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84" r:id="rId6"/>
    <p:sldId id="291" r:id="rId7"/>
    <p:sldId id="295" r:id="rId8"/>
    <p:sldId id="296" r:id="rId9"/>
    <p:sldId id="297" r:id="rId10"/>
    <p:sldId id="294" r:id="rId11"/>
    <p:sldId id="272" r:id="rId12"/>
    <p:sldId id="285" r:id="rId13"/>
    <p:sldId id="287" r:id="rId14"/>
    <p:sldId id="293" r:id="rId15"/>
    <p:sldId id="286" r:id="rId16"/>
    <p:sldId id="277" r:id="rId17"/>
    <p:sldId id="278" r:id="rId18"/>
    <p:sldId id="298" r:id="rId19"/>
    <p:sldId id="289" r:id="rId20"/>
    <p:sldId id="299" r:id="rId21"/>
    <p:sldId id="25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BBB"/>
    <a:srgbClr val="2E91C8"/>
    <a:srgbClr val="125793"/>
    <a:srgbClr val="F29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19B50-F37D-4ADB-9B2C-BF12E556ED11}" v="20" dt="2023-05-26T04:14:40.90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4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ta Drives Insight" userId="b0df88b0-052b-40de-9cc7-a4d22370d732" providerId="ADAL" clId="{00719B50-F37D-4ADB-9B2C-BF12E556ED11}"/>
    <pc:docChg chg="undo custSel addSld delSld modSld">
      <pc:chgData name="Data Drives Insight" userId="b0df88b0-052b-40de-9cc7-a4d22370d732" providerId="ADAL" clId="{00719B50-F37D-4ADB-9B2C-BF12E556ED11}" dt="2023-05-26T04:14:40.907" v="901"/>
      <pc:docMkLst>
        <pc:docMk/>
      </pc:docMkLst>
      <pc:sldChg chg="delSp modSp mod">
        <pc:chgData name="Data Drives Insight" userId="b0df88b0-052b-40de-9cc7-a4d22370d732" providerId="ADAL" clId="{00719B50-F37D-4ADB-9B2C-BF12E556ED11}" dt="2023-05-26T02:10:42.219" v="61" actId="1076"/>
        <pc:sldMkLst>
          <pc:docMk/>
          <pc:sldMk cId="539815093" sldId="256"/>
        </pc:sldMkLst>
        <pc:spChg chg="del">
          <ac:chgData name="Data Drives Insight" userId="b0df88b0-052b-40de-9cc7-a4d22370d732" providerId="ADAL" clId="{00719B50-F37D-4ADB-9B2C-BF12E556ED11}" dt="2023-05-26T02:10:38.057" v="60" actId="478"/>
          <ac:spMkLst>
            <pc:docMk/>
            <pc:sldMk cId="539815093" sldId="256"/>
            <ac:spMk id="2" creationId="{DE168BE4-230D-44F9-99ED-18352F026195}"/>
          </ac:spMkLst>
        </pc:spChg>
        <pc:spChg chg="mod">
          <ac:chgData name="Data Drives Insight" userId="b0df88b0-052b-40de-9cc7-a4d22370d732" providerId="ADAL" clId="{00719B50-F37D-4ADB-9B2C-BF12E556ED11}" dt="2023-05-26T02:10:42.219" v="61" actId="1076"/>
          <ac:spMkLst>
            <pc:docMk/>
            <pc:sldMk cId="539815093" sldId="256"/>
            <ac:spMk id="3" creationId="{8CDDCD7F-9219-4D93-9423-9AA887529EC7}"/>
          </ac:spMkLst>
        </pc:spChg>
      </pc:sldChg>
      <pc:sldChg chg="del">
        <pc:chgData name="Data Drives Insight" userId="b0df88b0-052b-40de-9cc7-a4d22370d732" providerId="ADAL" clId="{00719B50-F37D-4ADB-9B2C-BF12E556ED11}" dt="2023-05-26T02:39:27.650" v="891" actId="47"/>
        <pc:sldMkLst>
          <pc:docMk/>
          <pc:sldMk cId="1981681938" sldId="257"/>
        </pc:sldMkLst>
      </pc:sldChg>
      <pc:sldChg chg="del">
        <pc:chgData name="Data Drives Insight" userId="b0df88b0-052b-40de-9cc7-a4d22370d732" providerId="ADAL" clId="{00719B50-F37D-4ADB-9B2C-BF12E556ED11}" dt="2023-05-26T02:39:28.310" v="892" actId="47"/>
        <pc:sldMkLst>
          <pc:docMk/>
          <pc:sldMk cId="1232075240" sldId="259"/>
        </pc:sldMkLst>
      </pc:sldChg>
      <pc:sldChg chg="del">
        <pc:chgData name="Data Drives Insight" userId="b0df88b0-052b-40de-9cc7-a4d22370d732" providerId="ADAL" clId="{00719B50-F37D-4ADB-9B2C-BF12E556ED11}" dt="2023-05-26T02:39:46.372" v="893" actId="47"/>
        <pc:sldMkLst>
          <pc:docMk/>
          <pc:sldMk cId="3713434155" sldId="260"/>
        </pc:sldMkLst>
      </pc:sldChg>
      <pc:sldChg chg="modSp mod delDesignElem">
        <pc:chgData name="Data Drives Insight" userId="b0df88b0-052b-40de-9cc7-a4d22370d732" providerId="ADAL" clId="{00719B50-F37D-4ADB-9B2C-BF12E556ED11}" dt="2023-05-26T03:59:08.378" v="895" actId="1076"/>
        <pc:sldMkLst>
          <pc:docMk/>
          <pc:sldMk cId="3968931968" sldId="272"/>
        </pc:sldMkLst>
        <pc:graphicFrameChg chg="mod">
          <ac:chgData name="Data Drives Insight" userId="b0df88b0-052b-40de-9cc7-a4d22370d732" providerId="ADAL" clId="{00719B50-F37D-4ADB-9B2C-BF12E556ED11}" dt="2023-05-26T02:20:08.839" v="432" actId="12100"/>
          <ac:graphicFrameMkLst>
            <pc:docMk/>
            <pc:sldMk cId="3968931968" sldId="272"/>
            <ac:graphicFrameMk id="7" creationId="{E92301B1-3FE2-44A4-B457-1E952797A377}"/>
          </ac:graphicFrameMkLst>
        </pc:graphicFrameChg>
        <pc:picChg chg="mod">
          <ac:chgData name="Data Drives Insight" userId="b0df88b0-052b-40de-9cc7-a4d22370d732" providerId="ADAL" clId="{00719B50-F37D-4ADB-9B2C-BF12E556ED11}" dt="2023-05-26T03:59:08.378" v="895" actId="1076"/>
          <ac:picMkLst>
            <pc:docMk/>
            <pc:sldMk cId="3968931968" sldId="272"/>
            <ac:picMk id="4" creationId="{00F09034-B9C0-4CCA-91B6-F69957911C79}"/>
          </ac:picMkLst>
        </pc:picChg>
      </pc:sldChg>
      <pc:sldChg chg="modSp mod">
        <pc:chgData name="Data Drives Insight" userId="b0df88b0-052b-40de-9cc7-a4d22370d732" providerId="ADAL" clId="{00719B50-F37D-4ADB-9B2C-BF12E556ED11}" dt="2023-05-26T02:27:38.544" v="746" actId="1076"/>
        <pc:sldMkLst>
          <pc:docMk/>
          <pc:sldMk cId="2430091248" sldId="277"/>
        </pc:sldMkLst>
        <pc:graphicFrameChg chg="mod modGraphic">
          <ac:chgData name="Data Drives Insight" userId="b0df88b0-052b-40de-9cc7-a4d22370d732" providerId="ADAL" clId="{00719B50-F37D-4ADB-9B2C-BF12E556ED11}" dt="2023-05-26T02:27:38.544" v="746" actId="1076"/>
          <ac:graphicFrameMkLst>
            <pc:docMk/>
            <pc:sldMk cId="2430091248" sldId="277"/>
            <ac:graphicFrameMk id="4" creationId="{00000000-0000-0000-0000-000000000000}"/>
          </ac:graphicFrameMkLst>
        </pc:graphicFrameChg>
      </pc:sldChg>
      <pc:sldChg chg="addSp delSp modSp mod">
        <pc:chgData name="Data Drives Insight" userId="b0df88b0-052b-40de-9cc7-a4d22370d732" providerId="ADAL" clId="{00719B50-F37D-4ADB-9B2C-BF12E556ED11}" dt="2023-05-26T02:30:19.718" v="763" actId="1076"/>
        <pc:sldMkLst>
          <pc:docMk/>
          <pc:sldMk cId="525609398" sldId="278"/>
        </pc:sldMkLst>
        <pc:spChg chg="mod">
          <ac:chgData name="Data Drives Insight" userId="b0df88b0-052b-40de-9cc7-a4d22370d732" providerId="ADAL" clId="{00719B50-F37D-4ADB-9B2C-BF12E556ED11}" dt="2023-05-26T02:30:17.703" v="762" actId="1076"/>
          <ac:spMkLst>
            <pc:docMk/>
            <pc:sldMk cId="525609398" sldId="278"/>
            <ac:spMk id="3" creationId="{00000000-0000-0000-0000-000000000000}"/>
          </ac:spMkLst>
        </pc:spChg>
        <pc:picChg chg="add mod">
          <ac:chgData name="Data Drives Insight" userId="b0df88b0-052b-40de-9cc7-a4d22370d732" providerId="ADAL" clId="{00719B50-F37D-4ADB-9B2C-BF12E556ED11}" dt="2023-05-26T02:30:19.718" v="763" actId="1076"/>
          <ac:picMkLst>
            <pc:docMk/>
            <pc:sldMk cId="525609398" sldId="278"/>
            <ac:picMk id="5" creationId="{E96E50DA-520F-F180-C98B-749AEA1882DE}"/>
          </ac:picMkLst>
        </pc:picChg>
        <pc:picChg chg="del">
          <ac:chgData name="Data Drives Insight" userId="b0df88b0-052b-40de-9cc7-a4d22370d732" providerId="ADAL" clId="{00719B50-F37D-4ADB-9B2C-BF12E556ED11}" dt="2023-05-26T02:27:41.201" v="747" actId="478"/>
          <ac:picMkLst>
            <pc:docMk/>
            <pc:sldMk cId="525609398" sldId="278"/>
            <ac:picMk id="7" creationId="{E556541D-FF93-4710-9BAC-DFC297BC2DCD}"/>
          </ac:picMkLst>
        </pc:picChg>
      </pc:sldChg>
      <pc:sldChg chg="modSp mod">
        <pc:chgData name="Data Drives Insight" userId="b0df88b0-052b-40de-9cc7-a4d22370d732" providerId="ADAL" clId="{00719B50-F37D-4ADB-9B2C-BF12E556ED11}" dt="2023-05-26T02:11:52.097" v="69" actId="108"/>
        <pc:sldMkLst>
          <pc:docMk/>
          <pc:sldMk cId="2426681000" sldId="284"/>
        </pc:sldMkLst>
        <pc:spChg chg="mod">
          <ac:chgData name="Data Drives Insight" userId="b0df88b0-052b-40de-9cc7-a4d22370d732" providerId="ADAL" clId="{00719B50-F37D-4ADB-9B2C-BF12E556ED11}" dt="2023-05-26T02:11:52.097" v="69" actId="108"/>
          <ac:spMkLst>
            <pc:docMk/>
            <pc:sldMk cId="2426681000" sldId="284"/>
            <ac:spMk id="6" creationId="{B58CC836-AC91-4F82-97EB-257D47216718}"/>
          </ac:spMkLst>
        </pc:spChg>
        <pc:spChg chg="mod">
          <ac:chgData name="Data Drives Insight" userId="b0df88b0-052b-40de-9cc7-a4d22370d732" providerId="ADAL" clId="{00719B50-F37D-4ADB-9B2C-BF12E556ED11}" dt="2023-05-26T02:11:49.428" v="68" actId="108"/>
          <ac:spMkLst>
            <pc:docMk/>
            <pc:sldMk cId="2426681000" sldId="284"/>
            <ac:spMk id="8" creationId="{D183F6FE-1F1E-453D-905F-551E86FE04DA}"/>
          </ac:spMkLst>
        </pc:spChg>
        <pc:graphicFrameChg chg="mod">
          <ac:chgData name="Data Drives Insight" userId="b0df88b0-052b-40de-9cc7-a4d22370d732" providerId="ADAL" clId="{00719B50-F37D-4ADB-9B2C-BF12E556ED11}" dt="2023-05-26T02:11:36.882" v="67" actId="12100"/>
          <ac:graphicFrameMkLst>
            <pc:docMk/>
            <pc:sldMk cId="2426681000" sldId="284"/>
            <ac:graphicFrameMk id="4" creationId="{2764DC10-6C98-474D-A5F3-47D869FC925C}"/>
          </ac:graphicFrameMkLst>
        </pc:graphicFrameChg>
      </pc:sldChg>
      <pc:sldChg chg="addSp delSp modSp mod">
        <pc:chgData name="Data Drives Insight" userId="b0df88b0-052b-40de-9cc7-a4d22370d732" providerId="ADAL" clId="{00719B50-F37D-4ADB-9B2C-BF12E556ED11}" dt="2023-05-26T02:22:02.084" v="471" actId="113"/>
        <pc:sldMkLst>
          <pc:docMk/>
          <pc:sldMk cId="4178840424" sldId="285"/>
        </pc:sldMkLst>
        <pc:spChg chg="mod">
          <ac:chgData name="Data Drives Insight" userId="b0df88b0-052b-40de-9cc7-a4d22370d732" providerId="ADAL" clId="{00719B50-F37D-4ADB-9B2C-BF12E556ED11}" dt="2023-05-26T02:21:35.875" v="461" actId="20577"/>
          <ac:spMkLst>
            <pc:docMk/>
            <pc:sldMk cId="4178840424" sldId="285"/>
            <ac:spMk id="3" creationId="{1680C0F0-E066-4138-82EB-73B475E782B7}"/>
          </ac:spMkLst>
        </pc:spChg>
        <pc:spChg chg="mod">
          <ac:chgData name="Data Drives Insight" userId="b0df88b0-052b-40de-9cc7-a4d22370d732" providerId="ADAL" clId="{00719B50-F37D-4ADB-9B2C-BF12E556ED11}" dt="2023-05-26T02:21:52.660" v="468" actId="20577"/>
          <ac:spMkLst>
            <pc:docMk/>
            <pc:sldMk cId="4178840424" sldId="285"/>
            <ac:spMk id="6" creationId="{F9AFFA20-B01A-449E-834B-4F1311255E78}"/>
          </ac:spMkLst>
        </pc:spChg>
        <pc:spChg chg="mod">
          <ac:chgData name="Data Drives Insight" userId="b0df88b0-052b-40de-9cc7-a4d22370d732" providerId="ADAL" clId="{00719B50-F37D-4ADB-9B2C-BF12E556ED11}" dt="2023-05-26T02:22:02.084" v="471" actId="113"/>
          <ac:spMkLst>
            <pc:docMk/>
            <pc:sldMk cId="4178840424" sldId="285"/>
            <ac:spMk id="7" creationId="{F65CF29D-DCE1-4C7F-8FCF-74DD10C2BE9D}"/>
          </ac:spMkLst>
        </pc:spChg>
        <pc:picChg chg="add mod">
          <ac:chgData name="Data Drives Insight" userId="b0df88b0-052b-40de-9cc7-a4d22370d732" providerId="ADAL" clId="{00719B50-F37D-4ADB-9B2C-BF12E556ED11}" dt="2023-05-26T02:20:48.617" v="439" actId="1076"/>
          <ac:picMkLst>
            <pc:docMk/>
            <pc:sldMk cId="4178840424" sldId="285"/>
            <ac:picMk id="4" creationId="{60D47763-EBA5-16C3-57CB-64C1CBD45FE7}"/>
          </ac:picMkLst>
        </pc:picChg>
        <pc:picChg chg="del">
          <ac:chgData name="Data Drives Insight" userId="b0df88b0-052b-40de-9cc7-a4d22370d732" providerId="ADAL" clId="{00719B50-F37D-4ADB-9B2C-BF12E556ED11}" dt="2023-05-26T02:20:17.859" v="433" actId="478"/>
          <ac:picMkLst>
            <pc:docMk/>
            <pc:sldMk cId="4178840424" sldId="285"/>
            <ac:picMk id="5" creationId="{35BED117-77D6-42AE-92F2-E2C2AD4D37AF}"/>
          </ac:picMkLst>
        </pc:picChg>
      </pc:sldChg>
      <pc:sldChg chg="modSp mod">
        <pc:chgData name="Data Drives Insight" userId="b0df88b0-052b-40de-9cc7-a4d22370d732" providerId="ADAL" clId="{00719B50-F37D-4ADB-9B2C-BF12E556ED11}" dt="2023-05-26T02:27:15.441" v="744" actId="14100"/>
        <pc:sldMkLst>
          <pc:docMk/>
          <pc:sldMk cId="2648256027" sldId="286"/>
        </pc:sldMkLst>
        <pc:spChg chg="mod">
          <ac:chgData name="Data Drives Insight" userId="b0df88b0-052b-40de-9cc7-a4d22370d732" providerId="ADAL" clId="{00719B50-F37D-4ADB-9B2C-BF12E556ED11}" dt="2023-05-26T02:27:00.444" v="741" actId="14100"/>
          <ac:spMkLst>
            <pc:docMk/>
            <pc:sldMk cId="2648256027" sldId="286"/>
            <ac:spMk id="3" creationId="{C0F26629-D1A3-4BB7-8B7E-9A835EA06A88}"/>
          </ac:spMkLst>
        </pc:spChg>
        <pc:spChg chg="mod">
          <ac:chgData name="Data Drives Insight" userId="b0df88b0-052b-40de-9cc7-a4d22370d732" providerId="ADAL" clId="{00719B50-F37D-4ADB-9B2C-BF12E556ED11}" dt="2023-05-26T02:27:15.441" v="744" actId="14100"/>
          <ac:spMkLst>
            <pc:docMk/>
            <pc:sldMk cId="2648256027" sldId="286"/>
            <ac:spMk id="7" creationId="{37583059-E387-45B6-8706-D46A50651138}"/>
          </ac:spMkLst>
        </pc:spChg>
      </pc:sldChg>
      <pc:sldChg chg="modSp mod">
        <pc:chgData name="Data Drives Insight" userId="b0df88b0-052b-40de-9cc7-a4d22370d732" providerId="ADAL" clId="{00719B50-F37D-4ADB-9B2C-BF12E556ED11}" dt="2023-05-26T02:26:47.207" v="739" actId="403"/>
        <pc:sldMkLst>
          <pc:docMk/>
          <pc:sldMk cId="494341837" sldId="287"/>
        </pc:sldMkLst>
        <pc:spChg chg="mod">
          <ac:chgData name="Data Drives Insight" userId="b0df88b0-052b-40de-9cc7-a4d22370d732" providerId="ADAL" clId="{00719B50-F37D-4ADB-9B2C-BF12E556ED11}" dt="2023-05-26T02:26:41.068" v="734" actId="1076"/>
          <ac:spMkLst>
            <pc:docMk/>
            <pc:sldMk cId="494341837" sldId="287"/>
            <ac:spMk id="2" creationId="{EE1B8F40-4D18-41E7-BF74-017454578587}"/>
          </ac:spMkLst>
        </pc:spChg>
        <pc:spChg chg="mod">
          <ac:chgData name="Data Drives Insight" userId="b0df88b0-052b-40de-9cc7-a4d22370d732" providerId="ADAL" clId="{00719B50-F37D-4ADB-9B2C-BF12E556ED11}" dt="2023-05-26T02:26:47.207" v="739" actId="403"/>
          <ac:spMkLst>
            <pc:docMk/>
            <pc:sldMk cId="494341837" sldId="287"/>
            <ac:spMk id="3" creationId="{91A02AEA-C5B4-460C-8CC9-FB01BCD0A4E4}"/>
          </ac:spMkLst>
        </pc:spChg>
        <pc:graphicFrameChg chg="mod modGraphic">
          <ac:chgData name="Data Drives Insight" userId="b0df88b0-052b-40de-9cc7-a4d22370d732" providerId="ADAL" clId="{00719B50-F37D-4ADB-9B2C-BF12E556ED11}" dt="2023-05-26T02:26:21.754" v="729" actId="1076"/>
          <ac:graphicFrameMkLst>
            <pc:docMk/>
            <pc:sldMk cId="494341837" sldId="287"/>
            <ac:graphicFrameMk id="4" creationId="{E605D859-4958-4C14-8D3E-3CAE0E459CBC}"/>
          </ac:graphicFrameMkLst>
        </pc:graphicFrameChg>
      </pc:sldChg>
      <pc:sldChg chg="addSp delSp modSp mod">
        <pc:chgData name="Data Drives Insight" userId="b0df88b0-052b-40de-9cc7-a4d22370d732" providerId="ADAL" clId="{00719B50-F37D-4ADB-9B2C-BF12E556ED11}" dt="2023-05-26T02:36:04.951" v="861" actId="1076"/>
        <pc:sldMkLst>
          <pc:docMk/>
          <pc:sldMk cId="795111316" sldId="289"/>
        </pc:sldMkLst>
        <pc:spChg chg="mod">
          <ac:chgData name="Data Drives Insight" userId="b0df88b0-052b-40de-9cc7-a4d22370d732" providerId="ADAL" clId="{00719B50-F37D-4ADB-9B2C-BF12E556ED11}" dt="2023-05-26T02:35:59.241" v="859" actId="1076"/>
          <ac:spMkLst>
            <pc:docMk/>
            <pc:sldMk cId="795111316" sldId="289"/>
            <ac:spMk id="3" creationId="{00000000-0000-0000-0000-000000000000}"/>
          </ac:spMkLst>
        </pc:spChg>
        <pc:spChg chg="mod">
          <ac:chgData name="Data Drives Insight" userId="b0df88b0-052b-40de-9cc7-a4d22370d732" providerId="ADAL" clId="{00719B50-F37D-4ADB-9B2C-BF12E556ED11}" dt="2023-05-26T02:36:04.951" v="861" actId="1076"/>
          <ac:spMkLst>
            <pc:docMk/>
            <pc:sldMk cId="795111316" sldId="289"/>
            <ac:spMk id="10" creationId="{B9D12DD8-6BCA-4419-B23F-C6DDAE8D76AC}"/>
          </ac:spMkLst>
        </pc:spChg>
        <pc:picChg chg="add del">
          <ac:chgData name="Data Drives Insight" userId="b0df88b0-052b-40de-9cc7-a4d22370d732" providerId="ADAL" clId="{00719B50-F37D-4ADB-9B2C-BF12E556ED11}" dt="2023-05-26T02:34:33.361" v="808" actId="478"/>
          <ac:picMkLst>
            <pc:docMk/>
            <pc:sldMk cId="795111316" sldId="289"/>
            <ac:picMk id="5" creationId="{5D753DB6-C9AF-9BCC-3398-19E180BFE391}"/>
          </ac:picMkLst>
        </pc:picChg>
        <pc:picChg chg="del">
          <ac:chgData name="Data Drives Insight" userId="b0df88b0-052b-40de-9cc7-a4d22370d732" providerId="ADAL" clId="{00719B50-F37D-4ADB-9B2C-BF12E556ED11}" dt="2023-05-26T02:34:34.588" v="809" actId="478"/>
          <ac:picMkLst>
            <pc:docMk/>
            <pc:sldMk cId="795111316" sldId="289"/>
            <ac:picMk id="7" creationId="{72B9225F-022A-4F21-B782-E3F6566986AE}"/>
          </ac:picMkLst>
        </pc:picChg>
        <pc:picChg chg="add mod">
          <ac:chgData name="Data Drives Insight" userId="b0df88b0-052b-40de-9cc7-a4d22370d732" providerId="ADAL" clId="{00719B50-F37D-4ADB-9B2C-BF12E556ED11}" dt="2023-05-26T02:36:00.955" v="860" actId="1076"/>
          <ac:picMkLst>
            <pc:docMk/>
            <pc:sldMk cId="795111316" sldId="289"/>
            <ac:picMk id="11" creationId="{0649DAA0-405A-6B1D-9849-FC260AB4E99F}"/>
          </ac:picMkLst>
        </pc:picChg>
      </pc:sldChg>
      <pc:sldChg chg="modSp del mod">
        <pc:chgData name="Data Drives Insight" userId="b0df88b0-052b-40de-9cc7-a4d22370d732" providerId="ADAL" clId="{00719B50-F37D-4ADB-9B2C-BF12E556ED11}" dt="2023-05-26T02:36:26.932" v="862" actId="47"/>
        <pc:sldMkLst>
          <pc:docMk/>
          <pc:sldMk cId="156829074" sldId="290"/>
        </pc:sldMkLst>
        <pc:spChg chg="mod">
          <ac:chgData name="Data Drives Insight" userId="b0df88b0-052b-40de-9cc7-a4d22370d732" providerId="ADAL" clId="{00719B50-F37D-4ADB-9B2C-BF12E556ED11}" dt="2023-05-26T02:09:54.215" v="2" actId="27636"/>
          <ac:spMkLst>
            <pc:docMk/>
            <pc:sldMk cId="156829074" sldId="290"/>
            <ac:spMk id="3" creationId="{00000000-0000-0000-0000-000000000000}"/>
          </ac:spMkLst>
        </pc:spChg>
      </pc:sldChg>
      <pc:sldChg chg="modSp mod">
        <pc:chgData name="Data Drives Insight" userId="b0df88b0-052b-40de-9cc7-a4d22370d732" providerId="ADAL" clId="{00719B50-F37D-4ADB-9B2C-BF12E556ED11}" dt="2023-05-26T02:37:35.951" v="867" actId="14100"/>
        <pc:sldMkLst>
          <pc:docMk/>
          <pc:sldMk cId="295076794" sldId="291"/>
        </pc:sldMkLst>
        <pc:spChg chg="mod">
          <ac:chgData name="Data Drives Insight" userId="b0df88b0-052b-40de-9cc7-a4d22370d732" providerId="ADAL" clId="{00719B50-F37D-4ADB-9B2C-BF12E556ED11}" dt="2023-05-26T02:12:30.851" v="113" actId="207"/>
          <ac:spMkLst>
            <pc:docMk/>
            <pc:sldMk cId="295076794" sldId="291"/>
            <ac:spMk id="2" creationId="{7BFE481C-DCC3-4D04-BE24-3EF615DFEF6A}"/>
          </ac:spMkLst>
        </pc:spChg>
        <pc:spChg chg="mod">
          <ac:chgData name="Data Drives Insight" userId="b0df88b0-052b-40de-9cc7-a4d22370d732" providerId="ADAL" clId="{00719B50-F37D-4ADB-9B2C-BF12E556ED11}" dt="2023-05-26T02:37:35.951" v="867" actId="14100"/>
          <ac:spMkLst>
            <pc:docMk/>
            <pc:sldMk cId="295076794" sldId="291"/>
            <ac:spMk id="11" creationId="{022CB7DA-40BB-4CE3-916D-5D477A550A09}"/>
          </ac:spMkLst>
        </pc:spChg>
        <pc:picChg chg="mod">
          <ac:chgData name="Data Drives Insight" userId="b0df88b0-052b-40de-9cc7-a4d22370d732" providerId="ADAL" clId="{00719B50-F37D-4ADB-9B2C-BF12E556ED11}" dt="2023-05-26T02:12:54.877" v="116" actId="1076"/>
          <ac:picMkLst>
            <pc:docMk/>
            <pc:sldMk cId="295076794" sldId="291"/>
            <ac:picMk id="10" creationId="{6BAF701B-3993-484D-94CA-70BA12201CA7}"/>
          </ac:picMkLst>
        </pc:picChg>
      </pc:sldChg>
      <pc:sldChg chg="modSp mod">
        <pc:chgData name="Data Drives Insight" userId="b0df88b0-052b-40de-9cc7-a4d22370d732" providerId="ADAL" clId="{00719B50-F37D-4ADB-9B2C-BF12E556ED11}" dt="2023-05-26T02:19:54.295" v="431" actId="1076"/>
        <pc:sldMkLst>
          <pc:docMk/>
          <pc:sldMk cId="3823595229" sldId="294"/>
        </pc:sldMkLst>
        <pc:spChg chg="mod">
          <ac:chgData name="Data Drives Insight" userId="b0df88b0-052b-40de-9cc7-a4d22370d732" providerId="ADAL" clId="{00719B50-F37D-4ADB-9B2C-BF12E556ED11}" dt="2023-05-26T02:19:36.449" v="427" actId="403"/>
          <ac:spMkLst>
            <pc:docMk/>
            <pc:sldMk cId="3823595229" sldId="294"/>
            <ac:spMk id="3" creationId="{9FAB81E6-6700-4D95-A34A-E41B6EE109A4}"/>
          </ac:spMkLst>
        </pc:spChg>
        <pc:spChg chg="mod">
          <ac:chgData name="Data Drives Insight" userId="b0df88b0-052b-40de-9cc7-a4d22370d732" providerId="ADAL" clId="{00719B50-F37D-4ADB-9B2C-BF12E556ED11}" dt="2023-05-26T02:19:45.904" v="429" actId="1076"/>
          <ac:spMkLst>
            <pc:docMk/>
            <pc:sldMk cId="3823595229" sldId="294"/>
            <ac:spMk id="4" creationId="{9A4114B5-8F7D-4779-B41C-7E77FD150894}"/>
          </ac:spMkLst>
        </pc:spChg>
        <pc:spChg chg="mod">
          <ac:chgData name="Data Drives Insight" userId="b0df88b0-052b-40de-9cc7-a4d22370d732" providerId="ADAL" clId="{00719B50-F37D-4ADB-9B2C-BF12E556ED11}" dt="2023-05-26T02:19:48.752" v="430" actId="1076"/>
          <ac:spMkLst>
            <pc:docMk/>
            <pc:sldMk cId="3823595229" sldId="294"/>
            <ac:spMk id="6" creationId="{CC28A1F9-8EE1-403F-B6EC-9AB037A3B64B}"/>
          </ac:spMkLst>
        </pc:spChg>
        <pc:picChg chg="mod">
          <ac:chgData name="Data Drives Insight" userId="b0df88b0-052b-40de-9cc7-a4d22370d732" providerId="ADAL" clId="{00719B50-F37D-4ADB-9B2C-BF12E556ED11}" dt="2023-05-26T02:19:54.295" v="431" actId="1076"/>
          <ac:picMkLst>
            <pc:docMk/>
            <pc:sldMk cId="3823595229" sldId="294"/>
            <ac:picMk id="7" creationId="{54DFD1EB-07FA-4E39-8386-B0F2591F1DFF}"/>
          </ac:picMkLst>
        </pc:picChg>
      </pc:sldChg>
      <pc:sldChg chg="addSp delSp modSp new mod">
        <pc:chgData name="Data Drives Insight" userId="b0df88b0-052b-40de-9cc7-a4d22370d732" providerId="ADAL" clId="{00719B50-F37D-4ADB-9B2C-BF12E556ED11}" dt="2023-05-26T04:14:40.907" v="901"/>
        <pc:sldMkLst>
          <pc:docMk/>
          <pc:sldMk cId="3213265583" sldId="295"/>
        </pc:sldMkLst>
        <pc:spChg chg="mod">
          <ac:chgData name="Data Drives Insight" userId="b0df88b0-052b-40de-9cc7-a4d22370d732" providerId="ADAL" clId="{00719B50-F37D-4ADB-9B2C-BF12E556ED11}" dt="2023-05-26T02:14:24.966" v="181" actId="20577"/>
          <ac:spMkLst>
            <pc:docMk/>
            <pc:sldMk cId="3213265583" sldId="295"/>
            <ac:spMk id="2" creationId="{4A309ED6-55C8-854E-53F8-976CDA340811}"/>
          </ac:spMkLst>
        </pc:spChg>
        <pc:spChg chg="del mod">
          <ac:chgData name="Data Drives Insight" userId="b0df88b0-052b-40de-9cc7-a4d22370d732" providerId="ADAL" clId="{00719B50-F37D-4ADB-9B2C-BF12E556ED11}" dt="2023-05-26T02:15:29.709" v="183" actId="478"/>
          <ac:spMkLst>
            <pc:docMk/>
            <pc:sldMk cId="3213265583" sldId="295"/>
            <ac:spMk id="3" creationId="{959414FE-3017-E3DC-7552-DA5DFA5E9DC9}"/>
          </ac:spMkLst>
        </pc:spChg>
        <pc:spChg chg="add mod">
          <ac:chgData name="Data Drives Insight" userId="b0df88b0-052b-40de-9cc7-a4d22370d732" providerId="ADAL" clId="{00719B50-F37D-4ADB-9B2C-BF12E556ED11}" dt="2023-05-26T02:38:55.298" v="890" actId="1076"/>
          <ac:spMkLst>
            <pc:docMk/>
            <pc:sldMk cId="3213265583" sldId="295"/>
            <ac:spMk id="4" creationId="{0F9CA9A0-16D6-17CE-F4CD-FE09084D5048}"/>
          </ac:spMkLst>
        </pc:spChg>
        <pc:spChg chg="add mod">
          <ac:chgData name="Data Drives Insight" userId="b0df88b0-052b-40de-9cc7-a4d22370d732" providerId="ADAL" clId="{00719B50-F37D-4ADB-9B2C-BF12E556ED11}" dt="2023-05-26T02:18:25.663" v="292" actId="114"/>
          <ac:spMkLst>
            <pc:docMk/>
            <pc:sldMk cId="3213265583" sldId="295"/>
            <ac:spMk id="8" creationId="{E2F69A12-2492-6B26-3B09-DFA38C320E3D}"/>
          </ac:spMkLst>
        </pc:spChg>
        <pc:spChg chg="add mod">
          <ac:chgData name="Data Drives Insight" userId="b0df88b0-052b-40de-9cc7-a4d22370d732" providerId="ADAL" clId="{00719B50-F37D-4ADB-9B2C-BF12E556ED11}" dt="2023-05-26T02:38:47.378" v="888" actId="1076"/>
          <ac:spMkLst>
            <pc:docMk/>
            <pc:sldMk cId="3213265583" sldId="295"/>
            <ac:spMk id="10" creationId="{5018009F-B468-AB3C-23D5-A3CD7783E144}"/>
          </ac:spMkLst>
        </pc:spChg>
        <pc:picChg chg="add mod">
          <ac:chgData name="Data Drives Insight" userId="b0df88b0-052b-40de-9cc7-a4d22370d732" providerId="ADAL" clId="{00719B50-F37D-4ADB-9B2C-BF12E556ED11}" dt="2023-05-26T04:14:40.907" v="901"/>
          <ac:picMkLst>
            <pc:docMk/>
            <pc:sldMk cId="3213265583" sldId="295"/>
            <ac:picMk id="3" creationId="{4D636EAC-2280-F0AF-97AC-95048BEAD795}"/>
          </ac:picMkLst>
        </pc:picChg>
        <pc:picChg chg="add mod ord modCrop">
          <ac:chgData name="Data Drives Insight" userId="b0df88b0-052b-40de-9cc7-a4d22370d732" providerId="ADAL" clId="{00719B50-F37D-4ADB-9B2C-BF12E556ED11}" dt="2023-05-26T02:38:37.262" v="884" actId="14100"/>
          <ac:picMkLst>
            <pc:docMk/>
            <pc:sldMk cId="3213265583" sldId="295"/>
            <ac:picMk id="6" creationId="{7C7F31DC-45C6-EA70-473E-40D8E64CF821}"/>
          </ac:picMkLst>
        </pc:picChg>
      </pc:sldChg>
      <pc:sldChg chg="addSp delSp modSp new mod">
        <pc:chgData name="Data Drives Insight" userId="b0df88b0-052b-40de-9cc7-a4d22370d732" providerId="ADAL" clId="{00719B50-F37D-4ADB-9B2C-BF12E556ED11}" dt="2023-05-26T04:14:37.263" v="900"/>
        <pc:sldMkLst>
          <pc:docMk/>
          <pc:sldMk cId="2055819568" sldId="296"/>
        </pc:sldMkLst>
        <pc:spChg chg="mod">
          <ac:chgData name="Data Drives Insight" userId="b0df88b0-052b-40de-9cc7-a4d22370d732" providerId="ADAL" clId="{00719B50-F37D-4ADB-9B2C-BF12E556ED11}" dt="2023-05-26T02:22:28.625" v="473"/>
          <ac:spMkLst>
            <pc:docMk/>
            <pc:sldMk cId="2055819568" sldId="296"/>
            <ac:spMk id="2" creationId="{6C4686D5-E665-9BB5-7297-3859202B70B8}"/>
          </ac:spMkLst>
        </pc:spChg>
        <pc:spChg chg="del">
          <ac:chgData name="Data Drives Insight" userId="b0df88b0-052b-40de-9cc7-a4d22370d732" providerId="ADAL" clId="{00719B50-F37D-4ADB-9B2C-BF12E556ED11}" dt="2023-05-26T02:23:33.867" v="524" actId="478"/>
          <ac:spMkLst>
            <pc:docMk/>
            <pc:sldMk cId="2055819568" sldId="296"/>
            <ac:spMk id="3" creationId="{0D224EA7-3A3E-5062-E732-6665284FC179}"/>
          </ac:spMkLst>
        </pc:spChg>
        <pc:spChg chg="add mod">
          <ac:chgData name="Data Drives Insight" userId="b0df88b0-052b-40de-9cc7-a4d22370d732" providerId="ADAL" clId="{00719B50-F37D-4ADB-9B2C-BF12E556ED11}" dt="2023-05-26T02:25:09.367" v="644" actId="6549"/>
          <ac:spMkLst>
            <pc:docMk/>
            <pc:sldMk cId="2055819568" sldId="296"/>
            <ac:spMk id="6" creationId="{DCBA04D7-3AC4-4D7C-3ACD-0682DA2E26E4}"/>
          </ac:spMkLst>
        </pc:spChg>
        <pc:spChg chg="add mod">
          <ac:chgData name="Data Drives Insight" userId="b0df88b0-052b-40de-9cc7-a4d22370d732" providerId="ADAL" clId="{00719B50-F37D-4ADB-9B2C-BF12E556ED11}" dt="2023-05-26T02:24:45.971" v="639" actId="113"/>
          <ac:spMkLst>
            <pc:docMk/>
            <pc:sldMk cId="2055819568" sldId="296"/>
            <ac:spMk id="7" creationId="{3E942F1F-70C0-ECD0-60D3-0323C048C410}"/>
          </ac:spMkLst>
        </pc:spChg>
        <pc:picChg chg="add mod">
          <ac:chgData name="Data Drives Insight" userId="b0df88b0-052b-40de-9cc7-a4d22370d732" providerId="ADAL" clId="{00719B50-F37D-4ADB-9B2C-BF12E556ED11}" dt="2023-05-26T04:14:37.263" v="900"/>
          <ac:picMkLst>
            <pc:docMk/>
            <pc:sldMk cId="2055819568" sldId="296"/>
            <ac:picMk id="3" creationId="{31EB8BD4-528A-8FFD-B2CC-4E1EBE3A4276}"/>
          </ac:picMkLst>
        </pc:picChg>
        <pc:picChg chg="add mod">
          <ac:chgData name="Data Drives Insight" userId="b0df88b0-052b-40de-9cc7-a4d22370d732" providerId="ADAL" clId="{00719B50-F37D-4ADB-9B2C-BF12E556ED11}" dt="2023-05-26T02:23:39.662" v="527" actId="1076"/>
          <ac:picMkLst>
            <pc:docMk/>
            <pc:sldMk cId="2055819568" sldId="296"/>
            <ac:picMk id="5" creationId="{8D5EA40C-E8D3-06F5-93DA-B092801126BF}"/>
          </ac:picMkLst>
        </pc:picChg>
      </pc:sldChg>
      <pc:sldChg chg="addSp delSp modSp add mod">
        <pc:chgData name="Data Drives Insight" userId="b0df88b0-052b-40de-9cc7-a4d22370d732" providerId="ADAL" clId="{00719B50-F37D-4ADB-9B2C-BF12E556ED11}" dt="2023-05-26T04:14:29.766" v="899" actId="14100"/>
        <pc:sldMkLst>
          <pc:docMk/>
          <pc:sldMk cId="1894166551" sldId="297"/>
        </pc:sldMkLst>
        <pc:spChg chg="del">
          <ac:chgData name="Data Drives Insight" userId="b0df88b0-052b-40de-9cc7-a4d22370d732" providerId="ADAL" clId="{00719B50-F37D-4ADB-9B2C-BF12E556ED11}" dt="2023-05-26T02:24:58.841" v="641" actId="478"/>
          <ac:spMkLst>
            <pc:docMk/>
            <pc:sldMk cId="1894166551" sldId="297"/>
            <ac:spMk id="3" creationId="{0D224EA7-3A3E-5062-E732-6665284FC179}"/>
          </ac:spMkLst>
        </pc:spChg>
        <pc:spChg chg="add mod">
          <ac:chgData name="Data Drives Insight" userId="b0df88b0-052b-40de-9cc7-a4d22370d732" providerId="ADAL" clId="{00719B50-F37D-4ADB-9B2C-BF12E556ED11}" dt="2023-05-26T02:24:55.993" v="640"/>
          <ac:spMkLst>
            <pc:docMk/>
            <pc:sldMk cId="1894166551" sldId="297"/>
            <ac:spMk id="4" creationId="{4E9567CF-6E97-52CA-CE7A-607EFD074256}"/>
          </ac:spMkLst>
        </pc:spChg>
        <pc:spChg chg="add mod">
          <ac:chgData name="Data Drives Insight" userId="b0df88b0-052b-40de-9cc7-a4d22370d732" providerId="ADAL" clId="{00719B50-F37D-4ADB-9B2C-BF12E556ED11}" dt="2023-05-26T04:14:29.766" v="899" actId="14100"/>
          <ac:spMkLst>
            <pc:docMk/>
            <pc:sldMk cId="1894166551" sldId="297"/>
            <ac:spMk id="6" creationId="{E7DB4C7E-2458-5B70-B4A6-920D60F24BD2}"/>
          </ac:spMkLst>
        </pc:spChg>
        <pc:picChg chg="add mod">
          <ac:chgData name="Data Drives Insight" userId="b0df88b0-052b-40de-9cc7-a4d22370d732" providerId="ADAL" clId="{00719B50-F37D-4ADB-9B2C-BF12E556ED11}" dt="2023-05-26T04:14:26.346" v="898" actId="1076"/>
          <ac:picMkLst>
            <pc:docMk/>
            <pc:sldMk cId="1894166551" sldId="297"/>
            <ac:picMk id="3" creationId="{BA24F60C-A131-60E0-AEA3-2B5BF1C0AE0F}"/>
          </ac:picMkLst>
        </pc:picChg>
        <pc:picChg chg="del">
          <ac:chgData name="Data Drives Insight" userId="b0df88b0-052b-40de-9cc7-a4d22370d732" providerId="ADAL" clId="{00719B50-F37D-4ADB-9B2C-BF12E556ED11}" dt="2023-05-26T02:23:10.303" v="476" actId="478"/>
          <ac:picMkLst>
            <pc:docMk/>
            <pc:sldMk cId="1894166551" sldId="297"/>
            <ac:picMk id="5" creationId="{8D5EA40C-E8D3-06F5-93DA-B092801126BF}"/>
          </ac:picMkLst>
        </pc:picChg>
        <pc:picChg chg="add mod">
          <ac:chgData name="Data Drives Insight" userId="b0df88b0-052b-40de-9cc7-a4d22370d732" providerId="ADAL" clId="{00719B50-F37D-4ADB-9B2C-BF12E556ED11}" dt="2023-05-26T02:26:01.284" v="727" actId="14100"/>
          <ac:picMkLst>
            <pc:docMk/>
            <pc:sldMk cId="1894166551" sldId="297"/>
            <ac:picMk id="8" creationId="{FE8B0838-40FC-C03C-A84C-158C801E235B}"/>
          </ac:picMkLst>
        </pc:picChg>
      </pc:sldChg>
      <pc:sldChg chg="addSp modSp new mod">
        <pc:chgData name="Data Drives Insight" userId="b0df88b0-052b-40de-9cc7-a4d22370d732" providerId="ADAL" clId="{00719B50-F37D-4ADB-9B2C-BF12E556ED11}" dt="2023-05-26T02:33:41.380" v="806" actId="14100"/>
        <pc:sldMkLst>
          <pc:docMk/>
          <pc:sldMk cId="1481305989" sldId="298"/>
        </pc:sldMkLst>
        <pc:spChg chg="mod">
          <ac:chgData name="Data Drives Insight" userId="b0df88b0-052b-40de-9cc7-a4d22370d732" providerId="ADAL" clId="{00719B50-F37D-4ADB-9B2C-BF12E556ED11}" dt="2023-05-26T02:31:00.743" v="782" actId="20577"/>
          <ac:spMkLst>
            <pc:docMk/>
            <pc:sldMk cId="1481305989" sldId="298"/>
            <ac:spMk id="2" creationId="{EA77D11A-B8F1-8062-F204-7316543A0D44}"/>
          </ac:spMkLst>
        </pc:spChg>
        <pc:spChg chg="mod">
          <ac:chgData name="Data Drives Insight" userId="b0df88b0-052b-40de-9cc7-a4d22370d732" providerId="ADAL" clId="{00719B50-F37D-4ADB-9B2C-BF12E556ED11}" dt="2023-05-26T02:33:41.380" v="806" actId="14100"/>
          <ac:spMkLst>
            <pc:docMk/>
            <pc:sldMk cId="1481305989" sldId="298"/>
            <ac:spMk id="3" creationId="{7CB87C94-8B87-06C2-B22F-F74CC0AAE0D0}"/>
          </ac:spMkLst>
        </pc:spChg>
        <pc:picChg chg="add mod">
          <ac:chgData name="Data Drives Insight" userId="b0df88b0-052b-40de-9cc7-a4d22370d732" providerId="ADAL" clId="{00719B50-F37D-4ADB-9B2C-BF12E556ED11}" dt="2023-05-26T02:33:34.674" v="804" actId="1076"/>
          <ac:picMkLst>
            <pc:docMk/>
            <pc:sldMk cId="1481305989" sldId="298"/>
            <ac:picMk id="5" creationId="{452335D5-4029-B395-B068-31FC23913276}"/>
          </ac:picMkLst>
        </pc:picChg>
        <pc:picChg chg="add mod">
          <ac:chgData name="Data Drives Insight" userId="b0df88b0-052b-40de-9cc7-a4d22370d732" providerId="ADAL" clId="{00719B50-F37D-4ADB-9B2C-BF12E556ED11}" dt="2023-05-26T02:33:31.447" v="803" actId="1076"/>
          <ac:picMkLst>
            <pc:docMk/>
            <pc:sldMk cId="1481305989" sldId="298"/>
            <ac:picMk id="7" creationId="{5514983F-E7C8-81D8-A95D-6B931E00AEE9}"/>
          </ac:picMkLst>
        </pc:picChg>
      </pc:sldChg>
      <pc:sldChg chg="delSp modSp mod">
        <pc:chgData name="Data Drives Insight" userId="b0df88b0-052b-40de-9cc7-a4d22370d732" providerId="ADAL" clId="{00719B50-F37D-4ADB-9B2C-BF12E556ED11}" dt="2023-05-26T02:35:24.479" v="856" actId="732"/>
        <pc:sldMkLst>
          <pc:docMk/>
          <pc:sldMk cId="2088959641" sldId="299"/>
        </pc:sldMkLst>
        <pc:spChg chg="mod">
          <ac:chgData name="Data Drives Insight" userId="b0df88b0-052b-40de-9cc7-a4d22370d732" providerId="ADAL" clId="{00719B50-F37D-4ADB-9B2C-BF12E556ED11}" dt="2023-05-26T02:35:11.719" v="853" actId="14100"/>
          <ac:spMkLst>
            <pc:docMk/>
            <pc:sldMk cId="2088959641" sldId="299"/>
            <ac:spMk id="3" creationId="{00000000-0000-0000-0000-000000000000}"/>
          </ac:spMkLst>
        </pc:spChg>
        <pc:picChg chg="mod modCrop">
          <ac:chgData name="Data Drives Insight" userId="b0df88b0-052b-40de-9cc7-a4d22370d732" providerId="ADAL" clId="{00719B50-F37D-4ADB-9B2C-BF12E556ED11}" dt="2023-05-26T02:35:24.479" v="856" actId="732"/>
          <ac:picMkLst>
            <pc:docMk/>
            <pc:sldMk cId="2088959641" sldId="299"/>
            <ac:picMk id="5" creationId="{5D753DB6-C9AF-9BCC-3398-19E180BFE391}"/>
          </ac:picMkLst>
        </pc:picChg>
        <pc:picChg chg="del">
          <ac:chgData name="Data Drives Insight" userId="b0df88b0-052b-40de-9cc7-a4d22370d732" providerId="ADAL" clId="{00719B50-F37D-4ADB-9B2C-BF12E556ED11}" dt="2023-05-26T02:35:00.834" v="842" actId="478"/>
          <ac:picMkLst>
            <pc:docMk/>
            <pc:sldMk cId="2088959641" sldId="299"/>
            <ac:picMk id="7" creationId="{72B9225F-022A-4F21-B782-E3F6566986A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F1341B-BC4B-40AE-91EC-E74C8243B50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DE72735C-D391-43D7-B9E8-FF88C576031C}">
      <dgm:prSet phldrT="[Text]"/>
      <dgm:spPr/>
      <dgm:t>
        <a:bodyPr/>
        <a:lstStyle/>
        <a:p>
          <a:r>
            <a:rPr lang="en-AU" dirty="0"/>
            <a:t>HILCA360 Exec</a:t>
          </a:r>
        </a:p>
      </dgm:t>
    </dgm:pt>
    <dgm:pt modelId="{B83DF45E-2CF5-4862-BCD0-3E3D253FA136}" type="parTrans" cxnId="{BACDFB00-CE94-4AC2-8C9B-4F4884DD8873}">
      <dgm:prSet/>
      <dgm:spPr/>
      <dgm:t>
        <a:bodyPr/>
        <a:lstStyle/>
        <a:p>
          <a:endParaRPr lang="en-AU"/>
        </a:p>
      </dgm:t>
    </dgm:pt>
    <dgm:pt modelId="{9D66DF37-E549-4775-A9CF-CEFFCFA16387}" type="sibTrans" cxnId="{BACDFB00-CE94-4AC2-8C9B-4F4884DD8873}">
      <dgm:prSet/>
      <dgm:spPr/>
      <dgm:t>
        <a:bodyPr/>
        <a:lstStyle/>
        <a:p>
          <a:endParaRPr lang="en-AU"/>
        </a:p>
      </dgm:t>
    </dgm:pt>
    <dgm:pt modelId="{6AD1788D-6410-4079-A836-90CE9BF7A1C3}">
      <dgm:prSet phldrT="[Text]"/>
      <dgm:spPr/>
      <dgm:t>
        <a:bodyPr/>
        <a:lstStyle/>
        <a:p>
          <a:r>
            <a:rPr lang="en-AU" dirty="0"/>
            <a:t>HILCA360</a:t>
          </a:r>
        </a:p>
      </dgm:t>
    </dgm:pt>
    <dgm:pt modelId="{4CB1DBB3-A395-48C9-BD2A-C7914B080FDC}" type="parTrans" cxnId="{8A2F1ECE-05A4-45F3-8EE3-F849E5DD0C8C}">
      <dgm:prSet/>
      <dgm:spPr/>
      <dgm:t>
        <a:bodyPr/>
        <a:lstStyle/>
        <a:p>
          <a:endParaRPr lang="en-AU"/>
        </a:p>
      </dgm:t>
    </dgm:pt>
    <dgm:pt modelId="{AAB8996D-C391-496B-A29E-4DEE5AED066B}" type="sibTrans" cxnId="{8A2F1ECE-05A4-45F3-8EE3-F849E5DD0C8C}">
      <dgm:prSet/>
      <dgm:spPr/>
      <dgm:t>
        <a:bodyPr/>
        <a:lstStyle/>
        <a:p>
          <a:endParaRPr lang="en-AU"/>
        </a:p>
      </dgm:t>
    </dgm:pt>
    <dgm:pt modelId="{90486122-75A3-4545-90C4-33650DA22ACD}">
      <dgm:prSet phldrT="[Text]"/>
      <dgm:spPr/>
      <dgm:t>
        <a:bodyPr/>
        <a:lstStyle/>
        <a:p>
          <a:r>
            <a:rPr lang="en-AU" dirty="0"/>
            <a:t>HISCA</a:t>
          </a:r>
        </a:p>
      </dgm:t>
    </dgm:pt>
    <dgm:pt modelId="{3641FD55-DA94-44B0-ABD1-0C18BD5D613D}" type="parTrans" cxnId="{6E1554D0-3C97-4E3B-ABBD-B302337F215D}">
      <dgm:prSet/>
      <dgm:spPr/>
      <dgm:t>
        <a:bodyPr/>
        <a:lstStyle/>
        <a:p>
          <a:endParaRPr lang="en-AU"/>
        </a:p>
      </dgm:t>
    </dgm:pt>
    <dgm:pt modelId="{3481A63D-A617-4BFF-BAAE-05344A1EC37B}" type="sibTrans" cxnId="{6E1554D0-3C97-4E3B-ABBD-B302337F215D}">
      <dgm:prSet/>
      <dgm:spPr/>
      <dgm:t>
        <a:bodyPr/>
        <a:lstStyle/>
        <a:p>
          <a:endParaRPr lang="en-AU"/>
        </a:p>
      </dgm:t>
    </dgm:pt>
    <dgm:pt modelId="{B5122D2A-F2A7-4125-BA4E-92DFD8EF35EB}" type="pres">
      <dgm:prSet presAssocID="{B1F1341B-BC4B-40AE-91EC-E74C8243B50A}" presName="compositeShape" presStyleCnt="0">
        <dgm:presLayoutVars>
          <dgm:chMax val="7"/>
          <dgm:dir/>
          <dgm:resizeHandles val="exact"/>
        </dgm:presLayoutVars>
      </dgm:prSet>
      <dgm:spPr/>
    </dgm:pt>
    <dgm:pt modelId="{FA9BEC37-B105-4C19-9CDA-2790C89F05EF}" type="pres">
      <dgm:prSet presAssocID="{DE72735C-D391-43D7-B9E8-FF88C576031C}" presName="circ1" presStyleLbl="vennNode1" presStyleIdx="0" presStyleCnt="3"/>
      <dgm:spPr/>
    </dgm:pt>
    <dgm:pt modelId="{39E7BD81-9145-4C61-9CBF-785E3E000C90}" type="pres">
      <dgm:prSet presAssocID="{DE72735C-D391-43D7-B9E8-FF88C576031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CAFB520-530C-4CC9-AFB5-53C1BFD651EA}" type="pres">
      <dgm:prSet presAssocID="{6AD1788D-6410-4079-A836-90CE9BF7A1C3}" presName="circ2" presStyleLbl="vennNode1" presStyleIdx="1" presStyleCnt="3"/>
      <dgm:spPr/>
    </dgm:pt>
    <dgm:pt modelId="{979CFF79-5F77-4D31-89B4-DCD4C289185C}" type="pres">
      <dgm:prSet presAssocID="{6AD1788D-6410-4079-A836-90CE9BF7A1C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99E67F7-3C89-47EF-A4B3-17A3E00BB93E}" type="pres">
      <dgm:prSet presAssocID="{90486122-75A3-4545-90C4-33650DA22ACD}" presName="circ3" presStyleLbl="vennNode1" presStyleIdx="2" presStyleCnt="3"/>
      <dgm:spPr/>
    </dgm:pt>
    <dgm:pt modelId="{191A3F8E-F0F8-4BB1-9041-4666D02CFCCC}" type="pres">
      <dgm:prSet presAssocID="{90486122-75A3-4545-90C4-33650DA22A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ACDFB00-CE94-4AC2-8C9B-4F4884DD8873}" srcId="{B1F1341B-BC4B-40AE-91EC-E74C8243B50A}" destId="{DE72735C-D391-43D7-B9E8-FF88C576031C}" srcOrd="0" destOrd="0" parTransId="{B83DF45E-2CF5-4862-BCD0-3E3D253FA136}" sibTransId="{9D66DF37-E549-4775-A9CF-CEFFCFA16387}"/>
    <dgm:cxn modelId="{BB0A8F11-8B66-4325-9C58-B4CDFC174A0D}" type="presOf" srcId="{90486122-75A3-4545-90C4-33650DA22ACD}" destId="{199E67F7-3C89-47EF-A4B3-17A3E00BB93E}" srcOrd="0" destOrd="0" presId="urn:microsoft.com/office/officeart/2005/8/layout/venn1"/>
    <dgm:cxn modelId="{EEBF921B-5C70-4BCB-8609-39558F0A9361}" type="presOf" srcId="{6AD1788D-6410-4079-A836-90CE9BF7A1C3}" destId="{BCAFB520-530C-4CC9-AFB5-53C1BFD651EA}" srcOrd="0" destOrd="0" presId="urn:microsoft.com/office/officeart/2005/8/layout/venn1"/>
    <dgm:cxn modelId="{2DE39E35-65EA-43AB-B99C-6C3D8BC351DF}" type="presOf" srcId="{6AD1788D-6410-4079-A836-90CE9BF7A1C3}" destId="{979CFF79-5F77-4D31-89B4-DCD4C289185C}" srcOrd="1" destOrd="0" presId="urn:microsoft.com/office/officeart/2005/8/layout/venn1"/>
    <dgm:cxn modelId="{38370B7C-7E63-49FA-B6C6-AF3A75B38D1E}" type="presOf" srcId="{DE72735C-D391-43D7-B9E8-FF88C576031C}" destId="{FA9BEC37-B105-4C19-9CDA-2790C89F05EF}" srcOrd="0" destOrd="0" presId="urn:microsoft.com/office/officeart/2005/8/layout/venn1"/>
    <dgm:cxn modelId="{94B47187-CA11-4410-8A03-6C58B50B4740}" type="presOf" srcId="{DE72735C-D391-43D7-B9E8-FF88C576031C}" destId="{39E7BD81-9145-4C61-9CBF-785E3E000C90}" srcOrd="1" destOrd="0" presId="urn:microsoft.com/office/officeart/2005/8/layout/venn1"/>
    <dgm:cxn modelId="{9A3BEBB1-4F0E-4594-A24F-B442F1B938BB}" type="presOf" srcId="{B1F1341B-BC4B-40AE-91EC-E74C8243B50A}" destId="{B5122D2A-F2A7-4125-BA4E-92DFD8EF35EB}" srcOrd="0" destOrd="0" presId="urn:microsoft.com/office/officeart/2005/8/layout/venn1"/>
    <dgm:cxn modelId="{8A2F1ECE-05A4-45F3-8EE3-F849E5DD0C8C}" srcId="{B1F1341B-BC4B-40AE-91EC-E74C8243B50A}" destId="{6AD1788D-6410-4079-A836-90CE9BF7A1C3}" srcOrd="1" destOrd="0" parTransId="{4CB1DBB3-A395-48C9-BD2A-C7914B080FDC}" sibTransId="{AAB8996D-C391-496B-A29E-4DEE5AED066B}"/>
    <dgm:cxn modelId="{6E1554D0-3C97-4E3B-ABBD-B302337F215D}" srcId="{B1F1341B-BC4B-40AE-91EC-E74C8243B50A}" destId="{90486122-75A3-4545-90C4-33650DA22ACD}" srcOrd="2" destOrd="0" parTransId="{3641FD55-DA94-44B0-ABD1-0C18BD5D613D}" sibTransId="{3481A63D-A617-4BFF-BAAE-05344A1EC37B}"/>
    <dgm:cxn modelId="{42877FD0-9A36-4348-8B42-204A98C107D7}" type="presOf" srcId="{90486122-75A3-4545-90C4-33650DA22ACD}" destId="{191A3F8E-F0F8-4BB1-9041-4666D02CFCCC}" srcOrd="1" destOrd="0" presId="urn:microsoft.com/office/officeart/2005/8/layout/venn1"/>
    <dgm:cxn modelId="{F34912AF-40C2-4D53-97FE-B0946DC25748}" type="presParOf" srcId="{B5122D2A-F2A7-4125-BA4E-92DFD8EF35EB}" destId="{FA9BEC37-B105-4C19-9CDA-2790C89F05EF}" srcOrd="0" destOrd="0" presId="urn:microsoft.com/office/officeart/2005/8/layout/venn1"/>
    <dgm:cxn modelId="{7CDEF274-BE1F-4591-9037-9CC1F0009DB4}" type="presParOf" srcId="{B5122D2A-F2A7-4125-BA4E-92DFD8EF35EB}" destId="{39E7BD81-9145-4C61-9CBF-785E3E000C90}" srcOrd="1" destOrd="0" presId="urn:microsoft.com/office/officeart/2005/8/layout/venn1"/>
    <dgm:cxn modelId="{479BFF49-496A-4788-B7DA-8B3A4AA25743}" type="presParOf" srcId="{B5122D2A-F2A7-4125-BA4E-92DFD8EF35EB}" destId="{BCAFB520-530C-4CC9-AFB5-53C1BFD651EA}" srcOrd="2" destOrd="0" presId="urn:microsoft.com/office/officeart/2005/8/layout/venn1"/>
    <dgm:cxn modelId="{FEF0C844-649F-4B27-B6DE-5B5A71BB611D}" type="presParOf" srcId="{B5122D2A-F2A7-4125-BA4E-92DFD8EF35EB}" destId="{979CFF79-5F77-4D31-89B4-DCD4C289185C}" srcOrd="3" destOrd="0" presId="urn:microsoft.com/office/officeart/2005/8/layout/venn1"/>
    <dgm:cxn modelId="{BB3899EC-AFEF-48C0-ACE8-AA7AFDB3B217}" type="presParOf" srcId="{B5122D2A-F2A7-4125-BA4E-92DFD8EF35EB}" destId="{199E67F7-3C89-47EF-A4B3-17A3E00BB93E}" srcOrd="4" destOrd="0" presId="urn:microsoft.com/office/officeart/2005/8/layout/venn1"/>
    <dgm:cxn modelId="{6B10D74A-446E-4CDF-9611-DB70646913E5}" type="presParOf" srcId="{B5122D2A-F2A7-4125-BA4E-92DFD8EF35EB}" destId="{191A3F8E-F0F8-4BB1-9041-4666D02CFCC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859E2-1810-4FD0-BA9C-F4B928D9E7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8B1BD8-DCBC-41EE-9933-0F2103A5BA42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HILCA 360 is designed to provide health leaders with </a:t>
          </a:r>
          <a:r>
            <a:rPr lang="en-AU" b="1"/>
            <a:t>unique insights </a:t>
          </a:r>
          <a:r>
            <a:rPr lang="en-AU"/>
            <a:t>into how they are performing as a leader by identifying their strengths and development gaps.</a:t>
          </a:r>
          <a:endParaRPr lang="en-US"/>
        </a:p>
      </dgm:t>
    </dgm:pt>
    <dgm:pt modelId="{23B84D3F-B768-4293-BB8E-FB56124ADD17}" type="parTrans" cxnId="{4486AC3F-0BC8-47B5-9424-356B1F56D2B6}">
      <dgm:prSet/>
      <dgm:spPr/>
      <dgm:t>
        <a:bodyPr/>
        <a:lstStyle/>
        <a:p>
          <a:endParaRPr lang="en-US"/>
        </a:p>
      </dgm:t>
    </dgm:pt>
    <dgm:pt modelId="{B7C1E3A4-E80B-4C91-A4D5-42172839719F}" type="sibTrans" cxnId="{4486AC3F-0BC8-47B5-9424-356B1F56D2B6}">
      <dgm:prSet/>
      <dgm:spPr/>
      <dgm:t>
        <a:bodyPr/>
        <a:lstStyle/>
        <a:p>
          <a:endParaRPr lang="en-US"/>
        </a:p>
      </dgm:t>
    </dgm:pt>
    <dgm:pt modelId="{75B04442-95AC-4746-897A-41C9FB82D67F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It is purely designed for </a:t>
          </a:r>
          <a:r>
            <a:rPr lang="en-AU" b="1"/>
            <a:t>self-development</a:t>
          </a:r>
          <a:r>
            <a:rPr lang="en-AU"/>
            <a:t>. The participant is the only person that sees your individual results, which will be debriefed to you in a confidential and supportive session with a Veraison coach.</a:t>
          </a:r>
          <a:endParaRPr lang="en-US"/>
        </a:p>
      </dgm:t>
    </dgm:pt>
    <dgm:pt modelId="{5E8F33AD-858F-4B83-8487-C295E36832F5}" type="parTrans" cxnId="{C4B97B6F-3F3B-4CF8-9BB2-670546C4D2B3}">
      <dgm:prSet/>
      <dgm:spPr/>
      <dgm:t>
        <a:bodyPr/>
        <a:lstStyle/>
        <a:p>
          <a:endParaRPr lang="en-US"/>
        </a:p>
      </dgm:t>
    </dgm:pt>
    <dgm:pt modelId="{BA65F10B-4434-4E7A-B954-78C763164B9B}" type="sibTrans" cxnId="{C4B97B6F-3F3B-4CF8-9BB2-670546C4D2B3}">
      <dgm:prSet/>
      <dgm:spPr/>
      <dgm:t>
        <a:bodyPr/>
        <a:lstStyle/>
        <a:p>
          <a:endParaRPr lang="en-US"/>
        </a:p>
      </dgm:t>
    </dgm:pt>
    <dgm:pt modelId="{DCA18B8B-22B6-4C6C-A32C-420746488E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You will be provided with a HILCA </a:t>
          </a:r>
          <a:r>
            <a:rPr lang="en-US" b="1"/>
            <a:t>Self-Development Guide </a:t>
          </a:r>
          <a:r>
            <a:rPr lang="en-US"/>
            <a:t>that includes</a:t>
          </a:r>
          <a:r>
            <a:rPr lang="en-AU"/>
            <a:t> models, resources, activities and videos/TED talks to transform your leadership and overall effectiveness.</a:t>
          </a:r>
          <a:endParaRPr lang="en-US"/>
        </a:p>
      </dgm:t>
    </dgm:pt>
    <dgm:pt modelId="{5ED5DA1A-692D-4A3A-82DF-DCFFAD340C24}" type="parTrans" cxnId="{34AEF1F0-AF0C-4E83-9992-5C81279C1D58}">
      <dgm:prSet/>
      <dgm:spPr/>
      <dgm:t>
        <a:bodyPr/>
        <a:lstStyle/>
        <a:p>
          <a:endParaRPr lang="en-US"/>
        </a:p>
      </dgm:t>
    </dgm:pt>
    <dgm:pt modelId="{483C41C8-4D3F-4BD9-9FB8-5AAFA7A398AA}" type="sibTrans" cxnId="{34AEF1F0-AF0C-4E83-9992-5C81279C1D58}">
      <dgm:prSet/>
      <dgm:spPr/>
      <dgm:t>
        <a:bodyPr/>
        <a:lstStyle/>
        <a:p>
          <a:endParaRPr lang="en-US"/>
        </a:p>
      </dgm:t>
    </dgm:pt>
    <dgm:pt modelId="{8013FE45-9155-4742-AF9B-DD329BC3129A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The organisation can receive aggregate reports of leadership groups to help identify common opportunities and focus leadership investment.</a:t>
          </a:r>
          <a:endParaRPr lang="en-US"/>
        </a:p>
      </dgm:t>
    </dgm:pt>
    <dgm:pt modelId="{6FE2C12C-7B44-4344-9E27-AD0FE074EECF}" type="parTrans" cxnId="{FAF063EC-66B6-4868-8C95-3A99A6474746}">
      <dgm:prSet/>
      <dgm:spPr/>
      <dgm:t>
        <a:bodyPr/>
        <a:lstStyle/>
        <a:p>
          <a:endParaRPr lang="en-US"/>
        </a:p>
      </dgm:t>
    </dgm:pt>
    <dgm:pt modelId="{CE44ED2E-FEC4-4ACE-B31A-257B2F9CCED1}" type="sibTrans" cxnId="{FAF063EC-66B6-4868-8C95-3A99A6474746}">
      <dgm:prSet/>
      <dgm:spPr/>
      <dgm:t>
        <a:bodyPr/>
        <a:lstStyle/>
        <a:p>
          <a:endParaRPr lang="en-US"/>
        </a:p>
      </dgm:t>
    </dgm:pt>
    <dgm:pt modelId="{F7ADAC14-587C-462C-AEA0-BC1DB96ABED6}" type="pres">
      <dgm:prSet presAssocID="{A71859E2-1810-4FD0-BA9C-F4B928D9E734}" presName="root" presStyleCnt="0">
        <dgm:presLayoutVars>
          <dgm:dir/>
          <dgm:resizeHandles val="exact"/>
        </dgm:presLayoutVars>
      </dgm:prSet>
      <dgm:spPr/>
    </dgm:pt>
    <dgm:pt modelId="{7D37828B-51CD-4EEA-9EA5-568173B741A8}" type="pres">
      <dgm:prSet presAssocID="{1C8B1BD8-DCBC-41EE-9933-0F2103A5BA42}" presName="compNode" presStyleCnt="0"/>
      <dgm:spPr/>
    </dgm:pt>
    <dgm:pt modelId="{AD0FB2F2-C504-43E5-80E5-07ED0814A7E3}" type="pres">
      <dgm:prSet presAssocID="{1C8B1BD8-DCBC-41EE-9933-0F2103A5BA42}" presName="bgRect" presStyleLbl="bgShp" presStyleIdx="0" presStyleCnt="4"/>
      <dgm:spPr/>
    </dgm:pt>
    <dgm:pt modelId="{EE063D8F-079C-4D8F-9E82-DB2E119DE26A}" type="pres">
      <dgm:prSet presAssocID="{1C8B1BD8-DCBC-41EE-9933-0F2103A5BA4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7F79B735-2883-44DB-AE87-8CB6E133BF12}" type="pres">
      <dgm:prSet presAssocID="{1C8B1BD8-DCBC-41EE-9933-0F2103A5BA42}" presName="spaceRect" presStyleCnt="0"/>
      <dgm:spPr/>
    </dgm:pt>
    <dgm:pt modelId="{F382425F-9C9A-48D1-85E6-92BBAE60386D}" type="pres">
      <dgm:prSet presAssocID="{1C8B1BD8-DCBC-41EE-9933-0F2103A5BA42}" presName="parTx" presStyleLbl="revTx" presStyleIdx="0" presStyleCnt="4">
        <dgm:presLayoutVars>
          <dgm:chMax val="0"/>
          <dgm:chPref val="0"/>
        </dgm:presLayoutVars>
      </dgm:prSet>
      <dgm:spPr/>
    </dgm:pt>
    <dgm:pt modelId="{C4EB1219-B947-4204-8F3F-F12EDAB22BFF}" type="pres">
      <dgm:prSet presAssocID="{B7C1E3A4-E80B-4C91-A4D5-42172839719F}" presName="sibTrans" presStyleCnt="0"/>
      <dgm:spPr/>
    </dgm:pt>
    <dgm:pt modelId="{3996B67D-4BDE-46D1-84BC-CAC20242F5EC}" type="pres">
      <dgm:prSet presAssocID="{75B04442-95AC-4746-897A-41C9FB82D67F}" presName="compNode" presStyleCnt="0"/>
      <dgm:spPr/>
    </dgm:pt>
    <dgm:pt modelId="{7BCA812B-750F-40DE-A7F9-5DDB62DA5884}" type="pres">
      <dgm:prSet presAssocID="{75B04442-95AC-4746-897A-41C9FB82D67F}" presName="bgRect" presStyleLbl="bgShp" presStyleIdx="1" presStyleCnt="4"/>
      <dgm:spPr/>
    </dgm:pt>
    <dgm:pt modelId="{785AD97C-7251-48B4-97D8-988257611BA5}" type="pres">
      <dgm:prSet presAssocID="{75B04442-95AC-4746-897A-41C9FB82D6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7477E75C-3FAE-43E2-A371-632ED0C1E14C}" type="pres">
      <dgm:prSet presAssocID="{75B04442-95AC-4746-897A-41C9FB82D67F}" presName="spaceRect" presStyleCnt="0"/>
      <dgm:spPr/>
    </dgm:pt>
    <dgm:pt modelId="{77ACDB2B-1DE5-4636-9D58-4D2DEE81BE7B}" type="pres">
      <dgm:prSet presAssocID="{75B04442-95AC-4746-897A-41C9FB82D67F}" presName="parTx" presStyleLbl="revTx" presStyleIdx="1" presStyleCnt="4">
        <dgm:presLayoutVars>
          <dgm:chMax val="0"/>
          <dgm:chPref val="0"/>
        </dgm:presLayoutVars>
      </dgm:prSet>
      <dgm:spPr/>
    </dgm:pt>
    <dgm:pt modelId="{4EFEF0B2-7815-49EA-9FCE-2FBFF61A167F}" type="pres">
      <dgm:prSet presAssocID="{BA65F10B-4434-4E7A-B954-78C763164B9B}" presName="sibTrans" presStyleCnt="0"/>
      <dgm:spPr/>
    </dgm:pt>
    <dgm:pt modelId="{314CFCB0-98EA-41B3-A452-A7A2DFA3E667}" type="pres">
      <dgm:prSet presAssocID="{DCA18B8B-22B6-4C6C-A32C-420746488EB2}" presName="compNode" presStyleCnt="0"/>
      <dgm:spPr/>
    </dgm:pt>
    <dgm:pt modelId="{D25442D5-CF35-4AF1-9905-09122388B38D}" type="pres">
      <dgm:prSet presAssocID="{DCA18B8B-22B6-4C6C-A32C-420746488EB2}" presName="bgRect" presStyleLbl="bgShp" presStyleIdx="2" presStyleCnt="4"/>
      <dgm:spPr/>
    </dgm:pt>
    <dgm:pt modelId="{12E6BA5D-18E3-4F04-94B9-BE0060A93FEE}" type="pres">
      <dgm:prSet presAssocID="{DCA18B8B-22B6-4C6C-A32C-420746488EB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C945E2ED-5FE4-4F7C-AC7D-E1C8A7290939}" type="pres">
      <dgm:prSet presAssocID="{DCA18B8B-22B6-4C6C-A32C-420746488EB2}" presName="spaceRect" presStyleCnt="0"/>
      <dgm:spPr/>
    </dgm:pt>
    <dgm:pt modelId="{0EA818C6-4B47-4B6D-87EB-38A7EA18CD87}" type="pres">
      <dgm:prSet presAssocID="{DCA18B8B-22B6-4C6C-A32C-420746488EB2}" presName="parTx" presStyleLbl="revTx" presStyleIdx="2" presStyleCnt="4">
        <dgm:presLayoutVars>
          <dgm:chMax val="0"/>
          <dgm:chPref val="0"/>
        </dgm:presLayoutVars>
      </dgm:prSet>
      <dgm:spPr/>
    </dgm:pt>
    <dgm:pt modelId="{C3D55A3B-D40C-4414-91F4-AE735FA86851}" type="pres">
      <dgm:prSet presAssocID="{483C41C8-4D3F-4BD9-9FB8-5AAFA7A398AA}" presName="sibTrans" presStyleCnt="0"/>
      <dgm:spPr/>
    </dgm:pt>
    <dgm:pt modelId="{94606A0D-E7F1-4867-9DDC-E34ADD4B9394}" type="pres">
      <dgm:prSet presAssocID="{8013FE45-9155-4742-AF9B-DD329BC3129A}" presName="compNode" presStyleCnt="0"/>
      <dgm:spPr/>
    </dgm:pt>
    <dgm:pt modelId="{6F9D528A-AA34-4CB9-B22D-A0AC9821E0FA}" type="pres">
      <dgm:prSet presAssocID="{8013FE45-9155-4742-AF9B-DD329BC3129A}" presName="bgRect" presStyleLbl="bgShp" presStyleIdx="3" presStyleCnt="4"/>
      <dgm:spPr/>
    </dgm:pt>
    <dgm:pt modelId="{297A431F-4DAC-4431-B5FA-843DEB310E00}" type="pres">
      <dgm:prSet presAssocID="{8013FE45-9155-4742-AF9B-DD329BC3129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922348D-550D-470E-A56A-C1975F6710E4}" type="pres">
      <dgm:prSet presAssocID="{8013FE45-9155-4742-AF9B-DD329BC3129A}" presName="spaceRect" presStyleCnt="0"/>
      <dgm:spPr/>
    </dgm:pt>
    <dgm:pt modelId="{9E9619C6-36E1-4857-867F-6AAB9064FAD4}" type="pres">
      <dgm:prSet presAssocID="{8013FE45-9155-4742-AF9B-DD329BC3129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604CE2E-B9B8-4D3B-9570-EDE5A616C974}" type="presOf" srcId="{A71859E2-1810-4FD0-BA9C-F4B928D9E734}" destId="{F7ADAC14-587C-462C-AEA0-BC1DB96ABED6}" srcOrd="0" destOrd="0" presId="urn:microsoft.com/office/officeart/2018/2/layout/IconVerticalSolidList"/>
    <dgm:cxn modelId="{98197D2F-780E-4963-A588-25044E34651F}" type="presOf" srcId="{1C8B1BD8-DCBC-41EE-9933-0F2103A5BA42}" destId="{F382425F-9C9A-48D1-85E6-92BBAE60386D}" srcOrd="0" destOrd="0" presId="urn:microsoft.com/office/officeart/2018/2/layout/IconVerticalSolidList"/>
    <dgm:cxn modelId="{4486AC3F-0BC8-47B5-9424-356B1F56D2B6}" srcId="{A71859E2-1810-4FD0-BA9C-F4B928D9E734}" destId="{1C8B1BD8-DCBC-41EE-9933-0F2103A5BA42}" srcOrd="0" destOrd="0" parTransId="{23B84D3F-B768-4293-BB8E-FB56124ADD17}" sibTransId="{B7C1E3A4-E80B-4C91-A4D5-42172839719F}"/>
    <dgm:cxn modelId="{BCB6025D-28D2-47DF-9DC4-2E2E072E6487}" type="presOf" srcId="{DCA18B8B-22B6-4C6C-A32C-420746488EB2}" destId="{0EA818C6-4B47-4B6D-87EB-38A7EA18CD87}" srcOrd="0" destOrd="0" presId="urn:microsoft.com/office/officeart/2018/2/layout/IconVerticalSolidList"/>
    <dgm:cxn modelId="{C4B97B6F-3F3B-4CF8-9BB2-670546C4D2B3}" srcId="{A71859E2-1810-4FD0-BA9C-F4B928D9E734}" destId="{75B04442-95AC-4746-897A-41C9FB82D67F}" srcOrd="1" destOrd="0" parTransId="{5E8F33AD-858F-4B83-8487-C295E36832F5}" sibTransId="{BA65F10B-4434-4E7A-B954-78C763164B9B}"/>
    <dgm:cxn modelId="{275D1D56-CD1E-4161-9ED8-6BEAAF3F6242}" type="presOf" srcId="{75B04442-95AC-4746-897A-41C9FB82D67F}" destId="{77ACDB2B-1DE5-4636-9D58-4D2DEE81BE7B}" srcOrd="0" destOrd="0" presId="urn:microsoft.com/office/officeart/2018/2/layout/IconVerticalSolidList"/>
    <dgm:cxn modelId="{9487C2BB-5D69-4612-AC93-B549E5DE4B0A}" type="presOf" srcId="{8013FE45-9155-4742-AF9B-DD329BC3129A}" destId="{9E9619C6-36E1-4857-867F-6AAB9064FAD4}" srcOrd="0" destOrd="0" presId="urn:microsoft.com/office/officeart/2018/2/layout/IconVerticalSolidList"/>
    <dgm:cxn modelId="{FAF063EC-66B6-4868-8C95-3A99A6474746}" srcId="{A71859E2-1810-4FD0-BA9C-F4B928D9E734}" destId="{8013FE45-9155-4742-AF9B-DD329BC3129A}" srcOrd="3" destOrd="0" parTransId="{6FE2C12C-7B44-4344-9E27-AD0FE074EECF}" sibTransId="{CE44ED2E-FEC4-4ACE-B31A-257B2F9CCED1}"/>
    <dgm:cxn modelId="{34AEF1F0-AF0C-4E83-9992-5C81279C1D58}" srcId="{A71859E2-1810-4FD0-BA9C-F4B928D9E734}" destId="{DCA18B8B-22B6-4C6C-A32C-420746488EB2}" srcOrd="2" destOrd="0" parTransId="{5ED5DA1A-692D-4A3A-82DF-DCFFAD340C24}" sibTransId="{483C41C8-4D3F-4BD9-9FB8-5AAFA7A398AA}"/>
    <dgm:cxn modelId="{11D91251-35B3-48AB-B617-2E1E6A582290}" type="presParOf" srcId="{F7ADAC14-587C-462C-AEA0-BC1DB96ABED6}" destId="{7D37828B-51CD-4EEA-9EA5-568173B741A8}" srcOrd="0" destOrd="0" presId="urn:microsoft.com/office/officeart/2018/2/layout/IconVerticalSolidList"/>
    <dgm:cxn modelId="{4B5EFCA6-9A52-4D37-9100-7C5321972526}" type="presParOf" srcId="{7D37828B-51CD-4EEA-9EA5-568173B741A8}" destId="{AD0FB2F2-C504-43E5-80E5-07ED0814A7E3}" srcOrd="0" destOrd="0" presId="urn:microsoft.com/office/officeart/2018/2/layout/IconVerticalSolidList"/>
    <dgm:cxn modelId="{A0A13AE2-F135-4947-821A-5C131C39CDCF}" type="presParOf" srcId="{7D37828B-51CD-4EEA-9EA5-568173B741A8}" destId="{EE063D8F-079C-4D8F-9E82-DB2E119DE26A}" srcOrd="1" destOrd="0" presId="urn:microsoft.com/office/officeart/2018/2/layout/IconVerticalSolidList"/>
    <dgm:cxn modelId="{94BE652A-6C02-4635-86C0-B4FDC885C4C6}" type="presParOf" srcId="{7D37828B-51CD-4EEA-9EA5-568173B741A8}" destId="{7F79B735-2883-44DB-AE87-8CB6E133BF12}" srcOrd="2" destOrd="0" presId="urn:microsoft.com/office/officeart/2018/2/layout/IconVerticalSolidList"/>
    <dgm:cxn modelId="{C6248971-F661-456B-B8D4-4FE016AD2008}" type="presParOf" srcId="{7D37828B-51CD-4EEA-9EA5-568173B741A8}" destId="{F382425F-9C9A-48D1-85E6-92BBAE60386D}" srcOrd="3" destOrd="0" presId="urn:microsoft.com/office/officeart/2018/2/layout/IconVerticalSolidList"/>
    <dgm:cxn modelId="{6E9099B3-8757-47B6-AA57-E4FE683B67B4}" type="presParOf" srcId="{F7ADAC14-587C-462C-AEA0-BC1DB96ABED6}" destId="{C4EB1219-B947-4204-8F3F-F12EDAB22BFF}" srcOrd="1" destOrd="0" presId="urn:microsoft.com/office/officeart/2018/2/layout/IconVerticalSolidList"/>
    <dgm:cxn modelId="{869B6C93-C8F9-4D83-B624-30AC1067B0C1}" type="presParOf" srcId="{F7ADAC14-587C-462C-AEA0-BC1DB96ABED6}" destId="{3996B67D-4BDE-46D1-84BC-CAC20242F5EC}" srcOrd="2" destOrd="0" presId="urn:microsoft.com/office/officeart/2018/2/layout/IconVerticalSolidList"/>
    <dgm:cxn modelId="{15BBDF2D-CD56-4F39-980B-F44C4EDCAD14}" type="presParOf" srcId="{3996B67D-4BDE-46D1-84BC-CAC20242F5EC}" destId="{7BCA812B-750F-40DE-A7F9-5DDB62DA5884}" srcOrd="0" destOrd="0" presId="urn:microsoft.com/office/officeart/2018/2/layout/IconVerticalSolidList"/>
    <dgm:cxn modelId="{7CEEBDDF-77BD-4A36-A73A-0A7A185896C2}" type="presParOf" srcId="{3996B67D-4BDE-46D1-84BC-CAC20242F5EC}" destId="{785AD97C-7251-48B4-97D8-988257611BA5}" srcOrd="1" destOrd="0" presId="urn:microsoft.com/office/officeart/2018/2/layout/IconVerticalSolidList"/>
    <dgm:cxn modelId="{C23B02FE-E78B-4454-9D29-E5D129C41D24}" type="presParOf" srcId="{3996B67D-4BDE-46D1-84BC-CAC20242F5EC}" destId="{7477E75C-3FAE-43E2-A371-632ED0C1E14C}" srcOrd="2" destOrd="0" presId="urn:microsoft.com/office/officeart/2018/2/layout/IconVerticalSolidList"/>
    <dgm:cxn modelId="{9E76685A-604B-486D-AF09-42043787FCB7}" type="presParOf" srcId="{3996B67D-4BDE-46D1-84BC-CAC20242F5EC}" destId="{77ACDB2B-1DE5-4636-9D58-4D2DEE81BE7B}" srcOrd="3" destOrd="0" presId="urn:microsoft.com/office/officeart/2018/2/layout/IconVerticalSolidList"/>
    <dgm:cxn modelId="{79886D09-9105-48CC-94F4-C4AC50B49E09}" type="presParOf" srcId="{F7ADAC14-587C-462C-AEA0-BC1DB96ABED6}" destId="{4EFEF0B2-7815-49EA-9FCE-2FBFF61A167F}" srcOrd="3" destOrd="0" presId="urn:microsoft.com/office/officeart/2018/2/layout/IconVerticalSolidList"/>
    <dgm:cxn modelId="{E6024257-FCD3-42DD-8DCE-1060CE9C5016}" type="presParOf" srcId="{F7ADAC14-587C-462C-AEA0-BC1DB96ABED6}" destId="{314CFCB0-98EA-41B3-A452-A7A2DFA3E667}" srcOrd="4" destOrd="0" presId="urn:microsoft.com/office/officeart/2018/2/layout/IconVerticalSolidList"/>
    <dgm:cxn modelId="{DB90A879-DF3A-4D7A-8C55-49FA75BB8063}" type="presParOf" srcId="{314CFCB0-98EA-41B3-A452-A7A2DFA3E667}" destId="{D25442D5-CF35-4AF1-9905-09122388B38D}" srcOrd="0" destOrd="0" presId="urn:microsoft.com/office/officeart/2018/2/layout/IconVerticalSolidList"/>
    <dgm:cxn modelId="{3C399B04-2033-46D7-BF13-AA8CFFF62082}" type="presParOf" srcId="{314CFCB0-98EA-41B3-A452-A7A2DFA3E667}" destId="{12E6BA5D-18E3-4F04-94B9-BE0060A93FEE}" srcOrd="1" destOrd="0" presId="urn:microsoft.com/office/officeart/2018/2/layout/IconVerticalSolidList"/>
    <dgm:cxn modelId="{79C99812-384E-4A99-9B0C-C08FD2791FD3}" type="presParOf" srcId="{314CFCB0-98EA-41B3-A452-A7A2DFA3E667}" destId="{C945E2ED-5FE4-4F7C-AC7D-E1C8A7290939}" srcOrd="2" destOrd="0" presId="urn:microsoft.com/office/officeart/2018/2/layout/IconVerticalSolidList"/>
    <dgm:cxn modelId="{87E8FA04-6108-4966-9634-BFAB5C3419BD}" type="presParOf" srcId="{314CFCB0-98EA-41B3-A452-A7A2DFA3E667}" destId="{0EA818C6-4B47-4B6D-87EB-38A7EA18CD87}" srcOrd="3" destOrd="0" presId="urn:microsoft.com/office/officeart/2018/2/layout/IconVerticalSolidList"/>
    <dgm:cxn modelId="{5D15BBB1-565F-481B-9F86-AFF54E674566}" type="presParOf" srcId="{F7ADAC14-587C-462C-AEA0-BC1DB96ABED6}" destId="{C3D55A3B-D40C-4414-91F4-AE735FA86851}" srcOrd="5" destOrd="0" presId="urn:microsoft.com/office/officeart/2018/2/layout/IconVerticalSolidList"/>
    <dgm:cxn modelId="{7DEC178B-3A15-4591-AA7D-07F0869BD1EE}" type="presParOf" srcId="{F7ADAC14-587C-462C-AEA0-BC1DB96ABED6}" destId="{94606A0D-E7F1-4867-9DDC-E34ADD4B9394}" srcOrd="6" destOrd="0" presId="urn:microsoft.com/office/officeart/2018/2/layout/IconVerticalSolidList"/>
    <dgm:cxn modelId="{DAD9355B-3D92-4481-9A1A-2591F3022E9B}" type="presParOf" srcId="{94606A0D-E7F1-4867-9DDC-E34ADD4B9394}" destId="{6F9D528A-AA34-4CB9-B22D-A0AC9821E0FA}" srcOrd="0" destOrd="0" presId="urn:microsoft.com/office/officeart/2018/2/layout/IconVerticalSolidList"/>
    <dgm:cxn modelId="{C6FC2519-D4E4-432E-ADF0-6F496DCBD526}" type="presParOf" srcId="{94606A0D-E7F1-4867-9DDC-E34ADD4B9394}" destId="{297A431F-4DAC-4431-B5FA-843DEB310E00}" srcOrd="1" destOrd="0" presId="urn:microsoft.com/office/officeart/2018/2/layout/IconVerticalSolidList"/>
    <dgm:cxn modelId="{C53CD068-74C9-40F5-8BA4-400BF55E6F86}" type="presParOf" srcId="{94606A0D-E7F1-4867-9DDC-E34ADD4B9394}" destId="{D922348D-550D-470E-A56A-C1975F6710E4}" srcOrd="2" destOrd="0" presId="urn:microsoft.com/office/officeart/2018/2/layout/IconVerticalSolidList"/>
    <dgm:cxn modelId="{F8E4B98B-27CC-477E-BA2A-039D3BC50B97}" type="presParOf" srcId="{94606A0D-E7F1-4867-9DDC-E34ADD4B9394}" destId="{9E9619C6-36E1-4857-867F-6AAB9064FA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D35026-0E33-4C2F-AA29-CB971AE377FE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AU"/>
        </a:p>
      </dgm:t>
    </dgm:pt>
    <dgm:pt modelId="{64FC4300-1A4A-41BC-B89D-494DB9051C37}">
      <dgm:prSet phldrT="[Text]" custT="1"/>
      <dgm:spPr/>
      <dgm:t>
        <a:bodyPr/>
        <a:lstStyle/>
        <a:p>
          <a:r>
            <a:rPr lang="en-AU" sz="1400" dirty="0"/>
            <a:t>Select your Participants</a:t>
          </a:r>
        </a:p>
        <a:p>
          <a:r>
            <a:rPr lang="en-AU" sz="1400" dirty="0"/>
            <a:t>Nominate your 7-10 </a:t>
          </a:r>
          <a:r>
            <a:rPr lang="en-AU" sz="1400" dirty="0" err="1"/>
            <a:t>raters</a:t>
          </a:r>
          <a:r>
            <a:rPr lang="en-AU" sz="1400" dirty="0"/>
            <a:t>.</a:t>
          </a:r>
        </a:p>
      </dgm:t>
    </dgm:pt>
    <dgm:pt modelId="{C737980F-3C2B-4D73-8D9E-46B729FAAF8F}" type="parTrans" cxnId="{ACC29884-2C2C-4066-A129-F6731D9EC744}">
      <dgm:prSet/>
      <dgm:spPr/>
      <dgm:t>
        <a:bodyPr/>
        <a:lstStyle/>
        <a:p>
          <a:endParaRPr lang="en-AU"/>
        </a:p>
      </dgm:t>
    </dgm:pt>
    <dgm:pt modelId="{9CC21C40-AFEA-4B2C-BADB-D246D1CA2F34}" type="sibTrans" cxnId="{ACC29884-2C2C-4066-A129-F6731D9EC744}">
      <dgm:prSet/>
      <dgm:spPr/>
      <dgm:t>
        <a:bodyPr/>
        <a:lstStyle/>
        <a:p>
          <a:endParaRPr lang="en-AU"/>
        </a:p>
      </dgm:t>
    </dgm:pt>
    <dgm:pt modelId="{B5939757-1D7A-4286-8D25-7703AD604E4D}">
      <dgm:prSet phldrT="[Text]" custT="1"/>
      <dgm:spPr/>
      <dgm:t>
        <a:bodyPr/>
        <a:lstStyle/>
        <a:p>
          <a:r>
            <a:rPr lang="en-AU" sz="1400" dirty="0"/>
            <a:t>Complete your own HILCA</a:t>
          </a:r>
        </a:p>
      </dgm:t>
    </dgm:pt>
    <dgm:pt modelId="{63F7E5C7-37E6-4E4F-AA8E-7FD38EFB1A47}" type="parTrans" cxnId="{92175BD0-12AE-436B-B611-3A36F2422D8B}">
      <dgm:prSet/>
      <dgm:spPr/>
      <dgm:t>
        <a:bodyPr/>
        <a:lstStyle/>
        <a:p>
          <a:endParaRPr lang="en-AU"/>
        </a:p>
      </dgm:t>
    </dgm:pt>
    <dgm:pt modelId="{E9D375E4-A713-4DD0-A38E-79CCAA179323}" type="sibTrans" cxnId="{92175BD0-12AE-436B-B611-3A36F2422D8B}">
      <dgm:prSet/>
      <dgm:spPr/>
      <dgm:t>
        <a:bodyPr/>
        <a:lstStyle/>
        <a:p>
          <a:endParaRPr lang="en-AU"/>
        </a:p>
      </dgm:t>
    </dgm:pt>
    <dgm:pt modelId="{C1A360C9-842F-48AE-8A4E-6E0A711F95E5}">
      <dgm:prSet custT="1"/>
      <dgm:spPr/>
      <dgm:t>
        <a:bodyPr/>
        <a:lstStyle/>
        <a:p>
          <a:r>
            <a:rPr lang="en-AU" sz="1400" dirty="0"/>
            <a:t>Reports are generated.</a:t>
          </a:r>
        </a:p>
        <a:p>
          <a:r>
            <a:rPr lang="en-AU" sz="1400" dirty="0"/>
            <a:t>Choose your coach to give you feedback.</a:t>
          </a:r>
        </a:p>
      </dgm:t>
    </dgm:pt>
    <dgm:pt modelId="{4251319E-DE74-4052-97B5-5106F2BC1BFA}" type="parTrans" cxnId="{DCB3399C-FD0D-44C5-95F8-2397CA5D4D35}">
      <dgm:prSet/>
      <dgm:spPr/>
      <dgm:t>
        <a:bodyPr/>
        <a:lstStyle/>
        <a:p>
          <a:endParaRPr lang="en-AU"/>
        </a:p>
      </dgm:t>
    </dgm:pt>
    <dgm:pt modelId="{537EC4E3-117B-4094-8AED-94CA77611A10}" type="sibTrans" cxnId="{DCB3399C-FD0D-44C5-95F8-2397CA5D4D35}">
      <dgm:prSet/>
      <dgm:spPr/>
      <dgm:t>
        <a:bodyPr/>
        <a:lstStyle/>
        <a:p>
          <a:endParaRPr lang="en-AU"/>
        </a:p>
      </dgm:t>
    </dgm:pt>
    <dgm:pt modelId="{38094D2F-91F6-4CE3-A764-8546B2D35C1D}">
      <dgm:prSet custT="1"/>
      <dgm:spPr/>
      <dgm:t>
        <a:bodyPr/>
        <a:lstStyle/>
        <a:p>
          <a:r>
            <a:rPr lang="en-AU" sz="1400" dirty="0"/>
            <a:t>Receive your report, debrief results and receive self-development guide </a:t>
          </a:r>
        </a:p>
      </dgm:t>
    </dgm:pt>
    <dgm:pt modelId="{A7D0C185-281A-42CF-8E3C-84FE2A4D2747}" type="parTrans" cxnId="{8C2D344F-34D4-4DAC-A22B-D67B43AD76D2}">
      <dgm:prSet/>
      <dgm:spPr/>
      <dgm:t>
        <a:bodyPr/>
        <a:lstStyle/>
        <a:p>
          <a:endParaRPr lang="en-AU"/>
        </a:p>
      </dgm:t>
    </dgm:pt>
    <dgm:pt modelId="{29AEB26D-885F-4A45-974E-B4D3F555A185}" type="sibTrans" cxnId="{8C2D344F-34D4-4DAC-A22B-D67B43AD76D2}">
      <dgm:prSet/>
      <dgm:spPr/>
      <dgm:t>
        <a:bodyPr/>
        <a:lstStyle/>
        <a:p>
          <a:endParaRPr lang="en-AU"/>
        </a:p>
      </dgm:t>
    </dgm:pt>
    <dgm:pt modelId="{DC842723-D416-4442-890E-59E02DEEDE34}">
      <dgm:prSet custT="1"/>
      <dgm:spPr/>
      <dgm:t>
        <a:bodyPr/>
        <a:lstStyle/>
        <a:p>
          <a:r>
            <a:rPr lang="en-AU" sz="1400" dirty="0"/>
            <a:t>Organisation receives the Aggregate Report</a:t>
          </a:r>
        </a:p>
      </dgm:t>
    </dgm:pt>
    <dgm:pt modelId="{24EE380D-C624-4435-9DC4-016E764A57B9}" type="parTrans" cxnId="{47DE5F81-D937-4460-8355-96AE43D160EC}">
      <dgm:prSet/>
      <dgm:spPr/>
      <dgm:t>
        <a:bodyPr/>
        <a:lstStyle/>
        <a:p>
          <a:endParaRPr lang="en-AU"/>
        </a:p>
      </dgm:t>
    </dgm:pt>
    <dgm:pt modelId="{AD998C60-312B-4C30-AD65-C2122737AAA8}" type="sibTrans" cxnId="{47DE5F81-D937-4460-8355-96AE43D160EC}">
      <dgm:prSet/>
      <dgm:spPr/>
      <dgm:t>
        <a:bodyPr/>
        <a:lstStyle/>
        <a:p>
          <a:endParaRPr lang="en-AU"/>
        </a:p>
      </dgm:t>
    </dgm:pt>
    <dgm:pt modelId="{2880E640-8236-4C8A-9B39-375D3D9BCF7B}" type="pres">
      <dgm:prSet presAssocID="{97D35026-0E33-4C2F-AA29-CB971AE377FE}" presName="Name0" presStyleCnt="0">
        <dgm:presLayoutVars>
          <dgm:dir/>
          <dgm:resizeHandles val="exact"/>
        </dgm:presLayoutVars>
      </dgm:prSet>
      <dgm:spPr/>
    </dgm:pt>
    <dgm:pt modelId="{C5BF5746-7949-4D58-AC50-A8DA04C2EA06}" type="pres">
      <dgm:prSet presAssocID="{64FC4300-1A4A-41BC-B89D-494DB9051C37}" presName="node" presStyleLbl="node1" presStyleIdx="0" presStyleCnt="5">
        <dgm:presLayoutVars>
          <dgm:bulletEnabled val="1"/>
        </dgm:presLayoutVars>
      </dgm:prSet>
      <dgm:spPr/>
    </dgm:pt>
    <dgm:pt modelId="{1D653E2F-69DE-46F1-9352-D62C7C9A9C44}" type="pres">
      <dgm:prSet presAssocID="{9CC21C40-AFEA-4B2C-BADB-D246D1CA2F34}" presName="sibTrans" presStyleLbl="sibTrans2D1" presStyleIdx="0" presStyleCnt="4"/>
      <dgm:spPr/>
    </dgm:pt>
    <dgm:pt modelId="{289105B8-35FA-4796-9DA6-F83397E31B17}" type="pres">
      <dgm:prSet presAssocID="{9CC21C40-AFEA-4B2C-BADB-D246D1CA2F34}" presName="connectorText" presStyleLbl="sibTrans2D1" presStyleIdx="0" presStyleCnt="4"/>
      <dgm:spPr/>
    </dgm:pt>
    <dgm:pt modelId="{CE9039C6-C2AD-4B82-95F9-A0D36AA2319B}" type="pres">
      <dgm:prSet presAssocID="{B5939757-1D7A-4286-8D25-7703AD604E4D}" presName="node" presStyleLbl="node1" presStyleIdx="1" presStyleCnt="5">
        <dgm:presLayoutVars>
          <dgm:bulletEnabled val="1"/>
        </dgm:presLayoutVars>
      </dgm:prSet>
      <dgm:spPr/>
    </dgm:pt>
    <dgm:pt modelId="{78DFD059-C82B-437D-BD7E-0F7D1245479E}" type="pres">
      <dgm:prSet presAssocID="{E9D375E4-A713-4DD0-A38E-79CCAA179323}" presName="sibTrans" presStyleLbl="sibTrans2D1" presStyleIdx="1" presStyleCnt="4"/>
      <dgm:spPr/>
    </dgm:pt>
    <dgm:pt modelId="{2A75ADDA-4D21-4B67-9FA1-DE7E7EB52AEF}" type="pres">
      <dgm:prSet presAssocID="{E9D375E4-A713-4DD0-A38E-79CCAA179323}" presName="connectorText" presStyleLbl="sibTrans2D1" presStyleIdx="1" presStyleCnt="4"/>
      <dgm:spPr/>
    </dgm:pt>
    <dgm:pt modelId="{8B2FC641-5210-4979-AA98-DE5A1F2851E0}" type="pres">
      <dgm:prSet presAssocID="{C1A360C9-842F-48AE-8A4E-6E0A711F95E5}" presName="node" presStyleLbl="node1" presStyleIdx="2" presStyleCnt="5">
        <dgm:presLayoutVars>
          <dgm:bulletEnabled val="1"/>
        </dgm:presLayoutVars>
      </dgm:prSet>
      <dgm:spPr/>
    </dgm:pt>
    <dgm:pt modelId="{AD326063-7486-4969-A880-C89963AFF4F8}" type="pres">
      <dgm:prSet presAssocID="{537EC4E3-117B-4094-8AED-94CA77611A10}" presName="sibTrans" presStyleLbl="sibTrans2D1" presStyleIdx="2" presStyleCnt="4"/>
      <dgm:spPr/>
    </dgm:pt>
    <dgm:pt modelId="{D877BA54-F904-4718-A96D-9958AF941C6B}" type="pres">
      <dgm:prSet presAssocID="{537EC4E3-117B-4094-8AED-94CA77611A10}" presName="connectorText" presStyleLbl="sibTrans2D1" presStyleIdx="2" presStyleCnt="4"/>
      <dgm:spPr/>
    </dgm:pt>
    <dgm:pt modelId="{1C819C23-C6B5-4D04-9EC7-32A2F888B152}" type="pres">
      <dgm:prSet presAssocID="{38094D2F-91F6-4CE3-A764-8546B2D35C1D}" presName="node" presStyleLbl="node1" presStyleIdx="3" presStyleCnt="5">
        <dgm:presLayoutVars>
          <dgm:bulletEnabled val="1"/>
        </dgm:presLayoutVars>
      </dgm:prSet>
      <dgm:spPr/>
    </dgm:pt>
    <dgm:pt modelId="{D5A50D9E-3FFD-47B5-BAE8-B60C1FC386DE}" type="pres">
      <dgm:prSet presAssocID="{29AEB26D-885F-4A45-974E-B4D3F555A185}" presName="sibTrans" presStyleLbl="sibTrans2D1" presStyleIdx="3" presStyleCnt="4"/>
      <dgm:spPr/>
    </dgm:pt>
    <dgm:pt modelId="{2CA5B802-9DA2-46FA-ABB6-404CFF172AD9}" type="pres">
      <dgm:prSet presAssocID="{29AEB26D-885F-4A45-974E-B4D3F555A185}" presName="connectorText" presStyleLbl="sibTrans2D1" presStyleIdx="3" presStyleCnt="4"/>
      <dgm:spPr/>
    </dgm:pt>
    <dgm:pt modelId="{67EC98F3-B1A8-460F-911E-52BFF070E83E}" type="pres">
      <dgm:prSet presAssocID="{DC842723-D416-4442-890E-59E02DEEDE34}" presName="node" presStyleLbl="node1" presStyleIdx="4" presStyleCnt="5">
        <dgm:presLayoutVars>
          <dgm:bulletEnabled val="1"/>
        </dgm:presLayoutVars>
      </dgm:prSet>
      <dgm:spPr/>
    </dgm:pt>
  </dgm:ptLst>
  <dgm:cxnLst>
    <dgm:cxn modelId="{427EF814-4265-4C70-B81E-8BF3F23368C7}" type="presOf" srcId="{38094D2F-91F6-4CE3-A764-8546B2D35C1D}" destId="{1C819C23-C6B5-4D04-9EC7-32A2F888B152}" srcOrd="0" destOrd="0" presId="urn:microsoft.com/office/officeart/2005/8/layout/process1"/>
    <dgm:cxn modelId="{CD6F7D37-AB6B-48C6-B45E-EFE7C6962AE8}" type="presOf" srcId="{9CC21C40-AFEA-4B2C-BADB-D246D1CA2F34}" destId="{289105B8-35FA-4796-9DA6-F83397E31B17}" srcOrd="1" destOrd="0" presId="urn:microsoft.com/office/officeart/2005/8/layout/process1"/>
    <dgm:cxn modelId="{8F7D5161-8428-4307-8C24-F0A79CF8B5CE}" type="presOf" srcId="{DC842723-D416-4442-890E-59E02DEEDE34}" destId="{67EC98F3-B1A8-460F-911E-52BFF070E83E}" srcOrd="0" destOrd="0" presId="urn:microsoft.com/office/officeart/2005/8/layout/process1"/>
    <dgm:cxn modelId="{F994476E-E76D-4203-89BD-52DE7DDC5F48}" type="presOf" srcId="{9CC21C40-AFEA-4B2C-BADB-D246D1CA2F34}" destId="{1D653E2F-69DE-46F1-9352-D62C7C9A9C44}" srcOrd="0" destOrd="0" presId="urn:microsoft.com/office/officeart/2005/8/layout/process1"/>
    <dgm:cxn modelId="{8C2D344F-34D4-4DAC-A22B-D67B43AD76D2}" srcId="{97D35026-0E33-4C2F-AA29-CB971AE377FE}" destId="{38094D2F-91F6-4CE3-A764-8546B2D35C1D}" srcOrd="3" destOrd="0" parTransId="{A7D0C185-281A-42CF-8E3C-84FE2A4D2747}" sibTransId="{29AEB26D-885F-4A45-974E-B4D3F555A185}"/>
    <dgm:cxn modelId="{1752B67C-C48A-4B74-8934-F03F905B6FE0}" type="presOf" srcId="{C1A360C9-842F-48AE-8A4E-6E0A711F95E5}" destId="{8B2FC641-5210-4979-AA98-DE5A1F2851E0}" srcOrd="0" destOrd="0" presId="urn:microsoft.com/office/officeart/2005/8/layout/process1"/>
    <dgm:cxn modelId="{47DE5F81-D937-4460-8355-96AE43D160EC}" srcId="{97D35026-0E33-4C2F-AA29-CB971AE377FE}" destId="{DC842723-D416-4442-890E-59E02DEEDE34}" srcOrd="4" destOrd="0" parTransId="{24EE380D-C624-4435-9DC4-016E764A57B9}" sibTransId="{AD998C60-312B-4C30-AD65-C2122737AAA8}"/>
    <dgm:cxn modelId="{70034F81-BFDF-48C7-84BB-20C5C725ED13}" type="presOf" srcId="{537EC4E3-117B-4094-8AED-94CA77611A10}" destId="{D877BA54-F904-4718-A96D-9958AF941C6B}" srcOrd="1" destOrd="0" presId="urn:microsoft.com/office/officeart/2005/8/layout/process1"/>
    <dgm:cxn modelId="{ACC29884-2C2C-4066-A129-F6731D9EC744}" srcId="{97D35026-0E33-4C2F-AA29-CB971AE377FE}" destId="{64FC4300-1A4A-41BC-B89D-494DB9051C37}" srcOrd="0" destOrd="0" parTransId="{C737980F-3C2B-4D73-8D9E-46B729FAAF8F}" sibTransId="{9CC21C40-AFEA-4B2C-BADB-D246D1CA2F34}"/>
    <dgm:cxn modelId="{DCB3399C-FD0D-44C5-95F8-2397CA5D4D35}" srcId="{97D35026-0E33-4C2F-AA29-CB971AE377FE}" destId="{C1A360C9-842F-48AE-8A4E-6E0A711F95E5}" srcOrd="2" destOrd="0" parTransId="{4251319E-DE74-4052-97B5-5106F2BC1BFA}" sibTransId="{537EC4E3-117B-4094-8AED-94CA77611A10}"/>
    <dgm:cxn modelId="{458C8BA7-8010-4462-9427-E02F2CB55B18}" type="presOf" srcId="{E9D375E4-A713-4DD0-A38E-79CCAA179323}" destId="{2A75ADDA-4D21-4B67-9FA1-DE7E7EB52AEF}" srcOrd="1" destOrd="0" presId="urn:microsoft.com/office/officeart/2005/8/layout/process1"/>
    <dgm:cxn modelId="{BB9972B4-37E1-4ED9-8068-BC2249751886}" type="presOf" srcId="{97D35026-0E33-4C2F-AA29-CB971AE377FE}" destId="{2880E640-8236-4C8A-9B39-375D3D9BCF7B}" srcOrd="0" destOrd="0" presId="urn:microsoft.com/office/officeart/2005/8/layout/process1"/>
    <dgm:cxn modelId="{D5645AB9-A3B2-4AA7-8B36-A30416A14D46}" type="presOf" srcId="{E9D375E4-A713-4DD0-A38E-79CCAA179323}" destId="{78DFD059-C82B-437D-BD7E-0F7D1245479E}" srcOrd="0" destOrd="0" presId="urn:microsoft.com/office/officeart/2005/8/layout/process1"/>
    <dgm:cxn modelId="{FB7FAAB9-8142-406D-8CD7-81500886D4F2}" type="presOf" srcId="{29AEB26D-885F-4A45-974E-B4D3F555A185}" destId="{D5A50D9E-3FFD-47B5-BAE8-B60C1FC386DE}" srcOrd="0" destOrd="0" presId="urn:microsoft.com/office/officeart/2005/8/layout/process1"/>
    <dgm:cxn modelId="{D15560BE-14B1-487C-AC25-2663E7FCB85D}" type="presOf" srcId="{B5939757-1D7A-4286-8D25-7703AD604E4D}" destId="{CE9039C6-C2AD-4B82-95F9-A0D36AA2319B}" srcOrd="0" destOrd="0" presId="urn:microsoft.com/office/officeart/2005/8/layout/process1"/>
    <dgm:cxn modelId="{92175BD0-12AE-436B-B611-3A36F2422D8B}" srcId="{97D35026-0E33-4C2F-AA29-CB971AE377FE}" destId="{B5939757-1D7A-4286-8D25-7703AD604E4D}" srcOrd="1" destOrd="0" parTransId="{63F7E5C7-37E6-4E4F-AA8E-7FD38EFB1A47}" sibTransId="{E9D375E4-A713-4DD0-A38E-79CCAA179323}"/>
    <dgm:cxn modelId="{EB4529D5-70B7-41C5-B155-D30C847EA02F}" type="presOf" srcId="{29AEB26D-885F-4A45-974E-B4D3F555A185}" destId="{2CA5B802-9DA2-46FA-ABB6-404CFF172AD9}" srcOrd="1" destOrd="0" presId="urn:microsoft.com/office/officeart/2005/8/layout/process1"/>
    <dgm:cxn modelId="{8ED0C4D6-DD05-4FBD-B694-16DEE718A539}" type="presOf" srcId="{64FC4300-1A4A-41BC-B89D-494DB9051C37}" destId="{C5BF5746-7949-4D58-AC50-A8DA04C2EA06}" srcOrd="0" destOrd="0" presId="urn:microsoft.com/office/officeart/2005/8/layout/process1"/>
    <dgm:cxn modelId="{565915F1-B3BD-4D36-A4AA-CCCC6A7098B6}" type="presOf" srcId="{537EC4E3-117B-4094-8AED-94CA77611A10}" destId="{AD326063-7486-4969-A880-C89963AFF4F8}" srcOrd="0" destOrd="0" presId="urn:microsoft.com/office/officeart/2005/8/layout/process1"/>
    <dgm:cxn modelId="{21604810-6776-4303-9C98-690895DDFDC4}" type="presParOf" srcId="{2880E640-8236-4C8A-9B39-375D3D9BCF7B}" destId="{C5BF5746-7949-4D58-AC50-A8DA04C2EA06}" srcOrd="0" destOrd="0" presId="urn:microsoft.com/office/officeart/2005/8/layout/process1"/>
    <dgm:cxn modelId="{3BF097E3-FDDE-426A-8A18-B164E466C319}" type="presParOf" srcId="{2880E640-8236-4C8A-9B39-375D3D9BCF7B}" destId="{1D653E2F-69DE-46F1-9352-D62C7C9A9C44}" srcOrd="1" destOrd="0" presId="urn:microsoft.com/office/officeart/2005/8/layout/process1"/>
    <dgm:cxn modelId="{1FDDB4CB-2A90-47B3-8ECC-0DF4E2B1DF09}" type="presParOf" srcId="{1D653E2F-69DE-46F1-9352-D62C7C9A9C44}" destId="{289105B8-35FA-4796-9DA6-F83397E31B17}" srcOrd="0" destOrd="0" presId="urn:microsoft.com/office/officeart/2005/8/layout/process1"/>
    <dgm:cxn modelId="{1935AB56-67AD-478D-9DBE-F2AB44186812}" type="presParOf" srcId="{2880E640-8236-4C8A-9B39-375D3D9BCF7B}" destId="{CE9039C6-C2AD-4B82-95F9-A0D36AA2319B}" srcOrd="2" destOrd="0" presId="urn:microsoft.com/office/officeart/2005/8/layout/process1"/>
    <dgm:cxn modelId="{4DB43C5C-7EA3-407F-A1B1-E66E708D426E}" type="presParOf" srcId="{2880E640-8236-4C8A-9B39-375D3D9BCF7B}" destId="{78DFD059-C82B-437D-BD7E-0F7D1245479E}" srcOrd="3" destOrd="0" presId="urn:microsoft.com/office/officeart/2005/8/layout/process1"/>
    <dgm:cxn modelId="{353D50BB-166E-484E-BA75-FFE9E65BE5FE}" type="presParOf" srcId="{78DFD059-C82B-437D-BD7E-0F7D1245479E}" destId="{2A75ADDA-4D21-4B67-9FA1-DE7E7EB52AEF}" srcOrd="0" destOrd="0" presId="urn:microsoft.com/office/officeart/2005/8/layout/process1"/>
    <dgm:cxn modelId="{D7977AE2-80B5-4043-95FF-9F9A3DB30DF7}" type="presParOf" srcId="{2880E640-8236-4C8A-9B39-375D3D9BCF7B}" destId="{8B2FC641-5210-4979-AA98-DE5A1F2851E0}" srcOrd="4" destOrd="0" presId="urn:microsoft.com/office/officeart/2005/8/layout/process1"/>
    <dgm:cxn modelId="{6D58E12D-5BE6-4D46-B384-AB4FCA4111A9}" type="presParOf" srcId="{2880E640-8236-4C8A-9B39-375D3D9BCF7B}" destId="{AD326063-7486-4969-A880-C89963AFF4F8}" srcOrd="5" destOrd="0" presId="urn:microsoft.com/office/officeart/2005/8/layout/process1"/>
    <dgm:cxn modelId="{DF16F30F-83A2-424B-AC8B-6625A2176806}" type="presParOf" srcId="{AD326063-7486-4969-A880-C89963AFF4F8}" destId="{D877BA54-F904-4718-A96D-9958AF941C6B}" srcOrd="0" destOrd="0" presId="urn:microsoft.com/office/officeart/2005/8/layout/process1"/>
    <dgm:cxn modelId="{4F4438F6-8550-4FFB-AD46-7FF261B75827}" type="presParOf" srcId="{2880E640-8236-4C8A-9B39-375D3D9BCF7B}" destId="{1C819C23-C6B5-4D04-9EC7-32A2F888B152}" srcOrd="6" destOrd="0" presId="urn:microsoft.com/office/officeart/2005/8/layout/process1"/>
    <dgm:cxn modelId="{DFB7EC90-4B89-4F26-A587-B26E14F48653}" type="presParOf" srcId="{2880E640-8236-4C8A-9B39-375D3D9BCF7B}" destId="{D5A50D9E-3FFD-47B5-BAE8-B60C1FC386DE}" srcOrd="7" destOrd="0" presId="urn:microsoft.com/office/officeart/2005/8/layout/process1"/>
    <dgm:cxn modelId="{94DABD34-4559-4F3F-B5E4-71A16A7A2D3C}" type="presParOf" srcId="{D5A50D9E-3FFD-47B5-BAE8-B60C1FC386DE}" destId="{2CA5B802-9DA2-46FA-ABB6-404CFF172AD9}" srcOrd="0" destOrd="0" presId="urn:microsoft.com/office/officeart/2005/8/layout/process1"/>
    <dgm:cxn modelId="{69641069-21D1-44B6-BAD6-5D2318837C7A}" type="presParOf" srcId="{2880E640-8236-4C8A-9B39-375D3D9BCF7B}" destId="{67EC98F3-B1A8-460F-911E-52BFF070E83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BEC37-B105-4C19-9CDA-2790C89F05EF}">
      <dsp:nvSpPr>
        <dsp:cNvPr id="0" name=""/>
        <dsp:cNvSpPr/>
      </dsp:nvSpPr>
      <dsp:spPr>
        <a:xfrm>
          <a:off x="3822382" y="50284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HILCA360 Exec</a:t>
          </a:r>
        </a:p>
      </dsp:txBody>
      <dsp:txXfrm>
        <a:off x="4144200" y="472670"/>
        <a:ext cx="1769999" cy="1086135"/>
      </dsp:txXfrm>
    </dsp:sp>
    <dsp:sp modelId="{BCAFB520-530C-4CC9-AFB5-53C1BFD651EA}">
      <dsp:nvSpPr>
        <dsp:cNvPr id="0" name=""/>
        <dsp:cNvSpPr/>
      </dsp:nvSpPr>
      <dsp:spPr>
        <a:xfrm>
          <a:off x="4693302" y="1558805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HILCA360</a:t>
          </a:r>
        </a:p>
      </dsp:txBody>
      <dsp:txXfrm>
        <a:off x="5431472" y="2182328"/>
        <a:ext cx="1448181" cy="1327499"/>
      </dsp:txXfrm>
    </dsp:sp>
    <dsp:sp modelId="{199E67F7-3C89-47EF-A4B3-17A3E00BB93E}">
      <dsp:nvSpPr>
        <dsp:cNvPr id="0" name=""/>
        <dsp:cNvSpPr/>
      </dsp:nvSpPr>
      <dsp:spPr>
        <a:xfrm>
          <a:off x="2951462" y="1558805"/>
          <a:ext cx="2413635" cy="241363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900" kern="1200" dirty="0"/>
            <a:t>HISCA</a:t>
          </a:r>
        </a:p>
      </dsp:txBody>
      <dsp:txXfrm>
        <a:off x="3178746" y="2182328"/>
        <a:ext cx="1448181" cy="1327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FB2F2-C504-43E5-80E5-07ED0814A7E3}">
      <dsp:nvSpPr>
        <dsp:cNvPr id="0" name=""/>
        <dsp:cNvSpPr/>
      </dsp:nvSpPr>
      <dsp:spPr>
        <a:xfrm>
          <a:off x="0" y="2096"/>
          <a:ext cx="6910387" cy="1062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63D8F-079C-4D8F-9E82-DB2E119DE26A}">
      <dsp:nvSpPr>
        <dsp:cNvPr id="0" name=""/>
        <dsp:cNvSpPr/>
      </dsp:nvSpPr>
      <dsp:spPr>
        <a:xfrm>
          <a:off x="321428" y="241175"/>
          <a:ext cx="584416" cy="5844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2425F-9C9A-48D1-85E6-92BBAE60386D}">
      <dsp:nvSpPr>
        <dsp:cNvPr id="0" name=""/>
        <dsp:cNvSpPr/>
      </dsp:nvSpPr>
      <dsp:spPr>
        <a:xfrm>
          <a:off x="1227274" y="2096"/>
          <a:ext cx="5683112" cy="1062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56" tIns="112456" rIns="112456" bIns="11245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HILCA 360 is designed to provide health leaders with </a:t>
          </a:r>
          <a:r>
            <a:rPr lang="en-AU" sz="1500" b="1" kern="1200"/>
            <a:t>unique insights </a:t>
          </a:r>
          <a:r>
            <a:rPr lang="en-AU" sz="1500" kern="1200"/>
            <a:t>into how they are performing as a leader by identifying their strengths and development gaps.</a:t>
          </a:r>
          <a:endParaRPr lang="en-US" sz="1500" kern="1200"/>
        </a:p>
      </dsp:txBody>
      <dsp:txXfrm>
        <a:off x="1227274" y="2096"/>
        <a:ext cx="5683112" cy="1062575"/>
      </dsp:txXfrm>
    </dsp:sp>
    <dsp:sp modelId="{7BCA812B-750F-40DE-A7F9-5DDB62DA5884}">
      <dsp:nvSpPr>
        <dsp:cNvPr id="0" name=""/>
        <dsp:cNvSpPr/>
      </dsp:nvSpPr>
      <dsp:spPr>
        <a:xfrm>
          <a:off x="0" y="1330315"/>
          <a:ext cx="6910387" cy="1062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AD97C-7251-48B4-97D8-988257611BA5}">
      <dsp:nvSpPr>
        <dsp:cNvPr id="0" name=""/>
        <dsp:cNvSpPr/>
      </dsp:nvSpPr>
      <dsp:spPr>
        <a:xfrm>
          <a:off x="321428" y="1569394"/>
          <a:ext cx="584416" cy="5844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CDB2B-1DE5-4636-9D58-4D2DEE81BE7B}">
      <dsp:nvSpPr>
        <dsp:cNvPr id="0" name=""/>
        <dsp:cNvSpPr/>
      </dsp:nvSpPr>
      <dsp:spPr>
        <a:xfrm>
          <a:off x="1227274" y="1330315"/>
          <a:ext cx="5683112" cy="1062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56" tIns="112456" rIns="112456" bIns="11245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It is purely designed for </a:t>
          </a:r>
          <a:r>
            <a:rPr lang="en-AU" sz="1500" b="1" kern="1200"/>
            <a:t>self-development</a:t>
          </a:r>
          <a:r>
            <a:rPr lang="en-AU" sz="1500" kern="1200"/>
            <a:t>. The participant is the only person that sees your individual results, which will be debriefed to you in a confidential and supportive session with a Veraison coach.</a:t>
          </a:r>
          <a:endParaRPr lang="en-US" sz="1500" kern="1200"/>
        </a:p>
      </dsp:txBody>
      <dsp:txXfrm>
        <a:off x="1227274" y="1330315"/>
        <a:ext cx="5683112" cy="1062575"/>
      </dsp:txXfrm>
    </dsp:sp>
    <dsp:sp modelId="{D25442D5-CF35-4AF1-9905-09122388B38D}">
      <dsp:nvSpPr>
        <dsp:cNvPr id="0" name=""/>
        <dsp:cNvSpPr/>
      </dsp:nvSpPr>
      <dsp:spPr>
        <a:xfrm>
          <a:off x="0" y="2658534"/>
          <a:ext cx="6910387" cy="1062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6BA5D-18E3-4F04-94B9-BE0060A93FEE}">
      <dsp:nvSpPr>
        <dsp:cNvPr id="0" name=""/>
        <dsp:cNvSpPr/>
      </dsp:nvSpPr>
      <dsp:spPr>
        <a:xfrm>
          <a:off x="321428" y="2897613"/>
          <a:ext cx="584416" cy="5844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818C6-4B47-4B6D-87EB-38A7EA18CD87}">
      <dsp:nvSpPr>
        <dsp:cNvPr id="0" name=""/>
        <dsp:cNvSpPr/>
      </dsp:nvSpPr>
      <dsp:spPr>
        <a:xfrm>
          <a:off x="1227274" y="2658534"/>
          <a:ext cx="5683112" cy="1062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56" tIns="112456" rIns="112456" bIns="11245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will be provided with a HILCA </a:t>
          </a:r>
          <a:r>
            <a:rPr lang="en-US" sz="1500" b="1" kern="1200"/>
            <a:t>Self-Development Guide </a:t>
          </a:r>
          <a:r>
            <a:rPr lang="en-US" sz="1500" kern="1200"/>
            <a:t>that includes</a:t>
          </a:r>
          <a:r>
            <a:rPr lang="en-AU" sz="1500" kern="1200"/>
            <a:t> models, resources, activities and videos/TED talks to transform your leadership and overall effectiveness.</a:t>
          </a:r>
          <a:endParaRPr lang="en-US" sz="1500" kern="1200"/>
        </a:p>
      </dsp:txBody>
      <dsp:txXfrm>
        <a:off x="1227274" y="2658534"/>
        <a:ext cx="5683112" cy="1062575"/>
      </dsp:txXfrm>
    </dsp:sp>
    <dsp:sp modelId="{6F9D528A-AA34-4CB9-B22D-A0AC9821E0FA}">
      <dsp:nvSpPr>
        <dsp:cNvPr id="0" name=""/>
        <dsp:cNvSpPr/>
      </dsp:nvSpPr>
      <dsp:spPr>
        <a:xfrm>
          <a:off x="0" y="3986753"/>
          <a:ext cx="6910387" cy="1062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A431F-4DAC-4431-B5FA-843DEB310E00}">
      <dsp:nvSpPr>
        <dsp:cNvPr id="0" name=""/>
        <dsp:cNvSpPr/>
      </dsp:nvSpPr>
      <dsp:spPr>
        <a:xfrm>
          <a:off x="321428" y="4225832"/>
          <a:ext cx="584416" cy="5844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619C6-36E1-4857-867F-6AAB9064FAD4}">
      <dsp:nvSpPr>
        <dsp:cNvPr id="0" name=""/>
        <dsp:cNvSpPr/>
      </dsp:nvSpPr>
      <dsp:spPr>
        <a:xfrm>
          <a:off x="1227274" y="3986753"/>
          <a:ext cx="5683112" cy="1062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456" tIns="112456" rIns="112456" bIns="11245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500" kern="1200"/>
            <a:t>The organisation can receive aggregate reports of leadership groups to help identify common opportunities and focus leadership investment.</a:t>
          </a:r>
          <a:endParaRPr lang="en-US" sz="1500" kern="1200"/>
        </a:p>
      </dsp:txBody>
      <dsp:txXfrm>
        <a:off x="1227274" y="3986753"/>
        <a:ext cx="5683112" cy="1062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F5746-7949-4D58-AC50-A8DA04C2EA06}">
      <dsp:nvSpPr>
        <dsp:cNvPr id="0" name=""/>
        <dsp:cNvSpPr/>
      </dsp:nvSpPr>
      <dsp:spPr>
        <a:xfrm>
          <a:off x="7363" y="0"/>
          <a:ext cx="1140768" cy="1470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Select your Participants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Nominate your 7-10 </a:t>
          </a:r>
          <a:r>
            <a:rPr lang="en-AU" sz="1400" kern="1200" dirty="0" err="1"/>
            <a:t>raters</a:t>
          </a:r>
          <a:r>
            <a:rPr lang="en-AU" sz="1400" kern="1200" dirty="0"/>
            <a:t>.</a:t>
          </a:r>
        </a:p>
      </dsp:txBody>
      <dsp:txXfrm>
        <a:off x="40775" y="33412"/>
        <a:ext cx="1073944" cy="1403901"/>
      </dsp:txXfrm>
    </dsp:sp>
    <dsp:sp modelId="{1D653E2F-69DE-46F1-9352-D62C7C9A9C44}">
      <dsp:nvSpPr>
        <dsp:cNvPr id="0" name=""/>
        <dsp:cNvSpPr/>
      </dsp:nvSpPr>
      <dsp:spPr>
        <a:xfrm>
          <a:off x="1262208" y="593907"/>
          <a:ext cx="241842" cy="282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/>
        </a:p>
      </dsp:txBody>
      <dsp:txXfrm>
        <a:off x="1262208" y="650489"/>
        <a:ext cx="169289" cy="169746"/>
      </dsp:txXfrm>
    </dsp:sp>
    <dsp:sp modelId="{CE9039C6-C2AD-4B82-95F9-A0D36AA2319B}">
      <dsp:nvSpPr>
        <dsp:cNvPr id="0" name=""/>
        <dsp:cNvSpPr/>
      </dsp:nvSpPr>
      <dsp:spPr>
        <a:xfrm>
          <a:off x="1604439" y="0"/>
          <a:ext cx="1140768" cy="1470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Complete your own HILCA</a:t>
          </a:r>
        </a:p>
      </dsp:txBody>
      <dsp:txXfrm>
        <a:off x="1637851" y="33412"/>
        <a:ext cx="1073944" cy="1403901"/>
      </dsp:txXfrm>
    </dsp:sp>
    <dsp:sp modelId="{78DFD059-C82B-437D-BD7E-0F7D1245479E}">
      <dsp:nvSpPr>
        <dsp:cNvPr id="0" name=""/>
        <dsp:cNvSpPr/>
      </dsp:nvSpPr>
      <dsp:spPr>
        <a:xfrm>
          <a:off x="2859285" y="593907"/>
          <a:ext cx="241842" cy="282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/>
        </a:p>
      </dsp:txBody>
      <dsp:txXfrm>
        <a:off x="2859285" y="650489"/>
        <a:ext cx="169289" cy="169746"/>
      </dsp:txXfrm>
    </dsp:sp>
    <dsp:sp modelId="{8B2FC641-5210-4979-AA98-DE5A1F2851E0}">
      <dsp:nvSpPr>
        <dsp:cNvPr id="0" name=""/>
        <dsp:cNvSpPr/>
      </dsp:nvSpPr>
      <dsp:spPr>
        <a:xfrm>
          <a:off x="3201515" y="0"/>
          <a:ext cx="1140768" cy="1470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Reports are generated.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Choose your coach to give you feedback.</a:t>
          </a:r>
        </a:p>
      </dsp:txBody>
      <dsp:txXfrm>
        <a:off x="3234927" y="33412"/>
        <a:ext cx="1073944" cy="1403901"/>
      </dsp:txXfrm>
    </dsp:sp>
    <dsp:sp modelId="{AD326063-7486-4969-A880-C89963AFF4F8}">
      <dsp:nvSpPr>
        <dsp:cNvPr id="0" name=""/>
        <dsp:cNvSpPr/>
      </dsp:nvSpPr>
      <dsp:spPr>
        <a:xfrm>
          <a:off x="4456361" y="593907"/>
          <a:ext cx="241842" cy="282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/>
        </a:p>
      </dsp:txBody>
      <dsp:txXfrm>
        <a:off x="4456361" y="650489"/>
        <a:ext cx="169289" cy="169746"/>
      </dsp:txXfrm>
    </dsp:sp>
    <dsp:sp modelId="{1C819C23-C6B5-4D04-9EC7-32A2F888B152}">
      <dsp:nvSpPr>
        <dsp:cNvPr id="0" name=""/>
        <dsp:cNvSpPr/>
      </dsp:nvSpPr>
      <dsp:spPr>
        <a:xfrm>
          <a:off x="4798591" y="0"/>
          <a:ext cx="1140768" cy="1470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Receive your report, debrief results and receive self-development guide </a:t>
          </a:r>
        </a:p>
      </dsp:txBody>
      <dsp:txXfrm>
        <a:off x="4832003" y="33412"/>
        <a:ext cx="1073944" cy="1403901"/>
      </dsp:txXfrm>
    </dsp:sp>
    <dsp:sp modelId="{D5A50D9E-3FFD-47B5-BAE8-B60C1FC386DE}">
      <dsp:nvSpPr>
        <dsp:cNvPr id="0" name=""/>
        <dsp:cNvSpPr/>
      </dsp:nvSpPr>
      <dsp:spPr>
        <a:xfrm>
          <a:off x="6053437" y="593907"/>
          <a:ext cx="241842" cy="2829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200" kern="1200"/>
        </a:p>
      </dsp:txBody>
      <dsp:txXfrm>
        <a:off x="6053437" y="650489"/>
        <a:ext cx="169289" cy="169746"/>
      </dsp:txXfrm>
    </dsp:sp>
    <dsp:sp modelId="{67EC98F3-B1A8-460F-911E-52BFF070E83E}">
      <dsp:nvSpPr>
        <dsp:cNvPr id="0" name=""/>
        <dsp:cNvSpPr/>
      </dsp:nvSpPr>
      <dsp:spPr>
        <a:xfrm>
          <a:off x="6395667" y="0"/>
          <a:ext cx="1140768" cy="1470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Organisation receives the Aggregate Report</a:t>
          </a:r>
        </a:p>
      </dsp:txBody>
      <dsp:txXfrm>
        <a:off x="6429079" y="33412"/>
        <a:ext cx="1073944" cy="1403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890A4-CF37-42D9-9459-E403783EBF9C}" type="datetimeFigureOut">
              <a:rPr lang="en-AU" smtClean="0"/>
              <a:t>26/05/2023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CE10E-1309-45E8-8B01-EAFDD13049A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723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692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LEADS Australia: the Australian health leadership framework (2013) describes the knowledge, skills and abilities that underpin such leadership and that are commonly required by leaders across Health </a:t>
            </a:r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Care.</a:t>
            </a: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Developed in 2013 by Health Workforce Australia through collaboration with over 700 industry experts and organisations. In June 2013 the Australian Health Ministers’ Advisory Council approved Health LEADS Australia as a nationally agreed health leadership framework and the Australia Medical Association endorsed the framework theoretically and called for a plan to operationalise its intent, with buy in from all stakeholders. In 2014, Health Workforce Australia closed and the essential functions were transferred to the Department of Health.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018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801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857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97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2690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63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60F5-412B-4878-8F90-68860AF0289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806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animal, plastic, sitting&#10;&#10;Description automatically generated">
            <a:extLst>
              <a:ext uri="{FF2B5EF4-FFF2-40B4-BE49-F238E27FC236}">
                <a16:creationId xmlns:a16="http://schemas.microsoft.com/office/drawing/2014/main" id="{FCA6FF50-DF18-4F60-B145-61BD9E300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30415" r="12348" b="15205"/>
          <a:stretch/>
        </p:blipFill>
        <p:spPr>
          <a:xfrm>
            <a:off x="-1" y="-17880"/>
            <a:ext cx="12192001" cy="421917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2EDADC1-5324-4E08-AF03-1A22221403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/>
          <a:stretch/>
        </p:blipFill>
        <p:spPr>
          <a:xfrm>
            <a:off x="0" y="0"/>
            <a:ext cx="3521676" cy="4790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021840-6A13-46DC-8172-1E984E3022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88" t="9664" r="488" b="50000"/>
          <a:stretch/>
        </p:blipFill>
        <p:spPr>
          <a:xfrm>
            <a:off x="0" y="6734432"/>
            <a:ext cx="12192000" cy="123568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9F2B62B6-25F0-4E7B-8A92-F6BB1FD0944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1663" y="5032897"/>
            <a:ext cx="2870385" cy="13380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A4F9DD4-3253-D140-BDD1-2D6E460E6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677" y="6267392"/>
            <a:ext cx="4462196" cy="46704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7B24E-943E-394D-913A-CFC76CD58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4258166"/>
            <a:ext cx="9144000" cy="2112805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353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B742-841D-2E43-BBC5-5614C428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CF571-3D7A-5145-8290-74EEEAC01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72EF5-52DF-D347-9108-A52425639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C60AD-846C-0340-A7C7-48B4A1BC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8838-EDF6-0240-8C8D-78BDBD85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4E410A-08A1-0B45-AA3E-AC4B21BD7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EF9077-7402-FB4D-9563-162D857BD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D000-8E31-9A4B-82FF-749B7EBCF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51C49-EEA1-B94D-A27C-393886AF8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7AEFC-46C1-6845-AA18-6CFF0312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5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4825B0-B284-4388-ABDE-CAEB047E0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3B676A1-24E3-4906-B896-4D40F30D01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EC6A21B1-4095-4337-B7FD-4BB9E04A1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98F126-6A78-C845-98B6-9513A41B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16" y="312226"/>
            <a:ext cx="10515600" cy="1325563"/>
          </a:xfrm>
        </p:spPr>
        <p:txBody>
          <a:bodyPr/>
          <a:lstStyle>
            <a:lvl1pPr>
              <a:defRPr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E54BB-2CFC-3744-A648-2F776976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825625"/>
            <a:ext cx="10799984" cy="4351338"/>
          </a:xfrm>
        </p:spPr>
        <p:txBody>
          <a:bodyPr/>
          <a:lstStyle>
            <a:lvl1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8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4B576-B3EA-DF42-B3A2-0FAF5390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6DEB-CC12-4749-A99F-06BCA1DCB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Roboto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BFA2-592D-C04A-BA19-3AFB8B9E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22395-9117-D544-B848-3CB09E76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807C-8087-6442-8591-F92E6932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36C92-D469-49AE-8FB9-7C238F581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0" name="Picture 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598031C-E353-4D5D-B7F7-092F88A97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6EA6DB8-5C25-41FA-89AD-558712FF8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1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14FAA-9B58-3548-B65A-9BF5F9FCD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800" b="1">
                <a:solidFill>
                  <a:srgbClr val="1E7BBB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D785-A529-EB47-8243-D4C5C3B1B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1666B-6594-0A4F-B1AC-A3BBE6D90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Roboto Light" panose="0200000000000000000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ECA33C-D7D3-624F-AAC8-9938BDFE5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99CEF-5B14-FA4A-99E3-F34C6CCFA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6BFD2-2C69-8B43-AB34-B78C380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B931BC-2E85-4391-9AE5-3EC187092E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9C470CB-59E6-4D01-B331-389BF3487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8909" y="460897"/>
            <a:ext cx="2096707" cy="97741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73F4CA3-C2D8-4C46-BE73-F2C546220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188" t="-112" r="34960" b="29655"/>
          <a:stretch/>
        </p:blipFill>
        <p:spPr>
          <a:xfrm>
            <a:off x="9597078" y="4187075"/>
            <a:ext cx="2594922" cy="267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2C04-2795-B740-AD1A-D365607C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82F70-F6CC-FF43-A0EA-06A5BB7B3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A348C-07AE-9345-A231-7521915FC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DDA14-DF02-AB4A-84C0-B493AE5DA3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6F3B6-8FB0-6049-A06F-C094DE901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289CF-C7C4-C54A-8F30-90EF8F73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40231-ED97-E145-8DAC-F38DCFCE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FA08E-CC77-9445-9344-A9F782C9F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029A-4EFD-4D40-808A-858B461B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8959-1B04-3F4B-9C97-B6216F9F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2971-9FF2-494E-BBA4-520B9601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8EEFE-88B4-9346-BAEA-1D0C27F1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0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6805D-1E40-4742-BDC0-C11697CC3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88" t="9664" r="488" b="50000"/>
          <a:stretch/>
        </p:blipFill>
        <p:spPr>
          <a:xfrm>
            <a:off x="0" y="-1"/>
            <a:ext cx="12192000" cy="1235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5233D9-A654-4AF3-BD91-55CC0D6DF74A}"/>
              </a:ext>
            </a:extLst>
          </p:cNvPr>
          <p:cNvSpPr/>
          <p:nvPr userDrawn="1"/>
        </p:nvSpPr>
        <p:spPr>
          <a:xfrm>
            <a:off x="0" y="123567"/>
            <a:ext cx="12192000" cy="6734433"/>
          </a:xfrm>
          <a:prstGeom prst="rect">
            <a:avLst/>
          </a:prstGeom>
          <a:solidFill>
            <a:srgbClr val="1257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510012D-5693-4AD1-AD46-93577C621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506" t="2425" b="19067"/>
          <a:stretch/>
        </p:blipFill>
        <p:spPr>
          <a:xfrm>
            <a:off x="0" y="1421027"/>
            <a:ext cx="4967416" cy="5436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4FB54-6881-465A-A706-95FDEA132E48}"/>
              </a:ext>
            </a:extLst>
          </p:cNvPr>
          <p:cNvSpPr txBox="1"/>
          <p:nvPr userDrawn="1"/>
        </p:nvSpPr>
        <p:spPr>
          <a:xfrm>
            <a:off x="7224586" y="2585241"/>
            <a:ext cx="4559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Head Office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10B, 151 – 153 Herdsman Parade,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Wembley, Perth 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Western Australia 6014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+61 8 9287 1041</a:t>
            </a:r>
          </a:p>
          <a:p>
            <a:pPr algn="r"/>
            <a: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info@datadrivesinsight.com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r>
              <a:rPr lang="en-A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datadrivesinsight.com</a:t>
            </a: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br>
              <a:rPr lang="en-A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A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AU" dirty="0"/>
              <a:t> 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4C40-55F3-42E2-9F34-7A6EA20410D8}"/>
              </a:ext>
            </a:extLst>
          </p:cNvPr>
          <p:cNvSpPr txBox="1"/>
          <p:nvPr userDrawn="1"/>
        </p:nvSpPr>
        <p:spPr>
          <a:xfrm>
            <a:off x="6277234" y="5432174"/>
            <a:ext cx="5506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3000" b="1" dirty="0">
                <a:solidFill>
                  <a:srgbClr val="2E91C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Creating thriving organisations</a:t>
            </a:r>
            <a:endParaRPr lang="en-AU" sz="3000" dirty="0">
              <a:solidFill>
                <a:srgbClr val="2E91C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16" name="Picture 1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0536CF9-46C4-48D3-8916-170009755D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41709" y="697905"/>
            <a:ext cx="2442520" cy="11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5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177B1-3C73-F84C-962A-7FD2BA06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2AEF4-E101-5441-9EA1-983D87B09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75BC6-CC08-D644-A724-B2B2B5D4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E6A61-8CB5-8341-9A04-1E08DEB5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D3CA3-1DFA-F642-9C73-0CA61C11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3FF20-0BFA-1C4E-A2D2-0BE1C7C8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FD1E-B3C6-EE4D-9048-1CD79AF1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C530E-E837-7440-9EE9-ABE16CDA0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AEFFE-7721-C14C-9327-4D50CE31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33660-3CD0-A64B-B1FF-EBED1555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6196C-B504-224D-9EA4-AA74170F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A74B3-1F09-E747-8EAC-BC58C115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8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C859-2B7A-D64E-8BEA-7A587C1EF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1F18E-6F40-5240-AD36-2D2D507A9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04D94-FFF9-2646-9E44-E3F4BC1C8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2017-6E56-CA49-B066-C17C189B6DEB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654E2-9782-8742-9122-6CA8350D3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48D-5F26-2145-8643-60E35B201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6DDC3-B4AA-044F-85BE-7878629A3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7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" Type="http://schemas.openxmlformats.org/officeDocument/2006/relationships/diagramData" Target="../diagrams/data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4.svg"/><Relationship Id="rId5" Type="http://schemas.openxmlformats.org/officeDocument/2006/relationships/diagramColors" Target="../diagrams/colors3.xml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DDCD7F-9219-4D93-9423-9AA887529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52" y="4720908"/>
            <a:ext cx="9812564" cy="2112805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Team &amp; Leadership Develop with HILCA &amp; HISCA</a:t>
            </a:r>
          </a:p>
        </p:txBody>
      </p:sp>
    </p:spTree>
    <p:extLst>
      <p:ext uri="{BB962C8B-B14F-4D97-AF65-F5344CB8AC3E}">
        <p14:creationId xmlns:p14="http://schemas.microsoft.com/office/powerpoint/2010/main" val="53981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B8F40-4D18-41E7-BF74-017454578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HILCA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Executive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02AEA-C5B4-460C-8CC9-FB01BCD0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391822"/>
            <a:ext cx="10799984" cy="49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b="1" i="1" dirty="0">
                <a:solidFill>
                  <a:schemeClr val="bg1">
                    <a:lumMod val="65000"/>
                  </a:schemeClr>
                </a:solidFill>
              </a:rPr>
              <a:t>Comparing HILCA and HILCA Executive questions (some examples)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605D859-4958-4C14-8D3E-3CAE0E459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926827"/>
              </p:ext>
            </p:extLst>
          </p:nvPr>
        </p:nvGraphicFramePr>
        <p:xfrm>
          <a:off x="553816" y="2317559"/>
          <a:ext cx="9953106" cy="3058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878161530"/>
                    </a:ext>
                  </a:extLst>
                </a:gridCol>
                <a:gridCol w="3563389">
                  <a:extLst>
                    <a:ext uri="{9D8B030D-6E8A-4147-A177-3AD203B41FA5}">
                      <a16:colId xmlns:a16="http://schemas.microsoft.com/office/drawing/2014/main" val="24572998"/>
                    </a:ext>
                  </a:extLst>
                </a:gridCol>
                <a:gridCol w="4560917">
                  <a:extLst>
                    <a:ext uri="{9D8B030D-6E8A-4147-A177-3AD203B41FA5}">
                      <a16:colId xmlns:a16="http://schemas.microsoft.com/office/drawing/2014/main" val="3610528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HILCA360</a:t>
                      </a:r>
                    </a:p>
                    <a:p>
                      <a:r>
                        <a:rPr lang="en-AU" sz="1600" dirty="0"/>
                        <a:t>Sample of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HILCA360 Exec</a:t>
                      </a:r>
                    </a:p>
                    <a:p>
                      <a:r>
                        <a:rPr lang="en-AU" sz="1600" dirty="0"/>
                        <a:t>Sample of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40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Engages 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Provides clear 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Leads effective performance development strategies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063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Achieves 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Collaborates with others to set goals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Creates sustainable organisational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3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Shapes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Follows policies and procedures to achieve organisational goals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Ensures the organisational governance framework is effective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09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Drives Innovation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Regularly looks for a better way of doing things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Encourages others to improve existing approaches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737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Ensures that staff have adequate skills to do their job</a:t>
                      </a:r>
                      <a:endParaRPr lang="en-A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Ensures effective staff skill development strategies are in place</a:t>
                      </a:r>
                      <a:endParaRPr lang="en-A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40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341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does it work?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46960" y="2083656"/>
          <a:ext cx="7543800" cy="147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9145" t="20848" r="23899" b="23717"/>
          <a:stretch/>
        </p:blipFill>
        <p:spPr>
          <a:xfrm>
            <a:off x="4705156" y="4772921"/>
            <a:ext cx="1349276" cy="1349276"/>
          </a:xfrm>
          <a:prstGeom prst="ellipse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59656" y="4772921"/>
            <a:ext cx="1536295" cy="1328023"/>
          </a:xfrm>
          <a:prstGeom prst="wedgeRoundRectCallout">
            <a:avLst>
              <a:gd name="adj1" fmla="val 71133"/>
              <a:gd name="adj2" fmla="val -1324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AU" sz="1200" b="1" i="1" dirty="0"/>
              <a:t>Note: HILCA 360 can be completed on any device and takes 10-15mins</a:t>
            </a:r>
          </a:p>
          <a:p>
            <a:r>
              <a:rPr lang="en-AU" sz="1200" b="1" i="1" dirty="0"/>
              <a:t>Be as honest as possible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0730C1-5F41-418C-A4B5-7749A07D3C72}"/>
              </a:ext>
            </a:extLst>
          </p:cNvPr>
          <p:cNvSpPr/>
          <p:nvPr/>
        </p:nvSpPr>
        <p:spPr>
          <a:xfrm>
            <a:off x="2532145" y="3692126"/>
            <a:ext cx="783098" cy="7830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B92D66-C567-4B43-ADD1-F1F34C1F6AEE}"/>
              </a:ext>
            </a:extLst>
          </p:cNvPr>
          <p:cNvSpPr/>
          <p:nvPr/>
        </p:nvSpPr>
        <p:spPr>
          <a:xfrm>
            <a:off x="4120938" y="3652085"/>
            <a:ext cx="783098" cy="7830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760855-7EDF-4170-9494-EF7892676E4D}"/>
              </a:ext>
            </a:extLst>
          </p:cNvPr>
          <p:cNvSpPr/>
          <p:nvPr/>
        </p:nvSpPr>
        <p:spPr>
          <a:xfrm>
            <a:off x="5761330" y="3647333"/>
            <a:ext cx="783098" cy="7830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F0F2830-C09A-410D-9FF5-F7114A624918}"/>
              </a:ext>
            </a:extLst>
          </p:cNvPr>
          <p:cNvSpPr/>
          <p:nvPr/>
        </p:nvSpPr>
        <p:spPr>
          <a:xfrm>
            <a:off x="7353757" y="3667934"/>
            <a:ext cx="783098" cy="7830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E63EDDC-F9B3-4DD4-B285-A9D9D855C719}"/>
              </a:ext>
            </a:extLst>
          </p:cNvPr>
          <p:cNvSpPr/>
          <p:nvPr/>
        </p:nvSpPr>
        <p:spPr>
          <a:xfrm>
            <a:off x="8955346" y="3640066"/>
            <a:ext cx="783098" cy="7830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3" name="Graphic 32" descr="Bar chart">
            <a:extLst>
              <a:ext uri="{FF2B5EF4-FFF2-40B4-BE49-F238E27FC236}">
                <a16:creationId xmlns:a16="http://schemas.microsoft.com/office/drawing/2014/main" id="{B906D253-7AB1-4197-BB35-411B9F16BC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94504" y="3755841"/>
            <a:ext cx="517385" cy="517385"/>
          </a:xfrm>
          <a:prstGeom prst="rect">
            <a:avLst/>
          </a:prstGeom>
        </p:spPr>
      </p:pic>
      <p:pic>
        <p:nvPicPr>
          <p:cNvPr id="34" name="Graphic 33" descr="Target Audience">
            <a:extLst>
              <a:ext uri="{FF2B5EF4-FFF2-40B4-BE49-F238E27FC236}">
                <a16:creationId xmlns:a16="http://schemas.microsoft.com/office/drawing/2014/main" id="{994BFFAC-9B65-4D2E-B4A6-7EECAE3952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80113" y="3744631"/>
            <a:ext cx="685800" cy="685800"/>
          </a:xfrm>
          <a:prstGeom prst="rect">
            <a:avLst/>
          </a:prstGeom>
        </p:spPr>
      </p:pic>
      <p:pic>
        <p:nvPicPr>
          <p:cNvPr id="35" name="Graphic 34" descr="Boardroom">
            <a:extLst>
              <a:ext uri="{FF2B5EF4-FFF2-40B4-BE49-F238E27FC236}">
                <a16:creationId xmlns:a16="http://schemas.microsoft.com/office/drawing/2014/main" id="{A1E2486C-6518-4150-AB67-1B7E7B407F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1723" y="3692126"/>
            <a:ext cx="685800" cy="685800"/>
          </a:xfrm>
          <a:prstGeom prst="rect">
            <a:avLst/>
          </a:prstGeom>
        </p:spPr>
      </p:pic>
      <p:pic>
        <p:nvPicPr>
          <p:cNvPr id="36" name="Graphic 35" descr="Open book">
            <a:extLst>
              <a:ext uri="{FF2B5EF4-FFF2-40B4-BE49-F238E27FC236}">
                <a16:creationId xmlns:a16="http://schemas.microsoft.com/office/drawing/2014/main" id="{971F7C97-186C-48E5-82FD-A51FDC592E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700074">
            <a:off x="5861829" y="3744320"/>
            <a:ext cx="575024" cy="575024"/>
          </a:xfrm>
          <a:prstGeom prst="rect">
            <a:avLst/>
          </a:prstGeom>
        </p:spPr>
      </p:pic>
      <p:pic>
        <p:nvPicPr>
          <p:cNvPr id="37" name="Graphic 36" descr="Checklist">
            <a:extLst>
              <a:ext uri="{FF2B5EF4-FFF2-40B4-BE49-F238E27FC236}">
                <a16:creationId xmlns:a16="http://schemas.microsoft.com/office/drawing/2014/main" id="{86E174DC-2296-4406-A8E8-6904225E4FD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57771" y="3776545"/>
            <a:ext cx="517385" cy="5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79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C56A067-5684-49C4-8D7D-0CFB193DA27A}"/>
              </a:ext>
            </a:extLst>
          </p:cNvPr>
          <p:cNvSpPr/>
          <p:nvPr/>
        </p:nvSpPr>
        <p:spPr>
          <a:xfrm>
            <a:off x="9002723" y="1845323"/>
            <a:ext cx="2981497" cy="2188607"/>
          </a:xfrm>
          <a:prstGeom prst="wedgeEllipseCallout">
            <a:avLst>
              <a:gd name="adj1" fmla="val -55963"/>
              <a:gd name="adj2" fmla="val 4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39A40-C040-4451-99C7-2438CDC1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HISCA –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Team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26629-D1A3-4BB7-8B7E-9A835EA0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63040"/>
            <a:ext cx="8612981" cy="2668251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AU" sz="1600" b="1" dirty="0">
                <a:solidFill>
                  <a:schemeClr val="accent1">
                    <a:lumMod val="75000"/>
                  </a:schemeClr>
                </a:solidFill>
              </a:rPr>
              <a:t>What is HISCA?</a:t>
            </a:r>
          </a:p>
          <a:p>
            <a:pPr marL="0" indent="0">
              <a:buNone/>
            </a:pPr>
            <a:r>
              <a:rPr lang="en-AU" sz="1600" dirty="0"/>
              <a:t>   Using the LEADS Capability Framework, HISCA is an assessment tool:</a:t>
            </a:r>
          </a:p>
          <a:p>
            <a:pPr marL="374310" lvl="0" indent="-285750">
              <a:lnSpc>
                <a:spcPct val="7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AU" sz="1600" dirty="0"/>
              <a:t>specifically designed for teams in the health industry </a:t>
            </a:r>
          </a:p>
          <a:p>
            <a:pPr marL="374310" lvl="0" indent="-285750">
              <a:lnSpc>
                <a:spcPct val="7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AU" sz="1600" dirty="0"/>
              <a:t>helps understand where their biggest risks and opportunities lie in relation to capability </a:t>
            </a:r>
          </a:p>
          <a:p>
            <a:pPr marL="374310" lvl="0" indent="-285750">
              <a:lnSpc>
                <a:spcPct val="7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AU" sz="1600" dirty="0"/>
              <a:t>can replace employee engagement or staff satisfaction surveys with a more comprehensive measure</a:t>
            </a:r>
          </a:p>
          <a:p>
            <a:pPr marL="374310" lvl="0" indent="-285750">
              <a:lnSpc>
                <a:spcPct val="7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AU" sz="1600" dirty="0"/>
              <a:t>enables patients, clients and families to provide feedback</a:t>
            </a:r>
          </a:p>
          <a:p>
            <a:endParaRPr lang="en-AU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5DD7A-9020-431C-81DB-1976A5102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494" y="-15826"/>
            <a:ext cx="3568505" cy="16617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F37E6E-C063-4499-ABB5-BED5E793C657}"/>
              </a:ext>
            </a:extLst>
          </p:cNvPr>
          <p:cNvSpPr/>
          <p:nvPr/>
        </p:nvSpPr>
        <p:spPr>
          <a:xfrm>
            <a:off x="9310292" y="2218552"/>
            <a:ext cx="236635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00" i="1" dirty="0">
                <a:solidFill>
                  <a:schemeClr val="bg1"/>
                </a:solidFill>
                <a:latin typeface="Roboto-Regular"/>
              </a:rPr>
              <a:t>An integral element of any</a:t>
            </a:r>
          </a:p>
          <a:p>
            <a:pPr algn="ctr"/>
            <a:r>
              <a:rPr lang="en-GB" sz="1300" i="1" dirty="0">
                <a:solidFill>
                  <a:schemeClr val="bg1"/>
                </a:solidFill>
                <a:latin typeface="Roboto-Regular"/>
              </a:rPr>
              <a:t>health care provider is the</a:t>
            </a:r>
          </a:p>
          <a:p>
            <a:pPr algn="ctr"/>
            <a:r>
              <a:rPr lang="en-AU" sz="1300" b="1" i="1" dirty="0">
                <a:solidFill>
                  <a:schemeClr val="bg1"/>
                </a:solidFill>
                <a:latin typeface="Roboto-Bold"/>
              </a:rPr>
              <a:t>capability of health service</a:t>
            </a:r>
          </a:p>
          <a:p>
            <a:pPr algn="ctr"/>
            <a:r>
              <a:rPr lang="en-GB" sz="1300" b="1" i="1" dirty="0">
                <a:solidFill>
                  <a:schemeClr val="bg1"/>
                </a:solidFill>
                <a:latin typeface="Roboto-Bold"/>
              </a:rPr>
              <a:t>teams </a:t>
            </a:r>
            <a:r>
              <a:rPr lang="en-GB" sz="1300" i="1" dirty="0">
                <a:solidFill>
                  <a:schemeClr val="bg1"/>
                </a:solidFill>
                <a:latin typeface="Roboto-Regular"/>
              </a:rPr>
              <a:t>at all levels to </a:t>
            </a:r>
            <a:r>
              <a:rPr lang="en-GB" sz="1300" b="1" i="1" dirty="0">
                <a:solidFill>
                  <a:schemeClr val="bg1"/>
                </a:solidFill>
                <a:latin typeface="Roboto-Bold"/>
              </a:rPr>
              <a:t>create</a:t>
            </a:r>
          </a:p>
          <a:p>
            <a:pPr algn="ctr"/>
            <a:r>
              <a:rPr lang="en-GB" sz="1300" b="1" i="1" dirty="0">
                <a:solidFill>
                  <a:schemeClr val="bg1"/>
                </a:solidFill>
                <a:latin typeface="Roboto-Bold"/>
              </a:rPr>
              <a:t>and sustain </a:t>
            </a:r>
            <a:r>
              <a:rPr lang="en-GB" sz="1300" i="1" dirty="0">
                <a:solidFill>
                  <a:schemeClr val="bg1"/>
                </a:solidFill>
                <a:latin typeface="Roboto-Regular"/>
              </a:rPr>
              <a:t>a culture that</a:t>
            </a:r>
          </a:p>
          <a:p>
            <a:pPr algn="ctr"/>
            <a:r>
              <a:rPr lang="en-AU" sz="1300" i="1" dirty="0">
                <a:solidFill>
                  <a:schemeClr val="bg1"/>
                </a:solidFill>
                <a:latin typeface="Roboto-Regular"/>
              </a:rPr>
              <a:t>supports the achievement of</a:t>
            </a:r>
          </a:p>
          <a:p>
            <a:pPr algn="ctr"/>
            <a:r>
              <a:rPr lang="en-AU" sz="1300" i="1" dirty="0">
                <a:solidFill>
                  <a:schemeClr val="bg1"/>
                </a:solidFill>
                <a:latin typeface="Roboto-Regular"/>
              </a:rPr>
              <a:t>high quality patient care.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583059-E387-45B6-8706-D46A50651138}"/>
              </a:ext>
            </a:extLst>
          </p:cNvPr>
          <p:cNvSpPr txBox="1">
            <a:spLocks/>
          </p:cNvSpPr>
          <p:nvPr/>
        </p:nvSpPr>
        <p:spPr>
          <a:xfrm>
            <a:off x="553816" y="3751810"/>
            <a:ext cx="10494707" cy="246056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AU" sz="1600" b="1" dirty="0">
                <a:solidFill>
                  <a:schemeClr val="accent1">
                    <a:lumMod val="75000"/>
                  </a:schemeClr>
                </a:solidFill>
              </a:rPr>
              <a:t>What it does for Health Organisations</a:t>
            </a:r>
          </a:p>
          <a:p>
            <a:pPr marL="374310" indent="-285750">
              <a:lnSpc>
                <a:spcPct val="70000"/>
              </a:lnSpc>
              <a:spcBef>
                <a:spcPts val="10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tick off the requirements of Standards 2 (g)  </a:t>
            </a:r>
          </a:p>
          <a:p>
            <a:pPr marL="374310" indent="-285750">
              <a:lnSpc>
                <a:spcPct val="70000"/>
              </a:lnSpc>
              <a:spcBef>
                <a:spcPts val="10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measure capability and employee engagement and customer satisfaction; and performance against the health standards. </a:t>
            </a:r>
          </a:p>
          <a:p>
            <a:pPr marL="374310" indent="-285750">
              <a:lnSpc>
                <a:spcPct val="70000"/>
              </a:lnSpc>
              <a:spcBef>
                <a:spcPts val="10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benchmark each team's performance and engagement across the organisation</a:t>
            </a:r>
          </a:p>
          <a:p>
            <a:pPr marL="374310" indent="-285750">
              <a:lnSpc>
                <a:spcPct val="70000"/>
              </a:lnSpc>
              <a:spcBef>
                <a:spcPts val="10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combined with organisational performance data, determine correlations with capability and performance.</a:t>
            </a:r>
          </a:p>
          <a:p>
            <a:pPr marL="374310" indent="-285750">
              <a:lnSpc>
                <a:spcPct val="70000"/>
              </a:lnSpc>
              <a:spcBef>
                <a:spcPts val="1000"/>
              </a:spcBef>
              <a:buSzPct val="90000"/>
              <a:buFont typeface="Courier New" panose="02070309020205020404" pitchFamily="49" charset="0"/>
              <a:buChar char="o"/>
            </a:pPr>
            <a:r>
              <a:rPr lang="en-AU" sz="16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time, benchmark entire health industry and target key areas in team and organisational development.</a:t>
            </a:r>
          </a:p>
          <a:p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64825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HISCA –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Team Assessment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071509"/>
              </p:ext>
            </p:extLst>
          </p:nvPr>
        </p:nvGraphicFramePr>
        <p:xfrm>
          <a:off x="493223" y="1686690"/>
          <a:ext cx="10263447" cy="39081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34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7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/>
                        <a:t>What it measures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Feedback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/>
                        <a:t>The Learning &amp;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b="1" dirty="0"/>
                        <a:t>Front</a:t>
                      </a:r>
                      <a:r>
                        <a:rPr lang="en-AU" sz="1400" b="1" baseline="0" dirty="0"/>
                        <a:t> line health capability</a:t>
                      </a:r>
                    </a:p>
                    <a:p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The entire team's performance in 6 Domains that enable great quality care; Cares for Self, Engages with Others, Achieves Outcome, Shapes Systems, Drives Innovation and the </a:t>
                      </a:r>
                      <a:r>
                        <a:rPr lang="en-AU" sz="1050" b="0" u="none" strike="noStrike" kern="1200" baseline="0" dirty="0">
                          <a:solidFill>
                            <a:schemeClr val="dk1"/>
                          </a:solidFill>
                        </a:rPr>
                        <a:t>NSQHS Standards.</a:t>
                      </a:r>
                      <a:endParaRPr lang="en-AU" sz="9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Team Supervisor/Leader</a:t>
                      </a:r>
                    </a:p>
                    <a:p>
                      <a:r>
                        <a:rPr lang="en-AU" sz="1400" dirty="0"/>
                        <a:t>All</a:t>
                      </a:r>
                      <a:r>
                        <a:rPr lang="en-AU" sz="1400" baseline="0" dirty="0"/>
                        <a:t> staff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Links with HILCA</a:t>
                      </a:r>
                      <a:r>
                        <a:rPr lang="en-AU" sz="1400" baseline="0" dirty="0"/>
                        <a:t> – same domains.</a:t>
                      </a:r>
                    </a:p>
                    <a:p>
                      <a:r>
                        <a:rPr lang="en-AU" sz="1400" baseline="0" dirty="0"/>
                        <a:t>Focus team development on areas of greatest risk and opportunity.</a:t>
                      </a:r>
                      <a:endParaRPr lang="en-A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b="1" dirty="0"/>
                        <a:t>Patient Satisfaction</a:t>
                      </a:r>
                      <a:endParaRPr lang="en-AU" sz="1400" b="1" baseline="0" dirty="0"/>
                    </a:p>
                    <a:p>
                      <a:pPr marL="0" algn="l" defTabSz="914400" rtl="0" eaLnBrk="1" latinLnBrk="0" hangingPunct="1"/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The team's performance on delivering the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1050" b="0" u="none" strike="noStrike" kern="1200" baseline="0" dirty="0">
                          <a:solidFill>
                            <a:schemeClr val="dk1"/>
                          </a:solidFill>
                        </a:rPr>
                        <a:t>NSQHS Standards plus patient satisfaction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scores and open text feedback from patients</a:t>
                      </a:r>
                    </a:p>
                    <a:p>
                      <a:pPr marL="0" algn="l" defTabSz="914400" rtl="0" eaLnBrk="1" latinLnBrk="0" hangingPunct="1"/>
                      <a:r>
                        <a:rPr lang="en-AU" sz="1050" b="0" u="none" strike="noStrike" kern="1200" baseline="0" dirty="0">
                          <a:solidFill>
                            <a:schemeClr val="dk1"/>
                          </a:solidFill>
                        </a:rPr>
                        <a:t>and their families.</a:t>
                      </a:r>
                      <a:endParaRPr lang="en-AU" sz="105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Patients/Clients &amp; </a:t>
                      </a:r>
                    </a:p>
                    <a:p>
                      <a:r>
                        <a:rPr lang="en-AU" sz="1400" baseline="0" dirty="0"/>
                        <a:t>Family members if appropriate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Requirements of Standards 2 (g) </a:t>
                      </a:r>
                    </a:p>
                    <a:p>
                      <a:r>
                        <a:rPr lang="en-AU" sz="1400" dirty="0"/>
                        <a:t>Auditing &amp; Feedback</a:t>
                      </a:r>
                    </a:p>
                    <a:p>
                      <a:r>
                        <a:rPr lang="en-AU" sz="1400" dirty="0"/>
                        <a:t>Link</a:t>
                      </a:r>
                      <a:r>
                        <a:rPr lang="en-AU" sz="1400" baseline="0" dirty="0"/>
                        <a:t> to care capability</a:t>
                      </a:r>
                    </a:p>
                    <a:p>
                      <a:r>
                        <a:rPr lang="en-AU" sz="1400" baseline="0" dirty="0"/>
                        <a:t>NPS – Utilise in marketing for organisation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b="1" dirty="0"/>
                        <a:t>Staff Engagement</a:t>
                      </a:r>
                    </a:p>
                    <a:p>
                      <a:pPr marL="0" algn="l" defTabSz="914400" rtl="0" eaLnBrk="1" latinLnBrk="0" hangingPunct="1"/>
                      <a:r>
                        <a:rPr lang="en-AU" sz="1050" b="0" u="none" strike="noStrike" kern="1200" baseline="0" dirty="0">
                          <a:solidFill>
                            <a:schemeClr val="dk1"/>
                          </a:solidFill>
                        </a:rPr>
                        <a:t>Staff engagement information to understand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at a deeper level what they are currently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experiencing in the workplace, provided as an</a:t>
                      </a:r>
                    </a:p>
                    <a:p>
                      <a:pPr marL="0" algn="l" defTabSz="914400" rtl="0" eaLnBrk="1" latinLnBrk="0" hangingPunct="1"/>
                      <a:r>
                        <a:rPr lang="en-AU" sz="1050" b="0" u="none" strike="noStrike" kern="1200" baseline="0" dirty="0">
                          <a:solidFill>
                            <a:schemeClr val="dk1"/>
                          </a:solidFill>
                        </a:rPr>
                        <a:t>engagement %</a:t>
                      </a:r>
                      <a:endParaRPr lang="en-AU" sz="105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Team</a:t>
                      </a:r>
                      <a:r>
                        <a:rPr lang="en-AU" sz="1400" baseline="0" dirty="0"/>
                        <a:t> Supervisor/Leader</a:t>
                      </a:r>
                    </a:p>
                    <a:p>
                      <a:r>
                        <a:rPr lang="en-AU" sz="1400" baseline="0" dirty="0"/>
                        <a:t>All staff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Engagement</a:t>
                      </a:r>
                      <a:r>
                        <a:rPr lang="en-AU" sz="1400" baseline="0" dirty="0"/>
                        <a:t> predicts capability and work performance. Can replace staff satisfaction/engagement surveys most organisations already do.</a:t>
                      </a:r>
                      <a:endParaRPr lang="en-A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627">
                <a:tc>
                  <a:txBody>
                    <a:bodyPr/>
                    <a:lstStyle/>
                    <a:p>
                      <a:r>
                        <a:rPr lang="en-AU" sz="1400" b="1" dirty="0"/>
                        <a:t>Staff Culture </a:t>
                      </a:r>
                    </a:p>
                    <a:p>
                      <a:pPr marL="0" algn="l" defTabSz="914400" rtl="0" eaLnBrk="1" latinLnBrk="0" hangingPunct="1"/>
                      <a:r>
                        <a:rPr lang="en-GB" sz="1100" b="0" u="none" strike="noStrike" kern="1200" baseline="0" dirty="0">
                          <a:solidFill>
                            <a:schemeClr val="dk1"/>
                          </a:solidFill>
                        </a:rPr>
                        <a:t>Anal</a:t>
                      </a:r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</a:rPr>
                        <a:t>ysis of the overall culture at a team 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050" b="0" u="none" strike="noStrike" kern="1200" baseline="0" dirty="0">
                          <a:solidFill>
                            <a:schemeClr val="dk1"/>
                          </a:solidFill>
                        </a:rPr>
                        <a:t>site level. score and open text comments.</a:t>
                      </a:r>
                      <a:endParaRPr lang="en-AU" sz="1050" b="0" i="1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Team</a:t>
                      </a:r>
                      <a:r>
                        <a:rPr lang="en-AU" sz="1400" baseline="0" dirty="0"/>
                        <a:t> Supervisor/Leader</a:t>
                      </a:r>
                    </a:p>
                    <a:p>
                      <a:r>
                        <a:rPr lang="en-AU" sz="1400" baseline="0" dirty="0"/>
                        <a:t>All staff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Understanding specific needs/team situation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180CC0A-EFDE-4FC0-BF8E-18CB2A26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55" y="178229"/>
            <a:ext cx="2980877" cy="1180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5CD170-BDD4-4DAD-94D3-6EAF589F0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494" y="-15826"/>
            <a:ext cx="3568505" cy="16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9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it looks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82" y="1571578"/>
            <a:ext cx="4278284" cy="3274907"/>
          </a:xfrm>
        </p:spPr>
        <p:txBody>
          <a:bodyPr/>
          <a:lstStyle/>
          <a:p>
            <a:pPr marL="0" indent="0">
              <a:buNone/>
            </a:pPr>
            <a:r>
              <a:rPr lang="en-AU" sz="2800" b="1" i="1" dirty="0">
                <a:solidFill>
                  <a:schemeClr val="bg1">
                    <a:lumMod val="65000"/>
                  </a:schemeClr>
                </a:solidFill>
              </a:rPr>
              <a:t>Staff Capability</a:t>
            </a:r>
          </a:p>
          <a:p>
            <a:endParaRPr lang="en-AU" sz="2400" dirty="0"/>
          </a:p>
          <a:p>
            <a:pPr marL="578358" lvl="1" indent="-285750">
              <a:buFont typeface="Wingdings" panose="05000000000000000000" pitchFamily="2" charset="2"/>
              <a:buChar char="q"/>
            </a:pPr>
            <a:r>
              <a:rPr lang="en-GB" sz="1600" dirty="0"/>
              <a:t>Shows combined feedback of leaders, staff and customers</a:t>
            </a:r>
          </a:p>
          <a:p>
            <a:pPr marL="292608" lvl="1" indent="0">
              <a:buNone/>
            </a:pPr>
            <a:endParaRPr lang="en-GB" sz="1600" dirty="0"/>
          </a:p>
          <a:p>
            <a:pPr marL="578358" lvl="1" indent="-285750">
              <a:buFont typeface="Wingdings" panose="05000000000000000000" pitchFamily="2" charset="2"/>
              <a:buChar char="q"/>
            </a:pPr>
            <a:r>
              <a:rPr lang="en-GB" sz="1600" dirty="0"/>
              <a:t>Compare current performance to desired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44846-9FC3-4B49-A90C-00A7CDABF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494" y="-15826"/>
            <a:ext cx="3568505" cy="1661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E50DA-520F-F180-C98B-749AEA188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32" y="1391608"/>
            <a:ext cx="5519648" cy="4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D11A-B8F1-8062-F204-7316543A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it looks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87C94-8B87-06C2-B22F-F74CC0AAE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89" y="1825626"/>
            <a:ext cx="4627784" cy="1056120"/>
          </a:xfrm>
        </p:spPr>
        <p:txBody>
          <a:bodyPr/>
          <a:lstStyle/>
          <a:p>
            <a:pPr marL="0" indent="0">
              <a:buNone/>
            </a:pPr>
            <a:r>
              <a:rPr lang="en-AU" sz="2800" b="1" i="1" dirty="0">
                <a:solidFill>
                  <a:schemeClr val="bg1">
                    <a:lumMod val="65000"/>
                  </a:schemeClr>
                </a:solidFill>
              </a:rPr>
              <a:t>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335D5-4029-B395-B068-31FC2391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73" y="3160579"/>
            <a:ext cx="9172642" cy="3524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4983F-E7C8-81D8-A95D-6B931E00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59" y="173145"/>
            <a:ext cx="5915068" cy="22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0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it looks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135" y="1363596"/>
            <a:ext cx="3981157" cy="4023360"/>
          </a:xfrm>
        </p:spPr>
        <p:txBody>
          <a:bodyPr/>
          <a:lstStyle/>
          <a:p>
            <a:pPr marL="0" indent="0">
              <a:buNone/>
            </a:pPr>
            <a:r>
              <a:rPr lang="en-GB" sz="2800" b="1" i="1" dirty="0">
                <a:solidFill>
                  <a:schemeClr val="bg1">
                    <a:lumMod val="65000"/>
                  </a:schemeClr>
                </a:solidFill>
              </a:rPr>
              <a:t>Engagement</a:t>
            </a:r>
          </a:p>
          <a:p>
            <a:endParaRPr lang="en-GB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9C400-98ED-46D7-9656-40070BEF8CB0}"/>
              </a:ext>
            </a:extLst>
          </p:cNvPr>
          <p:cNvSpPr/>
          <p:nvPr/>
        </p:nvSpPr>
        <p:spPr>
          <a:xfrm>
            <a:off x="9903655" y="1737360"/>
            <a:ext cx="1835834" cy="72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3B7983-E88A-4BFE-9CC8-6A950E7A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494" y="-15826"/>
            <a:ext cx="3568505" cy="1661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12DD8-6BCA-4419-B23F-C6DDAE8D76AC}"/>
              </a:ext>
            </a:extLst>
          </p:cNvPr>
          <p:cNvSpPr txBox="1"/>
          <p:nvPr/>
        </p:nvSpPr>
        <p:spPr>
          <a:xfrm>
            <a:off x="8819360" y="6423400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i="1" dirty="0"/>
              <a:t>Example only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49DAA0-405A-6B1D-9849-FC260AB4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67" y="2031855"/>
            <a:ext cx="8924990" cy="4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1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it looks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6" y="1801400"/>
            <a:ext cx="6672715" cy="581582"/>
          </a:xfrm>
        </p:spPr>
        <p:txBody>
          <a:bodyPr/>
          <a:lstStyle/>
          <a:p>
            <a:pPr marL="0" indent="0">
              <a:buNone/>
            </a:pPr>
            <a:r>
              <a:rPr lang="en-GB" sz="2800" b="1" i="1" dirty="0">
                <a:solidFill>
                  <a:schemeClr val="bg1">
                    <a:lumMod val="65000"/>
                  </a:schemeClr>
                </a:solidFill>
              </a:rPr>
              <a:t>Psychological Safety</a:t>
            </a:r>
            <a:endParaRPr lang="en-GB" sz="1200" dirty="0"/>
          </a:p>
          <a:p>
            <a:endParaRPr lang="en-GB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9C400-98ED-46D7-9656-40070BEF8CB0}"/>
              </a:ext>
            </a:extLst>
          </p:cNvPr>
          <p:cNvSpPr/>
          <p:nvPr/>
        </p:nvSpPr>
        <p:spPr>
          <a:xfrm>
            <a:off x="9903655" y="1737360"/>
            <a:ext cx="1835834" cy="72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3B7983-E88A-4BFE-9CC8-6A950E7A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494" y="-15826"/>
            <a:ext cx="3568505" cy="1661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D12DD8-6BCA-4419-B23F-C6DDAE8D76AC}"/>
              </a:ext>
            </a:extLst>
          </p:cNvPr>
          <p:cNvSpPr txBox="1"/>
          <p:nvPr/>
        </p:nvSpPr>
        <p:spPr>
          <a:xfrm>
            <a:off x="10055185" y="5869094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i="1" dirty="0"/>
              <a:t>Example only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53DB6-C9AF-9BCC-3398-19E180BFE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1" t="3691"/>
          <a:stretch/>
        </p:blipFill>
        <p:spPr>
          <a:xfrm>
            <a:off x="858982" y="2599113"/>
            <a:ext cx="8621976" cy="33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5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6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34344-E007-4552-922E-469D4C581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Health Industry Assessment Suite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64DC10-6C98-474D-A5F3-47D869FC92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905520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llout: Line with Border and Accent Bar 4">
            <a:extLst>
              <a:ext uri="{FF2B5EF4-FFF2-40B4-BE49-F238E27FC236}">
                <a16:creationId xmlns:a16="http://schemas.microsoft.com/office/drawing/2014/main" id="{FFD6128D-308F-431C-98C0-53C5249567D9}"/>
              </a:ext>
            </a:extLst>
          </p:cNvPr>
          <p:cNvSpPr/>
          <p:nvPr/>
        </p:nvSpPr>
        <p:spPr>
          <a:xfrm>
            <a:off x="8987445" y="1938252"/>
            <a:ext cx="2378824" cy="1087581"/>
          </a:xfrm>
          <a:prstGeom prst="accentBorderCallout1">
            <a:avLst>
              <a:gd name="adj1" fmla="val 18750"/>
              <a:gd name="adj2" fmla="val -8333"/>
              <a:gd name="adj3" fmla="val 48998"/>
              <a:gd name="adj4" fmla="val -71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360 for Executive Leaders</a:t>
            </a:r>
          </a:p>
          <a:p>
            <a:pPr algn="ctr"/>
            <a:r>
              <a:rPr lang="en-AU" sz="1600" dirty="0"/>
              <a:t>(</a:t>
            </a:r>
            <a:r>
              <a:rPr lang="en-AU" sz="1400" dirty="0"/>
              <a:t>Boards, CEO’s, Executive Directors.) 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:a16="http://schemas.microsoft.com/office/drawing/2014/main" id="{B58CC836-AC91-4F82-97EB-257D47216718}"/>
              </a:ext>
            </a:extLst>
          </p:cNvPr>
          <p:cNvSpPr/>
          <p:nvPr/>
        </p:nvSpPr>
        <p:spPr>
          <a:xfrm>
            <a:off x="9360130" y="4588624"/>
            <a:ext cx="2222269" cy="1230285"/>
          </a:xfrm>
          <a:prstGeom prst="accentBorderCallout1">
            <a:avLst>
              <a:gd name="adj1" fmla="val 18750"/>
              <a:gd name="adj2" fmla="val -8333"/>
              <a:gd name="adj3" fmla="val 884"/>
              <a:gd name="adj4" fmla="val -479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360 for Leaders on the front line up to executive directors.</a:t>
            </a:r>
          </a:p>
        </p:txBody>
      </p:sp>
      <p:sp>
        <p:nvSpPr>
          <p:cNvPr id="8" name="Callout: Line with Border and Accent Bar 7">
            <a:extLst>
              <a:ext uri="{FF2B5EF4-FFF2-40B4-BE49-F238E27FC236}">
                <a16:creationId xmlns:a16="http://schemas.microsoft.com/office/drawing/2014/main" id="{D183F6FE-1F1E-453D-905F-551E86FE04DA}"/>
              </a:ext>
            </a:extLst>
          </p:cNvPr>
          <p:cNvSpPr/>
          <p:nvPr/>
        </p:nvSpPr>
        <p:spPr>
          <a:xfrm>
            <a:off x="1046295" y="4124911"/>
            <a:ext cx="1810195" cy="1150793"/>
          </a:xfrm>
          <a:prstGeom prst="accentBorderCallout1">
            <a:avLst>
              <a:gd name="adj1" fmla="val 27142"/>
              <a:gd name="adj2" fmla="val 107555"/>
              <a:gd name="adj3" fmla="val 10838"/>
              <a:gd name="adj4" fmla="val 165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/>
              <a:t>360 For Teams, incl. patient feedback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545418E-D786-4284-A622-DB02BE461D1A}"/>
              </a:ext>
            </a:extLst>
          </p:cNvPr>
          <p:cNvSpPr/>
          <p:nvPr/>
        </p:nvSpPr>
        <p:spPr>
          <a:xfrm>
            <a:off x="5469615" y="3429000"/>
            <a:ext cx="1485525" cy="10806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dirty="0"/>
              <a:t>Quality Standards and LEADS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D8D72-D12C-44DF-92E3-8463C9BDC86F}"/>
              </a:ext>
            </a:extLst>
          </p:cNvPr>
          <p:cNvSpPr txBox="1"/>
          <p:nvPr/>
        </p:nvSpPr>
        <p:spPr>
          <a:xfrm>
            <a:off x="1096963" y="1846263"/>
            <a:ext cx="351905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Based on:</a:t>
            </a:r>
          </a:p>
          <a:p>
            <a:pPr marL="180000" indent="-9144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q"/>
            </a:pPr>
            <a:r>
              <a:rPr lang="en-AU" sz="1600" dirty="0"/>
              <a:t>National Safety &amp; Quality Health Service Standards and</a:t>
            </a:r>
          </a:p>
          <a:p>
            <a:pPr marL="180000" indent="-91440">
              <a:lnSpc>
                <a:spcPct val="7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Char char="q"/>
            </a:pPr>
            <a:r>
              <a:rPr lang="en-AU" sz="1600" dirty="0"/>
              <a:t>Health LEADS Australia Framework </a:t>
            </a:r>
            <a:endParaRPr lang="en-AU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8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481C-DCC3-4D04-BE24-3EF615DF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What makes a great Health Leader</a:t>
            </a:r>
            <a:br>
              <a:rPr lang="en-AU" sz="4400" dirty="0"/>
            </a:br>
            <a:r>
              <a:rPr lang="en-AU" sz="3200" i="1" dirty="0">
                <a:solidFill>
                  <a:schemeClr val="bg1">
                    <a:lumMod val="65000"/>
                  </a:schemeClr>
                </a:solidFill>
              </a:rPr>
              <a:t>Health LEADS Capability Framework</a:t>
            </a:r>
            <a:endParaRPr lang="en-AU" sz="44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BAF701B-3993-484D-94CA-70BA12201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49" t="34990" r="25057" b="23232"/>
          <a:stretch/>
        </p:blipFill>
        <p:spPr>
          <a:xfrm>
            <a:off x="4817291" y="1781893"/>
            <a:ext cx="6861005" cy="376953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2CB7DA-40BB-4CE3-916D-5D477A550A09}"/>
              </a:ext>
            </a:extLst>
          </p:cNvPr>
          <p:cNvSpPr txBox="1">
            <a:spLocks/>
          </p:cNvSpPr>
          <p:nvPr/>
        </p:nvSpPr>
        <p:spPr>
          <a:xfrm>
            <a:off x="513704" y="2064526"/>
            <a:ext cx="4412972" cy="37695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Specifically designed for Health Care Industry – based on Health LEADS Australia – nationally agreed health leadership framework in 2013.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/>
              <a:t>Includes National Safety Quality Health Service (NSQHS) standards</a:t>
            </a:r>
          </a:p>
        </p:txBody>
      </p:sp>
    </p:spTree>
    <p:extLst>
      <p:ext uri="{BB962C8B-B14F-4D97-AF65-F5344CB8AC3E}">
        <p14:creationId xmlns:p14="http://schemas.microsoft.com/office/powerpoint/2010/main" val="29507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F31DC-45C6-EA70-473E-40D8E64CF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0" t="8189"/>
          <a:stretch/>
        </p:blipFill>
        <p:spPr>
          <a:xfrm>
            <a:off x="545579" y="1700980"/>
            <a:ext cx="5367541" cy="4416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09ED6-55C8-854E-53F8-976CDA34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we measure it?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9CA9A0-16D6-17CE-F4CD-FE09084D5048}"/>
              </a:ext>
            </a:extLst>
          </p:cNvPr>
          <p:cNvSpPr txBox="1">
            <a:spLocks/>
          </p:cNvSpPr>
          <p:nvPr/>
        </p:nvSpPr>
        <p:spPr>
          <a:xfrm>
            <a:off x="6225942" y="2577570"/>
            <a:ext cx="5545170" cy="19168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AU" sz="1800" dirty="0"/>
              <a:t>Captures feedback on current performance and desired performance.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AU" sz="1800" dirty="0"/>
              <a:t>Identifies greatest strengths and opportunities for improvement across all the leadership domains.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F69A12-2492-6B26-3B09-DFA38C320E3D}"/>
              </a:ext>
            </a:extLst>
          </p:cNvPr>
          <p:cNvSpPr txBox="1"/>
          <p:nvPr/>
        </p:nvSpPr>
        <p:spPr>
          <a:xfrm>
            <a:off x="553815" y="1208474"/>
            <a:ext cx="10080933" cy="68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AU" sz="1800" b="1" i="1" dirty="0">
                <a:solidFill>
                  <a:schemeClr val="bg1">
                    <a:lumMod val="65000"/>
                  </a:schemeClr>
                </a:solidFill>
              </a:rPr>
              <a:t>HILCA 360 is a leadership capability assessment tool that enables transformation for Health industry leaders.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8009F-B468-AB3C-23D5-A3CD7783E144}"/>
              </a:ext>
            </a:extLst>
          </p:cNvPr>
          <p:cNvSpPr txBox="1"/>
          <p:nvPr/>
        </p:nvSpPr>
        <p:spPr>
          <a:xfrm>
            <a:off x="232757" y="6117661"/>
            <a:ext cx="9470967" cy="554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AU" sz="1400" dirty="0"/>
              <a:t>Developed by Psychologists, HR professionals, Performance Coaches and industry experts including Chair of the WA Faculty of the Royal Australian College of General Practitioners in partnership with two Australian Universities.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36EAC-2280-F0AF-97AC-95048BEA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234500"/>
            <a:ext cx="2767605" cy="1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6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86D5-E665-9BB5-7297-3859202B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we measure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EA40C-E8D3-06F5-93DA-B09280112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27" y="1706880"/>
            <a:ext cx="9178243" cy="3685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A04D7-3AC4-4D7C-3ACD-0682DA2E26E4}"/>
              </a:ext>
            </a:extLst>
          </p:cNvPr>
          <p:cNvSpPr txBox="1"/>
          <p:nvPr/>
        </p:nvSpPr>
        <p:spPr>
          <a:xfrm>
            <a:off x="553815" y="1208474"/>
            <a:ext cx="10080933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AU" sz="1800" b="1" i="1" dirty="0">
                <a:solidFill>
                  <a:schemeClr val="bg1">
                    <a:lumMod val="65000"/>
                  </a:schemeClr>
                </a:solidFill>
              </a:rPr>
              <a:t>HILCA360 measures a leaders impact on those around them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942F1F-70C0-ECD0-60D3-0323C048C410}"/>
              </a:ext>
            </a:extLst>
          </p:cNvPr>
          <p:cNvSpPr txBox="1">
            <a:spLocks/>
          </p:cNvSpPr>
          <p:nvPr/>
        </p:nvSpPr>
        <p:spPr>
          <a:xfrm>
            <a:off x="401199" y="5649526"/>
            <a:ext cx="8571005" cy="8306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AU" sz="1800" b="1" dirty="0"/>
              <a:t>Get insight into your impact and where and how you can grow that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B8BD4-528A-8FFD-B2CC-4E1EBE3A4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234500"/>
            <a:ext cx="2767605" cy="1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19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86D5-E665-9BB5-7297-3859202B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we measure it?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9567CF-6E97-52CA-CE7A-607EFD074256}"/>
              </a:ext>
            </a:extLst>
          </p:cNvPr>
          <p:cNvSpPr txBox="1">
            <a:spLocks/>
          </p:cNvSpPr>
          <p:nvPr/>
        </p:nvSpPr>
        <p:spPr>
          <a:xfrm>
            <a:off x="401199" y="5649526"/>
            <a:ext cx="8571005" cy="8306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AU" sz="1800" b="1" dirty="0"/>
              <a:t>Get insight into your impact and where and how you can grow that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B4C7E-2458-5B70-B4A6-920D60F24BD2}"/>
              </a:ext>
            </a:extLst>
          </p:cNvPr>
          <p:cNvSpPr txBox="1"/>
          <p:nvPr/>
        </p:nvSpPr>
        <p:spPr>
          <a:xfrm>
            <a:off x="553816" y="1208474"/>
            <a:ext cx="9177618" cy="68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AU" sz="1800" b="1" i="1" dirty="0">
                <a:solidFill>
                  <a:schemeClr val="bg1">
                    <a:lumMod val="65000"/>
                  </a:schemeClr>
                </a:solidFill>
              </a:rPr>
              <a:t>HILCA360 measures a leaders impact on the levels of psychological safety others experience when working with them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8B0838-40FC-C03C-A84C-158C801E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9" y="2172393"/>
            <a:ext cx="10206387" cy="2931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4F60C-A131-60E0-AEA3-2B5BF1C0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234500"/>
            <a:ext cx="2767605" cy="1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6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7979-28A8-4C48-ACAC-39411FCF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HILCA360 -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Why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B81E6-6700-4D95-A34A-E41B6EE10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16" y="1435460"/>
            <a:ext cx="10536702" cy="410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b="1" dirty="0"/>
              <a:t>Grow leaders and the organisations ability to meet standards and engage staff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4114B5-8F7D-4779-B41C-7E77FD150894}"/>
              </a:ext>
            </a:extLst>
          </p:cNvPr>
          <p:cNvSpPr/>
          <p:nvPr/>
        </p:nvSpPr>
        <p:spPr>
          <a:xfrm>
            <a:off x="199505" y="5622444"/>
            <a:ext cx="10332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A6B"/>
                </a:solidFill>
                <a:latin typeface="RobotoCondensed-Bold"/>
              </a:rPr>
              <a:t>HILCA360 performance predicted how well they performed against the NSQHS Standards</a:t>
            </a:r>
          </a:p>
          <a:p>
            <a:r>
              <a:rPr lang="en-GB" i="1" dirty="0">
                <a:solidFill>
                  <a:srgbClr val="000A6B"/>
                </a:solidFill>
                <a:latin typeface="RobotoCondensed-Italic"/>
              </a:rPr>
              <a:t>84.6% of NSQHS performance can be explained by HILCA result</a:t>
            </a:r>
          </a:p>
          <a:p>
            <a:endParaRPr lang="en-GB" b="1" dirty="0">
              <a:solidFill>
                <a:srgbClr val="000A6B"/>
              </a:solidFill>
              <a:latin typeface="RobotoCondensed-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28A1F9-8EE1-403F-B6EC-9AB037A3B64B}"/>
              </a:ext>
            </a:extLst>
          </p:cNvPr>
          <p:cNvSpPr/>
          <p:nvPr/>
        </p:nvSpPr>
        <p:spPr>
          <a:xfrm>
            <a:off x="243840" y="2450562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b="1" dirty="0">
                <a:solidFill>
                  <a:srgbClr val="000A6B"/>
                </a:solidFill>
                <a:latin typeface="RobotoCondensed-Bold"/>
              </a:rPr>
              <a:t>The HILCA 360 results provided evidence that the wards with the lowest staff engagement also had leaders with the lowest capability across all HILCA domains and the NSQHS standards.</a:t>
            </a:r>
            <a:endParaRPr lang="en-AU" b="1" dirty="0">
              <a:solidFill>
                <a:srgbClr val="000A6B"/>
              </a:solidFill>
              <a:latin typeface="RobotoCondensed-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FD1EB-07FA-4E39-8386-B0F2591F1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88" y="2401492"/>
            <a:ext cx="7103331" cy="266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9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96AC-3913-4A08-895C-CBB27CE3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HILCA360 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Why do it?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92301B1-3FE2-44A4-B457-1E952797A3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073417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0F09034-B9C0-4CCA-91B6-F69957911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089" y="326968"/>
            <a:ext cx="3181643" cy="14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3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D8DD-FF65-409F-922E-4ED995DC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HILCA </a:t>
            </a: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Executive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C0F0-E066-4138-82EB-73B475E78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4215" y="2399366"/>
            <a:ext cx="3174001" cy="28031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How is it the same as HILCA360?</a:t>
            </a:r>
          </a:p>
          <a:p>
            <a:pPr marL="0" indent="0">
              <a:buNone/>
            </a:pPr>
            <a:r>
              <a:rPr lang="en-GB" sz="1600" b="1" dirty="0"/>
              <a:t>Correlated</a:t>
            </a:r>
            <a:r>
              <a:rPr lang="en-GB" sz="1600" dirty="0"/>
              <a:t> to the Health LEADS Capability Framework and Quality standards - same six domains and subdomains.</a:t>
            </a:r>
          </a:p>
          <a:p>
            <a:pPr marL="0" indent="0">
              <a:buNone/>
            </a:pPr>
            <a:r>
              <a:rPr lang="en-GB" sz="1600" b="1" dirty="0"/>
              <a:t>Survey</a:t>
            </a:r>
            <a:r>
              <a:rPr lang="en-GB" sz="1600" dirty="0"/>
              <a:t> process and report.</a:t>
            </a:r>
          </a:p>
          <a:p>
            <a:pPr marL="0" indent="0">
              <a:buNone/>
            </a:pPr>
            <a:r>
              <a:rPr lang="en-GB" sz="1600" b="1" dirty="0"/>
              <a:t>Self Development Guide </a:t>
            </a:r>
            <a:r>
              <a:rPr lang="en-GB" sz="1600" dirty="0"/>
              <a:t>content is relevant to leaders at all levels. </a:t>
            </a:r>
          </a:p>
          <a:p>
            <a:endParaRPr lang="en-AU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FFA20-B01A-449E-834B-4F1311255E78}"/>
              </a:ext>
            </a:extLst>
          </p:cNvPr>
          <p:cNvSpPr/>
          <p:nvPr/>
        </p:nvSpPr>
        <p:spPr>
          <a:xfrm>
            <a:off x="659035" y="2487255"/>
            <a:ext cx="333267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Who is it for?  </a:t>
            </a:r>
          </a:p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CEO’s, Executive Directors and Board Members.</a:t>
            </a:r>
          </a:p>
          <a:p>
            <a:endParaRPr lang="en-GB" sz="1600" b="1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Leaders that often play a role in influencing community or stakeholders beyond their organisation.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CF29D-DCE1-4C7F-8FCF-74DD10C2BE9D}"/>
              </a:ext>
            </a:extLst>
          </p:cNvPr>
          <p:cNvSpPr/>
          <p:nvPr/>
        </p:nvSpPr>
        <p:spPr>
          <a:xfrm>
            <a:off x="598516" y="1305539"/>
            <a:ext cx="1089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How is it different to HILCA360?</a:t>
            </a:r>
          </a:p>
          <a:p>
            <a:r>
              <a:rPr lang="en-GB" b="1" i="1" dirty="0">
                <a:solidFill>
                  <a:schemeClr val="bg1">
                    <a:lumMod val="65000"/>
                  </a:schemeClr>
                </a:solidFill>
              </a:rPr>
              <a:t>The questions reflect this extra level of responsibility and assess behaviours and capabilities at the more strategic and cultural level.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47763-EBA5-16C3-57CB-64C1CBD45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0" t="8189"/>
          <a:stretch/>
        </p:blipFill>
        <p:spPr>
          <a:xfrm>
            <a:off x="4268497" y="2234203"/>
            <a:ext cx="3552145" cy="29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0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a9c97a-0cb4-40ad-9ad4-474ac6915089" xsi:nil="true"/>
    <lcf76f155ced4ddcb4097134ff3c332f xmlns="b45e6639-d3cb-4188-972c-f566949724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CBBA572C3CC449EBF44FD80908005" ma:contentTypeVersion="16" ma:contentTypeDescription="Create a new document." ma:contentTypeScope="" ma:versionID="7f0010f81d4fadc7c749f5f9d48c0ea2">
  <xsd:schema xmlns:xsd="http://www.w3.org/2001/XMLSchema" xmlns:xs="http://www.w3.org/2001/XMLSchema" xmlns:p="http://schemas.microsoft.com/office/2006/metadata/properties" xmlns:ns2="b45e6639-d3cb-4188-972c-f566949724cd" xmlns:ns3="57a9c97a-0cb4-40ad-9ad4-474ac6915089" targetNamespace="http://schemas.microsoft.com/office/2006/metadata/properties" ma:root="true" ma:fieldsID="aa7bb991d37dc4af24034e023cad377c" ns2:_="" ns3:_="">
    <xsd:import namespace="b45e6639-d3cb-4188-972c-f566949724cd"/>
    <xsd:import namespace="57a9c97a-0cb4-40ad-9ad4-474ac69150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e6639-d3cb-4188-972c-f56694972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893c46d-8fb9-4d3d-a6c7-9dcc839423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9c97a-0cb4-40ad-9ad4-474ac69150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d8f0b31-1385-4415-a452-77eee3a8d8f6}" ma:internalName="TaxCatchAll" ma:showField="CatchAllData" ma:web="57a9c97a-0cb4-40ad-9ad4-474ac69150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CBA9AB-767F-4F2D-B6C2-43F472C0E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AA97F8-0820-4913-986A-CDE4840E8C58}">
  <ds:schemaRefs>
    <ds:schemaRef ds:uri="http://schemas.microsoft.com/office/2006/metadata/properties"/>
    <ds:schemaRef ds:uri="http://schemas.microsoft.com/office/infopath/2007/PartnerControls"/>
    <ds:schemaRef ds:uri="9763d427-bae5-407c-ba2e-5bda9089e995"/>
    <ds:schemaRef ds:uri="381be935-38af-4796-867d-35981f17209b"/>
    <ds:schemaRef ds:uri="6c1df9c3-fca0-4d33-8ed3-8be84623dc3d"/>
    <ds:schemaRef ds:uri="8b7b0397-5866-4d2b-9232-429f208179c6"/>
  </ds:schemaRefs>
</ds:datastoreItem>
</file>

<file path=customXml/itemProps3.xml><?xml version="1.0" encoding="utf-8"?>
<ds:datastoreItem xmlns:ds="http://schemas.openxmlformats.org/officeDocument/2006/customXml" ds:itemID="{9697E21E-0579-4602-B9D3-8DA3A696726B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1247</Words>
  <Application>Microsoft Office PowerPoint</Application>
  <PresentationFormat>Widescreen</PresentationFormat>
  <Paragraphs>160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Roboto</vt:lpstr>
      <vt:lpstr>Roboto Light</vt:lpstr>
      <vt:lpstr>Roboto-Bold</vt:lpstr>
      <vt:lpstr>RobotoCondensed-Bold</vt:lpstr>
      <vt:lpstr>RobotoCondensed-Italic</vt:lpstr>
      <vt:lpstr>Roboto-Regular</vt:lpstr>
      <vt:lpstr>Wingdings</vt:lpstr>
      <vt:lpstr>Office Theme</vt:lpstr>
      <vt:lpstr>Health Team &amp; Leadership Develop with HILCA &amp; HISCA</vt:lpstr>
      <vt:lpstr>Health Industry Assessment Suite</vt:lpstr>
      <vt:lpstr>What makes a great Health Leader Health LEADS Capability Framework</vt:lpstr>
      <vt:lpstr>How do we measure it?</vt:lpstr>
      <vt:lpstr>How do we measure it?</vt:lpstr>
      <vt:lpstr>How do we measure it?</vt:lpstr>
      <vt:lpstr>HILCA360 - Why do it?</vt:lpstr>
      <vt:lpstr>HILCA360 – Why do it?</vt:lpstr>
      <vt:lpstr>HILCA Executive</vt:lpstr>
      <vt:lpstr>HILCA Executive</vt:lpstr>
      <vt:lpstr>How does it work?</vt:lpstr>
      <vt:lpstr>HISCA – Team Assessment</vt:lpstr>
      <vt:lpstr>HISCA – Team Assessment</vt:lpstr>
      <vt:lpstr>What it looks like</vt:lpstr>
      <vt:lpstr>What it looks like</vt:lpstr>
      <vt:lpstr>What it looks like</vt:lpstr>
      <vt:lpstr>What it looks like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aleisha zappia</dc:creator>
  <cp:lastModifiedBy>Data Drives Insight</cp:lastModifiedBy>
  <cp:revision>6</cp:revision>
  <dcterms:created xsi:type="dcterms:W3CDTF">2020-07-06T07:11:34Z</dcterms:created>
  <dcterms:modified xsi:type="dcterms:W3CDTF">2023-05-26T04:14:50Z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0x010100CE8CBBA572C3CC449EBF44FD80908005</vt:lpwstr>
  </property>
  <property fmtid="{D5CDD505-2E9C-101B-9397-08002B2CF9AE}" pid="3" name="MediaServiceImageTags">
    <vt:lpwstr/>
  </property>
</Properties>
</file>