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5"/>
  </p:notesMasterIdLst>
  <p:sldIdLst>
    <p:sldId id="256" r:id="rId6"/>
    <p:sldId id="265" r:id="rId7"/>
    <p:sldId id="302" r:id="rId8"/>
    <p:sldId id="278" r:id="rId9"/>
    <p:sldId id="261" r:id="rId10"/>
    <p:sldId id="301" r:id="rId11"/>
    <p:sldId id="274" r:id="rId12"/>
    <p:sldId id="288" r:id="rId13"/>
    <p:sldId id="290" r:id="rId14"/>
    <p:sldId id="304" r:id="rId15"/>
    <p:sldId id="303" r:id="rId16"/>
    <p:sldId id="283" r:id="rId17"/>
    <p:sldId id="289" r:id="rId18"/>
    <p:sldId id="305" r:id="rId19"/>
    <p:sldId id="306" r:id="rId20"/>
    <p:sldId id="266" r:id="rId21"/>
    <p:sldId id="271" r:id="rId22"/>
    <p:sldId id="276" r:id="rId23"/>
    <p:sldId id="273"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9232"/>
    <a:srgbClr val="2E91C8"/>
    <a:srgbClr val="1E7BBB"/>
    <a:srgbClr val="70F0F0"/>
    <a:srgbClr val="1257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6BA789-CF6E-4FF6-8080-EBB13CFFBD8B}" v="142" dt="2022-08-17T07:44:35.712"/>
    <p1510:client id="{AE6D5CF6-20B4-4276-A47A-32F4BAD02C86}" v="242" dt="2022-08-17T08:23:20.5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6" d="100"/>
          <a:sy n="86" d="100"/>
        </p:scale>
        <p:origin x="105"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na Buchanan" userId="c3b65f2d-3b9e-40f8-ba46-a9bff7d6b477" providerId="ADAL" clId="{AE6D5CF6-20B4-4276-A47A-32F4BAD02C86}"/>
    <pc:docChg chg="undo custSel addSld delSld modSld sldOrd">
      <pc:chgData name="Donna Buchanan" userId="c3b65f2d-3b9e-40f8-ba46-a9bff7d6b477" providerId="ADAL" clId="{AE6D5CF6-20B4-4276-A47A-32F4BAD02C86}" dt="2022-08-17T08:23:45.618" v="1097" actId="47"/>
      <pc:docMkLst>
        <pc:docMk/>
      </pc:docMkLst>
      <pc:sldChg chg="modSp mod">
        <pc:chgData name="Donna Buchanan" userId="c3b65f2d-3b9e-40f8-ba46-a9bff7d6b477" providerId="ADAL" clId="{AE6D5CF6-20B4-4276-A47A-32F4BAD02C86}" dt="2022-08-17T07:51:55.126" v="7" actId="6549"/>
        <pc:sldMkLst>
          <pc:docMk/>
          <pc:sldMk cId="959598670" sldId="256"/>
        </pc:sldMkLst>
        <pc:spChg chg="mod">
          <ac:chgData name="Donna Buchanan" userId="c3b65f2d-3b9e-40f8-ba46-a9bff7d6b477" providerId="ADAL" clId="{AE6D5CF6-20B4-4276-A47A-32F4BAD02C86}" dt="2022-08-17T07:51:55.126" v="7" actId="6549"/>
          <ac:spMkLst>
            <pc:docMk/>
            <pc:sldMk cId="959598670" sldId="256"/>
            <ac:spMk id="14" creationId="{9A9080AB-4BEF-DC40-AD72-5831AA57D343}"/>
          </ac:spMkLst>
        </pc:spChg>
      </pc:sldChg>
      <pc:sldChg chg="del">
        <pc:chgData name="Donna Buchanan" userId="c3b65f2d-3b9e-40f8-ba46-a9bff7d6b477" providerId="ADAL" clId="{AE6D5CF6-20B4-4276-A47A-32F4BAD02C86}" dt="2022-08-17T08:23:45.618" v="1097" actId="47"/>
        <pc:sldMkLst>
          <pc:docMk/>
          <pc:sldMk cId="1038916329" sldId="259"/>
        </pc:sldMkLst>
      </pc:sldChg>
      <pc:sldChg chg="modSp">
        <pc:chgData name="Donna Buchanan" userId="c3b65f2d-3b9e-40f8-ba46-a9bff7d6b477" providerId="ADAL" clId="{AE6D5CF6-20B4-4276-A47A-32F4BAD02C86}" dt="2022-08-17T07:57:21.011" v="360" actId="6549"/>
        <pc:sldMkLst>
          <pc:docMk/>
          <pc:sldMk cId="4088037108" sldId="261"/>
        </pc:sldMkLst>
        <pc:spChg chg="mod">
          <ac:chgData name="Donna Buchanan" userId="c3b65f2d-3b9e-40f8-ba46-a9bff7d6b477" providerId="ADAL" clId="{AE6D5CF6-20B4-4276-A47A-32F4BAD02C86}" dt="2022-08-17T07:57:16.001" v="353" actId="6549"/>
          <ac:spMkLst>
            <pc:docMk/>
            <pc:sldMk cId="4088037108" sldId="261"/>
            <ac:spMk id="15" creationId="{0AC50EE7-994B-4FBA-A487-B7FAA80ABE43}"/>
          </ac:spMkLst>
        </pc:spChg>
        <pc:spChg chg="mod">
          <ac:chgData name="Donna Buchanan" userId="c3b65f2d-3b9e-40f8-ba46-a9bff7d6b477" providerId="ADAL" clId="{AE6D5CF6-20B4-4276-A47A-32F4BAD02C86}" dt="2022-08-17T07:57:21.011" v="360" actId="6549"/>
          <ac:spMkLst>
            <pc:docMk/>
            <pc:sldMk cId="4088037108" sldId="261"/>
            <ac:spMk id="17" creationId="{A64F87B9-39CF-41F4-BEDE-74B0B321E086}"/>
          </ac:spMkLst>
        </pc:spChg>
      </pc:sldChg>
      <pc:sldChg chg="modSp mod">
        <pc:chgData name="Donna Buchanan" userId="c3b65f2d-3b9e-40f8-ba46-a9bff7d6b477" providerId="ADAL" clId="{AE6D5CF6-20B4-4276-A47A-32F4BAD02C86}" dt="2022-08-17T07:52:07.903" v="16"/>
        <pc:sldMkLst>
          <pc:docMk/>
          <pc:sldMk cId="2733558269" sldId="265"/>
        </pc:sldMkLst>
        <pc:spChg chg="mod">
          <ac:chgData name="Donna Buchanan" userId="c3b65f2d-3b9e-40f8-ba46-a9bff7d6b477" providerId="ADAL" clId="{AE6D5CF6-20B4-4276-A47A-32F4BAD02C86}" dt="2022-08-17T07:52:07.903" v="16"/>
          <ac:spMkLst>
            <pc:docMk/>
            <pc:sldMk cId="2733558269" sldId="265"/>
            <ac:spMk id="10" creationId="{9C7EF48D-B0D2-4292-9544-3BD5D4CD31FC}"/>
          </ac:spMkLst>
        </pc:spChg>
      </pc:sldChg>
      <pc:sldChg chg="addSp delSp modSp mod">
        <pc:chgData name="Donna Buchanan" userId="c3b65f2d-3b9e-40f8-ba46-a9bff7d6b477" providerId="ADAL" clId="{AE6D5CF6-20B4-4276-A47A-32F4BAD02C86}" dt="2022-08-17T08:23:20.545" v="1096" actId="13926"/>
        <pc:sldMkLst>
          <pc:docMk/>
          <pc:sldMk cId="4121040552" sldId="266"/>
        </pc:sldMkLst>
        <pc:spChg chg="mod">
          <ac:chgData name="Donna Buchanan" userId="c3b65f2d-3b9e-40f8-ba46-a9bff7d6b477" providerId="ADAL" clId="{AE6D5CF6-20B4-4276-A47A-32F4BAD02C86}" dt="2022-08-17T08:03:27.160" v="597" actId="14100"/>
          <ac:spMkLst>
            <pc:docMk/>
            <pc:sldMk cId="4121040552" sldId="266"/>
            <ac:spMk id="8" creationId="{84646647-5826-474B-A43E-FC2A4455A1F1}"/>
          </ac:spMkLst>
        </pc:spChg>
        <pc:spChg chg="mod ord">
          <ac:chgData name="Donna Buchanan" userId="c3b65f2d-3b9e-40f8-ba46-a9bff7d6b477" providerId="ADAL" clId="{AE6D5CF6-20B4-4276-A47A-32F4BAD02C86}" dt="2022-08-17T08:03:01.177" v="589" actId="1076"/>
          <ac:spMkLst>
            <pc:docMk/>
            <pc:sldMk cId="4121040552" sldId="266"/>
            <ac:spMk id="10" creationId="{35230337-8DC2-41FF-AE7D-FAC867129421}"/>
          </ac:spMkLst>
        </pc:spChg>
        <pc:spChg chg="mod">
          <ac:chgData name="Donna Buchanan" userId="c3b65f2d-3b9e-40f8-ba46-a9bff7d6b477" providerId="ADAL" clId="{AE6D5CF6-20B4-4276-A47A-32F4BAD02C86}" dt="2022-08-17T08:05:20.601" v="744" actId="164"/>
          <ac:spMkLst>
            <pc:docMk/>
            <pc:sldMk cId="4121040552" sldId="266"/>
            <ac:spMk id="16" creationId="{38D45C56-9484-43B6-B0C9-A93821B929A3}"/>
          </ac:spMkLst>
        </pc:spChg>
        <pc:spChg chg="mod">
          <ac:chgData name="Donna Buchanan" userId="c3b65f2d-3b9e-40f8-ba46-a9bff7d6b477" providerId="ADAL" clId="{AE6D5CF6-20B4-4276-A47A-32F4BAD02C86}" dt="2022-08-17T08:05:13.271" v="742" actId="164"/>
          <ac:spMkLst>
            <pc:docMk/>
            <pc:sldMk cId="4121040552" sldId="266"/>
            <ac:spMk id="18" creationId="{9A7FCE27-94F2-4099-A70E-03B44C733E78}"/>
          </ac:spMkLst>
        </pc:spChg>
        <pc:spChg chg="mod">
          <ac:chgData name="Donna Buchanan" userId="c3b65f2d-3b9e-40f8-ba46-a9bff7d6b477" providerId="ADAL" clId="{AE6D5CF6-20B4-4276-A47A-32F4BAD02C86}" dt="2022-08-17T08:05:05.823" v="740" actId="164"/>
          <ac:spMkLst>
            <pc:docMk/>
            <pc:sldMk cId="4121040552" sldId="266"/>
            <ac:spMk id="20" creationId="{97CFB2F8-2070-465F-B654-E0B0B6887384}"/>
          </ac:spMkLst>
        </pc:spChg>
        <pc:spChg chg="del">
          <ac:chgData name="Donna Buchanan" userId="c3b65f2d-3b9e-40f8-ba46-a9bff7d6b477" providerId="ADAL" clId="{AE6D5CF6-20B4-4276-A47A-32F4BAD02C86}" dt="2022-08-17T08:04:55.404" v="737" actId="478"/>
          <ac:spMkLst>
            <pc:docMk/>
            <pc:sldMk cId="4121040552" sldId="266"/>
            <ac:spMk id="22" creationId="{D6DF0775-C68F-4282-8EFD-BEE1C3E8193F}"/>
          </ac:spMkLst>
        </pc:spChg>
        <pc:grpChg chg="add mod">
          <ac:chgData name="Donna Buchanan" userId="c3b65f2d-3b9e-40f8-ba46-a9bff7d6b477" providerId="ADAL" clId="{AE6D5CF6-20B4-4276-A47A-32F4BAD02C86}" dt="2022-08-17T08:05:08.682" v="741" actId="1076"/>
          <ac:grpSpMkLst>
            <pc:docMk/>
            <pc:sldMk cId="4121040552" sldId="266"/>
            <ac:grpSpMk id="2" creationId="{8EED9389-D5A7-79DD-3C23-6CE94CCA3E66}"/>
          </ac:grpSpMkLst>
        </pc:grpChg>
        <pc:grpChg chg="add mod">
          <ac:chgData name="Donna Buchanan" userId="c3b65f2d-3b9e-40f8-ba46-a9bff7d6b477" providerId="ADAL" clId="{AE6D5CF6-20B4-4276-A47A-32F4BAD02C86}" dt="2022-08-17T08:05:15.708" v="743" actId="1076"/>
          <ac:grpSpMkLst>
            <pc:docMk/>
            <pc:sldMk cId="4121040552" sldId="266"/>
            <ac:grpSpMk id="3" creationId="{3F532D15-8BE8-3F4F-5E07-3D79A220E6C9}"/>
          </ac:grpSpMkLst>
        </pc:grpChg>
        <pc:grpChg chg="add mod">
          <ac:chgData name="Donna Buchanan" userId="c3b65f2d-3b9e-40f8-ba46-a9bff7d6b477" providerId="ADAL" clId="{AE6D5CF6-20B4-4276-A47A-32F4BAD02C86}" dt="2022-08-17T08:05:24.245" v="745" actId="1076"/>
          <ac:grpSpMkLst>
            <pc:docMk/>
            <pc:sldMk cId="4121040552" sldId="266"/>
            <ac:grpSpMk id="11" creationId="{7CE14D30-A9CC-8E32-7C68-B420FE416DA0}"/>
          </ac:grpSpMkLst>
        </pc:grpChg>
        <pc:graphicFrameChg chg="mod">
          <ac:chgData name="Donna Buchanan" userId="c3b65f2d-3b9e-40f8-ba46-a9bff7d6b477" providerId="ADAL" clId="{AE6D5CF6-20B4-4276-A47A-32F4BAD02C86}" dt="2022-08-17T08:23:20.545" v="1096" actId="13926"/>
          <ac:graphicFrameMkLst>
            <pc:docMk/>
            <pc:sldMk cId="4121040552" sldId="266"/>
            <ac:graphicFrameMk id="33" creationId="{7E1449B5-7135-4369-8DF0-1F97D5B38A77}"/>
          </ac:graphicFrameMkLst>
        </pc:graphicFrameChg>
        <pc:picChg chg="mod">
          <ac:chgData name="Donna Buchanan" userId="c3b65f2d-3b9e-40f8-ba46-a9bff7d6b477" providerId="ADAL" clId="{AE6D5CF6-20B4-4276-A47A-32F4BAD02C86}" dt="2022-08-17T08:03:11.472" v="592" actId="14100"/>
          <ac:picMkLst>
            <pc:docMk/>
            <pc:sldMk cId="4121040552" sldId="266"/>
            <ac:picMk id="7" creationId="{ED533FFB-A3F9-4DA5-89E4-7C8B6276AE64}"/>
          </ac:picMkLst>
        </pc:picChg>
        <pc:picChg chg="mod">
          <ac:chgData name="Donna Buchanan" userId="c3b65f2d-3b9e-40f8-ba46-a9bff7d6b477" providerId="ADAL" clId="{AE6D5CF6-20B4-4276-A47A-32F4BAD02C86}" dt="2022-08-17T08:05:05.823" v="740" actId="164"/>
          <ac:picMkLst>
            <pc:docMk/>
            <pc:sldMk cId="4121040552" sldId="266"/>
            <ac:picMk id="28" creationId="{B39CBA82-E2D3-4D0C-8F0E-4F6A1B06FD64}"/>
          </ac:picMkLst>
        </pc:picChg>
        <pc:picChg chg="mod">
          <ac:chgData name="Donna Buchanan" userId="c3b65f2d-3b9e-40f8-ba46-a9bff7d6b477" providerId="ADAL" clId="{AE6D5CF6-20B4-4276-A47A-32F4BAD02C86}" dt="2022-08-17T08:05:13.271" v="742" actId="164"/>
          <ac:picMkLst>
            <pc:docMk/>
            <pc:sldMk cId="4121040552" sldId="266"/>
            <ac:picMk id="30" creationId="{B44EDC9A-97AB-4085-B557-7AB330364C37}"/>
          </ac:picMkLst>
        </pc:picChg>
        <pc:picChg chg="mod">
          <ac:chgData name="Donna Buchanan" userId="c3b65f2d-3b9e-40f8-ba46-a9bff7d6b477" providerId="ADAL" clId="{AE6D5CF6-20B4-4276-A47A-32F4BAD02C86}" dt="2022-08-17T08:05:20.601" v="744" actId="164"/>
          <ac:picMkLst>
            <pc:docMk/>
            <pc:sldMk cId="4121040552" sldId="266"/>
            <ac:picMk id="32" creationId="{20EEF355-6F78-4A88-9B0F-55A5E6D21F6E}"/>
          </ac:picMkLst>
        </pc:picChg>
      </pc:sldChg>
      <pc:sldChg chg="del">
        <pc:chgData name="Donna Buchanan" userId="c3b65f2d-3b9e-40f8-ba46-a9bff7d6b477" providerId="ADAL" clId="{AE6D5CF6-20B4-4276-A47A-32F4BAD02C86}" dt="2022-08-17T07:54:00.413" v="62" actId="47"/>
        <pc:sldMkLst>
          <pc:docMk/>
          <pc:sldMk cId="1591541529" sldId="268"/>
        </pc:sldMkLst>
      </pc:sldChg>
      <pc:sldChg chg="del">
        <pc:chgData name="Donna Buchanan" userId="c3b65f2d-3b9e-40f8-ba46-a9bff7d6b477" providerId="ADAL" clId="{AE6D5CF6-20B4-4276-A47A-32F4BAD02C86}" dt="2022-08-17T07:53:57.893" v="60" actId="47"/>
        <pc:sldMkLst>
          <pc:docMk/>
          <pc:sldMk cId="493114700" sldId="269"/>
        </pc:sldMkLst>
      </pc:sldChg>
      <pc:sldChg chg="modSp mod">
        <pc:chgData name="Donna Buchanan" userId="c3b65f2d-3b9e-40f8-ba46-a9bff7d6b477" providerId="ADAL" clId="{AE6D5CF6-20B4-4276-A47A-32F4BAD02C86}" dt="2022-08-17T08:07:17.056" v="873" actId="20577"/>
        <pc:sldMkLst>
          <pc:docMk/>
          <pc:sldMk cId="1496913161" sldId="271"/>
        </pc:sldMkLst>
        <pc:spChg chg="mod">
          <ac:chgData name="Donna Buchanan" userId="c3b65f2d-3b9e-40f8-ba46-a9bff7d6b477" providerId="ADAL" clId="{AE6D5CF6-20B4-4276-A47A-32F4BAD02C86}" dt="2022-08-17T08:07:17.056" v="873" actId="20577"/>
          <ac:spMkLst>
            <pc:docMk/>
            <pc:sldMk cId="1496913161" sldId="271"/>
            <ac:spMk id="10" creationId="{9C7EF48D-B0D2-4292-9544-3BD5D4CD31FC}"/>
          </ac:spMkLst>
        </pc:spChg>
      </pc:sldChg>
      <pc:sldChg chg="del">
        <pc:chgData name="Donna Buchanan" userId="c3b65f2d-3b9e-40f8-ba46-a9bff7d6b477" providerId="ADAL" clId="{AE6D5CF6-20B4-4276-A47A-32F4BAD02C86}" dt="2022-08-17T07:54:07.898" v="65" actId="47"/>
        <pc:sldMkLst>
          <pc:docMk/>
          <pc:sldMk cId="2730973608" sldId="272"/>
        </pc:sldMkLst>
      </pc:sldChg>
      <pc:sldChg chg="modSp mod ord">
        <pc:chgData name="Donna Buchanan" userId="c3b65f2d-3b9e-40f8-ba46-a9bff7d6b477" providerId="ADAL" clId="{AE6D5CF6-20B4-4276-A47A-32F4BAD02C86}" dt="2022-08-17T08:09:27.928" v="1075" actId="20577"/>
        <pc:sldMkLst>
          <pc:docMk/>
          <pc:sldMk cId="2340473512" sldId="274"/>
        </pc:sldMkLst>
        <pc:spChg chg="mod">
          <ac:chgData name="Donna Buchanan" userId="c3b65f2d-3b9e-40f8-ba46-a9bff7d6b477" providerId="ADAL" clId="{AE6D5CF6-20B4-4276-A47A-32F4BAD02C86}" dt="2022-08-17T08:00:26.565" v="521" actId="20577"/>
          <ac:spMkLst>
            <pc:docMk/>
            <pc:sldMk cId="2340473512" sldId="274"/>
            <ac:spMk id="6" creationId="{F8B77130-6BC4-A547-A094-EE015B889300}"/>
          </ac:spMkLst>
        </pc:spChg>
        <pc:spChg chg="mod">
          <ac:chgData name="Donna Buchanan" userId="c3b65f2d-3b9e-40f8-ba46-a9bff7d6b477" providerId="ADAL" clId="{AE6D5CF6-20B4-4276-A47A-32F4BAD02C86}" dt="2022-08-17T08:09:17.037" v="1066" actId="6549"/>
          <ac:spMkLst>
            <pc:docMk/>
            <pc:sldMk cId="2340473512" sldId="274"/>
            <ac:spMk id="7" creationId="{871DF0A2-D685-6C46-9853-EEAA322EE297}"/>
          </ac:spMkLst>
        </pc:spChg>
        <pc:spChg chg="mod">
          <ac:chgData name="Donna Buchanan" userId="c3b65f2d-3b9e-40f8-ba46-a9bff7d6b477" providerId="ADAL" clId="{AE6D5CF6-20B4-4276-A47A-32F4BAD02C86}" dt="2022-08-17T08:09:27.928" v="1075" actId="20577"/>
          <ac:spMkLst>
            <pc:docMk/>
            <pc:sldMk cId="2340473512" sldId="274"/>
            <ac:spMk id="19" creationId="{350F3777-5CE5-4C07-841D-48F2A459D847}"/>
          </ac:spMkLst>
        </pc:spChg>
      </pc:sldChg>
      <pc:sldChg chg="del">
        <pc:chgData name="Donna Buchanan" userId="c3b65f2d-3b9e-40f8-ba46-a9bff7d6b477" providerId="ADAL" clId="{AE6D5CF6-20B4-4276-A47A-32F4BAD02C86}" dt="2022-08-17T07:53:59.326" v="61" actId="47"/>
        <pc:sldMkLst>
          <pc:docMk/>
          <pc:sldMk cId="3788873649" sldId="275"/>
        </pc:sldMkLst>
      </pc:sldChg>
      <pc:sldChg chg="modSp mod">
        <pc:chgData name="Donna Buchanan" userId="c3b65f2d-3b9e-40f8-ba46-a9bff7d6b477" providerId="ADAL" clId="{AE6D5CF6-20B4-4276-A47A-32F4BAD02C86}" dt="2022-08-17T08:07:43.153" v="958" actId="13926"/>
        <pc:sldMkLst>
          <pc:docMk/>
          <pc:sldMk cId="2091010301" sldId="276"/>
        </pc:sldMkLst>
        <pc:spChg chg="mod">
          <ac:chgData name="Donna Buchanan" userId="c3b65f2d-3b9e-40f8-ba46-a9bff7d6b477" providerId="ADAL" clId="{AE6D5CF6-20B4-4276-A47A-32F4BAD02C86}" dt="2022-08-17T07:53:46.369" v="46" actId="6549"/>
          <ac:spMkLst>
            <pc:docMk/>
            <pc:sldMk cId="2091010301" sldId="276"/>
            <ac:spMk id="6" creationId="{F8B77130-6BC4-A547-A094-EE015B889300}"/>
          </ac:spMkLst>
        </pc:spChg>
        <pc:spChg chg="mod">
          <ac:chgData name="Donna Buchanan" userId="c3b65f2d-3b9e-40f8-ba46-a9bff7d6b477" providerId="ADAL" clId="{AE6D5CF6-20B4-4276-A47A-32F4BAD02C86}" dt="2022-08-17T08:07:43.153" v="958" actId="13926"/>
          <ac:spMkLst>
            <pc:docMk/>
            <pc:sldMk cId="2091010301" sldId="276"/>
            <ac:spMk id="10" creationId="{9C7EF48D-B0D2-4292-9544-3BD5D4CD31FC}"/>
          </ac:spMkLst>
        </pc:spChg>
      </pc:sldChg>
      <pc:sldChg chg="del">
        <pc:chgData name="Donna Buchanan" userId="c3b65f2d-3b9e-40f8-ba46-a9bff7d6b477" providerId="ADAL" clId="{AE6D5CF6-20B4-4276-A47A-32F4BAD02C86}" dt="2022-08-17T07:53:32.936" v="28" actId="47"/>
        <pc:sldMkLst>
          <pc:docMk/>
          <pc:sldMk cId="277227883" sldId="277"/>
        </pc:sldMkLst>
      </pc:sldChg>
      <pc:sldChg chg="modSp mod">
        <pc:chgData name="Donna Buchanan" userId="c3b65f2d-3b9e-40f8-ba46-a9bff7d6b477" providerId="ADAL" clId="{AE6D5CF6-20B4-4276-A47A-32F4BAD02C86}" dt="2022-08-17T08:08:45.371" v="1039" actId="20577"/>
        <pc:sldMkLst>
          <pc:docMk/>
          <pc:sldMk cId="3375879113" sldId="278"/>
        </pc:sldMkLst>
        <pc:spChg chg="mod">
          <ac:chgData name="Donna Buchanan" userId="c3b65f2d-3b9e-40f8-ba46-a9bff7d6b477" providerId="ADAL" clId="{AE6D5CF6-20B4-4276-A47A-32F4BAD02C86}" dt="2022-08-17T07:52:13.366" v="24" actId="6549"/>
          <ac:spMkLst>
            <pc:docMk/>
            <pc:sldMk cId="3375879113" sldId="278"/>
            <ac:spMk id="6" creationId="{F8B77130-6BC4-A547-A094-EE015B889300}"/>
          </ac:spMkLst>
        </pc:spChg>
        <pc:spChg chg="mod">
          <ac:chgData name="Donna Buchanan" userId="c3b65f2d-3b9e-40f8-ba46-a9bff7d6b477" providerId="ADAL" clId="{AE6D5CF6-20B4-4276-A47A-32F4BAD02C86}" dt="2022-08-17T08:08:45.371" v="1039" actId="20577"/>
          <ac:spMkLst>
            <pc:docMk/>
            <pc:sldMk cId="3375879113" sldId="278"/>
            <ac:spMk id="7" creationId="{C63E465E-B17B-4600-A086-F1213D82ECFD}"/>
          </ac:spMkLst>
        </pc:spChg>
      </pc:sldChg>
      <pc:sldChg chg="del">
        <pc:chgData name="Donna Buchanan" userId="c3b65f2d-3b9e-40f8-ba46-a9bff7d6b477" providerId="ADAL" clId="{AE6D5CF6-20B4-4276-A47A-32F4BAD02C86}" dt="2022-08-17T07:54:28.857" v="67" actId="2696"/>
        <pc:sldMkLst>
          <pc:docMk/>
          <pc:sldMk cId="144979799" sldId="280"/>
        </pc:sldMkLst>
      </pc:sldChg>
      <pc:sldChg chg="del">
        <pc:chgData name="Donna Buchanan" userId="c3b65f2d-3b9e-40f8-ba46-a9bff7d6b477" providerId="ADAL" clId="{AE6D5CF6-20B4-4276-A47A-32F4BAD02C86}" dt="2022-08-17T08:07:55.247" v="960" actId="47"/>
        <pc:sldMkLst>
          <pc:docMk/>
          <pc:sldMk cId="3232989657" sldId="280"/>
        </pc:sldMkLst>
      </pc:sldChg>
      <pc:sldChg chg="addSp delSp modSp mod ord">
        <pc:chgData name="Donna Buchanan" userId="c3b65f2d-3b9e-40f8-ba46-a9bff7d6b477" providerId="ADAL" clId="{AE6D5CF6-20B4-4276-A47A-32F4BAD02C86}" dt="2022-08-17T08:21:23.944" v="1089"/>
        <pc:sldMkLst>
          <pc:docMk/>
          <pc:sldMk cId="3975430326" sldId="283"/>
        </pc:sldMkLst>
        <pc:picChg chg="add mod">
          <ac:chgData name="Donna Buchanan" userId="c3b65f2d-3b9e-40f8-ba46-a9bff7d6b477" providerId="ADAL" clId="{AE6D5CF6-20B4-4276-A47A-32F4BAD02C86}" dt="2022-08-17T08:21:12.304" v="1087" actId="1076"/>
          <ac:picMkLst>
            <pc:docMk/>
            <pc:sldMk cId="3975430326" sldId="283"/>
            <ac:picMk id="3" creationId="{F7053E6D-B988-9572-CA87-8AE0456F73B5}"/>
          </ac:picMkLst>
        </pc:picChg>
        <pc:picChg chg="del">
          <ac:chgData name="Donna Buchanan" userId="c3b65f2d-3b9e-40f8-ba46-a9bff7d6b477" providerId="ADAL" clId="{AE6D5CF6-20B4-4276-A47A-32F4BAD02C86}" dt="2022-08-17T08:20:30.666" v="1083" actId="478"/>
          <ac:picMkLst>
            <pc:docMk/>
            <pc:sldMk cId="3975430326" sldId="283"/>
            <ac:picMk id="11" creationId="{595DD393-5ABC-4AC2-99EF-DC9B70FDA34A}"/>
          </ac:picMkLst>
        </pc:picChg>
        <pc:picChg chg="del">
          <ac:chgData name="Donna Buchanan" userId="c3b65f2d-3b9e-40f8-ba46-a9bff7d6b477" providerId="ADAL" clId="{AE6D5CF6-20B4-4276-A47A-32F4BAD02C86}" dt="2022-08-17T08:20:31.232" v="1084" actId="478"/>
          <ac:picMkLst>
            <pc:docMk/>
            <pc:sldMk cId="3975430326" sldId="283"/>
            <ac:picMk id="12" creationId="{4282CCF8-BCF9-411E-96B1-D67891AE6E62}"/>
          </ac:picMkLst>
        </pc:picChg>
      </pc:sldChg>
      <pc:sldChg chg="modSp mod">
        <pc:chgData name="Donna Buchanan" userId="c3b65f2d-3b9e-40f8-ba46-a9bff7d6b477" providerId="ADAL" clId="{AE6D5CF6-20B4-4276-A47A-32F4BAD02C86}" dt="2022-08-17T07:57:43.431" v="371" actId="20577"/>
        <pc:sldMkLst>
          <pc:docMk/>
          <pc:sldMk cId="931348932" sldId="288"/>
        </pc:sldMkLst>
        <pc:graphicFrameChg chg="modGraphic">
          <ac:chgData name="Donna Buchanan" userId="c3b65f2d-3b9e-40f8-ba46-a9bff7d6b477" providerId="ADAL" clId="{AE6D5CF6-20B4-4276-A47A-32F4BAD02C86}" dt="2022-08-17T07:57:43.431" v="371" actId="20577"/>
          <ac:graphicFrameMkLst>
            <pc:docMk/>
            <pc:sldMk cId="931348932" sldId="288"/>
            <ac:graphicFrameMk id="3" creationId="{433B6506-415A-44EF-A139-989CE61A6896}"/>
          </ac:graphicFrameMkLst>
        </pc:graphicFrameChg>
      </pc:sldChg>
      <pc:sldChg chg="addSp delSp modSp mod ord">
        <pc:chgData name="Donna Buchanan" userId="c3b65f2d-3b9e-40f8-ba46-a9bff7d6b477" providerId="ADAL" clId="{AE6D5CF6-20B4-4276-A47A-32F4BAD02C86}" dt="2022-08-17T08:20:22.207" v="1081" actId="1076"/>
        <pc:sldMkLst>
          <pc:docMk/>
          <pc:sldMk cId="185143909" sldId="290"/>
        </pc:sldMkLst>
        <pc:spChg chg="mod">
          <ac:chgData name="Donna Buchanan" userId="c3b65f2d-3b9e-40f8-ba46-a9bff7d6b477" providerId="ADAL" clId="{AE6D5CF6-20B4-4276-A47A-32F4BAD02C86}" dt="2022-08-17T08:00:48.170" v="524"/>
          <ac:spMkLst>
            <pc:docMk/>
            <pc:sldMk cId="185143909" sldId="290"/>
            <ac:spMk id="6" creationId="{F8B77130-6BC4-A547-A094-EE015B889300}"/>
          </ac:spMkLst>
        </pc:spChg>
        <pc:picChg chg="del mod">
          <ac:chgData name="Donna Buchanan" userId="c3b65f2d-3b9e-40f8-ba46-a9bff7d6b477" providerId="ADAL" clId="{AE6D5CF6-20B4-4276-A47A-32F4BAD02C86}" dt="2022-08-17T08:20:14.369" v="1078" actId="478"/>
          <ac:picMkLst>
            <pc:docMk/>
            <pc:sldMk cId="185143909" sldId="290"/>
            <ac:picMk id="2" creationId="{1DEA7BDD-E0CD-48BA-B612-42A3B8CDB9CD}"/>
          </ac:picMkLst>
        </pc:picChg>
        <pc:picChg chg="add mod">
          <ac:chgData name="Donna Buchanan" userId="c3b65f2d-3b9e-40f8-ba46-a9bff7d6b477" providerId="ADAL" clId="{AE6D5CF6-20B4-4276-A47A-32F4BAD02C86}" dt="2022-08-17T08:20:22.207" v="1081" actId="1076"/>
          <ac:picMkLst>
            <pc:docMk/>
            <pc:sldMk cId="185143909" sldId="290"/>
            <ac:picMk id="8" creationId="{BFE29095-BD94-BC93-C724-86F0CFC5AF77}"/>
          </ac:picMkLst>
        </pc:picChg>
      </pc:sldChg>
      <pc:sldChg chg="del">
        <pc:chgData name="Donna Buchanan" userId="c3b65f2d-3b9e-40f8-ba46-a9bff7d6b477" providerId="ADAL" clId="{AE6D5CF6-20B4-4276-A47A-32F4BAD02C86}" dt="2022-08-17T07:53:25.978" v="27" actId="47"/>
        <pc:sldMkLst>
          <pc:docMk/>
          <pc:sldMk cId="3754162320" sldId="294"/>
        </pc:sldMkLst>
      </pc:sldChg>
      <pc:sldChg chg="del">
        <pc:chgData name="Donna Buchanan" userId="c3b65f2d-3b9e-40f8-ba46-a9bff7d6b477" providerId="ADAL" clId="{AE6D5CF6-20B4-4276-A47A-32F4BAD02C86}" dt="2022-08-17T08:07:54.701" v="959" actId="47"/>
        <pc:sldMkLst>
          <pc:docMk/>
          <pc:sldMk cId="676599607" sldId="297"/>
        </pc:sldMkLst>
      </pc:sldChg>
      <pc:sldChg chg="del">
        <pc:chgData name="Donna Buchanan" userId="c3b65f2d-3b9e-40f8-ba46-a9bff7d6b477" providerId="ADAL" clId="{AE6D5CF6-20B4-4276-A47A-32F4BAD02C86}" dt="2022-08-17T07:54:28.857" v="67" actId="2696"/>
        <pc:sldMkLst>
          <pc:docMk/>
          <pc:sldMk cId="1372739139" sldId="297"/>
        </pc:sldMkLst>
      </pc:sldChg>
      <pc:sldChg chg="del">
        <pc:chgData name="Donna Buchanan" userId="c3b65f2d-3b9e-40f8-ba46-a9bff7d6b477" providerId="ADAL" clId="{AE6D5CF6-20B4-4276-A47A-32F4BAD02C86}" dt="2022-08-17T07:54:41.283" v="68" actId="47"/>
        <pc:sldMkLst>
          <pc:docMk/>
          <pc:sldMk cId="3798802593" sldId="298"/>
        </pc:sldMkLst>
      </pc:sldChg>
      <pc:sldChg chg="del">
        <pc:chgData name="Donna Buchanan" userId="c3b65f2d-3b9e-40f8-ba46-a9bff7d6b477" providerId="ADAL" clId="{AE6D5CF6-20B4-4276-A47A-32F4BAD02C86}" dt="2022-08-17T07:54:06.959" v="64" actId="47"/>
        <pc:sldMkLst>
          <pc:docMk/>
          <pc:sldMk cId="3652472537" sldId="299"/>
        </pc:sldMkLst>
      </pc:sldChg>
      <pc:sldChg chg="del">
        <pc:chgData name="Donna Buchanan" userId="c3b65f2d-3b9e-40f8-ba46-a9bff7d6b477" providerId="ADAL" clId="{AE6D5CF6-20B4-4276-A47A-32F4BAD02C86}" dt="2022-08-17T07:54:05.886" v="63" actId="47"/>
        <pc:sldMkLst>
          <pc:docMk/>
          <pc:sldMk cId="3019272237" sldId="300"/>
        </pc:sldMkLst>
      </pc:sldChg>
      <pc:sldChg chg="modSp add del mod">
        <pc:chgData name="Donna Buchanan" userId="c3b65f2d-3b9e-40f8-ba46-a9bff7d6b477" providerId="ADAL" clId="{AE6D5CF6-20B4-4276-A47A-32F4BAD02C86}" dt="2022-08-17T07:59:31.687" v="481" actId="6549"/>
        <pc:sldMkLst>
          <pc:docMk/>
          <pc:sldMk cId="2085340699" sldId="301"/>
        </pc:sldMkLst>
        <pc:spChg chg="mod">
          <ac:chgData name="Donna Buchanan" userId="c3b65f2d-3b9e-40f8-ba46-a9bff7d6b477" providerId="ADAL" clId="{AE6D5CF6-20B4-4276-A47A-32F4BAD02C86}" dt="2022-08-17T07:58:40.487" v="381" actId="20577"/>
          <ac:spMkLst>
            <pc:docMk/>
            <pc:sldMk cId="2085340699" sldId="301"/>
            <ac:spMk id="6" creationId="{F8B77130-6BC4-A547-A094-EE015B889300}"/>
          </ac:spMkLst>
        </pc:spChg>
        <pc:spChg chg="mod">
          <ac:chgData name="Donna Buchanan" userId="c3b65f2d-3b9e-40f8-ba46-a9bff7d6b477" providerId="ADAL" clId="{AE6D5CF6-20B4-4276-A47A-32F4BAD02C86}" dt="2022-08-17T07:59:31.687" v="481" actId="6549"/>
          <ac:spMkLst>
            <pc:docMk/>
            <pc:sldMk cId="2085340699" sldId="301"/>
            <ac:spMk id="7" creationId="{C63E465E-B17B-4600-A086-F1213D82ECFD}"/>
          </ac:spMkLst>
        </pc:spChg>
      </pc:sldChg>
      <pc:sldChg chg="ord">
        <pc:chgData name="Donna Buchanan" userId="c3b65f2d-3b9e-40f8-ba46-a9bff7d6b477" providerId="ADAL" clId="{AE6D5CF6-20B4-4276-A47A-32F4BAD02C86}" dt="2022-08-17T08:21:23.944" v="1089"/>
        <pc:sldMkLst>
          <pc:docMk/>
          <pc:sldMk cId="1946258440" sldId="303"/>
        </pc:sldMkLst>
      </pc:sldChg>
      <pc:sldChg chg="modSp mod ord">
        <pc:chgData name="Donna Buchanan" userId="c3b65f2d-3b9e-40f8-ba46-a9bff7d6b477" providerId="ADAL" clId="{AE6D5CF6-20B4-4276-A47A-32F4BAD02C86}" dt="2022-08-17T08:00:50.844" v="525"/>
        <pc:sldMkLst>
          <pc:docMk/>
          <pc:sldMk cId="3973097377" sldId="304"/>
        </pc:sldMkLst>
        <pc:spChg chg="mod">
          <ac:chgData name="Donna Buchanan" userId="c3b65f2d-3b9e-40f8-ba46-a9bff7d6b477" providerId="ADAL" clId="{AE6D5CF6-20B4-4276-A47A-32F4BAD02C86}" dt="2022-08-17T08:00:50.844" v="525"/>
          <ac:spMkLst>
            <pc:docMk/>
            <pc:sldMk cId="3973097377" sldId="304"/>
            <ac:spMk id="6" creationId="{F8B77130-6BC4-A547-A094-EE015B889300}"/>
          </ac:spMkLst>
        </pc:spChg>
      </pc:sldChg>
      <pc:sldChg chg="addSp delSp modSp mod ord">
        <pc:chgData name="Donna Buchanan" userId="c3b65f2d-3b9e-40f8-ba46-a9bff7d6b477" providerId="ADAL" clId="{AE6D5CF6-20B4-4276-A47A-32F4BAD02C86}" dt="2022-08-17T08:21:58.520" v="1094" actId="1076"/>
        <pc:sldMkLst>
          <pc:docMk/>
          <pc:sldMk cId="3517264414" sldId="305"/>
        </pc:sldMkLst>
        <pc:spChg chg="mod">
          <ac:chgData name="Donna Buchanan" userId="c3b65f2d-3b9e-40f8-ba46-a9bff7d6b477" providerId="ADAL" clId="{AE6D5CF6-20B4-4276-A47A-32F4BAD02C86}" dt="2022-08-17T08:00:58.958" v="528"/>
          <ac:spMkLst>
            <pc:docMk/>
            <pc:sldMk cId="3517264414" sldId="305"/>
            <ac:spMk id="6" creationId="{F8B77130-6BC4-A547-A094-EE015B889300}"/>
          </ac:spMkLst>
        </pc:spChg>
        <pc:spChg chg="mod">
          <ac:chgData name="Donna Buchanan" userId="c3b65f2d-3b9e-40f8-ba46-a9bff7d6b477" providerId="ADAL" clId="{AE6D5CF6-20B4-4276-A47A-32F4BAD02C86}" dt="2022-08-17T08:01:12.458" v="530" actId="6549"/>
          <ac:spMkLst>
            <pc:docMk/>
            <pc:sldMk cId="3517264414" sldId="305"/>
            <ac:spMk id="7" creationId="{871DF0A2-D685-6C46-9853-EEAA322EE297}"/>
          </ac:spMkLst>
        </pc:spChg>
        <pc:picChg chg="add mod">
          <ac:chgData name="Donna Buchanan" userId="c3b65f2d-3b9e-40f8-ba46-a9bff7d6b477" providerId="ADAL" clId="{AE6D5CF6-20B4-4276-A47A-32F4BAD02C86}" dt="2022-08-17T08:21:58.520" v="1094" actId="1076"/>
          <ac:picMkLst>
            <pc:docMk/>
            <pc:sldMk cId="3517264414" sldId="305"/>
            <ac:picMk id="3" creationId="{9B9CF0EE-F0DA-1E57-BDB8-0F26D30A5F68}"/>
          </ac:picMkLst>
        </pc:picChg>
        <pc:picChg chg="del mod">
          <ac:chgData name="Donna Buchanan" userId="c3b65f2d-3b9e-40f8-ba46-a9bff7d6b477" providerId="ADAL" clId="{AE6D5CF6-20B4-4276-A47A-32F4BAD02C86}" dt="2022-08-17T08:20:27.313" v="1082" actId="478"/>
          <ac:picMkLst>
            <pc:docMk/>
            <pc:sldMk cId="3517264414" sldId="305"/>
            <ac:picMk id="10" creationId="{1FC4338C-D8DD-4AC7-8109-1A3EA005AC9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75766E-1E66-47A6-B30F-5AD0D1B3C0B2}" type="doc">
      <dgm:prSet loTypeId="urn:microsoft.com/office/officeart/2009/layout/CircleArrowProcess" loCatId="process" qsTypeId="urn:microsoft.com/office/officeart/2005/8/quickstyle/simple1" qsCatId="simple" csTypeId="urn:microsoft.com/office/officeart/2005/8/colors/colorful1" csCatId="colorful" phldr="1"/>
      <dgm:spPr/>
      <dgm:t>
        <a:bodyPr/>
        <a:lstStyle/>
        <a:p>
          <a:endParaRPr lang="en-AU"/>
        </a:p>
      </dgm:t>
    </dgm:pt>
    <dgm:pt modelId="{CA366417-2B21-4CB2-A148-2AA39EF4DDBE}">
      <dgm:prSet phldrT="[Text]"/>
      <dgm:spPr>
        <a:xfrm>
          <a:off x="1593724" y="699149"/>
          <a:ext cx="1075934" cy="537838"/>
        </a:xfrm>
        <a:prstGeom prst="rect">
          <a:avLst/>
        </a:prstGeom>
        <a:noFill/>
        <a:ln>
          <a:noFill/>
        </a:ln>
        <a:effectLst/>
      </dgm:spPr>
      <dgm:t>
        <a:bodyPr/>
        <a:lstStyle/>
        <a:p>
          <a:pPr>
            <a:buNone/>
          </a:pPr>
          <a:r>
            <a:rPr lang="en-AU" dirty="0">
              <a:solidFill>
                <a:sysClr val="windowText" lastClr="000000">
                  <a:hueOff val="0"/>
                  <a:satOff val="0"/>
                  <a:lumOff val="0"/>
                  <a:alphaOff val="0"/>
                </a:sysClr>
              </a:solidFill>
              <a:latin typeface="Calibri" panose="020F0502020204030204"/>
              <a:ea typeface="+mn-ea"/>
              <a:cs typeface="+mn-cs"/>
            </a:rPr>
            <a:t>Capability</a:t>
          </a:r>
        </a:p>
      </dgm:t>
    </dgm:pt>
    <dgm:pt modelId="{252A52B9-A570-4073-B91A-9B94F4F31073}" type="parTrans" cxnId="{A0EEF178-E76D-4CF7-B8FC-B14F7EBA0A30}">
      <dgm:prSet/>
      <dgm:spPr/>
      <dgm:t>
        <a:bodyPr/>
        <a:lstStyle/>
        <a:p>
          <a:endParaRPr lang="en-AU"/>
        </a:p>
      </dgm:t>
    </dgm:pt>
    <dgm:pt modelId="{3A9E10C0-4F74-4A30-8611-4C6DFB53A94F}" type="sibTrans" cxnId="{A0EEF178-E76D-4CF7-B8FC-B14F7EBA0A30}">
      <dgm:prSet/>
      <dgm:spPr/>
      <dgm:t>
        <a:bodyPr/>
        <a:lstStyle/>
        <a:p>
          <a:endParaRPr lang="en-AU"/>
        </a:p>
      </dgm:t>
    </dgm:pt>
    <dgm:pt modelId="{88609445-147A-4E0F-BC56-3CC8403E5024}">
      <dgm:prSet phldrT="[Text]"/>
      <dgm:spPr>
        <a:xfrm>
          <a:off x="1058120" y="1818271"/>
          <a:ext cx="1075934" cy="537838"/>
        </a:xfrm>
        <a:prstGeom prst="rect">
          <a:avLst/>
        </a:prstGeom>
        <a:noFill/>
        <a:ln>
          <a:noFill/>
        </a:ln>
        <a:effectLst/>
      </dgm:spPr>
      <dgm:t>
        <a:bodyPr/>
        <a:lstStyle/>
        <a:p>
          <a:pPr>
            <a:buNone/>
          </a:pPr>
          <a:r>
            <a:rPr lang="en-AU" dirty="0">
              <a:solidFill>
                <a:sysClr val="windowText" lastClr="000000">
                  <a:hueOff val="0"/>
                  <a:satOff val="0"/>
                  <a:lumOff val="0"/>
                  <a:alphaOff val="0"/>
                </a:sysClr>
              </a:solidFill>
              <a:latin typeface="Calibri" panose="020F0502020204030204"/>
              <a:ea typeface="+mn-ea"/>
              <a:cs typeface="+mn-cs"/>
            </a:rPr>
            <a:t>Culture</a:t>
          </a:r>
        </a:p>
      </dgm:t>
    </dgm:pt>
    <dgm:pt modelId="{26F42AC6-F146-48FC-A0F1-384F54CF764F}" type="parTrans" cxnId="{43E73EB9-F26E-4203-9A73-E4DEBBBBC33E}">
      <dgm:prSet/>
      <dgm:spPr/>
      <dgm:t>
        <a:bodyPr/>
        <a:lstStyle/>
        <a:p>
          <a:endParaRPr lang="en-AU"/>
        </a:p>
      </dgm:t>
    </dgm:pt>
    <dgm:pt modelId="{C215A92A-82C8-44AF-97CB-D4B0A5F19AF5}" type="sibTrans" cxnId="{43E73EB9-F26E-4203-9A73-E4DEBBBBC33E}">
      <dgm:prSet/>
      <dgm:spPr/>
      <dgm:t>
        <a:bodyPr/>
        <a:lstStyle/>
        <a:p>
          <a:endParaRPr lang="en-AU"/>
        </a:p>
      </dgm:t>
    </dgm:pt>
    <dgm:pt modelId="{04896531-EFC4-4B00-8F3A-41A4068C537E}">
      <dgm:prSet phldrT="[Text]"/>
      <dgm:spPr>
        <a:xfrm>
          <a:off x="1596269" y="2939002"/>
          <a:ext cx="1075934" cy="537838"/>
        </a:xfrm>
        <a:prstGeom prst="rect">
          <a:avLst/>
        </a:prstGeom>
        <a:noFill/>
        <a:ln>
          <a:noFill/>
        </a:ln>
        <a:effectLst/>
      </dgm:spPr>
      <dgm:t>
        <a:bodyPr/>
        <a:lstStyle/>
        <a:p>
          <a:pPr>
            <a:buNone/>
          </a:pPr>
          <a:r>
            <a:rPr lang="en-AU" dirty="0">
              <a:solidFill>
                <a:sysClr val="windowText" lastClr="000000">
                  <a:hueOff val="0"/>
                  <a:satOff val="0"/>
                  <a:lumOff val="0"/>
                  <a:alphaOff val="0"/>
                </a:sysClr>
              </a:solidFill>
              <a:latin typeface="Calibri" panose="020F0502020204030204"/>
              <a:ea typeface="+mn-ea"/>
              <a:cs typeface="+mn-cs"/>
            </a:rPr>
            <a:t>Impact</a:t>
          </a:r>
        </a:p>
      </dgm:t>
    </dgm:pt>
    <dgm:pt modelId="{CD8FA6E8-4C96-4F2E-BC35-1A03B21C95A2}" type="parTrans" cxnId="{00A5E24C-83D8-4ACB-8404-5220B5FE7F31}">
      <dgm:prSet/>
      <dgm:spPr/>
      <dgm:t>
        <a:bodyPr/>
        <a:lstStyle/>
        <a:p>
          <a:endParaRPr lang="en-AU"/>
        </a:p>
      </dgm:t>
    </dgm:pt>
    <dgm:pt modelId="{2D513E37-919E-44D1-A38E-29567070170E}" type="sibTrans" cxnId="{00A5E24C-83D8-4ACB-8404-5220B5FE7F31}">
      <dgm:prSet/>
      <dgm:spPr/>
      <dgm:t>
        <a:bodyPr/>
        <a:lstStyle/>
        <a:p>
          <a:endParaRPr lang="en-AU"/>
        </a:p>
      </dgm:t>
    </dgm:pt>
    <dgm:pt modelId="{87C7D45B-41FB-48C8-ADCA-DF9999A425C4}" type="pres">
      <dgm:prSet presAssocID="{2575766E-1E66-47A6-B30F-5AD0D1B3C0B2}" presName="Name0" presStyleCnt="0">
        <dgm:presLayoutVars>
          <dgm:chMax val="7"/>
          <dgm:chPref val="7"/>
          <dgm:dir/>
          <dgm:animLvl val="lvl"/>
        </dgm:presLayoutVars>
      </dgm:prSet>
      <dgm:spPr/>
    </dgm:pt>
    <dgm:pt modelId="{80EE390D-5DC9-4C85-9DD4-A561CAFF67A6}" type="pres">
      <dgm:prSet presAssocID="{CA366417-2B21-4CB2-A148-2AA39EF4DDBE}" presName="Accent1" presStyleCnt="0"/>
      <dgm:spPr/>
    </dgm:pt>
    <dgm:pt modelId="{3A6C0431-DE98-41F5-92EB-06F5FF38719C}" type="pres">
      <dgm:prSet presAssocID="{CA366417-2B21-4CB2-A148-2AA39EF4DDBE}" presName="Accent" presStyleLbl="node1" presStyleIdx="0" presStyleCnt="3"/>
      <dgm:spPr>
        <a:xfrm>
          <a:off x="1165750" y="0"/>
          <a:ext cx="1936245" cy="1936539"/>
        </a:xfrm>
        <a:prstGeom prst="circularArrow">
          <a:avLst>
            <a:gd name="adj1" fmla="val 10980"/>
            <a:gd name="adj2" fmla="val 1142322"/>
            <a:gd name="adj3" fmla="val 4500000"/>
            <a:gd name="adj4" fmla="val 10800000"/>
            <a:gd name="adj5" fmla="val 12500"/>
          </a:avLst>
        </a:prstGeom>
        <a:solidFill>
          <a:srgbClr val="2683C6">
            <a:hueOff val="0"/>
            <a:satOff val="0"/>
            <a:lumOff val="0"/>
            <a:alphaOff val="0"/>
          </a:srgbClr>
        </a:solidFill>
        <a:ln w="15875" cap="flat" cmpd="sng" algn="ctr">
          <a:solidFill>
            <a:sysClr val="window" lastClr="FFFFFF">
              <a:hueOff val="0"/>
              <a:satOff val="0"/>
              <a:lumOff val="0"/>
              <a:alphaOff val="0"/>
            </a:sysClr>
          </a:solidFill>
          <a:prstDash val="solid"/>
        </a:ln>
        <a:effectLst/>
      </dgm:spPr>
    </dgm:pt>
    <dgm:pt modelId="{C1EC41B9-DBA8-4442-A055-718CE1A22192}" type="pres">
      <dgm:prSet presAssocID="{CA366417-2B21-4CB2-A148-2AA39EF4DDBE}" presName="Parent1" presStyleLbl="revTx" presStyleIdx="0" presStyleCnt="3">
        <dgm:presLayoutVars>
          <dgm:chMax val="1"/>
          <dgm:chPref val="1"/>
          <dgm:bulletEnabled val="1"/>
        </dgm:presLayoutVars>
      </dgm:prSet>
      <dgm:spPr/>
    </dgm:pt>
    <dgm:pt modelId="{860CC073-BAAF-49F2-96BA-84506CDE691A}" type="pres">
      <dgm:prSet presAssocID="{88609445-147A-4E0F-BC56-3CC8403E5024}" presName="Accent2" presStyleCnt="0"/>
      <dgm:spPr/>
    </dgm:pt>
    <dgm:pt modelId="{68F19683-B87B-4C76-868D-1ECC1D32F6E6}" type="pres">
      <dgm:prSet presAssocID="{88609445-147A-4E0F-BC56-3CC8403E5024}" presName="Accent" presStyleLbl="node1" presStyleIdx="1" presStyleCnt="3"/>
      <dgm:spPr>
        <a:xfrm>
          <a:off x="627965" y="1112685"/>
          <a:ext cx="1936245" cy="1936539"/>
        </a:xfrm>
        <a:prstGeom prst="leftCircularArrow">
          <a:avLst>
            <a:gd name="adj1" fmla="val 10980"/>
            <a:gd name="adj2" fmla="val 1142322"/>
            <a:gd name="adj3" fmla="val 6300000"/>
            <a:gd name="adj4" fmla="val 18900000"/>
            <a:gd name="adj5" fmla="val 12500"/>
          </a:avLst>
        </a:prstGeom>
        <a:solidFill>
          <a:srgbClr val="28C4CC">
            <a:hueOff val="0"/>
            <a:satOff val="0"/>
            <a:lumOff val="0"/>
            <a:alphaOff val="0"/>
          </a:srgbClr>
        </a:solidFill>
        <a:ln w="15875" cap="flat" cmpd="sng" algn="ctr">
          <a:solidFill>
            <a:sysClr val="window" lastClr="FFFFFF">
              <a:hueOff val="0"/>
              <a:satOff val="0"/>
              <a:lumOff val="0"/>
              <a:alphaOff val="0"/>
            </a:sysClr>
          </a:solidFill>
          <a:prstDash val="solid"/>
        </a:ln>
        <a:effectLst/>
      </dgm:spPr>
    </dgm:pt>
    <dgm:pt modelId="{1A6AA501-F44E-4EA1-B3D8-2C29586444A7}" type="pres">
      <dgm:prSet presAssocID="{88609445-147A-4E0F-BC56-3CC8403E5024}" presName="Parent2" presStyleLbl="revTx" presStyleIdx="1" presStyleCnt="3">
        <dgm:presLayoutVars>
          <dgm:chMax val="1"/>
          <dgm:chPref val="1"/>
          <dgm:bulletEnabled val="1"/>
        </dgm:presLayoutVars>
      </dgm:prSet>
      <dgm:spPr/>
    </dgm:pt>
    <dgm:pt modelId="{B4911112-268F-4270-A993-9839437B5906}" type="pres">
      <dgm:prSet presAssocID="{04896531-EFC4-4B00-8F3A-41A4068C537E}" presName="Accent3" presStyleCnt="0"/>
      <dgm:spPr/>
    </dgm:pt>
    <dgm:pt modelId="{22FB537D-CB3F-45D4-A68D-6D79D1EB35B0}" type="pres">
      <dgm:prSet presAssocID="{04896531-EFC4-4B00-8F3A-41A4068C537E}" presName="Accent" presStyleLbl="node1" presStyleIdx="2" presStyleCnt="3"/>
      <dgm:spPr>
        <a:xfrm>
          <a:off x="1303560" y="2358523"/>
          <a:ext cx="1663534" cy="1664201"/>
        </a:xfrm>
        <a:prstGeom prst="blockArc">
          <a:avLst>
            <a:gd name="adj1" fmla="val 13500000"/>
            <a:gd name="adj2" fmla="val 10800000"/>
            <a:gd name="adj3" fmla="val 12740"/>
          </a:avLst>
        </a:prstGeom>
        <a:solidFill>
          <a:srgbClr val="42BA97">
            <a:hueOff val="0"/>
            <a:satOff val="0"/>
            <a:lumOff val="0"/>
            <a:alphaOff val="0"/>
          </a:srgbClr>
        </a:solidFill>
        <a:ln w="15875" cap="flat" cmpd="sng" algn="ctr">
          <a:solidFill>
            <a:sysClr val="window" lastClr="FFFFFF">
              <a:hueOff val="0"/>
              <a:satOff val="0"/>
              <a:lumOff val="0"/>
              <a:alphaOff val="0"/>
            </a:sysClr>
          </a:solidFill>
          <a:prstDash val="solid"/>
        </a:ln>
        <a:effectLst/>
      </dgm:spPr>
    </dgm:pt>
    <dgm:pt modelId="{E852C8DF-6BB1-4294-A08F-400D20E449A0}" type="pres">
      <dgm:prSet presAssocID="{04896531-EFC4-4B00-8F3A-41A4068C537E}" presName="Parent3" presStyleLbl="revTx" presStyleIdx="2" presStyleCnt="3">
        <dgm:presLayoutVars>
          <dgm:chMax val="1"/>
          <dgm:chPref val="1"/>
          <dgm:bulletEnabled val="1"/>
        </dgm:presLayoutVars>
      </dgm:prSet>
      <dgm:spPr/>
    </dgm:pt>
  </dgm:ptLst>
  <dgm:cxnLst>
    <dgm:cxn modelId="{F03B341C-4BC8-4ADF-8EB7-8C0614F4A018}" type="presOf" srcId="{04896531-EFC4-4B00-8F3A-41A4068C537E}" destId="{E852C8DF-6BB1-4294-A08F-400D20E449A0}" srcOrd="0" destOrd="0" presId="urn:microsoft.com/office/officeart/2009/layout/CircleArrowProcess"/>
    <dgm:cxn modelId="{F001F728-26B8-4B0C-AA86-96DB80958B8A}" type="presOf" srcId="{88609445-147A-4E0F-BC56-3CC8403E5024}" destId="{1A6AA501-F44E-4EA1-B3D8-2C29586444A7}" srcOrd="0" destOrd="0" presId="urn:microsoft.com/office/officeart/2009/layout/CircleArrowProcess"/>
    <dgm:cxn modelId="{E6690C62-65FB-4080-88CF-D640C19DB437}" type="presOf" srcId="{2575766E-1E66-47A6-B30F-5AD0D1B3C0B2}" destId="{87C7D45B-41FB-48C8-ADCA-DF9999A425C4}" srcOrd="0" destOrd="0" presId="urn:microsoft.com/office/officeart/2009/layout/CircleArrowProcess"/>
    <dgm:cxn modelId="{00A5E24C-83D8-4ACB-8404-5220B5FE7F31}" srcId="{2575766E-1E66-47A6-B30F-5AD0D1B3C0B2}" destId="{04896531-EFC4-4B00-8F3A-41A4068C537E}" srcOrd="2" destOrd="0" parTransId="{CD8FA6E8-4C96-4F2E-BC35-1A03B21C95A2}" sibTransId="{2D513E37-919E-44D1-A38E-29567070170E}"/>
    <dgm:cxn modelId="{A0EEF178-E76D-4CF7-B8FC-B14F7EBA0A30}" srcId="{2575766E-1E66-47A6-B30F-5AD0D1B3C0B2}" destId="{CA366417-2B21-4CB2-A148-2AA39EF4DDBE}" srcOrd="0" destOrd="0" parTransId="{252A52B9-A570-4073-B91A-9B94F4F31073}" sibTransId="{3A9E10C0-4F74-4A30-8611-4C6DFB53A94F}"/>
    <dgm:cxn modelId="{43E73EB9-F26E-4203-9A73-E4DEBBBBC33E}" srcId="{2575766E-1E66-47A6-B30F-5AD0D1B3C0B2}" destId="{88609445-147A-4E0F-BC56-3CC8403E5024}" srcOrd="1" destOrd="0" parTransId="{26F42AC6-F146-48FC-A0F1-384F54CF764F}" sibTransId="{C215A92A-82C8-44AF-97CB-D4B0A5F19AF5}"/>
    <dgm:cxn modelId="{B3A98BC7-50F0-4177-89A7-F9D0DDA6879C}" type="presOf" srcId="{CA366417-2B21-4CB2-A148-2AA39EF4DDBE}" destId="{C1EC41B9-DBA8-4442-A055-718CE1A22192}" srcOrd="0" destOrd="0" presId="urn:microsoft.com/office/officeart/2009/layout/CircleArrowProcess"/>
    <dgm:cxn modelId="{BEE82607-A930-4589-8EFE-8AC0DD56682D}" type="presParOf" srcId="{87C7D45B-41FB-48C8-ADCA-DF9999A425C4}" destId="{80EE390D-5DC9-4C85-9DD4-A561CAFF67A6}" srcOrd="0" destOrd="0" presId="urn:microsoft.com/office/officeart/2009/layout/CircleArrowProcess"/>
    <dgm:cxn modelId="{A897CED8-272F-4FB3-9936-42E39AFB59F8}" type="presParOf" srcId="{80EE390D-5DC9-4C85-9DD4-A561CAFF67A6}" destId="{3A6C0431-DE98-41F5-92EB-06F5FF38719C}" srcOrd="0" destOrd="0" presId="urn:microsoft.com/office/officeart/2009/layout/CircleArrowProcess"/>
    <dgm:cxn modelId="{10185127-6D51-4717-AEAF-2DB908C3877C}" type="presParOf" srcId="{87C7D45B-41FB-48C8-ADCA-DF9999A425C4}" destId="{C1EC41B9-DBA8-4442-A055-718CE1A22192}" srcOrd="1" destOrd="0" presId="urn:microsoft.com/office/officeart/2009/layout/CircleArrowProcess"/>
    <dgm:cxn modelId="{299AC4C3-CF90-490C-9B3A-B1E76F9A4A8C}" type="presParOf" srcId="{87C7D45B-41FB-48C8-ADCA-DF9999A425C4}" destId="{860CC073-BAAF-49F2-96BA-84506CDE691A}" srcOrd="2" destOrd="0" presId="urn:microsoft.com/office/officeart/2009/layout/CircleArrowProcess"/>
    <dgm:cxn modelId="{D0CC0FBC-832A-4B4F-B65D-D4E950CB7000}" type="presParOf" srcId="{860CC073-BAAF-49F2-96BA-84506CDE691A}" destId="{68F19683-B87B-4C76-868D-1ECC1D32F6E6}" srcOrd="0" destOrd="0" presId="urn:microsoft.com/office/officeart/2009/layout/CircleArrowProcess"/>
    <dgm:cxn modelId="{CF2D7D13-2812-4C0D-9F61-B04872354209}" type="presParOf" srcId="{87C7D45B-41FB-48C8-ADCA-DF9999A425C4}" destId="{1A6AA501-F44E-4EA1-B3D8-2C29586444A7}" srcOrd="3" destOrd="0" presId="urn:microsoft.com/office/officeart/2009/layout/CircleArrowProcess"/>
    <dgm:cxn modelId="{0DFE0D75-41D1-42F2-B528-58B6ACBA6402}" type="presParOf" srcId="{87C7D45B-41FB-48C8-ADCA-DF9999A425C4}" destId="{B4911112-268F-4270-A993-9839437B5906}" srcOrd="4" destOrd="0" presId="urn:microsoft.com/office/officeart/2009/layout/CircleArrowProcess"/>
    <dgm:cxn modelId="{2EC481F3-CCF7-46A4-BEC2-4E8154C9D84D}" type="presParOf" srcId="{B4911112-268F-4270-A993-9839437B5906}" destId="{22FB537D-CB3F-45D4-A68D-6D79D1EB35B0}" srcOrd="0" destOrd="0" presId="urn:microsoft.com/office/officeart/2009/layout/CircleArrowProcess"/>
    <dgm:cxn modelId="{0F2A4FCD-3E52-41E8-AC15-0A01D3C9DA5E}" type="presParOf" srcId="{87C7D45B-41FB-48C8-ADCA-DF9999A425C4}" destId="{E852C8DF-6BB1-4294-A08F-400D20E449A0}" srcOrd="5" destOrd="0" presId="urn:microsoft.com/office/officeart/2009/layout/CircleArrowProces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BDB90CB-C1D9-41FA-81DF-8168E5E10640}" type="doc">
      <dgm:prSet loTypeId="urn:microsoft.com/office/officeart/2005/8/layout/cycle8" loCatId="cycle" qsTypeId="urn:microsoft.com/office/officeart/2005/8/quickstyle/3d4" qsCatId="3D" csTypeId="urn:microsoft.com/office/officeart/2005/8/colors/accent5_2" csCatId="accent5" phldr="1"/>
      <dgm:spPr/>
    </dgm:pt>
    <dgm:pt modelId="{D9F2DA6E-5AB6-487D-990C-D54C3EA81215}">
      <dgm:prSet phldrT="[Text]" custT="1"/>
      <dgm:spPr>
        <a:xfrm>
          <a:off x="1426157" y="192906"/>
          <a:ext cx="2688336" cy="2688336"/>
        </a:xfrm>
      </dgm:spPr>
      <dgm:t>
        <a:bodyPr/>
        <a:lstStyle/>
        <a:p>
          <a:pPr>
            <a:buNone/>
          </a:pPr>
          <a:r>
            <a:rPr lang="en-AU" sz="1400" b="1" dirty="0">
              <a:latin typeface="Calibri" panose="020F0502020204030204"/>
              <a:ea typeface="+mn-ea"/>
              <a:cs typeface="+mn-cs"/>
            </a:rPr>
            <a:t>Purpose</a:t>
          </a:r>
        </a:p>
      </dgm:t>
    </dgm:pt>
    <dgm:pt modelId="{D7F1060B-CB2A-44EF-B992-8146CE6AD982}" type="parTrans" cxnId="{202354E2-75F2-45F5-87FB-61E8A4E03872}">
      <dgm:prSet/>
      <dgm:spPr/>
      <dgm:t>
        <a:bodyPr/>
        <a:lstStyle/>
        <a:p>
          <a:endParaRPr lang="en-AU" b="1"/>
        </a:p>
      </dgm:t>
    </dgm:pt>
    <dgm:pt modelId="{CF16898E-0B37-4802-B1D4-F857AB2EBFF0}" type="sibTrans" cxnId="{202354E2-75F2-45F5-87FB-61E8A4E03872}">
      <dgm:prSet/>
      <dgm:spPr/>
      <dgm:t>
        <a:bodyPr/>
        <a:lstStyle/>
        <a:p>
          <a:endParaRPr lang="en-AU" b="1"/>
        </a:p>
      </dgm:t>
    </dgm:pt>
    <dgm:pt modelId="{189AF490-E3AF-479D-B74E-76EB20F305A0}">
      <dgm:prSet phldrT="[Text]" custT="1"/>
      <dgm:spPr>
        <a:xfrm>
          <a:off x="1426157" y="283157"/>
          <a:ext cx="2688336" cy="2688336"/>
        </a:xfrm>
      </dgm:spPr>
      <dgm:t>
        <a:bodyPr/>
        <a:lstStyle/>
        <a:p>
          <a:pPr>
            <a:buNone/>
          </a:pPr>
          <a:r>
            <a:rPr lang="en-AU" sz="1400" b="1" dirty="0">
              <a:latin typeface="Calibri" panose="020F0502020204030204"/>
              <a:ea typeface="+mn-ea"/>
              <a:cs typeface="+mn-cs"/>
            </a:rPr>
            <a:t>Caring</a:t>
          </a:r>
        </a:p>
      </dgm:t>
    </dgm:pt>
    <dgm:pt modelId="{E11D7977-38CE-4B0D-B51C-C5456CE04ACB}" type="parTrans" cxnId="{8E749C61-A8D7-4849-86AC-D0C0AB080A5A}">
      <dgm:prSet/>
      <dgm:spPr/>
      <dgm:t>
        <a:bodyPr/>
        <a:lstStyle/>
        <a:p>
          <a:endParaRPr lang="en-AU" b="1"/>
        </a:p>
      </dgm:t>
    </dgm:pt>
    <dgm:pt modelId="{79A90AE5-9ACF-4AE0-9563-983CD36ED65F}" type="sibTrans" cxnId="{8E749C61-A8D7-4849-86AC-D0C0AB080A5A}">
      <dgm:prSet/>
      <dgm:spPr/>
      <dgm:t>
        <a:bodyPr/>
        <a:lstStyle/>
        <a:p>
          <a:endParaRPr lang="en-AU" b="1"/>
        </a:p>
      </dgm:t>
    </dgm:pt>
    <dgm:pt modelId="{3CBA5640-31A8-40C3-92A2-B4937E14C4C6}">
      <dgm:prSet phldrT="[Text]" custT="1"/>
      <dgm:spPr>
        <a:xfrm>
          <a:off x="1335906" y="283157"/>
          <a:ext cx="2688336" cy="2688336"/>
        </a:xfrm>
      </dgm:spPr>
      <dgm:t>
        <a:bodyPr/>
        <a:lstStyle/>
        <a:p>
          <a:pPr>
            <a:buNone/>
          </a:pPr>
          <a:r>
            <a:rPr lang="en-AU" sz="1400" b="1" dirty="0">
              <a:latin typeface="Calibri" panose="020F0502020204030204"/>
              <a:ea typeface="+mn-ea"/>
              <a:cs typeface="+mn-cs"/>
            </a:rPr>
            <a:t>Connecting</a:t>
          </a:r>
        </a:p>
      </dgm:t>
    </dgm:pt>
    <dgm:pt modelId="{B09066AD-A6B5-43AB-A08A-905AF022D212}" type="parTrans" cxnId="{D259E087-56C0-4927-8786-B8F28709E58F}">
      <dgm:prSet/>
      <dgm:spPr/>
      <dgm:t>
        <a:bodyPr/>
        <a:lstStyle/>
        <a:p>
          <a:endParaRPr lang="en-AU" b="1"/>
        </a:p>
      </dgm:t>
    </dgm:pt>
    <dgm:pt modelId="{FA275B51-55A0-46C1-9654-A37B437EE012}" type="sibTrans" cxnId="{D259E087-56C0-4927-8786-B8F28709E58F}">
      <dgm:prSet/>
      <dgm:spPr/>
      <dgm:t>
        <a:bodyPr/>
        <a:lstStyle/>
        <a:p>
          <a:endParaRPr lang="en-AU" b="1"/>
        </a:p>
      </dgm:t>
    </dgm:pt>
    <dgm:pt modelId="{CF2FDF7B-6EAC-4CAA-8358-C99598A179D7}">
      <dgm:prSet phldrT="[Text]" custT="1"/>
      <dgm:spPr>
        <a:xfrm>
          <a:off x="1426157" y="192906"/>
          <a:ext cx="2688336" cy="2688336"/>
        </a:xfrm>
      </dgm:spPr>
      <dgm:t>
        <a:bodyPr/>
        <a:lstStyle/>
        <a:p>
          <a:pPr>
            <a:buNone/>
          </a:pPr>
          <a:r>
            <a:rPr lang="en-AU" sz="1400" b="1" dirty="0">
              <a:latin typeface="Calibri" panose="020F0502020204030204"/>
              <a:ea typeface="+mn-ea"/>
              <a:cs typeface="+mn-cs"/>
            </a:rPr>
            <a:t>Curious</a:t>
          </a:r>
        </a:p>
      </dgm:t>
    </dgm:pt>
    <dgm:pt modelId="{5D878749-B53F-4B80-BBC9-6B7EB233B71D}" type="parTrans" cxnId="{C46031EF-F206-4734-A79F-FED9DC489E2F}">
      <dgm:prSet/>
      <dgm:spPr/>
      <dgm:t>
        <a:bodyPr/>
        <a:lstStyle/>
        <a:p>
          <a:endParaRPr lang="en-AU"/>
        </a:p>
      </dgm:t>
    </dgm:pt>
    <dgm:pt modelId="{21F95C54-BE4D-453B-8428-4EF3F7675BB9}" type="sibTrans" cxnId="{C46031EF-F206-4734-A79F-FED9DC489E2F}">
      <dgm:prSet/>
      <dgm:spPr/>
      <dgm:t>
        <a:bodyPr/>
        <a:lstStyle/>
        <a:p>
          <a:endParaRPr lang="en-AU"/>
        </a:p>
      </dgm:t>
    </dgm:pt>
    <dgm:pt modelId="{BA86878B-2404-48CA-BEF4-5D10285AAECA}" type="pres">
      <dgm:prSet presAssocID="{1BDB90CB-C1D9-41FA-81DF-8168E5E10640}" presName="compositeShape" presStyleCnt="0">
        <dgm:presLayoutVars>
          <dgm:chMax val="7"/>
          <dgm:dir/>
          <dgm:resizeHandles val="exact"/>
        </dgm:presLayoutVars>
      </dgm:prSet>
      <dgm:spPr/>
    </dgm:pt>
    <dgm:pt modelId="{124A32FE-1410-45F1-83F0-9163DD28BE53}" type="pres">
      <dgm:prSet presAssocID="{1BDB90CB-C1D9-41FA-81DF-8168E5E10640}" presName="wedge1" presStyleLbl="node1" presStyleIdx="0" presStyleCnt="4"/>
      <dgm:spPr>
        <a:prstGeom prst="pie">
          <a:avLst>
            <a:gd name="adj1" fmla="val 16200000"/>
            <a:gd name="adj2" fmla="val 0"/>
          </a:avLst>
        </a:prstGeom>
      </dgm:spPr>
    </dgm:pt>
    <dgm:pt modelId="{8C91108B-B724-4B25-9B53-07D84EDF0059}" type="pres">
      <dgm:prSet presAssocID="{1BDB90CB-C1D9-41FA-81DF-8168E5E10640}" presName="dummy1a" presStyleCnt="0"/>
      <dgm:spPr/>
    </dgm:pt>
    <dgm:pt modelId="{788CCCF2-86A0-4F56-89DD-6E202FA00618}" type="pres">
      <dgm:prSet presAssocID="{1BDB90CB-C1D9-41FA-81DF-8168E5E10640}" presName="dummy1b" presStyleCnt="0"/>
      <dgm:spPr/>
    </dgm:pt>
    <dgm:pt modelId="{12C6936D-FB69-41BB-BAAE-65E98C711D12}" type="pres">
      <dgm:prSet presAssocID="{1BDB90CB-C1D9-41FA-81DF-8168E5E10640}" presName="wedge1Tx" presStyleLbl="node1" presStyleIdx="0" presStyleCnt="4">
        <dgm:presLayoutVars>
          <dgm:chMax val="0"/>
          <dgm:chPref val="0"/>
          <dgm:bulletEnabled val="1"/>
        </dgm:presLayoutVars>
      </dgm:prSet>
      <dgm:spPr/>
    </dgm:pt>
    <dgm:pt modelId="{FD01D872-8BE0-4E2D-A75F-6C162F9F6DEE}" type="pres">
      <dgm:prSet presAssocID="{1BDB90CB-C1D9-41FA-81DF-8168E5E10640}" presName="wedge2" presStyleLbl="node1" presStyleIdx="1" presStyleCnt="4"/>
      <dgm:spPr>
        <a:prstGeom prst="pie">
          <a:avLst>
            <a:gd name="adj1" fmla="val 0"/>
            <a:gd name="adj2" fmla="val 5400000"/>
          </a:avLst>
        </a:prstGeom>
      </dgm:spPr>
    </dgm:pt>
    <dgm:pt modelId="{9D5A088B-2564-4F8E-98A9-B540D2FA2629}" type="pres">
      <dgm:prSet presAssocID="{1BDB90CB-C1D9-41FA-81DF-8168E5E10640}" presName="dummy2a" presStyleCnt="0"/>
      <dgm:spPr/>
    </dgm:pt>
    <dgm:pt modelId="{872F095F-81D0-420C-9E91-6451BE7E47A9}" type="pres">
      <dgm:prSet presAssocID="{1BDB90CB-C1D9-41FA-81DF-8168E5E10640}" presName="dummy2b" presStyleCnt="0"/>
      <dgm:spPr/>
    </dgm:pt>
    <dgm:pt modelId="{DB19D8D5-464B-4F8D-AEFE-91933E1B77EB}" type="pres">
      <dgm:prSet presAssocID="{1BDB90CB-C1D9-41FA-81DF-8168E5E10640}" presName="wedge2Tx" presStyleLbl="node1" presStyleIdx="1" presStyleCnt="4">
        <dgm:presLayoutVars>
          <dgm:chMax val="0"/>
          <dgm:chPref val="0"/>
          <dgm:bulletEnabled val="1"/>
        </dgm:presLayoutVars>
      </dgm:prSet>
      <dgm:spPr/>
    </dgm:pt>
    <dgm:pt modelId="{646B5DA7-6025-492D-827A-00EA56A62FE4}" type="pres">
      <dgm:prSet presAssocID="{1BDB90CB-C1D9-41FA-81DF-8168E5E10640}" presName="wedge3" presStyleLbl="node1" presStyleIdx="2" presStyleCnt="4"/>
      <dgm:spPr>
        <a:prstGeom prst="pie">
          <a:avLst>
            <a:gd name="adj1" fmla="val 5400000"/>
            <a:gd name="adj2" fmla="val 10800000"/>
          </a:avLst>
        </a:prstGeom>
      </dgm:spPr>
    </dgm:pt>
    <dgm:pt modelId="{9979BB83-FF36-43D0-ADF7-A8EDBB27AE51}" type="pres">
      <dgm:prSet presAssocID="{1BDB90CB-C1D9-41FA-81DF-8168E5E10640}" presName="dummy3a" presStyleCnt="0"/>
      <dgm:spPr/>
    </dgm:pt>
    <dgm:pt modelId="{4548BACE-C06B-4A56-A8DA-FFDAB2703EF5}" type="pres">
      <dgm:prSet presAssocID="{1BDB90CB-C1D9-41FA-81DF-8168E5E10640}" presName="dummy3b" presStyleCnt="0"/>
      <dgm:spPr/>
    </dgm:pt>
    <dgm:pt modelId="{6235FEBB-9E1C-492E-A5B8-20447DE65939}" type="pres">
      <dgm:prSet presAssocID="{1BDB90CB-C1D9-41FA-81DF-8168E5E10640}" presName="wedge3Tx" presStyleLbl="node1" presStyleIdx="2" presStyleCnt="4">
        <dgm:presLayoutVars>
          <dgm:chMax val="0"/>
          <dgm:chPref val="0"/>
          <dgm:bulletEnabled val="1"/>
        </dgm:presLayoutVars>
      </dgm:prSet>
      <dgm:spPr/>
    </dgm:pt>
    <dgm:pt modelId="{F1C440E2-EDE6-4B2D-A01E-343A28D8A2BF}" type="pres">
      <dgm:prSet presAssocID="{1BDB90CB-C1D9-41FA-81DF-8168E5E10640}" presName="wedge4" presStyleLbl="node1" presStyleIdx="3" presStyleCnt="4"/>
      <dgm:spPr>
        <a:prstGeom prst="pie">
          <a:avLst>
            <a:gd name="adj1" fmla="val 10800000"/>
            <a:gd name="adj2" fmla="val 16200000"/>
          </a:avLst>
        </a:prstGeom>
      </dgm:spPr>
    </dgm:pt>
    <dgm:pt modelId="{FCA55DCA-70D5-48B1-AA7C-1719B2633466}" type="pres">
      <dgm:prSet presAssocID="{1BDB90CB-C1D9-41FA-81DF-8168E5E10640}" presName="dummy4a" presStyleCnt="0"/>
      <dgm:spPr/>
    </dgm:pt>
    <dgm:pt modelId="{0DDE1DE7-78E9-43AA-8C1A-A2C46400DAE8}" type="pres">
      <dgm:prSet presAssocID="{1BDB90CB-C1D9-41FA-81DF-8168E5E10640}" presName="dummy4b" presStyleCnt="0"/>
      <dgm:spPr/>
    </dgm:pt>
    <dgm:pt modelId="{50EDDE42-E67C-49B3-80F1-6A9BDB78246E}" type="pres">
      <dgm:prSet presAssocID="{1BDB90CB-C1D9-41FA-81DF-8168E5E10640}" presName="wedge4Tx" presStyleLbl="node1" presStyleIdx="3" presStyleCnt="4">
        <dgm:presLayoutVars>
          <dgm:chMax val="0"/>
          <dgm:chPref val="0"/>
          <dgm:bulletEnabled val="1"/>
        </dgm:presLayoutVars>
      </dgm:prSet>
      <dgm:spPr/>
    </dgm:pt>
    <dgm:pt modelId="{35085B5A-F9EF-4E5F-8A7B-C198400C0FFC}" type="pres">
      <dgm:prSet presAssocID="{CF16898E-0B37-4802-B1D4-F857AB2EBFF0}" presName="arrowWedge1" presStyleLbl="fgSibTrans2D1" presStyleIdx="0" presStyleCnt="4"/>
      <dgm:spPr>
        <a:xfrm>
          <a:off x="1259736" y="26485"/>
          <a:ext cx="3021177" cy="3021177"/>
        </a:xfrm>
        <a:prstGeom prst="circularArrow">
          <a:avLst>
            <a:gd name="adj1" fmla="val 5085"/>
            <a:gd name="adj2" fmla="val 327528"/>
            <a:gd name="adj3" fmla="val 21272472"/>
            <a:gd name="adj4" fmla="val 16200000"/>
            <a:gd name="adj5" fmla="val 5932"/>
          </a:avLst>
        </a:prstGeom>
      </dgm:spPr>
    </dgm:pt>
    <dgm:pt modelId="{F572ABFF-BC9D-48D3-8194-F7B32C1BABA1}" type="pres">
      <dgm:prSet presAssocID="{21F95C54-BE4D-453B-8428-4EF3F7675BB9}" presName="arrowWedge2" presStyleLbl="fgSibTrans2D1" presStyleIdx="1" presStyleCnt="4"/>
      <dgm:spPr/>
    </dgm:pt>
    <dgm:pt modelId="{2CAFC3CE-0110-4573-8078-0C022A220270}" type="pres">
      <dgm:prSet presAssocID="{79A90AE5-9ACF-4AE0-9563-983CD36ED65F}" presName="arrowWedge3" presStyleLbl="fgSibTrans2D1" presStyleIdx="2" presStyleCnt="4"/>
      <dgm:spPr/>
    </dgm:pt>
    <dgm:pt modelId="{894BD42E-DE88-421E-9502-5FE74D945562}" type="pres">
      <dgm:prSet presAssocID="{FA275B51-55A0-46C1-9654-A37B437EE012}" presName="arrowWedge4" presStyleLbl="fgSibTrans2D1" presStyleIdx="3" presStyleCnt="4"/>
      <dgm:spPr/>
    </dgm:pt>
  </dgm:ptLst>
  <dgm:cxnLst>
    <dgm:cxn modelId="{6169C309-9D51-4780-A70C-E111E522DBEB}" type="presOf" srcId="{3CBA5640-31A8-40C3-92A2-B4937E14C4C6}" destId="{50EDDE42-E67C-49B3-80F1-6A9BDB78246E}" srcOrd="1" destOrd="0" presId="urn:microsoft.com/office/officeart/2005/8/layout/cycle8"/>
    <dgm:cxn modelId="{9F00A713-ACFE-4D98-93E2-C64053F61B08}" type="presOf" srcId="{D9F2DA6E-5AB6-487D-990C-D54C3EA81215}" destId="{124A32FE-1410-45F1-83F0-9163DD28BE53}" srcOrd="0" destOrd="0" presId="urn:microsoft.com/office/officeart/2005/8/layout/cycle8"/>
    <dgm:cxn modelId="{2DD6285D-10F9-4CEA-80D9-A97EAAF308AE}" type="presOf" srcId="{1BDB90CB-C1D9-41FA-81DF-8168E5E10640}" destId="{BA86878B-2404-48CA-BEF4-5D10285AAECA}" srcOrd="0" destOrd="0" presId="urn:microsoft.com/office/officeart/2005/8/layout/cycle8"/>
    <dgm:cxn modelId="{8E749C61-A8D7-4849-86AC-D0C0AB080A5A}" srcId="{1BDB90CB-C1D9-41FA-81DF-8168E5E10640}" destId="{189AF490-E3AF-479D-B74E-76EB20F305A0}" srcOrd="2" destOrd="0" parTransId="{E11D7977-38CE-4B0D-B51C-C5456CE04ACB}" sibTransId="{79A90AE5-9ACF-4AE0-9563-983CD36ED65F}"/>
    <dgm:cxn modelId="{3044D247-25D2-4B1A-9442-CDED66C21DEF}" type="presOf" srcId="{CF2FDF7B-6EAC-4CAA-8358-C99598A179D7}" destId="{DB19D8D5-464B-4F8D-AEFE-91933E1B77EB}" srcOrd="1" destOrd="0" presId="urn:microsoft.com/office/officeart/2005/8/layout/cycle8"/>
    <dgm:cxn modelId="{D259E087-56C0-4927-8786-B8F28709E58F}" srcId="{1BDB90CB-C1D9-41FA-81DF-8168E5E10640}" destId="{3CBA5640-31A8-40C3-92A2-B4937E14C4C6}" srcOrd="3" destOrd="0" parTransId="{B09066AD-A6B5-43AB-A08A-905AF022D212}" sibTransId="{FA275B51-55A0-46C1-9654-A37B437EE012}"/>
    <dgm:cxn modelId="{014603B5-9F54-4F86-86DA-2E23455DB172}" type="presOf" srcId="{189AF490-E3AF-479D-B74E-76EB20F305A0}" destId="{6235FEBB-9E1C-492E-A5B8-20447DE65939}" srcOrd="1" destOrd="0" presId="urn:microsoft.com/office/officeart/2005/8/layout/cycle8"/>
    <dgm:cxn modelId="{2DD62DC8-BF0A-4220-B6D0-865356E63193}" type="presOf" srcId="{CF2FDF7B-6EAC-4CAA-8358-C99598A179D7}" destId="{FD01D872-8BE0-4E2D-A75F-6C162F9F6DEE}" srcOrd="0" destOrd="0" presId="urn:microsoft.com/office/officeart/2005/8/layout/cycle8"/>
    <dgm:cxn modelId="{A47C6BCC-8C5F-411D-8A5D-75C10F72CFD9}" type="presOf" srcId="{D9F2DA6E-5AB6-487D-990C-D54C3EA81215}" destId="{12C6936D-FB69-41BB-BAAE-65E98C711D12}" srcOrd="1" destOrd="0" presId="urn:microsoft.com/office/officeart/2005/8/layout/cycle8"/>
    <dgm:cxn modelId="{734DEDD1-FFEE-45EF-B198-35C272B001C7}" type="presOf" srcId="{189AF490-E3AF-479D-B74E-76EB20F305A0}" destId="{646B5DA7-6025-492D-827A-00EA56A62FE4}" srcOrd="0" destOrd="0" presId="urn:microsoft.com/office/officeart/2005/8/layout/cycle8"/>
    <dgm:cxn modelId="{202354E2-75F2-45F5-87FB-61E8A4E03872}" srcId="{1BDB90CB-C1D9-41FA-81DF-8168E5E10640}" destId="{D9F2DA6E-5AB6-487D-990C-D54C3EA81215}" srcOrd="0" destOrd="0" parTransId="{D7F1060B-CB2A-44EF-B992-8146CE6AD982}" sibTransId="{CF16898E-0B37-4802-B1D4-F857AB2EBFF0}"/>
    <dgm:cxn modelId="{C46031EF-F206-4734-A79F-FED9DC489E2F}" srcId="{1BDB90CB-C1D9-41FA-81DF-8168E5E10640}" destId="{CF2FDF7B-6EAC-4CAA-8358-C99598A179D7}" srcOrd="1" destOrd="0" parTransId="{5D878749-B53F-4B80-BBC9-6B7EB233B71D}" sibTransId="{21F95C54-BE4D-453B-8428-4EF3F7675BB9}"/>
    <dgm:cxn modelId="{8CDFF9F4-349F-4D59-8B81-FCA27E401C65}" type="presOf" srcId="{3CBA5640-31A8-40C3-92A2-B4937E14C4C6}" destId="{F1C440E2-EDE6-4B2D-A01E-343A28D8A2BF}" srcOrd="0" destOrd="0" presId="urn:microsoft.com/office/officeart/2005/8/layout/cycle8"/>
    <dgm:cxn modelId="{1EBBCFFA-5B91-4457-8728-6FE07D88A35A}" type="presParOf" srcId="{BA86878B-2404-48CA-BEF4-5D10285AAECA}" destId="{124A32FE-1410-45F1-83F0-9163DD28BE53}" srcOrd="0" destOrd="0" presId="urn:microsoft.com/office/officeart/2005/8/layout/cycle8"/>
    <dgm:cxn modelId="{5C6F466C-7BEC-4717-A2D5-ED40C0B78325}" type="presParOf" srcId="{BA86878B-2404-48CA-BEF4-5D10285AAECA}" destId="{8C91108B-B724-4B25-9B53-07D84EDF0059}" srcOrd="1" destOrd="0" presId="urn:microsoft.com/office/officeart/2005/8/layout/cycle8"/>
    <dgm:cxn modelId="{9F99454C-E654-4BB4-8E65-8D882028AB75}" type="presParOf" srcId="{BA86878B-2404-48CA-BEF4-5D10285AAECA}" destId="{788CCCF2-86A0-4F56-89DD-6E202FA00618}" srcOrd="2" destOrd="0" presId="urn:microsoft.com/office/officeart/2005/8/layout/cycle8"/>
    <dgm:cxn modelId="{98C253D8-E0E9-4471-837E-EF1B58A96DE2}" type="presParOf" srcId="{BA86878B-2404-48CA-BEF4-5D10285AAECA}" destId="{12C6936D-FB69-41BB-BAAE-65E98C711D12}" srcOrd="3" destOrd="0" presId="urn:microsoft.com/office/officeart/2005/8/layout/cycle8"/>
    <dgm:cxn modelId="{F282F881-056D-49D5-8C7E-07A7D3F7DD5F}" type="presParOf" srcId="{BA86878B-2404-48CA-BEF4-5D10285AAECA}" destId="{FD01D872-8BE0-4E2D-A75F-6C162F9F6DEE}" srcOrd="4" destOrd="0" presId="urn:microsoft.com/office/officeart/2005/8/layout/cycle8"/>
    <dgm:cxn modelId="{BB1C2608-536C-4AD9-A741-687FEB90C23A}" type="presParOf" srcId="{BA86878B-2404-48CA-BEF4-5D10285AAECA}" destId="{9D5A088B-2564-4F8E-98A9-B540D2FA2629}" srcOrd="5" destOrd="0" presId="urn:microsoft.com/office/officeart/2005/8/layout/cycle8"/>
    <dgm:cxn modelId="{AF6F20BC-7665-4D32-B959-0C00CA27D95F}" type="presParOf" srcId="{BA86878B-2404-48CA-BEF4-5D10285AAECA}" destId="{872F095F-81D0-420C-9E91-6451BE7E47A9}" srcOrd="6" destOrd="0" presId="urn:microsoft.com/office/officeart/2005/8/layout/cycle8"/>
    <dgm:cxn modelId="{7AC13AE6-56ED-41B3-8B09-FB864C7A7D90}" type="presParOf" srcId="{BA86878B-2404-48CA-BEF4-5D10285AAECA}" destId="{DB19D8D5-464B-4F8D-AEFE-91933E1B77EB}" srcOrd="7" destOrd="0" presId="urn:microsoft.com/office/officeart/2005/8/layout/cycle8"/>
    <dgm:cxn modelId="{094519F0-E887-4B8D-996C-73D6DE533732}" type="presParOf" srcId="{BA86878B-2404-48CA-BEF4-5D10285AAECA}" destId="{646B5DA7-6025-492D-827A-00EA56A62FE4}" srcOrd="8" destOrd="0" presId="urn:microsoft.com/office/officeart/2005/8/layout/cycle8"/>
    <dgm:cxn modelId="{AD37C266-EED8-4735-AA7B-9C4EC4F320B7}" type="presParOf" srcId="{BA86878B-2404-48CA-BEF4-5D10285AAECA}" destId="{9979BB83-FF36-43D0-ADF7-A8EDBB27AE51}" srcOrd="9" destOrd="0" presId="urn:microsoft.com/office/officeart/2005/8/layout/cycle8"/>
    <dgm:cxn modelId="{B72FDC3D-757D-42BF-BEE6-FEFE95D6F3CA}" type="presParOf" srcId="{BA86878B-2404-48CA-BEF4-5D10285AAECA}" destId="{4548BACE-C06B-4A56-A8DA-FFDAB2703EF5}" srcOrd="10" destOrd="0" presId="urn:microsoft.com/office/officeart/2005/8/layout/cycle8"/>
    <dgm:cxn modelId="{1704CCA0-5015-4D8B-A60B-FD0D8D8EC8A1}" type="presParOf" srcId="{BA86878B-2404-48CA-BEF4-5D10285AAECA}" destId="{6235FEBB-9E1C-492E-A5B8-20447DE65939}" srcOrd="11" destOrd="0" presId="urn:microsoft.com/office/officeart/2005/8/layout/cycle8"/>
    <dgm:cxn modelId="{F9D06712-C956-4222-A137-F579ABE23EAD}" type="presParOf" srcId="{BA86878B-2404-48CA-BEF4-5D10285AAECA}" destId="{F1C440E2-EDE6-4B2D-A01E-343A28D8A2BF}" srcOrd="12" destOrd="0" presId="urn:microsoft.com/office/officeart/2005/8/layout/cycle8"/>
    <dgm:cxn modelId="{50BB8DC7-248C-42F0-B315-B710CC07BAA9}" type="presParOf" srcId="{BA86878B-2404-48CA-BEF4-5D10285AAECA}" destId="{FCA55DCA-70D5-48B1-AA7C-1719B2633466}" srcOrd="13" destOrd="0" presId="urn:microsoft.com/office/officeart/2005/8/layout/cycle8"/>
    <dgm:cxn modelId="{224095F6-40CF-484F-AA6B-B120645ACDFF}" type="presParOf" srcId="{BA86878B-2404-48CA-BEF4-5D10285AAECA}" destId="{0DDE1DE7-78E9-43AA-8C1A-A2C46400DAE8}" srcOrd="14" destOrd="0" presId="urn:microsoft.com/office/officeart/2005/8/layout/cycle8"/>
    <dgm:cxn modelId="{A62B9E52-4B99-4295-B407-4C5AB301A1D3}" type="presParOf" srcId="{BA86878B-2404-48CA-BEF4-5D10285AAECA}" destId="{50EDDE42-E67C-49B3-80F1-6A9BDB78246E}" srcOrd="15" destOrd="0" presId="urn:microsoft.com/office/officeart/2005/8/layout/cycle8"/>
    <dgm:cxn modelId="{66722A43-B6C8-44FF-8920-A5D11D59516F}" type="presParOf" srcId="{BA86878B-2404-48CA-BEF4-5D10285AAECA}" destId="{35085B5A-F9EF-4E5F-8A7B-C198400C0FFC}" srcOrd="16" destOrd="0" presId="urn:microsoft.com/office/officeart/2005/8/layout/cycle8"/>
    <dgm:cxn modelId="{01EA74FB-ACB0-432D-968D-1EC731D02164}" type="presParOf" srcId="{BA86878B-2404-48CA-BEF4-5D10285AAECA}" destId="{F572ABFF-BC9D-48D3-8194-F7B32C1BABA1}" srcOrd="17" destOrd="0" presId="urn:microsoft.com/office/officeart/2005/8/layout/cycle8"/>
    <dgm:cxn modelId="{541AD305-C8D0-49CA-92E7-C87CC61DC862}" type="presParOf" srcId="{BA86878B-2404-48CA-BEF4-5D10285AAECA}" destId="{2CAFC3CE-0110-4573-8078-0C022A220270}" srcOrd="18" destOrd="0" presId="urn:microsoft.com/office/officeart/2005/8/layout/cycle8"/>
    <dgm:cxn modelId="{6CBBB4C7-AB85-4A52-A0AB-E8CFD8E5B516}" type="presParOf" srcId="{BA86878B-2404-48CA-BEF4-5D10285AAECA}" destId="{894BD42E-DE88-421E-9502-5FE74D945562}" srcOrd="19"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13CA660D-6599-4C98-89B3-9E796101A2AD}" type="doc">
      <dgm:prSet loTypeId="urn:microsoft.com/office/officeart/2005/8/layout/radial4" loCatId="relationship" qsTypeId="urn:microsoft.com/office/officeart/2005/8/quickstyle/simple5" qsCatId="simple" csTypeId="urn:microsoft.com/office/officeart/2005/8/colors/accent1_4" csCatId="accent1" phldr="1"/>
      <dgm:spPr/>
      <dgm:t>
        <a:bodyPr/>
        <a:lstStyle/>
        <a:p>
          <a:endParaRPr lang="en-AU"/>
        </a:p>
      </dgm:t>
    </dgm:pt>
    <dgm:pt modelId="{360FA74D-AC2A-4C50-A920-E5AB2FC3B211}">
      <dgm:prSet phldrT="[Text]"/>
      <dgm:spPr/>
      <dgm:t>
        <a:bodyPr/>
        <a:lstStyle/>
        <a:p>
          <a:r>
            <a:rPr lang="en-AU"/>
            <a:t>Engagement</a:t>
          </a:r>
        </a:p>
      </dgm:t>
    </dgm:pt>
    <dgm:pt modelId="{DC9B8685-9582-4D8C-AB92-5C832FA904D9}" type="parTrans" cxnId="{4825AD6E-E2C2-4DA8-9A6D-4AFE47DA01CD}">
      <dgm:prSet/>
      <dgm:spPr/>
      <dgm:t>
        <a:bodyPr/>
        <a:lstStyle/>
        <a:p>
          <a:endParaRPr lang="en-AU"/>
        </a:p>
      </dgm:t>
    </dgm:pt>
    <dgm:pt modelId="{B816BDB3-E689-40A4-8348-4B04A3212884}" type="sibTrans" cxnId="{4825AD6E-E2C2-4DA8-9A6D-4AFE47DA01CD}">
      <dgm:prSet/>
      <dgm:spPr/>
      <dgm:t>
        <a:bodyPr/>
        <a:lstStyle/>
        <a:p>
          <a:endParaRPr lang="en-AU"/>
        </a:p>
      </dgm:t>
    </dgm:pt>
    <dgm:pt modelId="{D5590B89-B53B-4DB4-8E0E-6E482B22355F}">
      <dgm:prSet phldrT="[Text]"/>
      <dgm:spPr/>
      <dgm:t>
        <a:bodyPr/>
        <a:lstStyle/>
        <a:p>
          <a:r>
            <a:rPr lang="en-AU"/>
            <a:t>Career Development</a:t>
          </a:r>
        </a:p>
      </dgm:t>
    </dgm:pt>
    <dgm:pt modelId="{30393D3C-AC9D-42AC-AD1D-F29C6DB82C7F}" type="parTrans" cxnId="{6BAD29A1-D614-4ABD-BC65-23CD6402923F}">
      <dgm:prSet/>
      <dgm:spPr/>
      <dgm:t>
        <a:bodyPr/>
        <a:lstStyle/>
        <a:p>
          <a:endParaRPr lang="en-AU"/>
        </a:p>
      </dgm:t>
    </dgm:pt>
    <dgm:pt modelId="{A1211BC9-EE9F-4F5D-AEE5-58DEEB8369BE}" type="sibTrans" cxnId="{6BAD29A1-D614-4ABD-BC65-23CD6402923F}">
      <dgm:prSet/>
      <dgm:spPr/>
      <dgm:t>
        <a:bodyPr/>
        <a:lstStyle/>
        <a:p>
          <a:endParaRPr lang="en-AU"/>
        </a:p>
      </dgm:t>
    </dgm:pt>
    <dgm:pt modelId="{B3360351-4D8D-4F05-8B21-1A6ED38F5144}">
      <dgm:prSet phldrT="[Text]"/>
      <dgm:spPr/>
      <dgm:t>
        <a:bodyPr/>
        <a:lstStyle/>
        <a:p>
          <a:r>
            <a:rPr lang="en-AU"/>
            <a:t>Intention to Stay</a:t>
          </a:r>
        </a:p>
      </dgm:t>
    </dgm:pt>
    <dgm:pt modelId="{2A33B727-C167-4076-9EEA-0DAEDCDA4FB1}" type="parTrans" cxnId="{C5FD4447-EA74-4C9B-BF1F-87C03A6B8D46}">
      <dgm:prSet/>
      <dgm:spPr/>
      <dgm:t>
        <a:bodyPr/>
        <a:lstStyle/>
        <a:p>
          <a:endParaRPr lang="en-AU"/>
        </a:p>
      </dgm:t>
    </dgm:pt>
    <dgm:pt modelId="{D0F47EC2-8B46-4DE1-AB56-18D8AF3D48F0}" type="sibTrans" cxnId="{C5FD4447-EA74-4C9B-BF1F-87C03A6B8D46}">
      <dgm:prSet/>
      <dgm:spPr/>
      <dgm:t>
        <a:bodyPr/>
        <a:lstStyle/>
        <a:p>
          <a:endParaRPr lang="en-AU"/>
        </a:p>
      </dgm:t>
    </dgm:pt>
    <dgm:pt modelId="{0E72E3CC-F29A-484E-990B-614C170CA5D6}">
      <dgm:prSet phldrT="[Text]"/>
      <dgm:spPr/>
      <dgm:t>
        <a:bodyPr/>
        <a:lstStyle/>
        <a:p>
          <a:r>
            <a:rPr lang="en-AU"/>
            <a:t>Commitment to Organisational Goals</a:t>
          </a:r>
        </a:p>
      </dgm:t>
    </dgm:pt>
    <dgm:pt modelId="{E68ADF12-131F-444F-90F4-10833C3052F9}" type="parTrans" cxnId="{9C36D6CC-41A2-4725-A1FA-87B756D89853}">
      <dgm:prSet/>
      <dgm:spPr/>
      <dgm:t>
        <a:bodyPr/>
        <a:lstStyle/>
        <a:p>
          <a:endParaRPr lang="en-AU"/>
        </a:p>
      </dgm:t>
    </dgm:pt>
    <dgm:pt modelId="{301ECE15-942D-4FC4-9956-AE887E69643B}" type="sibTrans" cxnId="{9C36D6CC-41A2-4725-A1FA-87B756D89853}">
      <dgm:prSet/>
      <dgm:spPr/>
      <dgm:t>
        <a:bodyPr/>
        <a:lstStyle/>
        <a:p>
          <a:endParaRPr lang="en-AU"/>
        </a:p>
      </dgm:t>
    </dgm:pt>
    <dgm:pt modelId="{75087DA7-EAA4-475B-BDA0-656B1FEA49B6}">
      <dgm:prSet/>
      <dgm:spPr/>
      <dgm:t>
        <a:bodyPr/>
        <a:lstStyle/>
        <a:p>
          <a:r>
            <a:rPr lang="en-AU"/>
            <a:t>Organisational Commitment</a:t>
          </a:r>
        </a:p>
      </dgm:t>
    </dgm:pt>
    <dgm:pt modelId="{C13E6487-CC31-4DBA-936B-73D3E911B6AF}" type="parTrans" cxnId="{ABAFA464-523F-481D-9206-843260FCB423}">
      <dgm:prSet/>
      <dgm:spPr/>
      <dgm:t>
        <a:bodyPr/>
        <a:lstStyle/>
        <a:p>
          <a:endParaRPr lang="en-AU"/>
        </a:p>
      </dgm:t>
    </dgm:pt>
    <dgm:pt modelId="{383825A5-A700-440D-801F-6050901F5E93}" type="sibTrans" cxnId="{ABAFA464-523F-481D-9206-843260FCB423}">
      <dgm:prSet/>
      <dgm:spPr/>
      <dgm:t>
        <a:bodyPr/>
        <a:lstStyle/>
        <a:p>
          <a:endParaRPr lang="en-AU"/>
        </a:p>
      </dgm:t>
    </dgm:pt>
    <dgm:pt modelId="{995BC183-1EEA-4E54-8CD5-D36A2FFC237B}">
      <dgm:prSet/>
      <dgm:spPr/>
      <dgm:t>
        <a:bodyPr/>
        <a:lstStyle/>
        <a:p>
          <a:r>
            <a:rPr lang="en-AU"/>
            <a:t>Psychological Contract</a:t>
          </a:r>
        </a:p>
      </dgm:t>
    </dgm:pt>
    <dgm:pt modelId="{7C1D9A83-9E0B-4482-A4E6-58B0DD8FB22B}" type="parTrans" cxnId="{5EFF594E-FECA-4618-9E0F-941FF1A93367}">
      <dgm:prSet/>
      <dgm:spPr/>
      <dgm:t>
        <a:bodyPr/>
        <a:lstStyle/>
        <a:p>
          <a:endParaRPr lang="en-AU"/>
        </a:p>
      </dgm:t>
    </dgm:pt>
    <dgm:pt modelId="{40B593A0-9DF7-4D5C-AF64-759FD91EDE49}" type="sibTrans" cxnId="{5EFF594E-FECA-4618-9E0F-941FF1A93367}">
      <dgm:prSet/>
      <dgm:spPr/>
      <dgm:t>
        <a:bodyPr/>
        <a:lstStyle/>
        <a:p>
          <a:endParaRPr lang="en-AU"/>
        </a:p>
      </dgm:t>
    </dgm:pt>
    <dgm:pt modelId="{CFB65948-3306-4E05-B296-203278022D13}">
      <dgm:prSet/>
      <dgm:spPr/>
      <dgm:t>
        <a:bodyPr/>
        <a:lstStyle/>
        <a:p>
          <a:r>
            <a:rPr lang="en-AU"/>
            <a:t>Satisfaction</a:t>
          </a:r>
        </a:p>
      </dgm:t>
    </dgm:pt>
    <dgm:pt modelId="{0B0C1420-6136-48E3-B58C-4AC01D4F5845}" type="parTrans" cxnId="{3C445170-0228-4361-A482-3EE4049F38ED}">
      <dgm:prSet/>
      <dgm:spPr/>
      <dgm:t>
        <a:bodyPr/>
        <a:lstStyle/>
        <a:p>
          <a:endParaRPr lang="en-AU"/>
        </a:p>
      </dgm:t>
    </dgm:pt>
    <dgm:pt modelId="{0236941D-90BC-4B1E-963D-BB934B70B734}" type="sibTrans" cxnId="{3C445170-0228-4361-A482-3EE4049F38ED}">
      <dgm:prSet/>
      <dgm:spPr/>
      <dgm:t>
        <a:bodyPr/>
        <a:lstStyle/>
        <a:p>
          <a:endParaRPr lang="en-AU"/>
        </a:p>
      </dgm:t>
    </dgm:pt>
    <dgm:pt modelId="{F5E2FF30-EB4B-4E58-A034-E3DA14C4B747}">
      <dgm:prSet/>
      <dgm:spPr/>
      <dgm:t>
        <a:bodyPr/>
        <a:lstStyle/>
        <a:p>
          <a:r>
            <a:rPr lang="en-AU"/>
            <a:t>Mission and Vision</a:t>
          </a:r>
        </a:p>
      </dgm:t>
    </dgm:pt>
    <dgm:pt modelId="{8BE5F6A4-F1F6-4AAB-800F-ABB80BEA416A}" type="parTrans" cxnId="{5E224FD3-ABF5-499F-904B-22D05EE7CFF3}">
      <dgm:prSet/>
      <dgm:spPr/>
      <dgm:t>
        <a:bodyPr/>
        <a:lstStyle/>
        <a:p>
          <a:endParaRPr lang="en-AU"/>
        </a:p>
      </dgm:t>
    </dgm:pt>
    <dgm:pt modelId="{B1102C7C-AB65-470B-A9DF-A5C959A90858}" type="sibTrans" cxnId="{5E224FD3-ABF5-499F-904B-22D05EE7CFF3}">
      <dgm:prSet/>
      <dgm:spPr/>
      <dgm:t>
        <a:bodyPr/>
        <a:lstStyle/>
        <a:p>
          <a:endParaRPr lang="en-AU"/>
        </a:p>
      </dgm:t>
    </dgm:pt>
    <dgm:pt modelId="{4AE5A38D-AA6A-4BCF-B047-7C5DEBADCAE6}" type="pres">
      <dgm:prSet presAssocID="{13CA660D-6599-4C98-89B3-9E796101A2AD}" presName="cycle" presStyleCnt="0">
        <dgm:presLayoutVars>
          <dgm:chMax val="1"/>
          <dgm:dir/>
          <dgm:animLvl val="ctr"/>
          <dgm:resizeHandles val="exact"/>
        </dgm:presLayoutVars>
      </dgm:prSet>
      <dgm:spPr/>
    </dgm:pt>
    <dgm:pt modelId="{366106F6-31C1-451B-A9CA-04769123EF31}" type="pres">
      <dgm:prSet presAssocID="{360FA74D-AC2A-4C50-A920-E5AB2FC3B211}" presName="centerShape" presStyleLbl="node0" presStyleIdx="0" presStyleCnt="1"/>
      <dgm:spPr/>
    </dgm:pt>
    <dgm:pt modelId="{F80351C3-276A-4107-96E6-6213942FACF5}" type="pres">
      <dgm:prSet presAssocID="{30393D3C-AC9D-42AC-AD1D-F29C6DB82C7F}" presName="parTrans" presStyleLbl="bgSibTrans2D1" presStyleIdx="0" presStyleCnt="7"/>
      <dgm:spPr/>
    </dgm:pt>
    <dgm:pt modelId="{7429D470-73A2-4CAE-B220-AD315F119A3A}" type="pres">
      <dgm:prSet presAssocID="{D5590B89-B53B-4DB4-8E0E-6E482B22355F}" presName="node" presStyleLbl="node1" presStyleIdx="0" presStyleCnt="7">
        <dgm:presLayoutVars>
          <dgm:bulletEnabled val="1"/>
        </dgm:presLayoutVars>
      </dgm:prSet>
      <dgm:spPr/>
    </dgm:pt>
    <dgm:pt modelId="{8FF652D6-B7E3-40EE-B596-73F361F3C3DD}" type="pres">
      <dgm:prSet presAssocID="{2A33B727-C167-4076-9EEA-0DAEDCDA4FB1}" presName="parTrans" presStyleLbl="bgSibTrans2D1" presStyleIdx="1" presStyleCnt="7"/>
      <dgm:spPr/>
    </dgm:pt>
    <dgm:pt modelId="{6066472F-9589-4BF8-A060-06CC1CAAE116}" type="pres">
      <dgm:prSet presAssocID="{B3360351-4D8D-4F05-8B21-1A6ED38F5144}" presName="node" presStyleLbl="node1" presStyleIdx="1" presStyleCnt="7">
        <dgm:presLayoutVars>
          <dgm:bulletEnabled val="1"/>
        </dgm:presLayoutVars>
      </dgm:prSet>
      <dgm:spPr/>
    </dgm:pt>
    <dgm:pt modelId="{00AD2386-DEA3-49E9-9780-42902F4688A8}" type="pres">
      <dgm:prSet presAssocID="{E68ADF12-131F-444F-90F4-10833C3052F9}" presName="parTrans" presStyleLbl="bgSibTrans2D1" presStyleIdx="2" presStyleCnt="7"/>
      <dgm:spPr/>
    </dgm:pt>
    <dgm:pt modelId="{B0A4A30C-81CC-48ED-9DD5-E0D5CD08B3F9}" type="pres">
      <dgm:prSet presAssocID="{0E72E3CC-F29A-484E-990B-614C170CA5D6}" presName="node" presStyleLbl="node1" presStyleIdx="2" presStyleCnt="7">
        <dgm:presLayoutVars>
          <dgm:bulletEnabled val="1"/>
        </dgm:presLayoutVars>
      </dgm:prSet>
      <dgm:spPr/>
    </dgm:pt>
    <dgm:pt modelId="{4963D8C1-5823-42EE-85C9-F2ABF93657A1}" type="pres">
      <dgm:prSet presAssocID="{C13E6487-CC31-4DBA-936B-73D3E911B6AF}" presName="parTrans" presStyleLbl="bgSibTrans2D1" presStyleIdx="3" presStyleCnt="7"/>
      <dgm:spPr/>
    </dgm:pt>
    <dgm:pt modelId="{09AE0E9E-64BE-40CB-B652-9270CB5A1EE3}" type="pres">
      <dgm:prSet presAssocID="{75087DA7-EAA4-475B-BDA0-656B1FEA49B6}" presName="node" presStyleLbl="node1" presStyleIdx="3" presStyleCnt="7">
        <dgm:presLayoutVars>
          <dgm:bulletEnabled val="1"/>
        </dgm:presLayoutVars>
      </dgm:prSet>
      <dgm:spPr/>
    </dgm:pt>
    <dgm:pt modelId="{72318438-E194-4868-8805-58F9FEFCED90}" type="pres">
      <dgm:prSet presAssocID="{7C1D9A83-9E0B-4482-A4E6-58B0DD8FB22B}" presName="parTrans" presStyleLbl="bgSibTrans2D1" presStyleIdx="4" presStyleCnt="7"/>
      <dgm:spPr/>
    </dgm:pt>
    <dgm:pt modelId="{7C66619A-021A-49CB-BC23-DE193B9FA406}" type="pres">
      <dgm:prSet presAssocID="{995BC183-1EEA-4E54-8CD5-D36A2FFC237B}" presName="node" presStyleLbl="node1" presStyleIdx="4" presStyleCnt="7">
        <dgm:presLayoutVars>
          <dgm:bulletEnabled val="1"/>
        </dgm:presLayoutVars>
      </dgm:prSet>
      <dgm:spPr/>
    </dgm:pt>
    <dgm:pt modelId="{A2FCDB67-CE64-478B-8CAE-CE78D8DEA12E}" type="pres">
      <dgm:prSet presAssocID="{0B0C1420-6136-48E3-B58C-4AC01D4F5845}" presName="parTrans" presStyleLbl="bgSibTrans2D1" presStyleIdx="5" presStyleCnt="7"/>
      <dgm:spPr/>
    </dgm:pt>
    <dgm:pt modelId="{1B389BBD-06EC-4F83-A442-ECE0DB6A9773}" type="pres">
      <dgm:prSet presAssocID="{CFB65948-3306-4E05-B296-203278022D13}" presName="node" presStyleLbl="node1" presStyleIdx="5" presStyleCnt="7">
        <dgm:presLayoutVars>
          <dgm:bulletEnabled val="1"/>
        </dgm:presLayoutVars>
      </dgm:prSet>
      <dgm:spPr/>
    </dgm:pt>
    <dgm:pt modelId="{A070E094-C2DF-4D60-A98E-8CF1800E84CC}" type="pres">
      <dgm:prSet presAssocID="{8BE5F6A4-F1F6-4AAB-800F-ABB80BEA416A}" presName="parTrans" presStyleLbl="bgSibTrans2D1" presStyleIdx="6" presStyleCnt="7"/>
      <dgm:spPr/>
    </dgm:pt>
    <dgm:pt modelId="{1EFB55EC-9764-45DE-877F-A6C41948083C}" type="pres">
      <dgm:prSet presAssocID="{F5E2FF30-EB4B-4E58-A034-E3DA14C4B747}" presName="node" presStyleLbl="node1" presStyleIdx="6" presStyleCnt="7">
        <dgm:presLayoutVars>
          <dgm:bulletEnabled val="1"/>
        </dgm:presLayoutVars>
      </dgm:prSet>
      <dgm:spPr/>
    </dgm:pt>
  </dgm:ptLst>
  <dgm:cxnLst>
    <dgm:cxn modelId="{278B2604-7654-4814-AA11-4105E6CEE09F}" type="presOf" srcId="{2A33B727-C167-4076-9EEA-0DAEDCDA4FB1}" destId="{8FF652D6-B7E3-40EE-B596-73F361F3C3DD}" srcOrd="0" destOrd="0" presId="urn:microsoft.com/office/officeart/2005/8/layout/radial4"/>
    <dgm:cxn modelId="{1FE5A206-577C-4772-A76E-F5C71E0CB4E0}" type="presOf" srcId="{8BE5F6A4-F1F6-4AAB-800F-ABB80BEA416A}" destId="{A070E094-C2DF-4D60-A98E-8CF1800E84CC}" srcOrd="0" destOrd="0" presId="urn:microsoft.com/office/officeart/2005/8/layout/radial4"/>
    <dgm:cxn modelId="{D6F7A836-6232-4AA5-8153-D4D61C2EC744}" type="presOf" srcId="{CFB65948-3306-4E05-B296-203278022D13}" destId="{1B389BBD-06EC-4F83-A442-ECE0DB6A9773}" srcOrd="0" destOrd="0" presId="urn:microsoft.com/office/officeart/2005/8/layout/radial4"/>
    <dgm:cxn modelId="{ABAFA464-523F-481D-9206-843260FCB423}" srcId="{360FA74D-AC2A-4C50-A920-E5AB2FC3B211}" destId="{75087DA7-EAA4-475B-BDA0-656B1FEA49B6}" srcOrd="3" destOrd="0" parTransId="{C13E6487-CC31-4DBA-936B-73D3E911B6AF}" sibTransId="{383825A5-A700-440D-801F-6050901F5E93}"/>
    <dgm:cxn modelId="{C5FD4447-EA74-4C9B-BF1F-87C03A6B8D46}" srcId="{360FA74D-AC2A-4C50-A920-E5AB2FC3B211}" destId="{B3360351-4D8D-4F05-8B21-1A6ED38F5144}" srcOrd="1" destOrd="0" parTransId="{2A33B727-C167-4076-9EEA-0DAEDCDA4FB1}" sibTransId="{D0F47EC2-8B46-4DE1-AB56-18D8AF3D48F0}"/>
    <dgm:cxn modelId="{96227F4B-40B6-4E05-AC0C-9B15D6592BCF}" type="presOf" srcId="{360FA74D-AC2A-4C50-A920-E5AB2FC3B211}" destId="{366106F6-31C1-451B-A9CA-04769123EF31}" srcOrd="0" destOrd="0" presId="urn:microsoft.com/office/officeart/2005/8/layout/radial4"/>
    <dgm:cxn modelId="{3AAF3D6E-240D-4588-A9DA-8D12D9654964}" type="presOf" srcId="{0E72E3CC-F29A-484E-990B-614C170CA5D6}" destId="{B0A4A30C-81CC-48ED-9DD5-E0D5CD08B3F9}" srcOrd="0" destOrd="0" presId="urn:microsoft.com/office/officeart/2005/8/layout/radial4"/>
    <dgm:cxn modelId="{5EFF594E-FECA-4618-9E0F-941FF1A93367}" srcId="{360FA74D-AC2A-4C50-A920-E5AB2FC3B211}" destId="{995BC183-1EEA-4E54-8CD5-D36A2FFC237B}" srcOrd="4" destOrd="0" parTransId="{7C1D9A83-9E0B-4482-A4E6-58B0DD8FB22B}" sibTransId="{40B593A0-9DF7-4D5C-AF64-759FD91EDE49}"/>
    <dgm:cxn modelId="{4825AD6E-E2C2-4DA8-9A6D-4AFE47DA01CD}" srcId="{13CA660D-6599-4C98-89B3-9E796101A2AD}" destId="{360FA74D-AC2A-4C50-A920-E5AB2FC3B211}" srcOrd="0" destOrd="0" parTransId="{DC9B8685-9582-4D8C-AB92-5C832FA904D9}" sibTransId="{B816BDB3-E689-40A4-8348-4B04A3212884}"/>
    <dgm:cxn modelId="{3C445170-0228-4361-A482-3EE4049F38ED}" srcId="{360FA74D-AC2A-4C50-A920-E5AB2FC3B211}" destId="{CFB65948-3306-4E05-B296-203278022D13}" srcOrd="5" destOrd="0" parTransId="{0B0C1420-6136-48E3-B58C-4AC01D4F5845}" sibTransId="{0236941D-90BC-4B1E-963D-BB934B70B734}"/>
    <dgm:cxn modelId="{DEF55752-D41F-4BA0-8004-1847E4321A6A}" type="presOf" srcId="{30393D3C-AC9D-42AC-AD1D-F29C6DB82C7F}" destId="{F80351C3-276A-4107-96E6-6213942FACF5}" srcOrd="0" destOrd="0" presId="urn:microsoft.com/office/officeart/2005/8/layout/radial4"/>
    <dgm:cxn modelId="{DC0A8072-4636-4A4A-A24D-478B979982C2}" type="presOf" srcId="{F5E2FF30-EB4B-4E58-A034-E3DA14C4B747}" destId="{1EFB55EC-9764-45DE-877F-A6C41948083C}" srcOrd="0" destOrd="0" presId="urn:microsoft.com/office/officeart/2005/8/layout/radial4"/>
    <dgm:cxn modelId="{B71EED79-C57D-4DAE-BA84-967607275C05}" type="presOf" srcId="{75087DA7-EAA4-475B-BDA0-656B1FEA49B6}" destId="{09AE0E9E-64BE-40CB-B652-9270CB5A1EE3}" srcOrd="0" destOrd="0" presId="urn:microsoft.com/office/officeart/2005/8/layout/radial4"/>
    <dgm:cxn modelId="{6CB2E57E-4FBF-465A-B518-E1CB948909D1}" type="presOf" srcId="{E68ADF12-131F-444F-90F4-10833C3052F9}" destId="{00AD2386-DEA3-49E9-9780-42902F4688A8}" srcOrd="0" destOrd="0" presId="urn:microsoft.com/office/officeart/2005/8/layout/radial4"/>
    <dgm:cxn modelId="{EEE8AB7F-27F5-4185-AF9F-2A70C4579209}" type="presOf" srcId="{B3360351-4D8D-4F05-8B21-1A6ED38F5144}" destId="{6066472F-9589-4BF8-A060-06CC1CAAE116}" srcOrd="0" destOrd="0" presId="urn:microsoft.com/office/officeart/2005/8/layout/radial4"/>
    <dgm:cxn modelId="{82FA8D97-0567-4D4B-9554-E6D53A91372E}" type="presOf" srcId="{995BC183-1EEA-4E54-8CD5-D36A2FFC237B}" destId="{7C66619A-021A-49CB-BC23-DE193B9FA406}" srcOrd="0" destOrd="0" presId="urn:microsoft.com/office/officeart/2005/8/layout/radial4"/>
    <dgm:cxn modelId="{6BAD29A1-D614-4ABD-BC65-23CD6402923F}" srcId="{360FA74D-AC2A-4C50-A920-E5AB2FC3B211}" destId="{D5590B89-B53B-4DB4-8E0E-6E482B22355F}" srcOrd="0" destOrd="0" parTransId="{30393D3C-AC9D-42AC-AD1D-F29C6DB82C7F}" sibTransId="{A1211BC9-EE9F-4F5D-AEE5-58DEEB8369BE}"/>
    <dgm:cxn modelId="{7CA3F6A2-E121-4C77-B426-C2A465AC7C25}" type="presOf" srcId="{13CA660D-6599-4C98-89B3-9E796101A2AD}" destId="{4AE5A38D-AA6A-4BCF-B047-7C5DEBADCAE6}" srcOrd="0" destOrd="0" presId="urn:microsoft.com/office/officeart/2005/8/layout/radial4"/>
    <dgm:cxn modelId="{986EE3AD-A7F4-4774-9773-212FE86B201E}" type="presOf" srcId="{C13E6487-CC31-4DBA-936B-73D3E911B6AF}" destId="{4963D8C1-5823-42EE-85C9-F2ABF93657A1}" srcOrd="0" destOrd="0" presId="urn:microsoft.com/office/officeart/2005/8/layout/radial4"/>
    <dgm:cxn modelId="{24C6EEC6-52A1-4CE5-AE0F-327B96D7EC17}" type="presOf" srcId="{D5590B89-B53B-4DB4-8E0E-6E482B22355F}" destId="{7429D470-73A2-4CAE-B220-AD315F119A3A}" srcOrd="0" destOrd="0" presId="urn:microsoft.com/office/officeart/2005/8/layout/radial4"/>
    <dgm:cxn modelId="{9C36D6CC-41A2-4725-A1FA-87B756D89853}" srcId="{360FA74D-AC2A-4C50-A920-E5AB2FC3B211}" destId="{0E72E3CC-F29A-484E-990B-614C170CA5D6}" srcOrd="2" destOrd="0" parTransId="{E68ADF12-131F-444F-90F4-10833C3052F9}" sibTransId="{301ECE15-942D-4FC4-9956-AE887E69643B}"/>
    <dgm:cxn modelId="{942541CE-FBAC-4449-ADF0-CFF9E972BA5B}" type="presOf" srcId="{7C1D9A83-9E0B-4482-A4E6-58B0DD8FB22B}" destId="{72318438-E194-4868-8805-58F9FEFCED90}" srcOrd="0" destOrd="0" presId="urn:microsoft.com/office/officeart/2005/8/layout/radial4"/>
    <dgm:cxn modelId="{5E224FD3-ABF5-499F-904B-22D05EE7CFF3}" srcId="{360FA74D-AC2A-4C50-A920-E5AB2FC3B211}" destId="{F5E2FF30-EB4B-4E58-A034-E3DA14C4B747}" srcOrd="6" destOrd="0" parTransId="{8BE5F6A4-F1F6-4AAB-800F-ABB80BEA416A}" sibTransId="{B1102C7C-AB65-470B-A9DF-A5C959A90858}"/>
    <dgm:cxn modelId="{A0A682F8-397C-4C2B-8FD7-2BCBA501950B}" type="presOf" srcId="{0B0C1420-6136-48E3-B58C-4AC01D4F5845}" destId="{A2FCDB67-CE64-478B-8CAE-CE78D8DEA12E}" srcOrd="0" destOrd="0" presId="urn:microsoft.com/office/officeart/2005/8/layout/radial4"/>
    <dgm:cxn modelId="{8DB548CF-7CEE-404F-9E31-DC906646F0D2}" type="presParOf" srcId="{4AE5A38D-AA6A-4BCF-B047-7C5DEBADCAE6}" destId="{366106F6-31C1-451B-A9CA-04769123EF31}" srcOrd="0" destOrd="0" presId="urn:microsoft.com/office/officeart/2005/8/layout/radial4"/>
    <dgm:cxn modelId="{B21284D7-528C-4708-8280-A3D8555D420A}" type="presParOf" srcId="{4AE5A38D-AA6A-4BCF-B047-7C5DEBADCAE6}" destId="{F80351C3-276A-4107-96E6-6213942FACF5}" srcOrd="1" destOrd="0" presId="urn:microsoft.com/office/officeart/2005/8/layout/radial4"/>
    <dgm:cxn modelId="{04DD6683-F7AC-4F82-9564-631DB40A6D01}" type="presParOf" srcId="{4AE5A38D-AA6A-4BCF-B047-7C5DEBADCAE6}" destId="{7429D470-73A2-4CAE-B220-AD315F119A3A}" srcOrd="2" destOrd="0" presId="urn:microsoft.com/office/officeart/2005/8/layout/radial4"/>
    <dgm:cxn modelId="{7EF82215-E469-411C-92DE-F6C86F07ABCB}" type="presParOf" srcId="{4AE5A38D-AA6A-4BCF-B047-7C5DEBADCAE6}" destId="{8FF652D6-B7E3-40EE-B596-73F361F3C3DD}" srcOrd="3" destOrd="0" presId="urn:microsoft.com/office/officeart/2005/8/layout/radial4"/>
    <dgm:cxn modelId="{A32ED7F8-D409-4629-BC9C-13E62F59CE5B}" type="presParOf" srcId="{4AE5A38D-AA6A-4BCF-B047-7C5DEBADCAE6}" destId="{6066472F-9589-4BF8-A060-06CC1CAAE116}" srcOrd="4" destOrd="0" presId="urn:microsoft.com/office/officeart/2005/8/layout/radial4"/>
    <dgm:cxn modelId="{D7169A3A-B503-460C-B8FF-E1ABF5083DBB}" type="presParOf" srcId="{4AE5A38D-AA6A-4BCF-B047-7C5DEBADCAE6}" destId="{00AD2386-DEA3-49E9-9780-42902F4688A8}" srcOrd="5" destOrd="0" presId="urn:microsoft.com/office/officeart/2005/8/layout/radial4"/>
    <dgm:cxn modelId="{CAE95319-3C45-4F80-928E-32E45AE88FEB}" type="presParOf" srcId="{4AE5A38D-AA6A-4BCF-B047-7C5DEBADCAE6}" destId="{B0A4A30C-81CC-48ED-9DD5-E0D5CD08B3F9}" srcOrd="6" destOrd="0" presId="urn:microsoft.com/office/officeart/2005/8/layout/radial4"/>
    <dgm:cxn modelId="{FCB3EF50-8C2B-4DE9-8F35-9C4F98430728}" type="presParOf" srcId="{4AE5A38D-AA6A-4BCF-B047-7C5DEBADCAE6}" destId="{4963D8C1-5823-42EE-85C9-F2ABF93657A1}" srcOrd="7" destOrd="0" presId="urn:microsoft.com/office/officeart/2005/8/layout/radial4"/>
    <dgm:cxn modelId="{8CBCF602-FE31-4298-AF8B-4A42655F755E}" type="presParOf" srcId="{4AE5A38D-AA6A-4BCF-B047-7C5DEBADCAE6}" destId="{09AE0E9E-64BE-40CB-B652-9270CB5A1EE3}" srcOrd="8" destOrd="0" presId="urn:microsoft.com/office/officeart/2005/8/layout/radial4"/>
    <dgm:cxn modelId="{CBFC0F5A-F61C-4D66-88C2-26C5FA381CA4}" type="presParOf" srcId="{4AE5A38D-AA6A-4BCF-B047-7C5DEBADCAE6}" destId="{72318438-E194-4868-8805-58F9FEFCED90}" srcOrd="9" destOrd="0" presId="urn:microsoft.com/office/officeart/2005/8/layout/radial4"/>
    <dgm:cxn modelId="{5303A90E-9CA2-46C2-A0FA-E70291629C9C}" type="presParOf" srcId="{4AE5A38D-AA6A-4BCF-B047-7C5DEBADCAE6}" destId="{7C66619A-021A-49CB-BC23-DE193B9FA406}" srcOrd="10" destOrd="0" presId="urn:microsoft.com/office/officeart/2005/8/layout/radial4"/>
    <dgm:cxn modelId="{FC517931-608C-4675-9832-B7DA7AB9DB2D}" type="presParOf" srcId="{4AE5A38D-AA6A-4BCF-B047-7C5DEBADCAE6}" destId="{A2FCDB67-CE64-478B-8CAE-CE78D8DEA12E}" srcOrd="11" destOrd="0" presId="urn:microsoft.com/office/officeart/2005/8/layout/radial4"/>
    <dgm:cxn modelId="{10B54903-5217-449E-9DD4-C4F3C155FE19}" type="presParOf" srcId="{4AE5A38D-AA6A-4BCF-B047-7C5DEBADCAE6}" destId="{1B389BBD-06EC-4F83-A442-ECE0DB6A9773}" srcOrd="12" destOrd="0" presId="urn:microsoft.com/office/officeart/2005/8/layout/radial4"/>
    <dgm:cxn modelId="{27019BE3-7A3F-4A35-86DD-6C68E6F710FA}" type="presParOf" srcId="{4AE5A38D-AA6A-4BCF-B047-7C5DEBADCAE6}" destId="{A070E094-C2DF-4D60-A98E-8CF1800E84CC}" srcOrd="13" destOrd="0" presId="urn:microsoft.com/office/officeart/2005/8/layout/radial4"/>
    <dgm:cxn modelId="{3D5EAC64-C822-4DBE-91E8-0432B1D0E57D}" type="presParOf" srcId="{4AE5A38D-AA6A-4BCF-B047-7C5DEBADCAE6}" destId="{1EFB55EC-9764-45DE-877F-A6C41948083C}" srcOrd="14"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D35026-0E33-4C2F-AA29-CB971AE377FE}" type="doc">
      <dgm:prSet loTypeId="urn:microsoft.com/office/officeart/2005/8/layout/process1" loCatId="process" qsTypeId="urn:microsoft.com/office/officeart/2005/8/quickstyle/simple1" qsCatId="simple" csTypeId="urn:microsoft.com/office/officeart/2005/8/colors/accent1_1" csCatId="accent1" phldr="1"/>
      <dgm:spPr/>
      <dgm:t>
        <a:bodyPr/>
        <a:lstStyle/>
        <a:p>
          <a:endParaRPr lang="en-AU"/>
        </a:p>
      </dgm:t>
    </dgm:pt>
    <dgm:pt modelId="{64FC4300-1A4A-41BC-B89D-494DB9051C37}">
      <dgm:prSet phldrT="[Text]" custT="1"/>
      <dgm:spPr/>
      <dgm:t>
        <a:bodyPr/>
        <a:lstStyle/>
        <a:p>
          <a:r>
            <a:rPr lang="en-AU" sz="1400" b="1" dirty="0"/>
            <a:t>The IASC will  Launch on </a:t>
          </a:r>
          <a:r>
            <a:rPr lang="en-AU" sz="1400" dirty="0">
              <a:solidFill>
                <a:srgbClr val="FF0000"/>
              </a:solidFill>
              <a:highlight>
                <a:srgbClr val="FFFF00"/>
              </a:highlight>
            </a:rPr>
            <a:t>DATE</a:t>
          </a:r>
          <a:endParaRPr lang="en-AU" sz="1400" dirty="0">
            <a:highlight>
              <a:srgbClr val="FFFF00"/>
            </a:highlight>
          </a:endParaRPr>
        </a:p>
        <a:p>
          <a:r>
            <a:rPr lang="en-AU" sz="1400" dirty="0"/>
            <a:t>You will receive a link to the survey via email requesting you to give feedback.</a:t>
          </a:r>
        </a:p>
      </dgm:t>
    </dgm:pt>
    <dgm:pt modelId="{C737980F-3C2B-4D73-8D9E-46B729FAAF8F}" type="parTrans" cxnId="{ACC29884-2C2C-4066-A129-F6731D9EC744}">
      <dgm:prSet/>
      <dgm:spPr/>
      <dgm:t>
        <a:bodyPr/>
        <a:lstStyle/>
        <a:p>
          <a:endParaRPr lang="en-AU"/>
        </a:p>
      </dgm:t>
    </dgm:pt>
    <dgm:pt modelId="{9CC21C40-AFEA-4B2C-BADB-D246D1CA2F34}" type="sibTrans" cxnId="{ACC29884-2C2C-4066-A129-F6731D9EC744}">
      <dgm:prSet/>
      <dgm:spPr/>
      <dgm:t>
        <a:bodyPr/>
        <a:lstStyle/>
        <a:p>
          <a:endParaRPr lang="en-AU"/>
        </a:p>
      </dgm:t>
    </dgm:pt>
    <dgm:pt modelId="{C1A360C9-842F-48AE-8A4E-6E0A711F95E5}">
      <dgm:prSet custT="1"/>
      <dgm:spPr/>
      <dgm:t>
        <a:bodyPr/>
        <a:lstStyle/>
        <a:p>
          <a:r>
            <a:rPr lang="en-AU" sz="1400" dirty="0"/>
            <a:t>Reports are generated Data Drives Insight</a:t>
          </a:r>
        </a:p>
        <a:p>
          <a:r>
            <a:rPr lang="en-AU" sz="1400" b="1" dirty="0"/>
            <a:t>(all answers are confidential)</a:t>
          </a:r>
        </a:p>
      </dgm:t>
    </dgm:pt>
    <dgm:pt modelId="{4251319E-DE74-4052-97B5-5106F2BC1BFA}" type="parTrans" cxnId="{DCB3399C-FD0D-44C5-95F8-2397CA5D4D35}">
      <dgm:prSet/>
      <dgm:spPr/>
      <dgm:t>
        <a:bodyPr/>
        <a:lstStyle/>
        <a:p>
          <a:endParaRPr lang="en-AU"/>
        </a:p>
      </dgm:t>
    </dgm:pt>
    <dgm:pt modelId="{537EC4E3-117B-4094-8AED-94CA77611A10}" type="sibTrans" cxnId="{DCB3399C-FD0D-44C5-95F8-2397CA5D4D35}">
      <dgm:prSet/>
      <dgm:spPr/>
      <dgm:t>
        <a:bodyPr/>
        <a:lstStyle/>
        <a:p>
          <a:endParaRPr lang="en-AU"/>
        </a:p>
      </dgm:t>
    </dgm:pt>
    <dgm:pt modelId="{38094D2F-91F6-4CE3-A764-8546B2D35C1D}">
      <dgm:prSet custT="1"/>
      <dgm:spPr/>
      <dgm:t>
        <a:bodyPr/>
        <a:lstStyle/>
        <a:p>
          <a:r>
            <a:rPr lang="en-AU" sz="1400" dirty="0"/>
            <a:t>We will debrief the leadership team, and then all teams and create an action plan together.</a:t>
          </a:r>
        </a:p>
      </dgm:t>
    </dgm:pt>
    <dgm:pt modelId="{A7D0C185-281A-42CF-8E3C-84FE2A4D2747}" type="parTrans" cxnId="{8C2D344F-34D4-4DAC-A22B-D67B43AD76D2}">
      <dgm:prSet/>
      <dgm:spPr/>
      <dgm:t>
        <a:bodyPr/>
        <a:lstStyle/>
        <a:p>
          <a:endParaRPr lang="en-AU"/>
        </a:p>
      </dgm:t>
    </dgm:pt>
    <dgm:pt modelId="{29AEB26D-885F-4A45-974E-B4D3F555A185}" type="sibTrans" cxnId="{8C2D344F-34D4-4DAC-A22B-D67B43AD76D2}">
      <dgm:prSet/>
      <dgm:spPr/>
      <dgm:t>
        <a:bodyPr/>
        <a:lstStyle/>
        <a:p>
          <a:endParaRPr lang="en-AU"/>
        </a:p>
      </dgm:t>
    </dgm:pt>
    <dgm:pt modelId="{B5939757-1D7A-4286-8D25-7703AD604E4D}">
      <dgm:prSet phldrT="[Text]" custT="1"/>
      <dgm:spPr/>
      <dgm:t>
        <a:bodyPr/>
        <a:lstStyle/>
        <a:p>
          <a:r>
            <a:rPr lang="en-AU" sz="1400" dirty="0"/>
            <a:t>The survey is </a:t>
          </a:r>
          <a:r>
            <a:rPr lang="en-AU" sz="1400" b="1" dirty="0"/>
            <a:t>open for 2 weeks.</a:t>
          </a:r>
        </a:p>
        <a:p>
          <a:r>
            <a:rPr lang="en-AU" sz="1400" b="1" dirty="0">
              <a:solidFill>
                <a:srgbClr val="FF0000"/>
              </a:solidFill>
              <a:highlight>
                <a:srgbClr val="FFFF00"/>
              </a:highlight>
            </a:rPr>
            <a:t>Close date</a:t>
          </a:r>
        </a:p>
      </dgm:t>
    </dgm:pt>
    <dgm:pt modelId="{E9D375E4-A713-4DD0-A38E-79CCAA179323}" type="sibTrans" cxnId="{92175BD0-12AE-436B-B611-3A36F2422D8B}">
      <dgm:prSet/>
      <dgm:spPr/>
      <dgm:t>
        <a:bodyPr/>
        <a:lstStyle/>
        <a:p>
          <a:endParaRPr lang="en-AU"/>
        </a:p>
      </dgm:t>
    </dgm:pt>
    <dgm:pt modelId="{63F7E5C7-37E6-4E4F-AA8E-7FD38EFB1A47}" type="parTrans" cxnId="{92175BD0-12AE-436B-B611-3A36F2422D8B}">
      <dgm:prSet/>
      <dgm:spPr/>
      <dgm:t>
        <a:bodyPr/>
        <a:lstStyle/>
        <a:p>
          <a:endParaRPr lang="en-AU"/>
        </a:p>
      </dgm:t>
    </dgm:pt>
    <dgm:pt modelId="{2880E640-8236-4C8A-9B39-375D3D9BCF7B}" type="pres">
      <dgm:prSet presAssocID="{97D35026-0E33-4C2F-AA29-CB971AE377FE}" presName="Name0" presStyleCnt="0">
        <dgm:presLayoutVars>
          <dgm:dir/>
          <dgm:resizeHandles val="exact"/>
        </dgm:presLayoutVars>
      </dgm:prSet>
      <dgm:spPr/>
    </dgm:pt>
    <dgm:pt modelId="{C5BF5746-7949-4D58-AC50-A8DA04C2EA06}" type="pres">
      <dgm:prSet presAssocID="{64FC4300-1A4A-41BC-B89D-494DB9051C37}" presName="node" presStyleLbl="node1" presStyleIdx="0" presStyleCnt="4" custScaleX="127711">
        <dgm:presLayoutVars>
          <dgm:bulletEnabled val="1"/>
        </dgm:presLayoutVars>
      </dgm:prSet>
      <dgm:spPr/>
    </dgm:pt>
    <dgm:pt modelId="{1D653E2F-69DE-46F1-9352-D62C7C9A9C44}" type="pres">
      <dgm:prSet presAssocID="{9CC21C40-AFEA-4B2C-BADB-D246D1CA2F34}" presName="sibTrans" presStyleLbl="sibTrans2D1" presStyleIdx="0" presStyleCnt="3"/>
      <dgm:spPr/>
    </dgm:pt>
    <dgm:pt modelId="{289105B8-35FA-4796-9DA6-F83397E31B17}" type="pres">
      <dgm:prSet presAssocID="{9CC21C40-AFEA-4B2C-BADB-D246D1CA2F34}" presName="connectorText" presStyleLbl="sibTrans2D1" presStyleIdx="0" presStyleCnt="3"/>
      <dgm:spPr/>
    </dgm:pt>
    <dgm:pt modelId="{CE9039C6-C2AD-4B82-95F9-A0D36AA2319B}" type="pres">
      <dgm:prSet presAssocID="{B5939757-1D7A-4286-8D25-7703AD604E4D}" presName="node" presStyleLbl="node1" presStyleIdx="1" presStyleCnt="4">
        <dgm:presLayoutVars>
          <dgm:bulletEnabled val="1"/>
        </dgm:presLayoutVars>
      </dgm:prSet>
      <dgm:spPr/>
    </dgm:pt>
    <dgm:pt modelId="{78DFD059-C82B-437D-BD7E-0F7D1245479E}" type="pres">
      <dgm:prSet presAssocID="{E9D375E4-A713-4DD0-A38E-79CCAA179323}" presName="sibTrans" presStyleLbl="sibTrans2D1" presStyleIdx="1" presStyleCnt="3"/>
      <dgm:spPr/>
    </dgm:pt>
    <dgm:pt modelId="{2A75ADDA-4D21-4B67-9FA1-DE7E7EB52AEF}" type="pres">
      <dgm:prSet presAssocID="{E9D375E4-A713-4DD0-A38E-79CCAA179323}" presName="connectorText" presStyleLbl="sibTrans2D1" presStyleIdx="1" presStyleCnt="3"/>
      <dgm:spPr/>
    </dgm:pt>
    <dgm:pt modelId="{8B2FC641-5210-4979-AA98-DE5A1F2851E0}" type="pres">
      <dgm:prSet presAssocID="{C1A360C9-842F-48AE-8A4E-6E0A711F95E5}" presName="node" presStyleLbl="node1" presStyleIdx="2" presStyleCnt="4">
        <dgm:presLayoutVars>
          <dgm:bulletEnabled val="1"/>
        </dgm:presLayoutVars>
      </dgm:prSet>
      <dgm:spPr/>
    </dgm:pt>
    <dgm:pt modelId="{AD326063-7486-4969-A880-C89963AFF4F8}" type="pres">
      <dgm:prSet presAssocID="{537EC4E3-117B-4094-8AED-94CA77611A10}" presName="sibTrans" presStyleLbl="sibTrans2D1" presStyleIdx="2" presStyleCnt="3"/>
      <dgm:spPr/>
    </dgm:pt>
    <dgm:pt modelId="{D877BA54-F904-4718-A96D-9958AF941C6B}" type="pres">
      <dgm:prSet presAssocID="{537EC4E3-117B-4094-8AED-94CA77611A10}" presName="connectorText" presStyleLbl="sibTrans2D1" presStyleIdx="2" presStyleCnt="3"/>
      <dgm:spPr/>
    </dgm:pt>
    <dgm:pt modelId="{1C819C23-C6B5-4D04-9EC7-32A2F888B152}" type="pres">
      <dgm:prSet presAssocID="{38094D2F-91F6-4CE3-A764-8546B2D35C1D}" presName="node" presStyleLbl="node1" presStyleIdx="3" presStyleCnt="4" custScaleX="164768">
        <dgm:presLayoutVars>
          <dgm:bulletEnabled val="1"/>
        </dgm:presLayoutVars>
      </dgm:prSet>
      <dgm:spPr/>
    </dgm:pt>
  </dgm:ptLst>
  <dgm:cxnLst>
    <dgm:cxn modelId="{9BBD2D01-8677-4E75-8375-9049A78C6574}" type="presOf" srcId="{B5939757-1D7A-4286-8D25-7703AD604E4D}" destId="{CE9039C6-C2AD-4B82-95F9-A0D36AA2319B}" srcOrd="0" destOrd="0" presId="urn:microsoft.com/office/officeart/2005/8/layout/process1"/>
    <dgm:cxn modelId="{0EB9800A-02B7-4271-ACE5-128A9B8B76C6}" type="presOf" srcId="{E9D375E4-A713-4DD0-A38E-79CCAA179323}" destId="{2A75ADDA-4D21-4B67-9FA1-DE7E7EB52AEF}" srcOrd="1" destOrd="0" presId="urn:microsoft.com/office/officeart/2005/8/layout/process1"/>
    <dgm:cxn modelId="{6EE2740D-847A-460B-BC26-0C0D059495B3}" type="presOf" srcId="{64FC4300-1A4A-41BC-B89D-494DB9051C37}" destId="{C5BF5746-7949-4D58-AC50-A8DA04C2EA06}" srcOrd="0" destOrd="0" presId="urn:microsoft.com/office/officeart/2005/8/layout/process1"/>
    <dgm:cxn modelId="{03613A18-25DB-4F07-96EC-CBAF208F5CE6}" type="presOf" srcId="{9CC21C40-AFEA-4B2C-BADB-D246D1CA2F34}" destId="{1D653E2F-69DE-46F1-9352-D62C7C9A9C44}" srcOrd="0" destOrd="0" presId="urn:microsoft.com/office/officeart/2005/8/layout/process1"/>
    <dgm:cxn modelId="{6B284925-516A-4299-9CC1-F12424F4CCEE}" type="presOf" srcId="{C1A360C9-842F-48AE-8A4E-6E0A711F95E5}" destId="{8B2FC641-5210-4979-AA98-DE5A1F2851E0}" srcOrd="0" destOrd="0" presId="urn:microsoft.com/office/officeart/2005/8/layout/process1"/>
    <dgm:cxn modelId="{66F87B66-06F2-430F-853B-57A9DC1177AE}" type="presOf" srcId="{E9D375E4-A713-4DD0-A38E-79CCAA179323}" destId="{78DFD059-C82B-437D-BD7E-0F7D1245479E}" srcOrd="0" destOrd="0" presId="urn:microsoft.com/office/officeart/2005/8/layout/process1"/>
    <dgm:cxn modelId="{4B03686D-1450-4E3B-A183-49D4C588826B}" type="presOf" srcId="{97D35026-0E33-4C2F-AA29-CB971AE377FE}" destId="{2880E640-8236-4C8A-9B39-375D3D9BCF7B}" srcOrd="0" destOrd="0" presId="urn:microsoft.com/office/officeart/2005/8/layout/process1"/>
    <dgm:cxn modelId="{8C2D344F-34D4-4DAC-A22B-D67B43AD76D2}" srcId="{97D35026-0E33-4C2F-AA29-CB971AE377FE}" destId="{38094D2F-91F6-4CE3-A764-8546B2D35C1D}" srcOrd="3" destOrd="0" parTransId="{A7D0C185-281A-42CF-8E3C-84FE2A4D2747}" sibTransId="{29AEB26D-885F-4A45-974E-B4D3F555A185}"/>
    <dgm:cxn modelId="{ACC29884-2C2C-4066-A129-F6731D9EC744}" srcId="{97D35026-0E33-4C2F-AA29-CB971AE377FE}" destId="{64FC4300-1A4A-41BC-B89D-494DB9051C37}" srcOrd="0" destOrd="0" parTransId="{C737980F-3C2B-4D73-8D9E-46B729FAAF8F}" sibTransId="{9CC21C40-AFEA-4B2C-BADB-D246D1CA2F34}"/>
    <dgm:cxn modelId="{DCB3399C-FD0D-44C5-95F8-2397CA5D4D35}" srcId="{97D35026-0E33-4C2F-AA29-CB971AE377FE}" destId="{C1A360C9-842F-48AE-8A4E-6E0A711F95E5}" srcOrd="2" destOrd="0" parTransId="{4251319E-DE74-4052-97B5-5106F2BC1BFA}" sibTransId="{537EC4E3-117B-4094-8AED-94CA77611A10}"/>
    <dgm:cxn modelId="{5F4A0CA8-7D91-4BB2-A4BC-2933C7BF75F4}" type="presOf" srcId="{537EC4E3-117B-4094-8AED-94CA77611A10}" destId="{D877BA54-F904-4718-A96D-9958AF941C6B}" srcOrd="1" destOrd="0" presId="urn:microsoft.com/office/officeart/2005/8/layout/process1"/>
    <dgm:cxn modelId="{9B737FA9-F30B-4937-8CB8-58A7B202B7CA}" type="presOf" srcId="{537EC4E3-117B-4094-8AED-94CA77611A10}" destId="{AD326063-7486-4969-A880-C89963AFF4F8}" srcOrd="0" destOrd="0" presId="urn:microsoft.com/office/officeart/2005/8/layout/process1"/>
    <dgm:cxn modelId="{03BEA9BA-7FE5-42B8-B761-055AF78F933E}" type="presOf" srcId="{9CC21C40-AFEA-4B2C-BADB-D246D1CA2F34}" destId="{289105B8-35FA-4796-9DA6-F83397E31B17}" srcOrd="1" destOrd="0" presId="urn:microsoft.com/office/officeart/2005/8/layout/process1"/>
    <dgm:cxn modelId="{92175BD0-12AE-436B-B611-3A36F2422D8B}" srcId="{97D35026-0E33-4C2F-AA29-CB971AE377FE}" destId="{B5939757-1D7A-4286-8D25-7703AD604E4D}" srcOrd="1" destOrd="0" parTransId="{63F7E5C7-37E6-4E4F-AA8E-7FD38EFB1A47}" sibTransId="{E9D375E4-A713-4DD0-A38E-79CCAA179323}"/>
    <dgm:cxn modelId="{8583DFE1-7E80-48DD-9FFE-2BA6ACB7EBFA}" type="presOf" srcId="{38094D2F-91F6-4CE3-A764-8546B2D35C1D}" destId="{1C819C23-C6B5-4D04-9EC7-32A2F888B152}" srcOrd="0" destOrd="0" presId="urn:microsoft.com/office/officeart/2005/8/layout/process1"/>
    <dgm:cxn modelId="{80432022-E2F1-4775-BD91-A166566D844C}" type="presParOf" srcId="{2880E640-8236-4C8A-9B39-375D3D9BCF7B}" destId="{C5BF5746-7949-4D58-AC50-A8DA04C2EA06}" srcOrd="0" destOrd="0" presId="urn:microsoft.com/office/officeart/2005/8/layout/process1"/>
    <dgm:cxn modelId="{4E77C5A9-70F9-4DE3-90C5-A27C442AB10D}" type="presParOf" srcId="{2880E640-8236-4C8A-9B39-375D3D9BCF7B}" destId="{1D653E2F-69DE-46F1-9352-D62C7C9A9C44}" srcOrd="1" destOrd="0" presId="urn:microsoft.com/office/officeart/2005/8/layout/process1"/>
    <dgm:cxn modelId="{AE10683C-9A4A-45F6-8801-FA7270D0B304}" type="presParOf" srcId="{1D653E2F-69DE-46F1-9352-D62C7C9A9C44}" destId="{289105B8-35FA-4796-9DA6-F83397E31B17}" srcOrd="0" destOrd="0" presId="urn:microsoft.com/office/officeart/2005/8/layout/process1"/>
    <dgm:cxn modelId="{A8E449C7-3B7F-4098-8DA1-AFF52349CAC6}" type="presParOf" srcId="{2880E640-8236-4C8A-9B39-375D3D9BCF7B}" destId="{CE9039C6-C2AD-4B82-95F9-A0D36AA2319B}" srcOrd="2" destOrd="0" presId="urn:microsoft.com/office/officeart/2005/8/layout/process1"/>
    <dgm:cxn modelId="{F6D626B0-EF48-4019-95E1-59AE8168D098}" type="presParOf" srcId="{2880E640-8236-4C8A-9B39-375D3D9BCF7B}" destId="{78DFD059-C82B-437D-BD7E-0F7D1245479E}" srcOrd="3" destOrd="0" presId="urn:microsoft.com/office/officeart/2005/8/layout/process1"/>
    <dgm:cxn modelId="{EC775E71-E468-4855-A6FA-EAC6599F258A}" type="presParOf" srcId="{78DFD059-C82B-437D-BD7E-0F7D1245479E}" destId="{2A75ADDA-4D21-4B67-9FA1-DE7E7EB52AEF}" srcOrd="0" destOrd="0" presId="urn:microsoft.com/office/officeart/2005/8/layout/process1"/>
    <dgm:cxn modelId="{3FF42727-032E-4D43-99DB-6DC7585F6FD9}" type="presParOf" srcId="{2880E640-8236-4C8A-9B39-375D3D9BCF7B}" destId="{8B2FC641-5210-4979-AA98-DE5A1F2851E0}" srcOrd="4" destOrd="0" presId="urn:microsoft.com/office/officeart/2005/8/layout/process1"/>
    <dgm:cxn modelId="{9DBED6F8-B1E9-48E0-8E6D-56BA6442B068}" type="presParOf" srcId="{2880E640-8236-4C8A-9B39-375D3D9BCF7B}" destId="{AD326063-7486-4969-A880-C89963AFF4F8}" srcOrd="5" destOrd="0" presId="urn:microsoft.com/office/officeart/2005/8/layout/process1"/>
    <dgm:cxn modelId="{A12F0615-2BE2-429C-9D5C-158019988E21}" type="presParOf" srcId="{AD326063-7486-4969-A880-C89963AFF4F8}" destId="{D877BA54-F904-4718-A96D-9958AF941C6B}" srcOrd="0" destOrd="0" presId="urn:microsoft.com/office/officeart/2005/8/layout/process1"/>
    <dgm:cxn modelId="{A2AC04BE-94D5-4E99-81BD-39F7EEC7CB5D}" type="presParOf" srcId="{2880E640-8236-4C8A-9B39-375D3D9BCF7B}" destId="{1C819C23-C6B5-4D04-9EC7-32A2F888B152}" srcOrd="6" destOrd="0" presId="urn:microsoft.com/office/officeart/2005/8/layout/process1"/>
  </dgm:cxnLst>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6C0431-DE98-41F5-92EB-06F5FF38719C}">
      <dsp:nvSpPr>
        <dsp:cNvPr id="0" name=""/>
        <dsp:cNvSpPr/>
      </dsp:nvSpPr>
      <dsp:spPr>
        <a:xfrm>
          <a:off x="1165750" y="0"/>
          <a:ext cx="1936245" cy="1936539"/>
        </a:xfrm>
        <a:prstGeom prst="circularArrow">
          <a:avLst>
            <a:gd name="adj1" fmla="val 10980"/>
            <a:gd name="adj2" fmla="val 1142322"/>
            <a:gd name="adj3" fmla="val 4500000"/>
            <a:gd name="adj4" fmla="val 10800000"/>
            <a:gd name="adj5" fmla="val 12500"/>
          </a:avLst>
        </a:prstGeom>
        <a:solidFill>
          <a:srgbClr val="2683C6">
            <a:hueOff val="0"/>
            <a:satOff val="0"/>
            <a:lumOff val="0"/>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EC41B9-DBA8-4442-A055-718CE1A22192}">
      <dsp:nvSpPr>
        <dsp:cNvPr id="0" name=""/>
        <dsp:cNvSpPr/>
      </dsp:nvSpPr>
      <dsp:spPr>
        <a:xfrm>
          <a:off x="1593724" y="699149"/>
          <a:ext cx="1075934" cy="537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AU" sz="2000" kern="1200" dirty="0">
              <a:solidFill>
                <a:sysClr val="windowText" lastClr="000000">
                  <a:hueOff val="0"/>
                  <a:satOff val="0"/>
                  <a:lumOff val="0"/>
                  <a:alphaOff val="0"/>
                </a:sysClr>
              </a:solidFill>
              <a:latin typeface="Calibri" panose="020F0502020204030204"/>
              <a:ea typeface="+mn-ea"/>
              <a:cs typeface="+mn-cs"/>
            </a:rPr>
            <a:t>Capability</a:t>
          </a:r>
        </a:p>
      </dsp:txBody>
      <dsp:txXfrm>
        <a:off x="1593724" y="699149"/>
        <a:ext cx="1075934" cy="537838"/>
      </dsp:txXfrm>
    </dsp:sp>
    <dsp:sp modelId="{68F19683-B87B-4C76-868D-1ECC1D32F6E6}">
      <dsp:nvSpPr>
        <dsp:cNvPr id="0" name=""/>
        <dsp:cNvSpPr/>
      </dsp:nvSpPr>
      <dsp:spPr>
        <a:xfrm>
          <a:off x="627965" y="1112685"/>
          <a:ext cx="1936245" cy="1936539"/>
        </a:xfrm>
        <a:prstGeom prst="leftCircularArrow">
          <a:avLst>
            <a:gd name="adj1" fmla="val 10980"/>
            <a:gd name="adj2" fmla="val 1142322"/>
            <a:gd name="adj3" fmla="val 6300000"/>
            <a:gd name="adj4" fmla="val 18900000"/>
            <a:gd name="adj5" fmla="val 12500"/>
          </a:avLst>
        </a:prstGeom>
        <a:solidFill>
          <a:srgbClr val="28C4CC">
            <a:hueOff val="0"/>
            <a:satOff val="0"/>
            <a:lumOff val="0"/>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6AA501-F44E-4EA1-B3D8-2C29586444A7}">
      <dsp:nvSpPr>
        <dsp:cNvPr id="0" name=""/>
        <dsp:cNvSpPr/>
      </dsp:nvSpPr>
      <dsp:spPr>
        <a:xfrm>
          <a:off x="1058120" y="1818271"/>
          <a:ext cx="1075934" cy="537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AU" sz="2000" kern="1200" dirty="0">
              <a:solidFill>
                <a:sysClr val="windowText" lastClr="000000">
                  <a:hueOff val="0"/>
                  <a:satOff val="0"/>
                  <a:lumOff val="0"/>
                  <a:alphaOff val="0"/>
                </a:sysClr>
              </a:solidFill>
              <a:latin typeface="Calibri" panose="020F0502020204030204"/>
              <a:ea typeface="+mn-ea"/>
              <a:cs typeface="+mn-cs"/>
            </a:rPr>
            <a:t>Culture</a:t>
          </a:r>
        </a:p>
      </dsp:txBody>
      <dsp:txXfrm>
        <a:off x="1058120" y="1818271"/>
        <a:ext cx="1075934" cy="537838"/>
      </dsp:txXfrm>
    </dsp:sp>
    <dsp:sp modelId="{22FB537D-CB3F-45D4-A68D-6D79D1EB35B0}">
      <dsp:nvSpPr>
        <dsp:cNvPr id="0" name=""/>
        <dsp:cNvSpPr/>
      </dsp:nvSpPr>
      <dsp:spPr>
        <a:xfrm>
          <a:off x="1303560" y="2358523"/>
          <a:ext cx="1663534" cy="1664201"/>
        </a:xfrm>
        <a:prstGeom prst="blockArc">
          <a:avLst>
            <a:gd name="adj1" fmla="val 13500000"/>
            <a:gd name="adj2" fmla="val 10800000"/>
            <a:gd name="adj3" fmla="val 12740"/>
          </a:avLst>
        </a:prstGeom>
        <a:solidFill>
          <a:srgbClr val="42BA97">
            <a:hueOff val="0"/>
            <a:satOff val="0"/>
            <a:lumOff val="0"/>
            <a:alphaOff val="0"/>
          </a:srgbClr>
        </a:solidFill>
        <a:ln w="15875"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52C8DF-6BB1-4294-A08F-400D20E449A0}">
      <dsp:nvSpPr>
        <dsp:cNvPr id="0" name=""/>
        <dsp:cNvSpPr/>
      </dsp:nvSpPr>
      <dsp:spPr>
        <a:xfrm>
          <a:off x="1596269" y="2939002"/>
          <a:ext cx="1075934" cy="537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AU" sz="2000" kern="1200" dirty="0">
              <a:solidFill>
                <a:sysClr val="windowText" lastClr="000000">
                  <a:hueOff val="0"/>
                  <a:satOff val="0"/>
                  <a:lumOff val="0"/>
                  <a:alphaOff val="0"/>
                </a:sysClr>
              </a:solidFill>
              <a:latin typeface="Calibri" panose="020F0502020204030204"/>
              <a:ea typeface="+mn-ea"/>
              <a:cs typeface="+mn-cs"/>
            </a:rPr>
            <a:t>Impact</a:t>
          </a:r>
        </a:p>
      </dsp:txBody>
      <dsp:txXfrm>
        <a:off x="1596269" y="2939002"/>
        <a:ext cx="1075934" cy="5378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32FE-1410-45F1-83F0-9163DD28BE53}">
      <dsp:nvSpPr>
        <dsp:cNvPr id="0" name=""/>
        <dsp:cNvSpPr/>
      </dsp:nvSpPr>
      <dsp:spPr>
        <a:xfrm>
          <a:off x="1011229" y="247139"/>
          <a:ext cx="3379622" cy="3379622"/>
        </a:xfrm>
        <a:prstGeom prst="pie">
          <a:avLst>
            <a:gd name="adj1" fmla="val 16200000"/>
            <a:gd name="adj2" fmla="val 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Calibri" panose="020F0502020204030204"/>
              <a:ea typeface="+mn-ea"/>
              <a:cs typeface="+mn-cs"/>
            </a:rPr>
            <a:t>Purpose</a:t>
          </a:r>
        </a:p>
      </dsp:txBody>
      <dsp:txXfrm>
        <a:off x="2805245" y="947606"/>
        <a:ext cx="1247241" cy="925372"/>
      </dsp:txXfrm>
    </dsp:sp>
    <dsp:sp modelId="{FD01D872-8BE0-4E2D-A75F-6C162F9F6DEE}">
      <dsp:nvSpPr>
        <dsp:cNvPr id="0" name=""/>
        <dsp:cNvSpPr/>
      </dsp:nvSpPr>
      <dsp:spPr>
        <a:xfrm>
          <a:off x="1011229" y="360598"/>
          <a:ext cx="3379622" cy="3379622"/>
        </a:xfrm>
        <a:prstGeom prst="pie">
          <a:avLst>
            <a:gd name="adj1" fmla="val 0"/>
            <a:gd name="adj2" fmla="val 540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Calibri" panose="020F0502020204030204"/>
              <a:ea typeface="+mn-ea"/>
              <a:cs typeface="+mn-cs"/>
            </a:rPr>
            <a:t>Curious</a:t>
          </a:r>
        </a:p>
      </dsp:txBody>
      <dsp:txXfrm>
        <a:off x="2805245" y="2114380"/>
        <a:ext cx="1247241" cy="925372"/>
      </dsp:txXfrm>
    </dsp:sp>
    <dsp:sp modelId="{646B5DA7-6025-492D-827A-00EA56A62FE4}">
      <dsp:nvSpPr>
        <dsp:cNvPr id="0" name=""/>
        <dsp:cNvSpPr/>
      </dsp:nvSpPr>
      <dsp:spPr>
        <a:xfrm>
          <a:off x="897770" y="360598"/>
          <a:ext cx="3379622" cy="3379622"/>
        </a:xfrm>
        <a:prstGeom prst="pie">
          <a:avLst>
            <a:gd name="adj1" fmla="val 5400000"/>
            <a:gd name="adj2" fmla="val 1080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Calibri" panose="020F0502020204030204"/>
              <a:ea typeface="+mn-ea"/>
              <a:cs typeface="+mn-cs"/>
            </a:rPr>
            <a:t>Caring</a:t>
          </a:r>
        </a:p>
      </dsp:txBody>
      <dsp:txXfrm>
        <a:off x="1236135" y="2114380"/>
        <a:ext cx="1247241" cy="925372"/>
      </dsp:txXfrm>
    </dsp:sp>
    <dsp:sp modelId="{F1C440E2-EDE6-4B2D-A01E-343A28D8A2BF}">
      <dsp:nvSpPr>
        <dsp:cNvPr id="0" name=""/>
        <dsp:cNvSpPr/>
      </dsp:nvSpPr>
      <dsp:spPr>
        <a:xfrm>
          <a:off x="897770" y="247139"/>
          <a:ext cx="3379622" cy="3379622"/>
        </a:xfrm>
        <a:prstGeom prst="pie">
          <a:avLst>
            <a:gd name="adj1" fmla="val 10800000"/>
            <a:gd name="adj2" fmla="val 1620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AU" sz="1400" b="1" kern="1200" dirty="0">
              <a:latin typeface="Calibri" panose="020F0502020204030204"/>
              <a:ea typeface="+mn-ea"/>
              <a:cs typeface="+mn-cs"/>
            </a:rPr>
            <a:t>Connecting</a:t>
          </a:r>
        </a:p>
      </dsp:txBody>
      <dsp:txXfrm>
        <a:off x="1236135" y="947606"/>
        <a:ext cx="1247241" cy="925372"/>
      </dsp:txXfrm>
    </dsp:sp>
    <dsp:sp modelId="{35085B5A-F9EF-4E5F-8A7B-C198400C0FFC}">
      <dsp:nvSpPr>
        <dsp:cNvPr id="0" name=""/>
        <dsp:cNvSpPr/>
      </dsp:nvSpPr>
      <dsp:spPr>
        <a:xfrm>
          <a:off x="802014" y="37924"/>
          <a:ext cx="3798051" cy="3798051"/>
        </a:xfrm>
        <a:prstGeom prst="circularArrow">
          <a:avLst>
            <a:gd name="adj1" fmla="val 5085"/>
            <a:gd name="adj2" fmla="val 327528"/>
            <a:gd name="adj3" fmla="val 21272472"/>
            <a:gd name="adj4" fmla="val 16200000"/>
            <a:gd name="adj5" fmla="val 5932"/>
          </a:avLst>
        </a:prstGeom>
        <a:solidFill>
          <a:schemeClr val="accent5">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F572ABFF-BC9D-48D3-8194-F7B32C1BABA1}">
      <dsp:nvSpPr>
        <dsp:cNvPr id="0" name=""/>
        <dsp:cNvSpPr/>
      </dsp:nvSpPr>
      <dsp:spPr>
        <a:xfrm>
          <a:off x="802014" y="151383"/>
          <a:ext cx="3798051" cy="3798051"/>
        </a:xfrm>
        <a:prstGeom prst="circularArrow">
          <a:avLst>
            <a:gd name="adj1" fmla="val 5085"/>
            <a:gd name="adj2" fmla="val 327528"/>
            <a:gd name="adj3" fmla="val 5072472"/>
            <a:gd name="adj4" fmla="val 0"/>
            <a:gd name="adj5" fmla="val 5932"/>
          </a:avLst>
        </a:prstGeom>
        <a:solidFill>
          <a:schemeClr val="accent5">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2CAFC3CE-0110-4573-8078-0C022A220270}">
      <dsp:nvSpPr>
        <dsp:cNvPr id="0" name=""/>
        <dsp:cNvSpPr/>
      </dsp:nvSpPr>
      <dsp:spPr>
        <a:xfrm>
          <a:off x="688555" y="151383"/>
          <a:ext cx="3798051" cy="3798051"/>
        </a:xfrm>
        <a:prstGeom prst="circularArrow">
          <a:avLst>
            <a:gd name="adj1" fmla="val 5085"/>
            <a:gd name="adj2" fmla="val 327528"/>
            <a:gd name="adj3" fmla="val 10472472"/>
            <a:gd name="adj4" fmla="val 5400000"/>
            <a:gd name="adj5" fmla="val 5932"/>
          </a:avLst>
        </a:prstGeom>
        <a:solidFill>
          <a:schemeClr val="accent5">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894BD42E-DE88-421E-9502-5FE74D945562}">
      <dsp:nvSpPr>
        <dsp:cNvPr id="0" name=""/>
        <dsp:cNvSpPr/>
      </dsp:nvSpPr>
      <dsp:spPr>
        <a:xfrm>
          <a:off x="688555" y="37924"/>
          <a:ext cx="3798051" cy="3798051"/>
        </a:xfrm>
        <a:prstGeom prst="circularArrow">
          <a:avLst>
            <a:gd name="adj1" fmla="val 5085"/>
            <a:gd name="adj2" fmla="val 327528"/>
            <a:gd name="adj3" fmla="val 15872472"/>
            <a:gd name="adj4" fmla="val 10800000"/>
            <a:gd name="adj5" fmla="val 5932"/>
          </a:avLst>
        </a:prstGeom>
        <a:solidFill>
          <a:schemeClr val="accent5">
            <a:tint val="6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106F6-31C1-451B-A9CA-04769123EF31}">
      <dsp:nvSpPr>
        <dsp:cNvPr id="0" name=""/>
        <dsp:cNvSpPr/>
      </dsp:nvSpPr>
      <dsp:spPr>
        <a:xfrm>
          <a:off x="2089332" y="1891797"/>
          <a:ext cx="1307734" cy="1307734"/>
        </a:xfrm>
        <a:prstGeom prst="ellipse">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AU" sz="1400" kern="1200"/>
            <a:t>Engagement</a:t>
          </a:r>
        </a:p>
      </dsp:txBody>
      <dsp:txXfrm>
        <a:off x="2280845" y="2083310"/>
        <a:ext cx="924708" cy="924708"/>
      </dsp:txXfrm>
    </dsp:sp>
    <dsp:sp modelId="{F80351C3-276A-4107-96E6-6213942FACF5}">
      <dsp:nvSpPr>
        <dsp:cNvPr id="0" name=""/>
        <dsp:cNvSpPr/>
      </dsp:nvSpPr>
      <dsp:spPr>
        <a:xfrm rot="10800000">
          <a:off x="564568" y="2359312"/>
          <a:ext cx="1440902" cy="372704"/>
        </a:xfrm>
        <a:prstGeom prst="lef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429D470-73A2-4CAE-B220-AD315F119A3A}">
      <dsp:nvSpPr>
        <dsp:cNvPr id="0" name=""/>
        <dsp:cNvSpPr/>
      </dsp:nvSpPr>
      <dsp:spPr>
        <a:xfrm>
          <a:off x="106860" y="2179499"/>
          <a:ext cx="915414" cy="732331"/>
        </a:xfrm>
        <a:prstGeom prst="roundRect">
          <a:avLst>
            <a:gd name="adj" fmla="val 10000"/>
          </a:avLst>
        </a:prstGeom>
        <a:gradFill rotWithShape="0">
          <a:gsLst>
            <a:gs pos="0">
              <a:schemeClr val="accent1">
                <a:shade val="50000"/>
                <a:hueOff val="0"/>
                <a:satOff val="0"/>
                <a:lumOff val="0"/>
                <a:alphaOff val="0"/>
                <a:satMod val="103000"/>
                <a:lumMod val="102000"/>
                <a:tint val="94000"/>
              </a:schemeClr>
            </a:gs>
            <a:gs pos="50000">
              <a:schemeClr val="accent1">
                <a:shade val="50000"/>
                <a:hueOff val="0"/>
                <a:satOff val="0"/>
                <a:lumOff val="0"/>
                <a:alphaOff val="0"/>
                <a:satMod val="110000"/>
                <a:lumMod val="100000"/>
                <a:shade val="100000"/>
              </a:schemeClr>
            </a:gs>
            <a:gs pos="100000">
              <a:schemeClr val="accent1">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AU" sz="1100" kern="1200"/>
            <a:t>Career Development</a:t>
          </a:r>
        </a:p>
      </dsp:txBody>
      <dsp:txXfrm>
        <a:off x="128309" y="2200948"/>
        <a:ext cx="872516" cy="689433"/>
      </dsp:txXfrm>
    </dsp:sp>
    <dsp:sp modelId="{8FF652D6-B7E3-40EE-B596-73F361F3C3DD}">
      <dsp:nvSpPr>
        <dsp:cNvPr id="0" name=""/>
        <dsp:cNvSpPr/>
      </dsp:nvSpPr>
      <dsp:spPr>
        <a:xfrm rot="12600000">
          <a:off x="759927" y="1630222"/>
          <a:ext cx="1440902" cy="372704"/>
        </a:xfrm>
        <a:prstGeom prst="leftArrow">
          <a:avLst>
            <a:gd name="adj1" fmla="val 60000"/>
            <a:gd name="adj2" fmla="val 50000"/>
          </a:avLst>
        </a:prstGeom>
        <a:gradFill rotWithShape="0">
          <a:gsLst>
            <a:gs pos="0">
              <a:schemeClr val="accent1">
                <a:shade val="90000"/>
                <a:hueOff val="118693"/>
                <a:satOff val="-2535"/>
                <a:lumOff val="9460"/>
                <a:alphaOff val="0"/>
                <a:satMod val="103000"/>
                <a:lumMod val="102000"/>
                <a:tint val="94000"/>
              </a:schemeClr>
            </a:gs>
            <a:gs pos="50000">
              <a:schemeClr val="accent1">
                <a:shade val="90000"/>
                <a:hueOff val="118693"/>
                <a:satOff val="-2535"/>
                <a:lumOff val="9460"/>
                <a:alphaOff val="0"/>
                <a:satMod val="110000"/>
                <a:lumMod val="100000"/>
                <a:shade val="100000"/>
              </a:schemeClr>
            </a:gs>
            <a:gs pos="100000">
              <a:schemeClr val="accent1">
                <a:shade val="90000"/>
                <a:hueOff val="118693"/>
                <a:satOff val="-2535"/>
                <a:lumOff val="94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066472F-9589-4BF8-A060-06CC1CAAE116}">
      <dsp:nvSpPr>
        <dsp:cNvPr id="0" name=""/>
        <dsp:cNvSpPr/>
      </dsp:nvSpPr>
      <dsp:spPr>
        <a:xfrm>
          <a:off x="398742" y="1090183"/>
          <a:ext cx="915414" cy="732331"/>
        </a:xfrm>
        <a:prstGeom prst="roundRect">
          <a:avLst>
            <a:gd name="adj" fmla="val 10000"/>
          </a:avLst>
        </a:prstGeom>
        <a:gradFill rotWithShape="0">
          <a:gsLst>
            <a:gs pos="0">
              <a:schemeClr val="accent1">
                <a:shade val="50000"/>
                <a:hueOff val="114998"/>
                <a:satOff val="-2801"/>
                <a:lumOff val="12256"/>
                <a:alphaOff val="0"/>
                <a:satMod val="103000"/>
                <a:lumMod val="102000"/>
                <a:tint val="94000"/>
              </a:schemeClr>
            </a:gs>
            <a:gs pos="50000">
              <a:schemeClr val="accent1">
                <a:shade val="50000"/>
                <a:hueOff val="114998"/>
                <a:satOff val="-2801"/>
                <a:lumOff val="12256"/>
                <a:alphaOff val="0"/>
                <a:satMod val="110000"/>
                <a:lumMod val="100000"/>
                <a:shade val="100000"/>
              </a:schemeClr>
            </a:gs>
            <a:gs pos="100000">
              <a:schemeClr val="accent1">
                <a:shade val="50000"/>
                <a:hueOff val="114998"/>
                <a:satOff val="-2801"/>
                <a:lumOff val="12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AU" sz="1100" kern="1200"/>
            <a:t>Intention to Stay</a:t>
          </a:r>
        </a:p>
      </dsp:txBody>
      <dsp:txXfrm>
        <a:off x="420191" y="1111632"/>
        <a:ext cx="872516" cy="689433"/>
      </dsp:txXfrm>
    </dsp:sp>
    <dsp:sp modelId="{00AD2386-DEA3-49E9-9780-42902F4688A8}">
      <dsp:nvSpPr>
        <dsp:cNvPr id="0" name=""/>
        <dsp:cNvSpPr/>
      </dsp:nvSpPr>
      <dsp:spPr>
        <a:xfrm rot="14400000">
          <a:off x="1293658" y="1096491"/>
          <a:ext cx="1440902" cy="372704"/>
        </a:xfrm>
        <a:prstGeom prst="leftArrow">
          <a:avLst>
            <a:gd name="adj1" fmla="val 60000"/>
            <a:gd name="adj2" fmla="val 50000"/>
          </a:avLst>
        </a:prstGeom>
        <a:gradFill rotWithShape="0">
          <a:gsLst>
            <a:gs pos="0">
              <a:schemeClr val="accent1">
                <a:shade val="90000"/>
                <a:hueOff val="237386"/>
                <a:satOff val="-5069"/>
                <a:lumOff val="18919"/>
                <a:alphaOff val="0"/>
                <a:satMod val="103000"/>
                <a:lumMod val="102000"/>
                <a:tint val="94000"/>
              </a:schemeClr>
            </a:gs>
            <a:gs pos="50000">
              <a:schemeClr val="accent1">
                <a:shade val="90000"/>
                <a:hueOff val="237386"/>
                <a:satOff val="-5069"/>
                <a:lumOff val="18919"/>
                <a:alphaOff val="0"/>
                <a:satMod val="110000"/>
                <a:lumMod val="100000"/>
                <a:shade val="100000"/>
              </a:schemeClr>
            </a:gs>
            <a:gs pos="100000">
              <a:schemeClr val="accent1">
                <a:shade val="90000"/>
                <a:hueOff val="237386"/>
                <a:satOff val="-5069"/>
                <a:lumOff val="189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B0A4A30C-81CC-48ED-9DD5-E0D5CD08B3F9}">
      <dsp:nvSpPr>
        <dsp:cNvPr id="0" name=""/>
        <dsp:cNvSpPr/>
      </dsp:nvSpPr>
      <dsp:spPr>
        <a:xfrm>
          <a:off x="1196176" y="292748"/>
          <a:ext cx="915414" cy="732331"/>
        </a:xfrm>
        <a:prstGeom prst="roundRect">
          <a:avLst>
            <a:gd name="adj" fmla="val 10000"/>
          </a:avLst>
        </a:prstGeom>
        <a:gradFill rotWithShape="0">
          <a:gsLst>
            <a:gs pos="0">
              <a:schemeClr val="accent1">
                <a:shade val="50000"/>
                <a:hueOff val="229996"/>
                <a:satOff val="-5601"/>
                <a:lumOff val="24512"/>
                <a:alphaOff val="0"/>
                <a:satMod val="103000"/>
                <a:lumMod val="102000"/>
                <a:tint val="94000"/>
              </a:schemeClr>
            </a:gs>
            <a:gs pos="50000">
              <a:schemeClr val="accent1">
                <a:shade val="50000"/>
                <a:hueOff val="229996"/>
                <a:satOff val="-5601"/>
                <a:lumOff val="24512"/>
                <a:alphaOff val="0"/>
                <a:satMod val="110000"/>
                <a:lumMod val="100000"/>
                <a:shade val="100000"/>
              </a:schemeClr>
            </a:gs>
            <a:gs pos="100000">
              <a:schemeClr val="accent1">
                <a:shade val="50000"/>
                <a:hueOff val="229996"/>
                <a:satOff val="-5601"/>
                <a:lumOff val="245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AU" sz="1100" kern="1200"/>
            <a:t>Commitment to Organisational Goals</a:t>
          </a:r>
        </a:p>
      </dsp:txBody>
      <dsp:txXfrm>
        <a:off x="1217625" y="314197"/>
        <a:ext cx="872516" cy="689433"/>
      </dsp:txXfrm>
    </dsp:sp>
    <dsp:sp modelId="{4963D8C1-5823-42EE-85C9-F2ABF93657A1}">
      <dsp:nvSpPr>
        <dsp:cNvPr id="0" name=""/>
        <dsp:cNvSpPr/>
      </dsp:nvSpPr>
      <dsp:spPr>
        <a:xfrm rot="16200000">
          <a:off x="2022748" y="901132"/>
          <a:ext cx="1440902" cy="372704"/>
        </a:xfrm>
        <a:prstGeom prst="leftArrow">
          <a:avLst>
            <a:gd name="adj1" fmla="val 60000"/>
            <a:gd name="adj2" fmla="val 50000"/>
          </a:avLst>
        </a:prstGeom>
        <a:gradFill rotWithShape="0">
          <a:gsLst>
            <a:gs pos="0">
              <a:schemeClr val="accent1">
                <a:shade val="90000"/>
                <a:hueOff val="356079"/>
                <a:satOff val="-7604"/>
                <a:lumOff val="28379"/>
                <a:alphaOff val="0"/>
                <a:satMod val="103000"/>
                <a:lumMod val="102000"/>
                <a:tint val="94000"/>
              </a:schemeClr>
            </a:gs>
            <a:gs pos="50000">
              <a:schemeClr val="accent1">
                <a:shade val="90000"/>
                <a:hueOff val="356079"/>
                <a:satOff val="-7604"/>
                <a:lumOff val="28379"/>
                <a:alphaOff val="0"/>
                <a:satMod val="110000"/>
                <a:lumMod val="100000"/>
                <a:shade val="100000"/>
              </a:schemeClr>
            </a:gs>
            <a:gs pos="100000">
              <a:schemeClr val="accent1">
                <a:shade val="90000"/>
                <a:hueOff val="356079"/>
                <a:satOff val="-7604"/>
                <a:lumOff val="2837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09AE0E9E-64BE-40CB-B652-9270CB5A1EE3}">
      <dsp:nvSpPr>
        <dsp:cNvPr id="0" name=""/>
        <dsp:cNvSpPr/>
      </dsp:nvSpPr>
      <dsp:spPr>
        <a:xfrm>
          <a:off x="2285492" y="867"/>
          <a:ext cx="915414" cy="732331"/>
        </a:xfrm>
        <a:prstGeom prst="roundRect">
          <a:avLst>
            <a:gd name="adj" fmla="val 10000"/>
          </a:avLst>
        </a:prstGeom>
        <a:gradFill rotWithShape="0">
          <a:gsLst>
            <a:gs pos="0">
              <a:schemeClr val="accent1">
                <a:shade val="50000"/>
                <a:hueOff val="344994"/>
                <a:satOff val="-8402"/>
                <a:lumOff val="36768"/>
                <a:alphaOff val="0"/>
                <a:satMod val="103000"/>
                <a:lumMod val="102000"/>
                <a:tint val="94000"/>
              </a:schemeClr>
            </a:gs>
            <a:gs pos="50000">
              <a:schemeClr val="accent1">
                <a:shade val="50000"/>
                <a:hueOff val="344994"/>
                <a:satOff val="-8402"/>
                <a:lumOff val="36768"/>
                <a:alphaOff val="0"/>
                <a:satMod val="110000"/>
                <a:lumMod val="100000"/>
                <a:shade val="100000"/>
              </a:schemeClr>
            </a:gs>
            <a:gs pos="100000">
              <a:schemeClr val="accent1">
                <a:shade val="50000"/>
                <a:hueOff val="344994"/>
                <a:satOff val="-8402"/>
                <a:lumOff val="367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AU" sz="1100" kern="1200"/>
            <a:t>Organisational Commitment</a:t>
          </a:r>
        </a:p>
      </dsp:txBody>
      <dsp:txXfrm>
        <a:off x="2306941" y="22316"/>
        <a:ext cx="872516" cy="689433"/>
      </dsp:txXfrm>
    </dsp:sp>
    <dsp:sp modelId="{72318438-E194-4868-8805-58F9FEFCED90}">
      <dsp:nvSpPr>
        <dsp:cNvPr id="0" name=""/>
        <dsp:cNvSpPr/>
      </dsp:nvSpPr>
      <dsp:spPr>
        <a:xfrm rot="18000000">
          <a:off x="2751839" y="1096491"/>
          <a:ext cx="1440902" cy="372704"/>
        </a:xfrm>
        <a:prstGeom prst="leftArrow">
          <a:avLst>
            <a:gd name="adj1" fmla="val 60000"/>
            <a:gd name="adj2" fmla="val 50000"/>
          </a:avLst>
        </a:prstGeom>
        <a:gradFill rotWithShape="0">
          <a:gsLst>
            <a:gs pos="0">
              <a:schemeClr val="accent1">
                <a:shade val="90000"/>
                <a:hueOff val="356079"/>
                <a:satOff val="-7604"/>
                <a:lumOff val="28379"/>
                <a:alphaOff val="0"/>
                <a:satMod val="103000"/>
                <a:lumMod val="102000"/>
                <a:tint val="94000"/>
              </a:schemeClr>
            </a:gs>
            <a:gs pos="50000">
              <a:schemeClr val="accent1">
                <a:shade val="90000"/>
                <a:hueOff val="356079"/>
                <a:satOff val="-7604"/>
                <a:lumOff val="28379"/>
                <a:alphaOff val="0"/>
                <a:satMod val="110000"/>
                <a:lumMod val="100000"/>
                <a:shade val="100000"/>
              </a:schemeClr>
            </a:gs>
            <a:gs pos="100000">
              <a:schemeClr val="accent1">
                <a:shade val="90000"/>
                <a:hueOff val="356079"/>
                <a:satOff val="-7604"/>
                <a:lumOff val="2837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66619A-021A-49CB-BC23-DE193B9FA406}">
      <dsp:nvSpPr>
        <dsp:cNvPr id="0" name=""/>
        <dsp:cNvSpPr/>
      </dsp:nvSpPr>
      <dsp:spPr>
        <a:xfrm>
          <a:off x="3374808" y="292748"/>
          <a:ext cx="915414" cy="732331"/>
        </a:xfrm>
        <a:prstGeom prst="roundRect">
          <a:avLst>
            <a:gd name="adj" fmla="val 10000"/>
          </a:avLst>
        </a:prstGeom>
        <a:gradFill rotWithShape="0">
          <a:gsLst>
            <a:gs pos="0">
              <a:schemeClr val="accent1">
                <a:shade val="50000"/>
                <a:hueOff val="344994"/>
                <a:satOff val="-8402"/>
                <a:lumOff val="36768"/>
                <a:alphaOff val="0"/>
                <a:satMod val="103000"/>
                <a:lumMod val="102000"/>
                <a:tint val="94000"/>
              </a:schemeClr>
            </a:gs>
            <a:gs pos="50000">
              <a:schemeClr val="accent1">
                <a:shade val="50000"/>
                <a:hueOff val="344994"/>
                <a:satOff val="-8402"/>
                <a:lumOff val="36768"/>
                <a:alphaOff val="0"/>
                <a:satMod val="110000"/>
                <a:lumMod val="100000"/>
                <a:shade val="100000"/>
              </a:schemeClr>
            </a:gs>
            <a:gs pos="100000">
              <a:schemeClr val="accent1">
                <a:shade val="50000"/>
                <a:hueOff val="344994"/>
                <a:satOff val="-8402"/>
                <a:lumOff val="3676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AU" sz="1100" kern="1200"/>
            <a:t>Psychological Contract</a:t>
          </a:r>
        </a:p>
      </dsp:txBody>
      <dsp:txXfrm>
        <a:off x="3396257" y="314197"/>
        <a:ext cx="872516" cy="689433"/>
      </dsp:txXfrm>
    </dsp:sp>
    <dsp:sp modelId="{A2FCDB67-CE64-478B-8CAE-CE78D8DEA12E}">
      <dsp:nvSpPr>
        <dsp:cNvPr id="0" name=""/>
        <dsp:cNvSpPr/>
      </dsp:nvSpPr>
      <dsp:spPr>
        <a:xfrm rot="19800000">
          <a:off x="3285570" y="1630222"/>
          <a:ext cx="1440902" cy="372704"/>
        </a:xfrm>
        <a:prstGeom prst="leftArrow">
          <a:avLst>
            <a:gd name="adj1" fmla="val 60000"/>
            <a:gd name="adj2" fmla="val 50000"/>
          </a:avLst>
        </a:prstGeom>
        <a:gradFill rotWithShape="0">
          <a:gsLst>
            <a:gs pos="0">
              <a:schemeClr val="accent1">
                <a:shade val="90000"/>
                <a:hueOff val="237386"/>
                <a:satOff val="-5069"/>
                <a:lumOff val="18919"/>
                <a:alphaOff val="0"/>
                <a:satMod val="103000"/>
                <a:lumMod val="102000"/>
                <a:tint val="94000"/>
              </a:schemeClr>
            </a:gs>
            <a:gs pos="50000">
              <a:schemeClr val="accent1">
                <a:shade val="90000"/>
                <a:hueOff val="237386"/>
                <a:satOff val="-5069"/>
                <a:lumOff val="18919"/>
                <a:alphaOff val="0"/>
                <a:satMod val="110000"/>
                <a:lumMod val="100000"/>
                <a:shade val="100000"/>
              </a:schemeClr>
            </a:gs>
            <a:gs pos="100000">
              <a:schemeClr val="accent1">
                <a:shade val="90000"/>
                <a:hueOff val="237386"/>
                <a:satOff val="-5069"/>
                <a:lumOff val="1891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B389BBD-06EC-4F83-A442-ECE0DB6A9773}">
      <dsp:nvSpPr>
        <dsp:cNvPr id="0" name=""/>
        <dsp:cNvSpPr/>
      </dsp:nvSpPr>
      <dsp:spPr>
        <a:xfrm>
          <a:off x="4172243" y="1090183"/>
          <a:ext cx="915414" cy="732331"/>
        </a:xfrm>
        <a:prstGeom prst="roundRect">
          <a:avLst>
            <a:gd name="adj" fmla="val 10000"/>
          </a:avLst>
        </a:prstGeom>
        <a:gradFill rotWithShape="0">
          <a:gsLst>
            <a:gs pos="0">
              <a:schemeClr val="accent1">
                <a:shade val="50000"/>
                <a:hueOff val="229996"/>
                <a:satOff val="-5601"/>
                <a:lumOff val="24512"/>
                <a:alphaOff val="0"/>
                <a:satMod val="103000"/>
                <a:lumMod val="102000"/>
                <a:tint val="94000"/>
              </a:schemeClr>
            </a:gs>
            <a:gs pos="50000">
              <a:schemeClr val="accent1">
                <a:shade val="50000"/>
                <a:hueOff val="229996"/>
                <a:satOff val="-5601"/>
                <a:lumOff val="24512"/>
                <a:alphaOff val="0"/>
                <a:satMod val="110000"/>
                <a:lumMod val="100000"/>
                <a:shade val="100000"/>
              </a:schemeClr>
            </a:gs>
            <a:gs pos="100000">
              <a:schemeClr val="accent1">
                <a:shade val="50000"/>
                <a:hueOff val="229996"/>
                <a:satOff val="-5601"/>
                <a:lumOff val="2451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AU" sz="1100" kern="1200"/>
            <a:t>Satisfaction</a:t>
          </a:r>
        </a:p>
      </dsp:txBody>
      <dsp:txXfrm>
        <a:off x="4193692" y="1111632"/>
        <a:ext cx="872516" cy="689433"/>
      </dsp:txXfrm>
    </dsp:sp>
    <dsp:sp modelId="{A070E094-C2DF-4D60-A98E-8CF1800E84CC}">
      <dsp:nvSpPr>
        <dsp:cNvPr id="0" name=""/>
        <dsp:cNvSpPr/>
      </dsp:nvSpPr>
      <dsp:spPr>
        <a:xfrm>
          <a:off x="3480929" y="2359312"/>
          <a:ext cx="1440902" cy="372704"/>
        </a:xfrm>
        <a:prstGeom prst="leftArrow">
          <a:avLst>
            <a:gd name="adj1" fmla="val 60000"/>
            <a:gd name="adj2" fmla="val 50000"/>
          </a:avLst>
        </a:prstGeom>
        <a:gradFill rotWithShape="0">
          <a:gsLst>
            <a:gs pos="0">
              <a:schemeClr val="accent1">
                <a:shade val="90000"/>
                <a:hueOff val="118693"/>
                <a:satOff val="-2535"/>
                <a:lumOff val="9460"/>
                <a:alphaOff val="0"/>
                <a:satMod val="103000"/>
                <a:lumMod val="102000"/>
                <a:tint val="94000"/>
              </a:schemeClr>
            </a:gs>
            <a:gs pos="50000">
              <a:schemeClr val="accent1">
                <a:shade val="90000"/>
                <a:hueOff val="118693"/>
                <a:satOff val="-2535"/>
                <a:lumOff val="9460"/>
                <a:alphaOff val="0"/>
                <a:satMod val="110000"/>
                <a:lumMod val="100000"/>
                <a:shade val="100000"/>
              </a:schemeClr>
            </a:gs>
            <a:gs pos="100000">
              <a:schemeClr val="accent1">
                <a:shade val="90000"/>
                <a:hueOff val="118693"/>
                <a:satOff val="-2535"/>
                <a:lumOff val="946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EFB55EC-9764-45DE-877F-A6C41948083C}">
      <dsp:nvSpPr>
        <dsp:cNvPr id="0" name=""/>
        <dsp:cNvSpPr/>
      </dsp:nvSpPr>
      <dsp:spPr>
        <a:xfrm>
          <a:off x="4464124" y="2179499"/>
          <a:ext cx="915414" cy="732331"/>
        </a:xfrm>
        <a:prstGeom prst="roundRect">
          <a:avLst>
            <a:gd name="adj" fmla="val 10000"/>
          </a:avLst>
        </a:prstGeom>
        <a:gradFill rotWithShape="0">
          <a:gsLst>
            <a:gs pos="0">
              <a:schemeClr val="accent1">
                <a:shade val="50000"/>
                <a:hueOff val="114998"/>
                <a:satOff val="-2801"/>
                <a:lumOff val="12256"/>
                <a:alphaOff val="0"/>
                <a:satMod val="103000"/>
                <a:lumMod val="102000"/>
                <a:tint val="94000"/>
              </a:schemeClr>
            </a:gs>
            <a:gs pos="50000">
              <a:schemeClr val="accent1">
                <a:shade val="50000"/>
                <a:hueOff val="114998"/>
                <a:satOff val="-2801"/>
                <a:lumOff val="12256"/>
                <a:alphaOff val="0"/>
                <a:satMod val="110000"/>
                <a:lumMod val="100000"/>
                <a:shade val="100000"/>
              </a:schemeClr>
            </a:gs>
            <a:gs pos="100000">
              <a:schemeClr val="accent1">
                <a:shade val="50000"/>
                <a:hueOff val="114998"/>
                <a:satOff val="-2801"/>
                <a:lumOff val="1225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488950">
            <a:lnSpc>
              <a:spcPct val="90000"/>
            </a:lnSpc>
            <a:spcBef>
              <a:spcPct val="0"/>
            </a:spcBef>
            <a:spcAft>
              <a:spcPct val="35000"/>
            </a:spcAft>
            <a:buNone/>
          </a:pPr>
          <a:r>
            <a:rPr lang="en-AU" sz="1100" kern="1200"/>
            <a:t>Mission and Vision</a:t>
          </a:r>
        </a:p>
      </dsp:txBody>
      <dsp:txXfrm>
        <a:off x="4485573" y="2200948"/>
        <a:ext cx="872516" cy="68943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BF5746-7949-4D58-AC50-A8DA04C2EA06}">
      <dsp:nvSpPr>
        <dsp:cNvPr id="0" name=""/>
        <dsp:cNvSpPr/>
      </dsp:nvSpPr>
      <dsp:spPr>
        <a:xfrm>
          <a:off x="11358" y="361616"/>
          <a:ext cx="2242067" cy="12377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b="1" kern="1200" dirty="0"/>
            <a:t>The IASC will  Launch on </a:t>
          </a:r>
          <a:r>
            <a:rPr lang="en-AU" sz="1400" kern="1200" dirty="0">
              <a:solidFill>
                <a:srgbClr val="FF0000"/>
              </a:solidFill>
              <a:highlight>
                <a:srgbClr val="FFFF00"/>
              </a:highlight>
            </a:rPr>
            <a:t>DATE</a:t>
          </a:r>
          <a:endParaRPr lang="en-AU" sz="1400" kern="1200" dirty="0">
            <a:highlight>
              <a:srgbClr val="FFFF00"/>
            </a:highlight>
          </a:endParaRPr>
        </a:p>
        <a:p>
          <a:pPr marL="0" lvl="0" indent="0" algn="ctr" defTabSz="622300">
            <a:lnSpc>
              <a:spcPct val="90000"/>
            </a:lnSpc>
            <a:spcBef>
              <a:spcPct val="0"/>
            </a:spcBef>
            <a:spcAft>
              <a:spcPct val="35000"/>
            </a:spcAft>
            <a:buNone/>
          </a:pPr>
          <a:r>
            <a:rPr lang="en-AU" sz="1400" kern="1200" dirty="0"/>
            <a:t>You will receive a link to the survey via email requesting you to give feedback.</a:t>
          </a:r>
        </a:p>
      </dsp:txBody>
      <dsp:txXfrm>
        <a:off x="47610" y="397868"/>
        <a:ext cx="2169563" cy="1165228"/>
      </dsp:txXfrm>
    </dsp:sp>
    <dsp:sp modelId="{1D653E2F-69DE-46F1-9352-D62C7C9A9C44}">
      <dsp:nvSpPr>
        <dsp:cNvPr id="0" name=""/>
        <dsp:cNvSpPr/>
      </dsp:nvSpPr>
      <dsp:spPr>
        <a:xfrm>
          <a:off x="2428984" y="762791"/>
          <a:ext cx="372182" cy="4353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AU" sz="1800" kern="1200"/>
        </a:p>
      </dsp:txBody>
      <dsp:txXfrm>
        <a:off x="2428984" y="849868"/>
        <a:ext cx="260527" cy="261229"/>
      </dsp:txXfrm>
    </dsp:sp>
    <dsp:sp modelId="{CE9039C6-C2AD-4B82-95F9-A0D36AA2319B}">
      <dsp:nvSpPr>
        <dsp:cNvPr id="0" name=""/>
        <dsp:cNvSpPr/>
      </dsp:nvSpPr>
      <dsp:spPr>
        <a:xfrm>
          <a:off x="2955657" y="361616"/>
          <a:ext cx="1755578" cy="12377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The survey is </a:t>
          </a:r>
          <a:r>
            <a:rPr lang="en-AU" sz="1400" b="1" kern="1200" dirty="0"/>
            <a:t>open for 2 weeks.</a:t>
          </a:r>
        </a:p>
        <a:p>
          <a:pPr marL="0" lvl="0" indent="0" algn="ctr" defTabSz="622300">
            <a:lnSpc>
              <a:spcPct val="90000"/>
            </a:lnSpc>
            <a:spcBef>
              <a:spcPct val="0"/>
            </a:spcBef>
            <a:spcAft>
              <a:spcPct val="35000"/>
            </a:spcAft>
            <a:buNone/>
          </a:pPr>
          <a:r>
            <a:rPr lang="en-AU" sz="1400" b="1" kern="1200" dirty="0">
              <a:solidFill>
                <a:srgbClr val="FF0000"/>
              </a:solidFill>
              <a:highlight>
                <a:srgbClr val="FFFF00"/>
              </a:highlight>
            </a:rPr>
            <a:t>Close date</a:t>
          </a:r>
        </a:p>
      </dsp:txBody>
      <dsp:txXfrm>
        <a:off x="2991909" y="397868"/>
        <a:ext cx="1683074" cy="1165228"/>
      </dsp:txXfrm>
    </dsp:sp>
    <dsp:sp modelId="{78DFD059-C82B-437D-BD7E-0F7D1245479E}">
      <dsp:nvSpPr>
        <dsp:cNvPr id="0" name=""/>
        <dsp:cNvSpPr/>
      </dsp:nvSpPr>
      <dsp:spPr>
        <a:xfrm>
          <a:off x="4886794" y="762791"/>
          <a:ext cx="372182" cy="4353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AU" sz="1800" kern="1200"/>
        </a:p>
      </dsp:txBody>
      <dsp:txXfrm>
        <a:off x="4886794" y="849868"/>
        <a:ext cx="260527" cy="261229"/>
      </dsp:txXfrm>
    </dsp:sp>
    <dsp:sp modelId="{8B2FC641-5210-4979-AA98-DE5A1F2851E0}">
      <dsp:nvSpPr>
        <dsp:cNvPr id="0" name=""/>
        <dsp:cNvSpPr/>
      </dsp:nvSpPr>
      <dsp:spPr>
        <a:xfrm>
          <a:off x="5413468" y="361616"/>
          <a:ext cx="1755578" cy="12377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Reports are generated Data Drives Insight</a:t>
          </a:r>
        </a:p>
        <a:p>
          <a:pPr marL="0" lvl="0" indent="0" algn="ctr" defTabSz="622300">
            <a:lnSpc>
              <a:spcPct val="90000"/>
            </a:lnSpc>
            <a:spcBef>
              <a:spcPct val="0"/>
            </a:spcBef>
            <a:spcAft>
              <a:spcPct val="35000"/>
            </a:spcAft>
            <a:buNone/>
          </a:pPr>
          <a:r>
            <a:rPr lang="en-AU" sz="1400" b="1" kern="1200" dirty="0"/>
            <a:t>(all answers are confidential)</a:t>
          </a:r>
        </a:p>
      </dsp:txBody>
      <dsp:txXfrm>
        <a:off x="5449720" y="397868"/>
        <a:ext cx="1683074" cy="1165228"/>
      </dsp:txXfrm>
    </dsp:sp>
    <dsp:sp modelId="{AD326063-7486-4969-A880-C89963AFF4F8}">
      <dsp:nvSpPr>
        <dsp:cNvPr id="0" name=""/>
        <dsp:cNvSpPr/>
      </dsp:nvSpPr>
      <dsp:spPr>
        <a:xfrm>
          <a:off x="7344605" y="762791"/>
          <a:ext cx="372182" cy="43538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AU" sz="1800" kern="1200"/>
        </a:p>
      </dsp:txBody>
      <dsp:txXfrm>
        <a:off x="7344605" y="849868"/>
        <a:ext cx="260527" cy="261229"/>
      </dsp:txXfrm>
    </dsp:sp>
    <dsp:sp modelId="{1C819C23-C6B5-4D04-9EC7-32A2F888B152}">
      <dsp:nvSpPr>
        <dsp:cNvPr id="0" name=""/>
        <dsp:cNvSpPr/>
      </dsp:nvSpPr>
      <dsp:spPr>
        <a:xfrm>
          <a:off x="7871278" y="361616"/>
          <a:ext cx="2892632" cy="1237732"/>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400" kern="1200" dirty="0"/>
            <a:t>We will debrief the leadership team, and then all teams and create an action plan together.</a:t>
          </a:r>
        </a:p>
      </dsp:txBody>
      <dsp:txXfrm>
        <a:off x="7907530" y="397868"/>
        <a:ext cx="2820128" cy="116522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A52C290-EDDC-4714-882B-46E5BB77A386}" type="datetimeFigureOut">
              <a:rPr lang="en-AU" smtClean="0"/>
              <a:t>17/08/2022</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0BDD110-9C26-45FA-A265-9CBF2CAA4598}" type="slidenum">
              <a:rPr lang="en-AU" smtClean="0"/>
              <a:t>‹#›</a:t>
            </a:fld>
            <a:endParaRPr lang="en-AU"/>
          </a:p>
        </p:txBody>
      </p:sp>
    </p:spTree>
    <p:extLst>
      <p:ext uri="{BB962C8B-B14F-4D97-AF65-F5344CB8AC3E}">
        <p14:creationId xmlns:p14="http://schemas.microsoft.com/office/powerpoint/2010/main" val="4270279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9502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Taken from the case study organisation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BDD110-9C26-45FA-A265-9CBF2CAA4598}"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557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7B24E-943E-394D-913A-CFC76CD58FF2}"/>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A4F9DD4-3253-D140-BDD1-2D6E460E63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CF301C16-93A4-5542-A0AC-F5AC64B03A78}"/>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791F61AC-3226-D948-A68F-AACC5C6E52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533B74-8D74-BD49-844D-C90F67CFA73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870353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B742-841D-2E43-BBC5-5614C428C73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F571-3D7A-5145-8290-74EEEAC018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72EF5-52DF-D347-9108-A52425639F4C}"/>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734C60AD-846C-0340-A7C7-48B4A1BC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F8838-EDF6-0240-8C8D-78BDBD8586E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29558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E410A-08A1-0B45-AA3E-AC4B21BD7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EF9077-7402-FB4D-9563-162D857BDB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8D000-8E31-9A4B-82FF-749B7EBCFC8A}"/>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FD651C49-EEA1-B94D-A27C-393886AF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7AEFC-46C1-6845-AA18-6CFF03121254}"/>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832159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water, animal, plastic, sitting&#10;&#10;Description automatically generated">
            <a:extLst>
              <a:ext uri="{FF2B5EF4-FFF2-40B4-BE49-F238E27FC236}">
                <a16:creationId xmlns:a16="http://schemas.microsoft.com/office/drawing/2014/main" id="{FCA6FF50-DF18-4F60-B145-61BD9E300886}"/>
              </a:ext>
            </a:extLst>
          </p:cNvPr>
          <p:cNvPicPr>
            <a:picLocks noChangeAspect="1"/>
          </p:cNvPicPr>
          <p:nvPr userDrawn="1"/>
        </p:nvPicPr>
        <p:blipFill rotWithShape="1">
          <a:blip r:embed="rId2">
            <a:alphaModFix amt="50000"/>
          </a:blip>
          <a:srcRect t="30415" r="12348" b="15205"/>
          <a:stretch/>
        </p:blipFill>
        <p:spPr>
          <a:xfrm>
            <a:off x="-1" y="-17880"/>
            <a:ext cx="12192001" cy="4219178"/>
          </a:xfrm>
          <a:prstGeom prst="rect">
            <a:avLst/>
          </a:prstGeom>
        </p:spPr>
      </p:pic>
      <p:pic>
        <p:nvPicPr>
          <p:cNvPr id="10" name="Picture 9" descr="A close up of a logo&#10;&#10;Description automatically generated">
            <a:extLst>
              <a:ext uri="{FF2B5EF4-FFF2-40B4-BE49-F238E27FC236}">
                <a16:creationId xmlns:a16="http://schemas.microsoft.com/office/drawing/2014/main" id="{72EDADC1-5324-4E08-AF03-1A22221403BC}"/>
              </a:ext>
            </a:extLst>
          </p:cNvPr>
          <p:cNvPicPr>
            <a:picLocks noChangeAspect="1"/>
          </p:cNvPicPr>
          <p:nvPr userDrawn="1"/>
        </p:nvPicPr>
        <p:blipFill rotWithShape="1">
          <a:blip r:embed="rId3"/>
          <a:srcRect l="28506" t="2425"/>
          <a:stretch/>
        </p:blipFill>
        <p:spPr>
          <a:xfrm>
            <a:off x="0" y="0"/>
            <a:ext cx="3521676" cy="4790760"/>
          </a:xfrm>
          <a:prstGeom prst="rect">
            <a:avLst/>
          </a:prstGeom>
        </p:spPr>
      </p:pic>
      <p:pic>
        <p:nvPicPr>
          <p:cNvPr id="16" name="Picture 15">
            <a:extLst>
              <a:ext uri="{FF2B5EF4-FFF2-40B4-BE49-F238E27FC236}">
                <a16:creationId xmlns:a16="http://schemas.microsoft.com/office/drawing/2014/main" id="{8F021840-6A13-46DC-8172-1E984E3022BB}"/>
              </a:ext>
            </a:extLst>
          </p:cNvPr>
          <p:cNvPicPr>
            <a:picLocks noChangeAspect="1"/>
          </p:cNvPicPr>
          <p:nvPr userDrawn="1"/>
        </p:nvPicPr>
        <p:blipFill rotWithShape="1">
          <a:blip r:embed="rId4"/>
          <a:srcRect l="488" t="9664" r="488" b="50000"/>
          <a:stretch/>
        </p:blipFill>
        <p:spPr>
          <a:xfrm>
            <a:off x="0" y="6734432"/>
            <a:ext cx="12192000" cy="123568"/>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9F2B62B6-25F0-4E7B-8A92-F6BB1FD09449}"/>
              </a:ext>
            </a:extLst>
          </p:cNvPr>
          <p:cNvPicPr>
            <a:picLocks noChangeAspect="1"/>
          </p:cNvPicPr>
          <p:nvPr userDrawn="1"/>
        </p:nvPicPr>
        <p:blipFill>
          <a:blip r:embed="rId5"/>
          <a:stretch>
            <a:fillRect/>
          </a:stretch>
        </p:blipFill>
        <p:spPr>
          <a:xfrm>
            <a:off x="8901663" y="5032897"/>
            <a:ext cx="2870385" cy="1338074"/>
          </a:xfrm>
          <a:prstGeom prst="rect">
            <a:avLst/>
          </a:prstGeom>
        </p:spPr>
      </p:pic>
      <p:sp>
        <p:nvSpPr>
          <p:cNvPr id="3" name="Subtitle 2">
            <a:extLst>
              <a:ext uri="{FF2B5EF4-FFF2-40B4-BE49-F238E27FC236}">
                <a16:creationId xmlns:a16="http://schemas.microsoft.com/office/drawing/2014/main" id="{6A4F9DD4-3253-D140-BDD1-2D6E460E631D}"/>
              </a:ext>
            </a:extLst>
          </p:cNvPr>
          <p:cNvSpPr>
            <a:spLocks noGrp="1"/>
          </p:cNvSpPr>
          <p:nvPr>
            <p:ph type="subTitle" idx="1"/>
          </p:nvPr>
        </p:nvSpPr>
        <p:spPr>
          <a:xfrm>
            <a:off x="643677" y="6267392"/>
            <a:ext cx="4462196" cy="467040"/>
          </a:xfrm>
        </p:spPr>
        <p:txBody>
          <a:bodyPr>
            <a:normAutofit/>
          </a:bodyPr>
          <a:lstStyle>
            <a:lvl1pPr marL="0" indent="0" algn="l">
              <a:buNone/>
              <a:defRPr sz="2000">
                <a:solidFill>
                  <a:schemeClr val="bg2">
                    <a:lumMod val="50000"/>
                  </a:schemeClr>
                </a:solidFill>
                <a:latin typeface="Roboto Light" panose="0200000000000000000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sp>
        <p:nvSpPr>
          <p:cNvPr id="2" name="Title 1">
            <a:extLst>
              <a:ext uri="{FF2B5EF4-FFF2-40B4-BE49-F238E27FC236}">
                <a16:creationId xmlns:a16="http://schemas.microsoft.com/office/drawing/2014/main" id="{F397B24E-943E-394D-913A-CFC76CD58FF2}"/>
              </a:ext>
            </a:extLst>
          </p:cNvPr>
          <p:cNvSpPr>
            <a:spLocks noGrp="1"/>
          </p:cNvSpPr>
          <p:nvPr>
            <p:ph type="ctrTitle"/>
          </p:nvPr>
        </p:nvSpPr>
        <p:spPr>
          <a:xfrm>
            <a:off x="539552" y="4258166"/>
            <a:ext cx="9144000" cy="2112805"/>
          </a:xfrm>
        </p:spPr>
        <p:txBody>
          <a:bodyPr anchor="b">
            <a:normAutofit/>
          </a:bodyPr>
          <a:lstStyle>
            <a:lvl1pPr algn="l">
              <a:defRPr sz="6600" b="1">
                <a:solidFill>
                  <a:srgbClr val="2E91C8"/>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Tree>
    <p:extLst>
      <p:ext uri="{BB962C8B-B14F-4D97-AF65-F5344CB8AC3E}">
        <p14:creationId xmlns:p14="http://schemas.microsoft.com/office/powerpoint/2010/main" val="18476723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14825B0-B284-4388-ABDE-CAEB047E05AC}"/>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0" name="Picture 9" descr="A picture containing food, drawing&#10;&#10;Description automatically generated">
            <a:extLst>
              <a:ext uri="{FF2B5EF4-FFF2-40B4-BE49-F238E27FC236}">
                <a16:creationId xmlns:a16="http://schemas.microsoft.com/office/drawing/2014/main" id="{13B676A1-24E3-4906-B896-4D40F30D0121}"/>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8" name="Picture 17" descr="A close up of a logo&#10;&#10;Description automatically generated">
            <a:extLst>
              <a:ext uri="{FF2B5EF4-FFF2-40B4-BE49-F238E27FC236}">
                <a16:creationId xmlns:a16="http://schemas.microsoft.com/office/drawing/2014/main" id="{EC6A21B1-4095-4337-B7FD-4BB9E04A1D81}"/>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
        <p:nvSpPr>
          <p:cNvPr id="2" name="Title 1">
            <a:extLst>
              <a:ext uri="{FF2B5EF4-FFF2-40B4-BE49-F238E27FC236}">
                <a16:creationId xmlns:a16="http://schemas.microsoft.com/office/drawing/2014/main" id="{7198F126-6A78-C845-98B6-9513A41B0364}"/>
              </a:ext>
            </a:extLst>
          </p:cNvPr>
          <p:cNvSpPr>
            <a:spLocks noGrp="1"/>
          </p:cNvSpPr>
          <p:nvPr>
            <p:ph type="title"/>
          </p:nvPr>
        </p:nvSpPr>
        <p:spPr>
          <a:xfrm>
            <a:off x="553816" y="312226"/>
            <a:ext cx="10515600" cy="1325563"/>
          </a:xfrm>
        </p:spPr>
        <p:txBody>
          <a:bodyPr/>
          <a:lstStyle>
            <a:lvl1pPr>
              <a:defRPr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3BE54BB-2CFC-3744-A648-2F7769760625}"/>
              </a:ext>
            </a:extLst>
          </p:cNvPr>
          <p:cNvSpPr>
            <a:spLocks noGrp="1"/>
          </p:cNvSpPr>
          <p:nvPr>
            <p:ph idx="1"/>
          </p:nvPr>
        </p:nvSpPr>
        <p:spPr>
          <a:xfrm>
            <a:off x="553816" y="1825625"/>
            <a:ext cx="10799984" cy="4351338"/>
          </a:xfrm>
        </p:spPr>
        <p:txBody>
          <a:bodyPr/>
          <a:lstStyle>
            <a:lvl1pPr>
              <a:defRPr sz="1400">
                <a:solidFill>
                  <a:schemeClr val="bg2">
                    <a:lumMod val="50000"/>
                  </a:schemeClr>
                </a:solidFill>
                <a:latin typeface="Roboto" panose="02000000000000000000" pitchFamily="2" charset="0"/>
                <a:ea typeface="Roboto" panose="02000000000000000000" pitchFamily="2" charset="0"/>
              </a:defRPr>
            </a:lvl1pPr>
            <a:lvl2pPr>
              <a:defRPr sz="1400">
                <a:solidFill>
                  <a:schemeClr val="bg2">
                    <a:lumMod val="50000"/>
                  </a:schemeClr>
                </a:solidFill>
                <a:latin typeface="Roboto" panose="02000000000000000000" pitchFamily="2" charset="0"/>
                <a:ea typeface="Roboto" panose="02000000000000000000" pitchFamily="2" charset="0"/>
              </a:defRPr>
            </a:lvl2pPr>
            <a:lvl3pPr>
              <a:defRPr sz="1400">
                <a:solidFill>
                  <a:schemeClr val="bg2">
                    <a:lumMod val="50000"/>
                  </a:schemeClr>
                </a:solidFill>
                <a:latin typeface="Roboto" panose="02000000000000000000" pitchFamily="2" charset="0"/>
                <a:ea typeface="Roboto" panose="02000000000000000000" pitchFamily="2" charset="0"/>
              </a:defRPr>
            </a:lvl3pPr>
            <a:lvl4pPr>
              <a:defRPr sz="1400">
                <a:solidFill>
                  <a:schemeClr val="bg2">
                    <a:lumMod val="50000"/>
                  </a:schemeClr>
                </a:solidFill>
                <a:latin typeface="Roboto" panose="02000000000000000000" pitchFamily="2" charset="0"/>
                <a:ea typeface="Roboto" panose="02000000000000000000" pitchFamily="2" charset="0"/>
              </a:defRPr>
            </a:lvl4pPr>
            <a:lvl5pPr>
              <a:defRPr sz="1400">
                <a:solidFill>
                  <a:schemeClr val="bg2">
                    <a:lumMod val="50000"/>
                  </a:schemeClr>
                </a:solidFill>
                <a:latin typeface="Roboto" panose="02000000000000000000" pitchFamily="2" charset="0"/>
                <a:ea typeface="Roboto" panose="02000000000000000000" pitchFamily="2"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72485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normAutofit/>
          </a:bodyPr>
          <a:lstStyle>
            <a:lvl1pPr>
              <a:defRPr sz="6600"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oboto Ligh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pic>
        <p:nvPicPr>
          <p:cNvPr id="8" name="Picture 7">
            <a:extLst>
              <a:ext uri="{FF2B5EF4-FFF2-40B4-BE49-F238E27FC236}">
                <a16:creationId xmlns:a16="http://schemas.microsoft.com/office/drawing/2014/main" id="{27C36C92-D469-49AE-8FB9-7C238F581242}"/>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0" name="Picture 9" descr="A picture containing food, drawing&#10;&#10;Description automatically generated">
            <a:extLst>
              <a:ext uri="{FF2B5EF4-FFF2-40B4-BE49-F238E27FC236}">
                <a16:creationId xmlns:a16="http://schemas.microsoft.com/office/drawing/2014/main" id="{1598031C-E353-4D5D-B7F7-092F88A97E90}"/>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2" name="Picture 11" descr="A close up of a logo&#10;&#10;Description automatically generated">
            <a:extLst>
              <a:ext uri="{FF2B5EF4-FFF2-40B4-BE49-F238E27FC236}">
                <a16:creationId xmlns:a16="http://schemas.microsoft.com/office/drawing/2014/main" id="{B6EA6DB8-5C25-41FA-89AD-558712FF8F69}"/>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41727182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4FAA-9B58-3548-B65A-9BF5F9FCD3A3}"/>
              </a:ext>
            </a:extLst>
          </p:cNvPr>
          <p:cNvSpPr>
            <a:spLocks noGrp="1"/>
          </p:cNvSpPr>
          <p:nvPr>
            <p:ph type="title"/>
          </p:nvPr>
        </p:nvSpPr>
        <p:spPr/>
        <p:txBody>
          <a:bodyPr>
            <a:noAutofit/>
          </a:bodyPr>
          <a:lstStyle>
            <a:lvl1pPr>
              <a:defRPr sz="4800" b="1">
                <a:solidFill>
                  <a:srgbClr val="1E7BBB"/>
                </a:solidFill>
                <a:latin typeface="Roboto" panose="02000000000000000000" pitchFamily="2" charset="0"/>
                <a:ea typeface="Roboto" panose="02000000000000000000" pitchFamily="2"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648DD785-A529-EB47-8243-D4C5C3B1B4F1}"/>
              </a:ext>
            </a:extLst>
          </p:cNvPr>
          <p:cNvSpPr>
            <a:spLocks noGrp="1"/>
          </p:cNvSpPr>
          <p:nvPr>
            <p:ph sz="half" idx="1"/>
          </p:nvPr>
        </p:nvSpPr>
        <p:spPr>
          <a:xfrm>
            <a:off x="838200" y="1825625"/>
            <a:ext cx="5181600" cy="4351338"/>
          </a:xfrm>
        </p:spPr>
        <p:txBody>
          <a:bodyPr/>
          <a:lstStyle>
            <a:lvl1pPr>
              <a:defRPr>
                <a:solidFill>
                  <a:schemeClr val="bg2">
                    <a:lumMod val="50000"/>
                  </a:schemeClr>
                </a:solidFill>
                <a:latin typeface="Roboto Light"/>
              </a:defRPr>
            </a:lvl1pPr>
            <a:lvl2pPr>
              <a:defRPr>
                <a:solidFill>
                  <a:schemeClr val="bg2">
                    <a:lumMod val="50000"/>
                  </a:schemeClr>
                </a:solidFill>
                <a:latin typeface="Roboto Light"/>
              </a:defRPr>
            </a:lvl2pPr>
            <a:lvl3pPr>
              <a:defRPr>
                <a:solidFill>
                  <a:schemeClr val="bg2">
                    <a:lumMod val="50000"/>
                  </a:schemeClr>
                </a:solidFill>
                <a:latin typeface="Roboto Light"/>
              </a:defRPr>
            </a:lvl3pPr>
            <a:lvl4pPr>
              <a:defRPr>
                <a:solidFill>
                  <a:schemeClr val="bg2">
                    <a:lumMod val="50000"/>
                  </a:schemeClr>
                </a:solidFill>
                <a:latin typeface="Roboto Light"/>
              </a:defRPr>
            </a:lvl4pPr>
            <a:lvl5pPr>
              <a:defRPr>
                <a:solidFill>
                  <a:schemeClr val="bg2">
                    <a:lumMod val="50000"/>
                  </a:schemeClr>
                </a:solidFill>
                <a:latin typeface="Roboto Light"/>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3261666B-6594-0A4F-B1AC-A3BBE6D9074D}"/>
              </a:ext>
            </a:extLst>
          </p:cNvPr>
          <p:cNvSpPr>
            <a:spLocks noGrp="1"/>
          </p:cNvSpPr>
          <p:nvPr>
            <p:ph sz="half" idx="2"/>
          </p:nvPr>
        </p:nvSpPr>
        <p:spPr>
          <a:xfrm>
            <a:off x="6172200" y="1825625"/>
            <a:ext cx="5181600" cy="4351338"/>
          </a:xfrm>
        </p:spPr>
        <p:txBody>
          <a:bodyPr/>
          <a:lstStyle>
            <a:lvl1pPr>
              <a:defRPr>
                <a:solidFill>
                  <a:schemeClr val="bg2">
                    <a:lumMod val="50000"/>
                  </a:schemeClr>
                </a:solidFill>
                <a:latin typeface="Roboto Light" panose="02000000000000000000"/>
              </a:defRPr>
            </a:lvl1pPr>
            <a:lvl2pPr>
              <a:defRPr>
                <a:solidFill>
                  <a:schemeClr val="bg2">
                    <a:lumMod val="50000"/>
                  </a:schemeClr>
                </a:solidFill>
                <a:latin typeface="Roboto Light" panose="02000000000000000000"/>
              </a:defRPr>
            </a:lvl2pPr>
            <a:lvl3pPr>
              <a:defRPr>
                <a:solidFill>
                  <a:schemeClr val="bg2">
                    <a:lumMod val="50000"/>
                  </a:schemeClr>
                </a:solidFill>
                <a:latin typeface="Roboto Light" panose="02000000000000000000"/>
              </a:defRPr>
            </a:lvl3pPr>
            <a:lvl4pPr>
              <a:defRPr>
                <a:solidFill>
                  <a:schemeClr val="bg2">
                    <a:lumMod val="50000"/>
                  </a:schemeClr>
                </a:solidFill>
                <a:latin typeface="Roboto Light" panose="02000000000000000000"/>
              </a:defRPr>
            </a:lvl4pPr>
            <a:lvl5pPr>
              <a:defRPr>
                <a:solidFill>
                  <a:schemeClr val="bg2">
                    <a:lumMod val="50000"/>
                  </a:schemeClr>
                </a:solidFill>
                <a:latin typeface="Roboto Light" panose="0200000000000000000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Date Placeholder 4">
            <a:extLst>
              <a:ext uri="{FF2B5EF4-FFF2-40B4-BE49-F238E27FC236}">
                <a16:creationId xmlns:a16="http://schemas.microsoft.com/office/drawing/2014/main" id="{B3ECA33C-D7D3-624F-AAC8-9938BDFE5D1C}"/>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6" name="Footer Placeholder 5">
            <a:extLst>
              <a:ext uri="{FF2B5EF4-FFF2-40B4-BE49-F238E27FC236}">
                <a16:creationId xmlns:a16="http://schemas.microsoft.com/office/drawing/2014/main" id="{B7799CEF-5B14-FA4A-99E3-F34C6CCFA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BFD2-2C69-8B43-AB34-B78C38018261}"/>
              </a:ext>
            </a:extLst>
          </p:cNvPr>
          <p:cNvSpPr>
            <a:spLocks noGrp="1"/>
          </p:cNvSpPr>
          <p:nvPr>
            <p:ph type="sldNum" sz="quarter" idx="12"/>
          </p:nvPr>
        </p:nvSpPr>
        <p:spPr/>
        <p:txBody>
          <a:bodyPr/>
          <a:lstStyle/>
          <a:p>
            <a:fld id="{BF06DDC3-B4AA-044F-85BE-7878629A3BA1}" type="slidenum">
              <a:rPr lang="en-US" smtClean="0"/>
              <a:t>‹#›</a:t>
            </a:fld>
            <a:endParaRPr lang="en-US"/>
          </a:p>
        </p:txBody>
      </p:sp>
      <p:pic>
        <p:nvPicPr>
          <p:cNvPr id="9" name="Picture 8">
            <a:extLst>
              <a:ext uri="{FF2B5EF4-FFF2-40B4-BE49-F238E27FC236}">
                <a16:creationId xmlns:a16="http://schemas.microsoft.com/office/drawing/2014/main" id="{EEB931BC-2E85-4391-9AE5-3EC187092EA9}"/>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59C470CB-59E6-4D01-B331-389BF3487906}"/>
              </a:ext>
            </a:extLst>
          </p:cNvPr>
          <p:cNvPicPr>
            <a:picLocks noChangeAspect="1"/>
          </p:cNvPicPr>
          <p:nvPr userDrawn="1"/>
        </p:nvPicPr>
        <p:blipFill>
          <a:blip r:embed="rId3"/>
          <a:stretch>
            <a:fillRect/>
          </a:stretch>
        </p:blipFill>
        <p:spPr>
          <a:xfrm>
            <a:off x="9798909" y="460897"/>
            <a:ext cx="2096707" cy="977412"/>
          </a:xfrm>
          <a:prstGeom prst="rect">
            <a:avLst/>
          </a:prstGeom>
        </p:spPr>
      </p:pic>
      <p:pic>
        <p:nvPicPr>
          <p:cNvPr id="13" name="Picture 12" descr="A close up of a logo&#10;&#10;Description automatically generated">
            <a:extLst>
              <a:ext uri="{FF2B5EF4-FFF2-40B4-BE49-F238E27FC236}">
                <a16:creationId xmlns:a16="http://schemas.microsoft.com/office/drawing/2014/main" id="{573F4CA3-C2D8-4C46-BE73-F2C54622055A}"/>
              </a:ext>
            </a:extLst>
          </p:cNvPr>
          <p:cNvPicPr>
            <a:picLocks noChangeAspect="1"/>
          </p:cNvPicPr>
          <p:nvPr userDrawn="1"/>
        </p:nvPicPr>
        <p:blipFill rotWithShape="1">
          <a:blip r:embed="rId4"/>
          <a:srcRect l="-3188" t="-112" r="34960" b="29655"/>
          <a:stretch/>
        </p:blipFill>
        <p:spPr>
          <a:xfrm>
            <a:off x="9597078" y="4187075"/>
            <a:ext cx="2594922" cy="2670925"/>
          </a:xfrm>
          <a:prstGeom prst="rect">
            <a:avLst/>
          </a:prstGeom>
        </p:spPr>
      </p:pic>
    </p:spTree>
    <p:extLst>
      <p:ext uri="{BB962C8B-B14F-4D97-AF65-F5344CB8AC3E}">
        <p14:creationId xmlns:p14="http://schemas.microsoft.com/office/powerpoint/2010/main" val="3523188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2C04-2795-B740-AD1A-D365607C801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282F70-F6CC-FF43-A0EA-06A5BB7B3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A348C-07AE-9345-A231-7521915FC6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EDDA14-DF02-AB4A-84C0-B493AE5D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B6F3B6-8FB0-6049-A06F-C094DE901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89CF-C7C4-C54A-8F30-90EF8F73385F}"/>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8" name="Footer Placeholder 7">
            <a:extLst>
              <a:ext uri="{FF2B5EF4-FFF2-40B4-BE49-F238E27FC236}">
                <a16:creationId xmlns:a16="http://schemas.microsoft.com/office/drawing/2014/main" id="{82440231-ED97-E145-8DAC-F38DCFCE2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FA08E-CC77-9445-9344-A9F782C9FB62}"/>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11559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029A-4EFD-4D40-808A-858B461BFF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5F8959-1B04-3F4B-9C97-B6216F9FE5EA}"/>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4" name="Footer Placeholder 3">
            <a:extLst>
              <a:ext uri="{FF2B5EF4-FFF2-40B4-BE49-F238E27FC236}">
                <a16:creationId xmlns:a16="http://schemas.microsoft.com/office/drawing/2014/main" id="{EA612971-9FF2-494E-BBA4-520B96012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8EEFE-88B4-9346-BAEA-1D0C27F15D5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4965000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46805D-1E40-4742-BDC0-C11697CC3B5B}"/>
              </a:ext>
            </a:extLst>
          </p:cNvPr>
          <p:cNvPicPr>
            <a:picLocks noChangeAspect="1"/>
          </p:cNvPicPr>
          <p:nvPr userDrawn="1"/>
        </p:nvPicPr>
        <p:blipFill rotWithShape="1">
          <a:blip r:embed="rId2"/>
          <a:srcRect l="488" t="9664" r="488" b="50000"/>
          <a:stretch/>
        </p:blipFill>
        <p:spPr>
          <a:xfrm>
            <a:off x="0" y="-1"/>
            <a:ext cx="12192000" cy="123568"/>
          </a:xfrm>
          <a:prstGeom prst="rect">
            <a:avLst/>
          </a:prstGeom>
        </p:spPr>
      </p:pic>
      <p:sp>
        <p:nvSpPr>
          <p:cNvPr id="8" name="Rectangle 7">
            <a:extLst>
              <a:ext uri="{FF2B5EF4-FFF2-40B4-BE49-F238E27FC236}">
                <a16:creationId xmlns:a16="http://schemas.microsoft.com/office/drawing/2014/main" id="{0C5233D9-A654-4AF3-BD91-55CC0D6DF74A}"/>
              </a:ext>
            </a:extLst>
          </p:cNvPr>
          <p:cNvSpPr/>
          <p:nvPr userDrawn="1"/>
        </p:nvSpPr>
        <p:spPr>
          <a:xfrm>
            <a:off x="0" y="123567"/>
            <a:ext cx="12192000" cy="6734433"/>
          </a:xfrm>
          <a:prstGeom prst="rect">
            <a:avLst/>
          </a:prstGeom>
          <a:solidFill>
            <a:srgbClr val="12579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 up of a logo&#10;&#10;Description automatically generated">
            <a:extLst>
              <a:ext uri="{FF2B5EF4-FFF2-40B4-BE49-F238E27FC236}">
                <a16:creationId xmlns:a16="http://schemas.microsoft.com/office/drawing/2014/main" id="{9510012D-5693-4AD1-AD46-93577C621331}"/>
              </a:ext>
            </a:extLst>
          </p:cNvPr>
          <p:cNvPicPr>
            <a:picLocks noChangeAspect="1"/>
          </p:cNvPicPr>
          <p:nvPr userDrawn="1"/>
        </p:nvPicPr>
        <p:blipFill rotWithShape="1">
          <a:blip r:embed="rId3"/>
          <a:srcRect l="28506" t="2425" b="19067"/>
          <a:stretch/>
        </p:blipFill>
        <p:spPr>
          <a:xfrm>
            <a:off x="0" y="1421027"/>
            <a:ext cx="4967416" cy="5436973"/>
          </a:xfrm>
          <a:prstGeom prst="rect">
            <a:avLst/>
          </a:prstGeom>
        </p:spPr>
      </p:pic>
      <p:sp>
        <p:nvSpPr>
          <p:cNvPr id="12" name="TextBox 11">
            <a:extLst>
              <a:ext uri="{FF2B5EF4-FFF2-40B4-BE49-F238E27FC236}">
                <a16:creationId xmlns:a16="http://schemas.microsoft.com/office/drawing/2014/main" id="{AB24FB54-6881-465A-A706-95FDEA132E48}"/>
              </a:ext>
            </a:extLst>
          </p:cNvPr>
          <p:cNvSpPr txBox="1"/>
          <p:nvPr userDrawn="1"/>
        </p:nvSpPr>
        <p:spPr>
          <a:xfrm>
            <a:off x="7224586" y="2585241"/>
            <a:ext cx="4559643" cy="3108543"/>
          </a:xfrm>
          <a:prstGeom prst="rect">
            <a:avLst/>
          </a:prstGeom>
          <a:noFill/>
        </p:spPr>
        <p:txBody>
          <a:bodyPr wrap="square" rtlCol="0">
            <a:spAutoFit/>
          </a:bodyPr>
          <a:lstStyle/>
          <a:p>
            <a:pPr algn="r"/>
            <a:r>
              <a:rPr lang="en-AU" sz="1600" dirty="0">
                <a:solidFill>
                  <a:srgbClr val="2E91C8"/>
                </a:solidFill>
                <a:latin typeface="Roboto" panose="02000000000000000000" pitchFamily="2" charset="0"/>
                <a:ea typeface="Roboto" panose="02000000000000000000" pitchFamily="2" charset="0"/>
              </a:rPr>
              <a:t>Head Office</a:t>
            </a:r>
          </a:p>
          <a:p>
            <a:pPr algn="r"/>
            <a:r>
              <a:rPr lang="en-AU" sz="1600" dirty="0">
                <a:solidFill>
                  <a:schemeClr val="bg1"/>
                </a:solidFill>
                <a:latin typeface="Roboto" panose="02000000000000000000" pitchFamily="2" charset="0"/>
                <a:ea typeface="Roboto" panose="02000000000000000000" pitchFamily="2" charset="0"/>
              </a:rPr>
              <a:t>10B, 151 – 153 Herdsman Parade,</a:t>
            </a:r>
          </a:p>
          <a:p>
            <a:pPr algn="r"/>
            <a:r>
              <a:rPr lang="en-AU" sz="1600" dirty="0">
                <a:solidFill>
                  <a:schemeClr val="bg1"/>
                </a:solidFill>
                <a:latin typeface="Roboto" panose="02000000000000000000" pitchFamily="2" charset="0"/>
                <a:ea typeface="Roboto" panose="02000000000000000000" pitchFamily="2" charset="0"/>
              </a:rPr>
              <a:t>Wembley, Perth </a:t>
            </a:r>
          </a:p>
          <a:p>
            <a:pPr algn="r"/>
            <a:r>
              <a:rPr lang="en-AU" sz="1600" dirty="0">
                <a:solidFill>
                  <a:schemeClr val="bg1"/>
                </a:solidFill>
                <a:latin typeface="Roboto" panose="02000000000000000000" pitchFamily="2" charset="0"/>
                <a:ea typeface="Roboto" panose="02000000000000000000" pitchFamily="2" charset="0"/>
              </a:rPr>
              <a:t>Western Australia 6014</a:t>
            </a:r>
          </a:p>
          <a:p>
            <a:pPr algn="r"/>
            <a:r>
              <a:rPr lang="en-AU" sz="1600" dirty="0">
                <a:solidFill>
                  <a:schemeClr val="bg1"/>
                </a:solidFill>
                <a:latin typeface="Roboto" panose="02000000000000000000" pitchFamily="2" charset="0"/>
                <a:ea typeface="Roboto" panose="02000000000000000000" pitchFamily="2" charset="0"/>
              </a:rPr>
              <a:t>+61 8 9287 1041</a:t>
            </a:r>
          </a:p>
          <a:p>
            <a:pPr algn="r"/>
            <a:r>
              <a:rPr lang="en-AU" sz="1600" dirty="0">
                <a:solidFill>
                  <a:schemeClr val="bg1"/>
                </a:solidFill>
                <a:latin typeface="Roboto" panose="02000000000000000000" pitchFamily="2" charset="0"/>
                <a:ea typeface="Roboto" panose="02000000000000000000" pitchFamily="2" charset="0"/>
              </a:rPr>
              <a:t> </a:t>
            </a:r>
          </a:p>
          <a:p>
            <a:pPr algn="r"/>
            <a:r>
              <a:rPr lang="en-AU" sz="1600" dirty="0" err="1">
                <a:solidFill>
                  <a:schemeClr val="bg1"/>
                </a:solidFill>
                <a:latin typeface="Roboto" panose="02000000000000000000" pitchFamily="2" charset="0"/>
                <a:ea typeface="Roboto" panose="02000000000000000000" pitchFamily="2" charset="0"/>
              </a:rPr>
              <a:t>info@datadrivesinsight.com</a:t>
            </a:r>
            <a:endParaRPr lang="en-AU" sz="1600" dirty="0">
              <a:solidFill>
                <a:schemeClr val="bg1"/>
              </a:solidFill>
              <a:latin typeface="Roboto" panose="02000000000000000000" pitchFamily="2" charset="0"/>
              <a:ea typeface="Roboto" panose="02000000000000000000" pitchFamily="2" charset="0"/>
            </a:endParaRPr>
          </a:p>
          <a:p>
            <a:pPr algn="r"/>
            <a:r>
              <a:rPr lang="en-AU" sz="1600" dirty="0" err="1">
                <a:solidFill>
                  <a:schemeClr val="bg1"/>
                </a:solidFill>
                <a:latin typeface="Roboto" panose="02000000000000000000" pitchFamily="2" charset="0"/>
                <a:ea typeface="Roboto" panose="02000000000000000000" pitchFamily="2" charset="0"/>
              </a:rPr>
              <a:t>datadrivesinsight.com</a:t>
            </a:r>
            <a:endParaRPr lang="en-AU" sz="1600" dirty="0">
              <a:solidFill>
                <a:schemeClr val="bg1"/>
              </a:solidFill>
              <a:latin typeface="Roboto" panose="02000000000000000000" pitchFamily="2" charset="0"/>
              <a:ea typeface="Roboto" panose="02000000000000000000" pitchFamily="2" charset="0"/>
            </a:endParaRPr>
          </a:p>
          <a:p>
            <a:pPr algn="r"/>
            <a:br>
              <a:rPr lang="en-AU" sz="1600" dirty="0">
                <a:solidFill>
                  <a:schemeClr val="bg1"/>
                </a:solidFill>
                <a:latin typeface="Roboto" panose="02000000000000000000" pitchFamily="2" charset="0"/>
                <a:ea typeface="Roboto" panose="02000000000000000000" pitchFamily="2" charset="0"/>
              </a:rPr>
            </a:br>
            <a:endParaRPr lang="en-AU" sz="1600" dirty="0">
              <a:solidFill>
                <a:schemeClr val="bg1"/>
              </a:solidFill>
              <a:latin typeface="Roboto" panose="02000000000000000000" pitchFamily="2" charset="0"/>
              <a:ea typeface="Roboto" panose="02000000000000000000" pitchFamily="2" charset="0"/>
            </a:endParaRPr>
          </a:p>
          <a:p>
            <a:r>
              <a:rPr lang="en-AU" dirty="0"/>
              <a:t> </a:t>
            </a:r>
          </a:p>
          <a:p>
            <a:endParaRPr lang="en-US" dirty="0"/>
          </a:p>
        </p:txBody>
      </p:sp>
      <p:sp>
        <p:nvSpPr>
          <p:cNvPr id="14" name="TextBox 13">
            <a:extLst>
              <a:ext uri="{FF2B5EF4-FFF2-40B4-BE49-F238E27FC236}">
                <a16:creationId xmlns:a16="http://schemas.microsoft.com/office/drawing/2014/main" id="{4AED4C40-55F3-42E2-9F34-7A6EA20410D8}"/>
              </a:ext>
            </a:extLst>
          </p:cNvPr>
          <p:cNvSpPr txBox="1"/>
          <p:nvPr userDrawn="1"/>
        </p:nvSpPr>
        <p:spPr>
          <a:xfrm>
            <a:off x="6277234" y="5432174"/>
            <a:ext cx="5506995" cy="830997"/>
          </a:xfrm>
          <a:prstGeom prst="rect">
            <a:avLst/>
          </a:prstGeom>
          <a:noFill/>
        </p:spPr>
        <p:txBody>
          <a:bodyPr wrap="square" rtlCol="0">
            <a:spAutoFit/>
          </a:bodyPr>
          <a:lstStyle/>
          <a:p>
            <a:pPr algn="r"/>
            <a:r>
              <a:rPr lang="en-AU" sz="3000" b="1" dirty="0">
                <a:solidFill>
                  <a:srgbClr val="2E91C8"/>
                </a:solidFill>
                <a:latin typeface="Roboto" panose="02000000000000000000" pitchFamily="2" charset="0"/>
                <a:ea typeface="Roboto" panose="02000000000000000000" pitchFamily="2" charset="0"/>
              </a:rPr>
              <a:t>Creating thriving organisations</a:t>
            </a:r>
            <a:endParaRPr lang="en-AU" sz="3000" dirty="0">
              <a:solidFill>
                <a:srgbClr val="2E91C8"/>
              </a:solidFill>
              <a:latin typeface="Roboto" panose="02000000000000000000" pitchFamily="2" charset="0"/>
              <a:ea typeface="Roboto" panose="02000000000000000000" pitchFamily="2" charset="0"/>
            </a:endParaRPr>
          </a:p>
          <a:p>
            <a:endParaRPr lang="en-US" dirty="0"/>
          </a:p>
        </p:txBody>
      </p:sp>
      <p:pic>
        <p:nvPicPr>
          <p:cNvPr id="16" name="Picture 15" descr="A picture containing drawing, food&#10;&#10;Description automatically generated">
            <a:extLst>
              <a:ext uri="{FF2B5EF4-FFF2-40B4-BE49-F238E27FC236}">
                <a16:creationId xmlns:a16="http://schemas.microsoft.com/office/drawing/2014/main" id="{C0536CF9-46C4-48D3-8916-170009755D09}"/>
              </a:ext>
            </a:extLst>
          </p:cNvPr>
          <p:cNvPicPr>
            <a:picLocks noChangeAspect="1"/>
          </p:cNvPicPr>
          <p:nvPr userDrawn="1"/>
        </p:nvPicPr>
        <p:blipFill>
          <a:blip r:embed="rId4"/>
          <a:stretch>
            <a:fillRect/>
          </a:stretch>
        </p:blipFill>
        <p:spPr>
          <a:xfrm>
            <a:off x="9341709" y="697905"/>
            <a:ext cx="2442520" cy="1138619"/>
          </a:xfrm>
          <a:prstGeom prst="rect">
            <a:avLst/>
          </a:prstGeom>
        </p:spPr>
      </p:pic>
    </p:spTree>
    <p:extLst>
      <p:ext uri="{BB962C8B-B14F-4D97-AF65-F5344CB8AC3E}">
        <p14:creationId xmlns:p14="http://schemas.microsoft.com/office/powerpoint/2010/main" val="2561448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77B1-3C73-F84C-962A-7FD2BA0667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22AEF4-E101-5441-9EA1-983D87B09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375BC6-CC08-D644-A724-B2B2B5D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E6A61-8CB5-8341-9A04-1E08DEB53519}"/>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6" name="Footer Placeholder 5">
            <a:extLst>
              <a:ext uri="{FF2B5EF4-FFF2-40B4-BE49-F238E27FC236}">
                <a16:creationId xmlns:a16="http://schemas.microsoft.com/office/drawing/2014/main" id="{A3ED3CA3-1DFA-F642-9C73-0CA61C111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FF20-0BFA-1C4E-A2D2-0BE1C7C80BC6}"/>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0373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F126-6A78-C845-98B6-9513A41B036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3BE54BB-2CFC-3744-A648-2F77697606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F17C780-3D45-8048-885E-D37568DD4E6C}"/>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EE50F0FE-EADE-5641-953C-F1FB1AD01A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9B0CC-5C2B-DC4D-88D4-B08F71420F8B}"/>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923582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FD1E-B3C6-EE4D-9048-1CD79AF13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2C530E-E837-7440-9EE9-ABE16CDA0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AEFFE-7721-C14C-9327-4D50CE315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333660-3CD0-A64B-B1FF-EBED15551EBF}"/>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6" name="Footer Placeholder 5">
            <a:extLst>
              <a:ext uri="{FF2B5EF4-FFF2-40B4-BE49-F238E27FC236}">
                <a16:creationId xmlns:a16="http://schemas.microsoft.com/office/drawing/2014/main" id="{B416196C-B504-224D-9EA4-AA74170F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A74B3-1F09-E747-8EAC-BC58C11540AE}"/>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3533110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B742-841D-2E43-BBC5-5614C428C738}"/>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99CF571-3D7A-5145-8290-74EEEAC0189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B772EF5-52DF-D347-9108-A52425639F4C}"/>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734C60AD-846C-0340-A7C7-48B4A1BC1B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FF8838-EDF6-0240-8C8D-78BDBD8586EC}"/>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2328383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4E410A-08A1-0B45-AA3E-AC4B21BD7C1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FEF9077-7402-FB4D-9563-162D857BDBC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8D000-8E31-9A4B-82FF-749B7EBCFC8A}"/>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FD651C49-EEA1-B94D-A27C-393886AF83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47AEFC-46C1-6845-AA18-6CFF03121254}"/>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288361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B576-B3EA-DF42-B3A2-0FAF53905A0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256DEB-CC12-4749-A99F-06BCA1DCB6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E7CBFA2-592D-C04A-BA19-3AFB8B9E78CC}"/>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7F522395-9117-D544-B848-3CB09E764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1D807C-8087-6442-8591-F92E693280F9}"/>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642312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14FAA-9B58-3548-B65A-9BF5F9FCD3A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48DD785-A529-EB47-8243-D4C5C3B1B4F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261666B-6594-0A4F-B1AC-A3BBE6D9074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3ECA33C-D7D3-624F-AAC8-9938BDFE5D1C}"/>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6" name="Footer Placeholder 5">
            <a:extLst>
              <a:ext uri="{FF2B5EF4-FFF2-40B4-BE49-F238E27FC236}">
                <a16:creationId xmlns:a16="http://schemas.microsoft.com/office/drawing/2014/main" id="{B7799CEF-5B14-FA4A-99E3-F34C6CCFA4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16BFD2-2C69-8B43-AB34-B78C3801826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1183627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82C04-2795-B740-AD1A-D365607C801A}"/>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282F70-F6CC-FF43-A0EA-06A5BB7B3F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8FA348C-07AE-9345-A231-7521915FC61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2EDDA14-DF02-AB4A-84C0-B493AE5DA3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4B6F3B6-8FB0-6049-A06F-C094DE901C4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21289CF-C7C4-C54A-8F30-90EF8F73385F}"/>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8" name="Footer Placeholder 7">
            <a:extLst>
              <a:ext uri="{FF2B5EF4-FFF2-40B4-BE49-F238E27FC236}">
                <a16:creationId xmlns:a16="http://schemas.microsoft.com/office/drawing/2014/main" id="{82440231-ED97-E145-8DAC-F38DCFCE244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DFA08E-CC77-9445-9344-A9F782C9FB62}"/>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14972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F029A-4EFD-4D40-808A-858B461BFF4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95F8959-1B04-3F4B-9C97-B6216F9FE5EA}"/>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4" name="Footer Placeholder 3">
            <a:extLst>
              <a:ext uri="{FF2B5EF4-FFF2-40B4-BE49-F238E27FC236}">
                <a16:creationId xmlns:a16="http://schemas.microsoft.com/office/drawing/2014/main" id="{EA612971-9FF2-494E-BBA4-520B960128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88EEFE-88B4-9346-BAEA-1D0C27F15D51}"/>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22738016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7C7B10-7B77-6E40-B345-5120182EEFF1}"/>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3" name="Footer Placeholder 2">
            <a:extLst>
              <a:ext uri="{FF2B5EF4-FFF2-40B4-BE49-F238E27FC236}">
                <a16:creationId xmlns:a16="http://schemas.microsoft.com/office/drawing/2014/main" id="{2614C107-4E82-D645-A890-C8568E04359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51C235-CF15-6445-95CA-388954B7E5D0}"/>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574150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177B1-3C73-F84C-962A-7FD2BA0667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022AEF4-E101-5441-9EA1-983D87B093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375BC6-CC08-D644-A724-B2B2B5D44E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DEE6A61-8CB5-8341-9A04-1E08DEB53519}"/>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6" name="Footer Placeholder 5">
            <a:extLst>
              <a:ext uri="{FF2B5EF4-FFF2-40B4-BE49-F238E27FC236}">
                <a16:creationId xmlns:a16="http://schemas.microsoft.com/office/drawing/2014/main" id="{A3ED3CA3-1DFA-F642-9C73-0CA61C1115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23FF20-0BFA-1C4E-A2D2-0BE1C7C80BC6}"/>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42887396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EFD1E-B3C6-EE4D-9048-1CD79AF130C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22C530E-E837-7440-9EE9-ABE16CDA056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7AEFFE-7721-C14C-9327-4D50CE315E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0333660-3CD0-A64B-B1FF-EBED15551EBF}"/>
              </a:ext>
            </a:extLst>
          </p:cNvPr>
          <p:cNvSpPr>
            <a:spLocks noGrp="1"/>
          </p:cNvSpPr>
          <p:nvPr>
            <p:ph type="dt" sz="half" idx="10"/>
          </p:nvPr>
        </p:nvSpPr>
        <p:spPr/>
        <p:txBody>
          <a:bodyPr/>
          <a:lstStyle/>
          <a:p>
            <a:fld id="{B4C92017-6E56-CA49-B066-C17C189B6DEB}" type="datetimeFigureOut">
              <a:rPr lang="en-US" smtClean="0"/>
              <a:t>8/17/2022</a:t>
            </a:fld>
            <a:endParaRPr lang="en-US"/>
          </a:p>
        </p:txBody>
      </p:sp>
      <p:sp>
        <p:nvSpPr>
          <p:cNvPr id="6" name="Footer Placeholder 5">
            <a:extLst>
              <a:ext uri="{FF2B5EF4-FFF2-40B4-BE49-F238E27FC236}">
                <a16:creationId xmlns:a16="http://schemas.microsoft.com/office/drawing/2014/main" id="{B416196C-B504-224D-9EA4-AA74170FCA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A74B3-1F09-E747-8EAC-BC58C11540AE}"/>
              </a:ext>
            </a:extLst>
          </p:cNvPr>
          <p:cNvSpPr>
            <a:spLocks noGrp="1"/>
          </p:cNvSpPr>
          <p:nvPr>
            <p:ph type="sldNum" sz="quarter" idx="12"/>
          </p:nvPr>
        </p:nvSpPr>
        <p:spPr/>
        <p:txBody>
          <a:bodyPr/>
          <a:lstStyle/>
          <a:p>
            <a:fld id="{BF06DDC3-B4AA-044F-85BE-7878629A3BA1}" type="slidenum">
              <a:rPr lang="en-US" smtClean="0"/>
              <a:t>‹#›</a:t>
            </a:fld>
            <a:endParaRPr lang="en-US"/>
          </a:p>
        </p:txBody>
      </p:sp>
    </p:spTree>
    <p:extLst>
      <p:ext uri="{BB962C8B-B14F-4D97-AF65-F5344CB8AC3E}">
        <p14:creationId xmlns:p14="http://schemas.microsoft.com/office/powerpoint/2010/main" val="383448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C859-2B7A-D64E-8BEA-7A587C1EF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961F18E-6F40-5240-AD36-2D2D507A9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04D94-FFF9-2646-9E44-E3F4BC1C8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ADE654E2-9782-8742-9122-6CA8350D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9448D-5F26-2145-8643-60E35B201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6DDC3-B4AA-044F-85BE-7878629A3BA1}" type="slidenum">
              <a:rPr lang="en-US" smtClean="0"/>
              <a:t>‹#›</a:t>
            </a:fld>
            <a:endParaRPr lang="en-US"/>
          </a:p>
        </p:txBody>
      </p:sp>
    </p:spTree>
    <p:extLst>
      <p:ext uri="{BB962C8B-B14F-4D97-AF65-F5344CB8AC3E}">
        <p14:creationId xmlns:p14="http://schemas.microsoft.com/office/powerpoint/2010/main" val="1569576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C859-2B7A-D64E-8BEA-7A587C1EF1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961F18E-6F40-5240-AD36-2D2D507A95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804D94-FFF9-2646-9E44-E3F4BC1C8E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92017-6E56-CA49-B066-C17C189B6DEB}" type="datetimeFigureOut">
              <a:rPr lang="en-US" smtClean="0"/>
              <a:t>8/17/2022</a:t>
            </a:fld>
            <a:endParaRPr lang="en-US"/>
          </a:p>
        </p:txBody>
      </p:sp>
      <p:sp>
        <p:nvSpPr>
          <p:cNvPr id="5" name="Footer Placeholder 4">
            <a:extLst>
              <a:ext uri="{FF2B5EF4-FFF2-40B4-BE49-F238E27FC236}">
                <a16:creationId xmlns:a16="http://schemas.microsoft.com/office/drawing/2014/main" id="{ADE654E2-9782-8742-9122-6CA8350D3A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29448D-5F26-2145-8643-60E35B2014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06DDC3-B4AA-044F-85BE-7878629A3BA1}" type="slidenum">
              <a:rPr lang="en-US" smtClean="0"/>
              <a:t>‹#›</a:t>
            </a:fld>
            <a:endParaRPr lang="en-US"/>
          </a:p>
        </p:txBody>
      </p:sp>
    </p:spTree>
    <p:extLst>
      <p:ext uri="{BB962C8B-B14F-4D97-AF65-F5344CB8AC3E}">
        <p14:creationId xmlns:p14="http://schemas.microsoft.com/office/powerpoint/2010/main" val="1018919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8.emf"/><Relationship Id="rId5" Type="http://schemas.openxmlformats.org/officeDocument/2006/relationships/image" Target="../media/image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3.png"/><Relationship Id="rId7" Type="http://schemas.openxmlformats.org/officeDocument/2006/relationships/diagramLayout" Target="../diagrams/layout3.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diagramData" Target="../diagrams/data3.xml"/><Relationship Id="rId5" Type="http://schemas.openxmlformats.org/officeDocument/2006/relationships/image" Target="../media/image2.png"/><Relationship Id="rId10" Type="http://schemas.microsoft.com/office/2007/relationships/diagramDrawing" Target="../diagrams/drawing3.xml"/><Relationship Id="rId4" Type="http://schemas.openxmlformats.org/officeDocument/2006/relationships/image" Target="../media/image4.png"/><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ags" Target="../tags/tag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18" Type="http://schemas.openxmlformats.org/officeDocument/2006/relationships/diagramQuickStyle" Target="../diagrams/quickStyle4.xml"/><Relationship Id="rId3" Type="http://schemas.openxmlformats.org/officeDocument/2006/relationships/image" Target="../media/image4.png"/><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diagramLayout" Target="../diagrams/layout4.xml"/><Relationship Id="rId2" Type="http://schemas.openxmlformats.org/officeDocument/2006/relationships/image" Target="../media/image3.png"/><Relationship Id="rId16" Type="http://schemas.openxmlformats.org/officeDocument/2006/relationships/diagramData" Target="../diagrams/data4.xml"/><Relationship Id="rId20" Type="http://schemas.microsoft.com/office/2007/relationships/diagramDrawing" Target="../diagrams/drawing4.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png"/><Relationship Id="rId15" Type="http://schemas.openxmlformats.org/officeDocument/2006/relationships/image" Target="../media/image22.svg"/><Relationship Id="rId10" Type="http://schemas.openxmlformats.org/officeDocument/2006/relationships/image" Target="../media/image17.png"/><Relationship Id="rId19" Type="http://schemas.openxmlformats.org/officeDocument/2006/relationships/diagramColors" Target="../diagrams/colors4.xml"/><Relationship Id="rId4" Type="http://schemas.openxmlformats.org/officeDocument/2006/relationships/image" Target="../media/image2.png"/><Relationship Id="rId9" Type="http://schemas.openxmlformats.org/officeDocument/2006/relationships/image" Target="../media/image16.svg"/><Relationship Id="rId1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diagramData" Target="../diagrams/data1.xml"/><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4.png"/><Relationship Id="rId7" Type="http://schemas.openxmlformats.org/officeDocument/2006/relationships/diagramQuickStyle" Target="../diagrams/quickStyle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png"/><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0D764302-7780-EE49-8EE5-2A00663C8606}"/>
              </a:ext>
            </a:extLst>
          </p:cNvPr>
          <p:cNvPicPr>
            <a:picLocks noChangeAspect="1"/>
          </p:cNvPicPr>
          <p:nvPr/>
        </p:nvPicPr>
        <p:blipFill rotWithShape="1">
          <a:blip r:embed="rId2"/>
          <a:srcRect l="28506" t="2425"/>
          <a:stretch/>
        </p:blipFill>
        <p:spPr>
          <a:xfrm>
            <a:off x="0" y="0"/>
            <a:ext cx="3521676" cy="4790760"/>
          </a:xfrm>
          <a:prstGeom prst="rect">
            <a:avLst/>
          </a:prstGeom>
        </p:spPr>
      </p:pic>
      <p:sp>
        <p:nvSpPr>
          <p:cNvPr id="14" name="TextBox 13">
            <a:extLst>
              <a:ext uri="{FF2B5EF4-FFF2-40B4-BE49-F238E27FC236}">
                <a16:creationId xmlns:a16="http://schemas.microsoft.com/office/drawing/2014/main" id="{9A9080AB-4BEF-DC40-AD72-5831AA57D343}"/>
              </a:ext>
            </a:extLst>
          </p:cNvPr>
          <p:cNvSpPr txBox="1"/>
          <p:nvPr/>
        </p:nvSpPr>
        <p:spPr>
          <a:xfrm>
            <a:off x="785476" y="4657828"/>
            <a:ext cx="7884849" cy="1859350"/>
          </a:xfrm>
          <a:prstGeom prst="rect">
            <a:avLst/>
          </a:prstGeom>
          <a:noFill/>
        </p:spPr>
        <p:txBody>
          <a:bodyPr wrap="square" rIns="72000" rtlCol="0">
            <a:noAutofit/>
          </a:bodyPr>
          <a:lstStyle/>
          <a:p>
            <a:r>
              <a:rPr lang="en-AU" sz="5400" b="1" kern="200" spc="-150" dirty="0">
                <a:solidFill>
                  <a:srgbClr val="1E7BBB"/>
                </a:solidFill>
                <a:latin typeface="Roboto" panose="02000000000000000000" pitchFamily="2" charset="0"/>
                <a:ea typeface="Roboto" panose="02000000000000000000" pitchFamily="2" charset="0"/>
              </a:rPr>
              <a:t>Preparing for your IASC Experience</a:t>
            </a:r>
            <a:endParaRPr lang="en-US" sz="1400" dirty="0"/>
          </a:p>
        </p:txBody>
      </p:sp>
      <p:pic>
        <p:nvPicPr>
          <p:cNvPr id="17" name="Picture 16">
            <a:extLst>
              <a:ext uri="{FF2B5EF4-FFF2-40B4-BE49-F238E27FC236}">
                <a16:creationId xmlns:a16="http://schemas.microsoft.com/office/drawing/2014/main" id="{28EE901C-A75A-C94C-8599-9CCA131AAA78}"/>
              </a:ext>
            </a:extLst>
          </p:cNvPr>
          <p:cNvPicPr>
            <a:picLocks noChangeAspect="1"/>
          </p:cNvPicPr>
          <p:nvPr/>
        </p:nvPicPr>
        <p:blipFill rotWithShape="1">
          <a:blip r:embed="rId3"/>
          <a:srcRect l="488" t="9664" r="488" b="50000"/>
          <a:stretch/>
        </p:blipFill>
        <p:spPr>
          <a:xfrm>
            <a:off x="0" y="6734432"/>
            <a:ext cx="12192000" cy="123568"/>
          </a:xfrm>
          <a:prstGeom prst="rect">
            <a:avLst/>
          </a:prstGeom>
        </p:spPr>
      </p:pic>
      <p:pic>
        <p:nvPicPr>
          <p:cNvPr id="19" name="Picture 18" descr="A picture containing food, drawing&#10;&#10;Description automatically generated">
            <a:extLst>
              <a:ext uri="{FF2B5EF4-FFF2-40B4-BE49-F238E27FC236}">
                <a16:creationId xmlns:a16="http://schemas.microsoft.com/office/drawing/2014/main" id="{316B1DE0-F90F-184B-8DE2-87902435BD65}"/>
              </a:ext>
            </a:extLst>
          </p:cNvPr>
          <p:cNvPicPr>
            <a:picLocks noChangeAspect="1"/>
          </p:cNvPicPr>
          <p:nvPr/>
        </p:nvPicPr>
        <p:blipFill>
          <a:blip r:embed="rId4"/>
          <a:stretch>
            <a:fillRect/>
          </a:stretch>
        </p:blipFill>
        <p:spPr>
          <a:xfrm>
            <a:off x="8901663" y="5032897"/>
            <a:ext cx="2870385" cy="1338074"/>
          </a:xfrm>
          <a:prstGeom prst="rect">
            <a:avLst/>
          </a:prstGeom>
        </p:spPr>
      </p:pic>
    </p:spTree>
    <p:extLst>
      <p:ext uri="{BB962C8B-B14F-4D97-AF65-F5344CB8AC3E}">
        <p14:creationId xmlns:p14="http://schemas.microsoft.com/office/powerpoint/2010/main" val="959598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60898"/>
            <a:ext cx="9303638"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What the </a:t>
            </a:r>
            <a:r>
              <a:rPr lang="en-AU" sz="4800" b="1" kern="200" spc="-150" dirty="0">
                <a:solidFill>
                  <a:srgbClr val="1E7BBB"/>
                </a:solidFill>
                <a:latin typeface="Roboto" panose="02000000000000000000" pitchFamily="2" charset="0"/>
                <a:ea typeface="Roboto" panose="02000000000000000000" pitchFamily="2" charset="0"/>
              </a:rPr>
              <a:t>results </a:t>
            </a: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looks like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1DF0A2-D685-6C46-9853-EEAA322EE297}"/>
              </a:ext>
            </a:extLst>
          </p:cNvPr>
          <p:cNvSpPr txBox="1"/>
          <p:nvPr/>
        </p:nvSpPr>
        <p:spPr>
          <a:xfrm>
            <a:off x="630016" y="1128163"/>
            <a:ext cx="8767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Team </a:t>
            </a:r>
            <a:r>
              <a:rPr kumimoji="0" lang="en-AU" sz="2000" b="1" i="1"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Culture </a:t>
            </a: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Qualitative</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sp>
        <p:nvSpPr>
          <p:cNvPr id="17" name="Content Placeholder 2">
            <a:extLst>
              <a:ext uri="{FF2B5EF4-FFF2-40B4-BE49-F238E27FC236}">
                <a16:creationId xmlns:a16="http://schemas.microsoft.com/office/drawing/2014/main" id="{A64F87B9-39CF-41F4-BEDE-74B0B321E086}"/>
              </a:ext>
            </a:extLst>
          </p:cNvPr>
          <p:cNvSpPr txBox="1">
            <a:spLocks/>
          </p:cNvSpPr>
          <p:nvPr/>
        </p:nvSpPr>
        <p:spPr>
          <a:xfrm>
            <a:off x="6821690" y="1706955"/>
            <a:ext cx="4466526" cy="3444090"/>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Understand the dominant current culture in your organisation.</a:t>
            </a:r>
          </a:p>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AU" sz="2000" b="0" i="0"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Why are we at risk </a:t>
            </a:r>
            <a:r>
              <a:rPr kumimoji="0" lang="en-AU" sz="2000" b="0" i="0" u="none" strike="noStrike" kern="1200" cap="none" spc="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of injury?</a:t>
            </a:r>
          </a:p>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AU" sz="20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cs typeface="+mn-cs"/>
              </a:rPr>
              <a:t>What is working </a:t>
            </a:r>
            <a:r>
              <a:rPr kumimoji="0" lang="en-AU" sz="2000" b="0" i="0" u="none" strike="noStrike" kern="1200" cap="none" spc="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to create a safer culture</a:t>
            </a:r>
          </a:p>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endParaRPr kumimoji="0" lang="en-AU"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What’s missing </a:t>
            </a:r>
            <a:r>
              <a:rPr kumimoji="0" lang="en-AU" sz="2000" b="0" i="0" u="none" strike="noStrike" kern="1200" cap="none" spc="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and what needs improvement</a:t>
            </a:r>
          </a:p>
        </p:txBody>
      </p:sp>
      <p:sp>
        <p:nvSpPr>
          <p:cNvPr id="16" name="TextBox 15">
            <a:extLst>
              <a:ext uri="{FF2B5EF4-FFF2-40B4-BE49-F238E27FC236}">
                <a16:creationId xmlns:a16="http://schemas.microsoft.com/office/drawing/2014/main" id="{4E89B7A4-474E-4E91-98C6-524C85385F6B}"/>
              </a:ext>
            </a:extLst>
          </p:cNvPr>
          <p:cNvSpPr txBox="1"/>
          <p:nvPr/>
        </p:nvSpPr>
        <p:spPr>
          <a:xfrm>
            <a:off x="2464483" y="-1724881"/>
            <a:ext cx="435720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Add visual if we can or an explanation of three </a:t>
            </a:r>
            <a:r>
              <a:rPr kumimoji="0" lang="en-AU" sz="1800" b="0" i="0" u="none" strike="noStrike" kern="1200" cap="none" spc="0" normalizeH="0" baseline="0" noProof="0" dirty="0" err="1">
                <a:ln>
                  <a:noFill/>
                </a:ln>
                <a:solidFill>
                  <a:srgbClr val="FF0000"/>
                </a:solidFill>
                <a:effectLst/>
                <a:uLnTx/>
                <a:uFillTx/>
                <a:latin typeface="Calibri" panose="020F0502020204030204"/>
                <a:ea typeface="+mn-ea"/>
                <a:cs typeface="+mn-cs"/>
              </a:rPr>
              <a:t>trypologies</a:t>
            </a: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FED048B-70D6-4418-B93B-0BBC336152FA}"/>
              </a:ext>
            </a:extLst>
          </p:cNvPr>
          <p:cNvPicPr/>
          <p:nvPr/>
        </p:nvPicPr>
        <p:blipFill rotWithShape="1">
          <a:blip r:embed="rId6" cstate="print">
            <a:extLst>
              <a:ext uri="{28A0092B-C50C-407E-A947-70E740481C1C}">
                <a14:useLocalDpi xmlns:a14="http://schemas.microsoft.com/office/drawing/2010/main" val="0"/>
              </a:ext>
            </a:extLst>
          </a:blip>
          <a:srcRect t="4290" b="4685"/>
          <a:stretch/>
        </p:blipFill>
        <p:spPr bwMode="auto">
          <a:xfrm>
            <a:off x="440172" y="1877318"/>
            <a:ext cx="6126325" cy="3342383"/>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C140CA30-C48B-49D6-B227-48135E1996B1}"/>
              </a:ext>
            </a:extLst>
          </p:cNvPr>
          <p:cNvSpPr txBox="1"/>
          <p:nvPr/>
        </p:nvSpPr>
        <p:spPr>
          <a:xfrm>
            <a:off x="1589460" y="5177762"/>
            <a:ext cx="408718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dirty="0" err="1">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Westrum</a:t>
            </a:r>
            <a:r>
              <a:rPr kumimoji="0" lang="en-AU" sz="1800" b="0"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 Typologies</a:t>
            </a:r>
            <a:endPar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9730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60898"/>
            <a:ext cx="9303638"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What IASC360 Measures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1DF0A2-D685-6C46-9853-EEAA322EE297}"/>
              </a:ext>
            </a:extLst>
          </p:cNvPr>
          <p:cNvSpPr txBox="1"/>
          <p:nvPr/>
        </p:nvSpPr>
        <p:spPr>
          <a:xfrm>
            <a:off x="492588" y="1128163"/>
            <a:ext cx="8767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1"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Impact </a:t>
            </a: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 Engagement</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graphicFrame>
        <p:nvGraphicFramePr>
          <p:cNvPr id="2" name="Diagram 1">
            <a:extLst>
              <a:ext uri="{FF2B5EF4-FFF2-40B4-BE49-F238E27FC236}">
                <a16:creationId xmlns:a16="http://schemas.microsoft.com/office/drawing/2014/main" id="{F8CFBF80-80C2-48D9-AC56-E9C6B3CEC0B5}"/>
              </a:ext>
            </a:extLst>
          </p:cNvPr>
          <p:cNvGraphicFramePr/>
          <p:nvPr/>
        </p:nvGraphicFramePr>
        <p:xfrm>
          <a:off x="2741258" y="1834624"/>
          <a:ext cx="5486400" cy="32004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1946258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60898"/>
            <a:ext cx="9303638"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What IASC360 Measures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1DF0A2-D685-6C46-9853-EEAA322EE297}"/>
              </a:ext>
            </a:extLst>
          </p:cNvPr>
          <p:cNvSpPr txBox="1"/>
          <p:nvPr/>
        </p:nvSpPr>
        <p:spPr>
          <a:xfrm>
            <a:off x="492588" y="1128163"/>
            <a:ext cx="8767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1"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Impact </a:t>
            </a: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 Engagement</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pic>
        <p:nvPicPr>
          <p:cNvPr id="3" name="Picture 2">
            <a:extLst>
              <a:ext uri="{FF2B5EF4-FFF2-40B4-BE49-F238E27FC236}">
                <a16:creationId xmlns:a16="http://schemas.microsoft.com/office/drawing/2014/main" id="{F7053E6D-B988-9572-CA87-8AE0456F73B5}"/>
              </a:ext>
            </a:extLst>
          </p:cNvPr>
          <p:cNvPicPr>
            <a:picLocks noChangeAspect="1"/>
          </p:cNvPicPr>
          <p:nvPr/>
        </p:nvPicPr>
        <p:blipFill>
          <a:blip r:embed="rId5"/>
          <a:stretch>
            <a:fillRect/>
          </a:stretch>
        </p:blipFill>
        <p:spPr>
          <a:xfrm>
            <a:off x="392211" y="1674015"/>
            <a:ext cx="9328137" cy="5026119"/>
          </a:xfrm>
          <a:prstGeom prst="rect">
            <a:avLst/>
          </a:prstGeom>
        </p:spPr>
      </p:pic>
    </p:spTree>
    <p:extLst>
      <p:ext uri="{BB962C8B-B14F-4D97-AF65-F5344CB8AC3E}">
        <p14:creationId xmlns:p14="http://schemas.microsoft.com/office/powerpoint/2010/main" val="397543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14B26-BDD7-4DC8-A37D-FC89B2080EEA}"/>
              </a:ext>
            </a:extLst>
          </p:cNvPr>
          <p:cNvSpPr>
            <a:spLocks noGrp="1"/>
          </p:cNvSpPr>
          <p:nvPr>
            <p:ph type="title"/>
          </p:nvPr>
        </p:nvSpPr>
        <p:spPr/>
        <p:txBody>
          <a:bodyPr/>
          <a:lstStyle/>
          <a:p>
            <a:r>
              <a:rPr lang="en-US" dirty="0"/>
              <a:t>Psychological Safety</a:t>
            </a:r>
          </a:p>
        </p:txBody>
      </p:sp>
      <p:sp>
        <p:nvSpPr>
          <p:cNvPr id="10" name="Content Placeholder 2">
            <a:extLst>
              <a:ext uri="{FF2B5EF4-FFF2-40B4-BE49-F238E27FC236}">
                <a16:creationId xmlns:a16="http://schemas.microsoft.com/office/drawing/2014/main" id="{88F2E171-FDAE-40F5-AE79-89888D6C5F8F}"/>
              </a:ext>
            </a:extLst>
          </p:cNvPr>
          <p:cNvSpPr txBox="1">
            <a:spLocks/>
          </p:cNvSpPr>
          <p:nvPr/>
        </p:nvSpPr>
        <p:spPr>
          <a:xfrm>
            <a:off x="1085220" y="1417132"/>
            <a:ext cx="4726396" cy="456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pic>
        <p:nvPicPr>
          <p:cNvPr id="4" name="Picture 3">
            <a:extLst>
              <a:ext uri="{FF2B5EF4-FFF2-40B4-BE49-F238E27FC236}">
                <a16:creationId xmlns:a16="http://schemas.microsoft.com/office/drawing/2014/main" id="{D70431E0-1C74-41A6-9EA1-001B26DE20C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168" y="1637692"/>
            <a:ext cx="5256585" cy="3803176"/>
          </a:xfrm>
          <a:prstGeom prst="rect">
            <a:avLst/>
          </a:prstGeom>
          <a:noFill/>
        </p:spPr>
      </p:pic>
      <p:sp>
        <p:nvSpPr>
          <p:cNvPr id="6" name="TextBox 5">
            <a:extLst>
              <a:ext uri="{FF2B5EF4-FFF2-40B4-BE49-F238E27FC236}">
                <a16:creationId xmlns:a16="http://schemas.microsoft.com/office/drawing/2014/main" id="{26AB443C-090B-45C3-A0BB-88BE16116109}"/>
              </a:ext>
            </a:extLst>
          </p:cNvPr>
          <p:cNvSpPr txBox="1"/>
          <p:nvPr/>
        </p:nvSpPr>
        <p:spPr>
          <a:xfrm>
            <a:off x="5476443" y="1637789"/>
            <a:ext cx="6096000" cy="4238083"/>
          </a:xfrm>
          <a:prstGeom prst="rect">
            <a:avLst/>
          </a:prstGeom>
          <a:noFill/>
        </p:spPr>
        <p:txBody>
          <a:bodyPr wrap="square">
            <a:spAutoFit/>
          </a:bodyPr>
          <a:lstStyle/>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Psychological safety is a condition in which you feel (1) included, (2) safe to learn, (3) safe to contribute, and (4) safe to challenge the status quo— all without fear of being embarrassed, marginalised, or punished in some way.</a:t>
            </a: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Psychological safety is a key characteristic of a Generative Culture and so we have embedded these features into the four factors. </a:t>
            </a:r>
          </a:p>
          <a:p>
            <a:pPr marL="285750" marR="0" lvl="0"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It is also:</a:t>
            </a:r>
          </a:p>
          <a:p>
            <a:pPr marL="742950" marR="0" lvl="1"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an outcome of the development of the four factors and</a:t>
            </a:r>
          </a:p>
          <a:p>
            <a:pPr marL="742950" marR="0" lvl="1" indent="-285750" algn="l" defTabSz="914400" rtl="0" eaLnBrk="1" fontAlgn="auto" latinLnBrk="0" hangingPunct="1">
              <a:lnSpc>
                <a:spcPct val="110000"/>
              </a:lnSpc>
              <a:spcBef>
                <a:spcPts val="1000"/>
              </a:spcBef>
              <a:spcAft>
                <a:spcPts val="0"/>
              </a:spcAft>
              <a:buClrTx/>
              <a:buSzTx/>
              <a:buFont typeface="Wingdings" panose="05000000000000000000" pitchFamily="2" charset="2"/>
              <a:buChar char="q"/>
              <a:tabLst/>
              <a:defRPr/>
            </a:pPr>
            <a:r>
              <a:rPr kumimoji="0" lang="en-AU"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a good measure of a team’s working environment </a:t>
            </a:r>
          </a:p>
          <a:p>
            <a:pPr marL="0" marR="0" lvl="0" indent="0" algn="l" defTabSz="914400" rtl="0" eaLnBrk="1" fontAlgn="auto" latinLnBrk="0" hangingPunct="1">
              <a:lnSpc>
                <a:spcPct val="110000"/>
              </a:lnSpc>
              <a:spcBef>
                <a:spcPts val="1000"/>
              </a:spcBef>
              <a:spcAft>
                <a:spcPts val="0"/>
              </a:spcAft>
              <a:buClrTx/>
              <a:buSzTx/>
              <a:buFontTx/>
              <a:buNone/>
              <a:tabLst/>
              <a:defRPr/>
            </a:pPr>
            <a:r>
              <a:rPr kumimoji="0" lang="en-AU"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rPr>
              <a:t>so we include it in our assessment of culture to indicate how well leaders and teams are progressing in their journey toward high performance. </a:t>
            </a:r>
          </a:p>
        </p:txBody>
      </p:sp>
    </p:spTree>
    <p:custDataLst>
      <p:tags r:id="rId1"/>
    </p:custDataLst>
    <p:extLst>
      <p:ext uri="{BB962C8B-B14F-4D97-AF65-F5344CB8AC3E}">
        <p14:creationId xmlns:p14="http://schemas.microsoft.com/office/powerpoint/2010/main" val="39825471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60898"/>
            <a:ext cx="9303638"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What the </a:t>
            </a:r>
            <a:r>
              <a:rPr lang="en-AU" sz="4800" b="1" kern="200" spc="-150" dirty="0">
                <a:solidFill>
                  <a:srgbClr val="1E7BBB"/>
                </a:solidFill>
                <a:latin typeface="Roboto" panose="02000000000000000000" pitchFamily="2" charset="0"/>
                <a:ea typeface="Roboto" panose="02000000000000000000" pitchFamily="2" charset="0"/>
              </a:rPr>
              <a:t>results </a:t>
            </a: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looks like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1DF0A2-D685-6C46-9853-EEAA322EE297}"/>
              </a:ext>
            </a:extLst>
          </p:cNvPr>
          <p:cNvSpPr txBox="1"/>
          <p:nvPr/>
        </p:nvSpPr>
        <p:spPr>
          <a:xfrm>
            <a:off x="630016" y="1128163"/>
            <a:ext cx="8767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1"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Impact </a:t>
            </a: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 Psychological Safety</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sp>
        <p:nvSpPr>
          <p:cNvPr id="8" name="TextBox 7">
            <a:extLst>
              <a:ext uri="{FF2B5EF4-FFF2-40B4-BE49-F238E27FC236}">
                <a16:creationId xmlns:a16="http://schemas.microsoft.com/office/drawing/2014/main" id="{2E4A12C1-2293-4815-A19C-C0CE7B47E1A1}"/>
              </a:ext>
            </a:extLst>
          </p:cNvPr>
          <p:cNvSpPr txBox="1"/>
          <p:nvPr/>
        </p:nvSpPr>
        <p:spPr>
          <a:xfrm>
            <a:off x="3740833" y="-1800495"/>
            <a:ext cx="435720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Add the step </a:t>
            </a:r>
            <a:r>
              <a:rPr kumimoji="0" lang="en-AU" sz="1800" b="0" i="0" u="none" strike="noStrike" kern="1200" cap="none" spc="0" normalizeH="0" baseline="0" noProof="0" dirty="0" err="1">
                <a:ln>
                  <a:noFill/>
                </a:ln>
                <a:solidFill>
                  <a:srgbClr val="FF0000"/>
                </a:solidFill>
                <a:effectLst/>
                <a:uLnTx/>
                <a:uFillTx/>
                <a:latin typeface="Calibri" panose="020F0502020204030204"/>
                <a:ea typeface="+mn-ea"/>
                <a:cs typeface="+mn-cs"/>
              </a:rPr>
              <a:t>daigram</a:t>
            </a: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 from </a:t>
            </a:r>
            <a:r>
              <a:rPr kumimoji="0" lang="en-AU" sz="1800" b="0" i="0" u="none" strike="noStrike" kern="1200" cap="none" spc="0" normalizeH="0" baseline="0" noProof="0" dirty="0" err="1">
                <a:ln>
                  <a:noFill/>
                </a:ln>
                <a:solidFill>
                  <a:srgbClr val="FF0000"/>
                </a:solidFill>
                <a:effectLst/>
                <a:uLnTx/>
                <a:uFillTx/>
                <a:latin typeface="Calibri" panose="020F0502020204030204"/>
                <a:ea typeface="+mn-ea"/>
                <a:cs typeface="+mn-cs"/>
              </a:rPr>
              <a:t>edmunson</a:t>
            </a: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Sample impact graph</a:t>
            </a:r>
          </a:p>
        </p:txBody>
      </p:sp>
      <p:pic>
        <p:nvPicPr>
          <p:cNvPr id="3" name="Picture 2">
            <a:extLst>
              <a:ext uri="{FF2B5EF4-FFF2-40B4-BE49-F238E27FC236}">
                <a16:creationId xmlns:a16="http://schemas.microsoft.com/office/drawing/2014/main" id="{9B9CF0EE-F0DA-1E57-BDB8-0F26D30A5F68}"/>
              </a:ext>
            </a:extLst>
          </p:cNvPr>
          <p:cNvPicPr>
            <a:picLocks noChangeAspect="1"/>
          </p:cNvPicPr>
          <p:nvPr/>
        </p:nvPicPr>
        <p:blipFill>
          <a:blip r:embed="rId6"/>
          <a:stretch>
            <a:fillRect/>
          </a:stretch>
        </p:blipFill>
        <p:spPr>
          <a:xfrm>
            <a:off x="260823" y="1634541"/>
            <a:ext cx="9943173" cy="4954452"/>
          </a:xfrm>
          <a:prstGeom prst="rect">
            <a:avLst/>
          </a:prstGeom>
        </p:spPr>
      </p:pic>
    </p:spTree>
    <p:custDataLst>
      <p:tags r:id="rId1"/>
    </p:custDataLst>
    <p:extLst>
      <p:ext uri="{BB962C8B-B14F-4D97-AF65-F5344CB8AC3E}">
        <p14:creationId xmlns:p14="http://schemas.microsoft.com/office/powerpoint/2010/main" val="35172644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4"/>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5"/>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7393431"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Insights About Culture</a:t>
            </a:r>
            <a:endParaRPr kumimoji="0" lang="en-AU" sz="4800" b="0"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1DF0A2-D685-6C46-9853-EEAA322EE297}"/>
              </a:ext>
            </a:extLst>
          </p:cNvPr>
          <p:cNvSpPr txBox="1"/>
          <p:nvPr/>
        </p:nvSpPr>
        <p:spPr>
          <a:xfrm>
            <a:off x="630015" y="1128163"/>
            <a:ext cx="81504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666666"/>
                </a:solidFill>
                <a:effectLst/>
                <a:uLnTx/>
                <a:uFillTx/>
                <a:latin typeface="Nunito"/>
                <a:ea typeface="+mn-ea"/>
                <a:cs typeface="+mn-cs"/>
              </a:rPr>
              <a:t>Our Research has Found That Organisations That..</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CE2995B-69F7-A348-8A35-99AF8A19FE1E}"/>
              </a:ext>
            </a:extLst>
          </p:cNvPr>
          <p:cNvSpPr txBox="1"/>
          <p:nvPr/>
        </p:nvSpPr>
        <p:spPr>
          <a:xfrm>
            <a:off x="536827" y="1798917"/>
            <a:ext cx="11426087" cy="748923"/>
          </a:xfrm>
          <a:prstGeom prst="rect">
            <a:avLst/>
          </a:prstGeom>
          <a:noFill/>
        </p:spPr>
        <p:txBody>
          <a:bodyPr wrap="square" rtlCol="0">
            <a:spAutoFit/>
          </a:bodyPr>
          <a:lstStyle>
            <a:defPPr>
              <a:defRPr lang="en-US"/>
            </a:defPPr>
            <a:lvl1pPr>
              <a:lnSpc>
                <a:spcPct val="110000"/>
              </a:lnSpc>
              <a:defRPr sz="2000">
                <a:solidFill>
                  <a:schemeClr val="tx1">
                    <a:lumMod val="50000"/>
                    <a:lumOff val="50000"/>
                  </a:schemeClr>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AU"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..engage in </a:t>
            </a: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transformation</a:t>
            </a:r>
            <a:r>
              <a:rPr kumimoji="0" lang="en-AU"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 activities have a </a:t>
            </a:r>
            <a:r>
              <a:rPr kumimoji="0" lang="en-AU" sz="2000" b="1" i="0"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significant</a:t>
            </a:r>
            <a:r>
              <a:rPr kumimoji="0" lang="en-AU"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 improvement in performance outcomes.</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6"/>
          <a:srcRect l="-3188" t="-112" r="34960" b="29655"/>
          <a:stretch/>
        </p:blipFill>
        <p:spPr>
          <a:xfrm>
            <a:off x="9597078" y="4187075"/>
            <a:ext cx="2594922" cy="2670925"/>
          </a:xfrm>
          <a:prstGeom prst="rect">
            <a:avLst/>
          </a:prstGeom>
        </p:spPr>
      </p:pic>
      <p:sp>
        <p:nvSpPr>
          <p:cNvPr id="2" name="Rectangle 1">
            <a:extLst>
              <a:ext uri="{FF2B5EF4-FFF2-40B4-BE49-F238E27FC236}">
                <a16:creationId xmlns:a16="http://schemas.microsoft.com/office/drawing/2014/main" id="{5986B8C9-9E8B-4493-944F-0FFD35A00C1E}"/>
              </a:ext>
            </a:extLst>
          </p:cNvPr>
          <p:cNvSpPr/>
          <p:nvPr/>
        </p:nvSpPr>
        <p:spPr>
          <a:xfrm>
            <a:off x="630015" y="2592070"/>
            <a:ext cx="9801134" cy="261084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79% </a:t>
            </a:r>
            <a:r>
              <a:rPr kumimoji="0" lang="en-GB"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decrease in TRIFR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43%</a:t>
            </a:r>
            <a:r>
              <a:rPr kumimoji="0" lang="en-GB" sz="16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decrease in SIFR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60% </a:t>
            </a:r>
            <a:r>
              <a:rPr kumimoji="0" lang="en-GB"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reduction in vehicle collisions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Productivity went up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10%</a:t>
            </a:r>
            <a:r>
              <a:rPr kumimoji="0" lang="en-GB" sz="16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while maintaining </a:t>
            </a:r>
            <a:r>
              <a:rPr kumimoji="0" lang="en-GB" sz="2800" b="1" i="0" u="none" strike="noStrike" kern="1200" cap="none" spc="0" normalizeH="0" baseline="0" noProof="0" dirty="0">
                <a:ln>
                  <a:noFill/>
                </a:ln>
                <a:solidFill>
                  <a:srgbClr val="0070C0"/>
                </a:solidFill>
                <a:effectLst/>
                <a:uLnTx/>
                <a:uFillTx/>
                <a:latin typeface="Calibri" panose="020F0502020204030204"/>
                <a:ea typeface="+mn-ea"/>
                <a:cs typeface="+mn-cs"/>
              </a:rPr>
              <a:t>86%</a:t>
            </a:r>
            <a:r>
              <a:rPr kumimoji="0" lang="en-GB" sz="28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a:t>
            </a:r>
            <a:r>
              <a:rPr kumimoji="0" lang="en-GB" sz="2000" b="0" i="0"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timely maintenance schedule</a:t>
            </a:r>
          </a:p>
        </p:txBody>
      </p:sp>
    </p:spTree>
    <p:custDataLst>
      <p:tags r:id="rId1"/>
    </p:custDataLst>
    <p:extLst>
      <p:ext uri="{BB962C8B-B14F-4D97-AF65-F5344CB8AC3E}">
        <p14:creationId xmlns:p14="http://schemas.microsoft.com/office/powerpoint/2010/main" val="2201917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35230337-8DC2-41FF-AE7D-FAC867129421}"/>
              </a:ext>
            </a:extLst>
          </p:cNvPr>
          <p:cNvSpPr/>
          <p:nvPr/>
        </p:nvSpPr>
        <p:spPr>
          <a:xfrm>
            <a:off x="466414" y="4310001"/>
            <a:ext cx="2843958" cy="6765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solidFill>
              </a:rPr>
              <a:t>The email will be from ISAadmin@datadrivesinsight.com</a:t>
            </a:r>
          </a:p>
        </p:txBody>
      </p:sp>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8687234" cy="1491470"/>
          </a:xfrm>
          <a:prstGeom prst="rect">
            <a:avLst/>
          </a:prstGeom>
          <a:noFill/>
        </p:spPr>
        <p:txBody>
          <a:bodyPr wrap="square" rIns="72000" rtlCol="0">
            <a:noAutofit/>
          </a:bodyPr>
          <a:lstStyle/>
          <a:p>
            <a:pPr>
              <a:lnSpc>
                <a:spcPts val="5300"/>
              </a:lnSpc>
            </a:pPr>
            <a:r>
              <a:rPr lang="en-AU" sz="4800" b="1" kern="200" spc="-150">
                <a:solidFill>
                  <a:srgbClr val="1E7BBB"/>
                </a:solidFill>
                <a:latin typeface="Roboto" panose="02000000000000000000" pitchFamily="2" charset="0"/>
                <a:ea typeface="Roboto" panose="02000000000000000000" pitchFamily="2" charset="0"/>
              </a:rPr>
              <a:t>How it Works?</a:t>
            </a:r>
          </a:p>
          <a:p>
            <a:pPr>
              <a:lnSpc>
                <a:spcPts val="5300"/>
              </a:lnSpc>
            </a:pPr>
            <a:endParaRPr lang="en-AU" sz="4800" kern="200" spc="-150">
              <a:solidFill>
                <a:srgbClr val="1E7BBB"/>
              </a:solidFill>
              <a:latin typeface="Roboto" panose="02000000000000000000" pitchFamily="2" charset="0"/>
              <a:ea typeface="Roboto" panose="02000000000000000000" pitchFamily="2" charset="0"/>
            </a:endParaRPr>
          </a:p>
          <a:p>
            <a:endParaRPr lang="en-US"/>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pic>
        <p:nvPicPr>
          <p:cNvPr id="7" name="Picture 6">
            <a:extLst>
              <a:ext uri="{FF2B5EF4-FFF2-40B4-BE49-F238E27FC236}">
                <a16:creationId xmlns:a16="http://schemas.microsoft.com/office/drawing/2014/main" id="{ED533FFB-A3F9-4DA5-89E4-7C8B6276AE64}"/>
              </a:ext>
            </a:extLst>
          </p:cNvPr>
          <p:cNvPicPr>
            <a:picLocks noChangeAspect="1"/>
          </p:cNvPicPr>
          <p:nvPr/>
        </p:nvPicPr>
        <p:blipFill rotWithShape="1">
          <a:blip r:embed="rId5"/>
          <a:srcRect l="39145" t="20848" r="23899" b="23717"/>
          <a:stretch/>
        </p:blipFill>
        <p:spPr>
          <a:xfrm>
            <a:off x="2551432" y="4648252"/>
            <a:ext cx="2109237" cy="2109237"/>
          </a:xfrm>
          <a:prstGeom prst="ellipse">
            <a:avLst/>
          </a:prstGeom>
        </p:spPr>
      </p:pic>
      <p:sp>
        <p:nvSpPr>
          <p:cNvPr id="8" name="TextBox 7">
            <a:extLst>
              <a:ext uri="{FF2B5EF4-FFF2-40B4-BE49-F238E27FC236}">
                <a16:creationId xmlns:a16="http://schemas.microsoft.com/office/drawing/2014/main" id="{84646647-5826-474B-A43E-FC2A4455A1F1}"/>
              </a:ext>
            </a:extLst>
          </p:cNvPr>
          <p:cNvSpPr txBox="1"/>
          <p:nvPr/>
        </p:nvSpPr>
        <p:spPr>
          <a:xfrm>
            <a:off x="5494675" y="5162381"/>
            <a:ext cx="2962140" cy="1191816"/>
          </a:xfrm>
          <a:prstGeom prst="wedgeRoundRectCallout">
            <a:avLst>
              <a:gd name="adj1" fmla="val -81731"/>
              <a:gd name="adj2" fmla="val -1045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AU" sz="1600" b="1" i="1" dirty="0"/>
              <a:t>Note: Assessments can be completed on any device and only takes around 10mins to complete!</a:t>
            </a:r>
          </a:p>
        </p:txBody>
      </p:sp>
      <p:sp>
        <p:nvSpPr>
          <p:cNvPr id="14" name="Oval 13">
            <a:extLst>
              <a:ext uri="{FF2B5EF4-FFF2-40B4-BE49-F238E27FC236}">
                <a16:creationId xmlns:a16="http://schemas.microsoft.com/office/drawing/2014/main" id="{F8FEACA1-FE5B-4D01-A606-72FE5D95F73E}"/>
              </a:ext>
            </a:extLst>
          </p:cNvPr>
          <p:cNvSpPr/>
          <p:nvPr/>
        </p:nvSpPr>
        <p:spPr>
          <a:xfrm>
            <a:off x="1344194" y="3395601"/>
            <a:ext cx="1044130" cy="10441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Bar chart">
            <a:extLst>
              <a:ext uri="{FF2B5EF4-FFF2-40B4-BE49-F238E27FC236}">
                <a16:creationId xmlns:a16="http://schemas.microsoft.com/office/drawing/2014/main" id="{4DE9D732-A6AA-42FF-8245-E385ADFBD4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094004" y="3480553"/>
            <a:ext cx="689846" cy="689846"/>
          </a:xfrm>
          <a:prstGeom prst="rect">
            <a:avLst/>
          </a:prstGeom>
        </p:spPr>
      </p:pic>
      <p:pic>
        <p:nvPicPr>
          <p:cNvPr id="26" name="Graphic 25" descr="Target Audience">
            <a:extLst>
              <a:ext uri="{FF2B5EF4-FFF2-40B4-BE49-F238E27FC236}">
                <a16:creationId xmlns:a16="http://schemas.microsoft.com/office/drawing/2014/main" id="{2A7BD57F-3DEE-4BF4-B18A-620ECB195DC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408150" y="3434457"/>
            <a:ext cx="914400" cy="914400"/>
          </a:xfrm>
          <a:prstGeom prst="rect">
            <a:avLst/>
          </a:prstGeom>
        </p:spPr>
      </p:pic>
      <p:grpSp>
        <p:nvGrpSpPr>
          <p:cNvPr id="2" name="Group 1">
            <a:extLst>
              <a:ext uri="{FF2B5EF4-FFF2-40B4-BE49-F238E27FC236}">
                <a16:creationId xmlns:a16="http://schemas.microsoft.com/office/drawing/2014/main" id="{8EED9389-D5A7-79DD-3C23-6CE94CCA3E66}"/>
              </a:ext>
            </a:extLst>
          </p:cNvPr>
          <p:cNvGrpSpPr/>
          <p:nvPr/>
        </p:nvGrpSpPr>
        <p:grpSpPr>
          <a:xfrm>
            <a:off x="9798909" y="3224799"/>
            <a:ext cx="1044130" cy="1044130"/>
            <a:chOff x="7773009" y="3363345"/>
            <a:chExt cx="1044130" cy="1044130"/>
          </a:xfrm>
        </p:grpSpPr>
        <p:sp>
          <p:nvSpPr>
            <p:cNvPr id="20" name="Oval 19">
              <a:extLst>
                <a:ext uri="{FF2B5EF4-FFF2-40B4-BE49-F238E27FC236}">
                  <a16:creationId xmlns:a16="http://schemas.microsoft.com/office/drawing/2014/main" id="{97CFB2F8-2070-465F-B654-E0B0B6887384}"/>
                </a:ext>
              </a:extLst>
            </p:cNvPr>
            <p:cNvSpPr/>
            <p:nvPr/>
          </p:nvSpPr>
          <p:spPr>
            <a:xfrm>
              <a:off x="7773009" y="3363345"/>
              <a:ext cx="1044130" cy="10441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Boardroom">
              <a:extLst>
                <a:ext uri="{FF2B5EF4-FFF2-40B4-BE49-F238E27FC236}">
                  <a16:creationId xmlns:a16="http://schemas.microsoft.com/office/drawing/2014/main" id="{B39CBA82-E2D3-4D0C-8F0E-4F6A1B06FD6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836964" y="3395601"/>
              <a:ext cx="914400" cy="914400"/>
            </a:xfrm>
            <a:prstGeom prst="rect">
              <a:avLst/>
            </a:prstGeom>
          </p:spPr>
        </p:pic>
      </p:grpSp>
      <p:grpSp>
        <p:nvGrpSpPr>
          <p:cNvPr id="3" name="Group 2">
            <a:extLst>
              <a:ext uri="{FF2B5EF4-FFF2-40B4-BE49-F238E27FC236}">
                <a16:creationId xmlns:a16="http://schemas.microsoft.com/office/drawing/2014/main" id="{3F532D15-8BE8-3F4F-5E07-3D79A220E6C9}"/>
              </a:ext>
            </a:extLst>
          </p:cNvPr>
          <p:cNvGrpSpPr/>
          <p:nvPr/>
        </p:nvGrpSpPr>
        <p:grpSpPr>
          <a:xfrm>
            <a:off x="6606809" y="3303411"/>
            <a:ext cx="1044130" cy="1044130"/>
            <a:chOff x="5649774" y="3335878"/>
            <a:chExt cx="1044130" cy="1044130"/>
          </a:xfrm>
        </p:grpSpPr>
        <p:sp>
          <p:nvSpPr>
            <p:cNvPr id="18" name="Oval 17">
              <a:extLst>
                <a:ext uri="{FF2B5EF4-FFF2-40B4-BE49-F238E27FC236}">
                  <a16:creationId xmlns:a16="http://schemas.microsoft.com/office/drawing/2014/main" id="{9A7FCE27-94F2-4099-A70E-03B44C733E78}"/>
                </a:ext>
              </a:extLst>
            </p:cNvPr>
            <p:cNvSpPr/>
            <p:nvPr/>
          </p:nvSpPr>
          <p:spPr>
            <a:xfrm>
              <a:off x="5649774" y="3335878"/>
              <a:ext cx="1044130" cy="10441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Open book">
              <a:extLst>
                <a:ext uri="{FF2B5EF4-FFF2-40B4-BE49-F238E27FC236}">
                  <a16:creationId xmlns:a16="http://schemas.microsoft.com/office/drawing/2014/main" id="{B44EDC9A-97AB-4085-B557-7AB330364C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0700074">
              <a:off x="5783772" y="3465193"/>
              <a:ext cx="766698" cy="766698"/>
            </a:xfrm>
            <a:prstGeom prst="rect">
              <a:avLst/>
            </a:prstGeom>
          </p:spPr>
        </p:pic>
      </p:grpSp>
      <p:grpSp>
        <p:nvGrpSpPr>
          <p:cNvPr id="11" name="Group 10">
            <a:extLst>
              <a:ext uri="{FF2B5EF4-FFF2-40B4-BE49-F238E27FC236}">
                <a16:creationId xmlns:a16="http://schemas.microsoft.com/office/drawing/2014/main" id="{7CE14D30-A9CC-8E32-7C68-B420FE416DA0}"/>
              </a:ext>
            </a:extLst>
          </p:cNvPr>
          <p:cNvGrpSpPr/>
          <p:nvPr/>
        </p:nvGrpSpPr>
        <p:grpSpPr>
          <a:xfrm>
            <a:off x="4188152" y="3254388"/>
            <a:ext cx="1044130" cy="1044130"/>
            <a:chOff x="3462584" y="3342214"/>
            <a:chExt cx="1044130" cy="1044130"/>
          </a:xfrm>
        </p:grpSpPr>
        <p:sp>
          <p:nvSpPr>
            <p:cNvPr id="16" name="Oval 15">
              <a:extLst>
                <a:ext uri="{FF2B5EF4-FFF2-40B4-BE49-F238E27FC236}">
                  <a16:creationId xmlns:a16="http://schemas.microsoft.com/office/drawing/2014/main" id="{38D45C56-9484-43B6-B0C9-A93821B929A3}"/>
                </a:ext>
              </a:extLst>
            </p:cNvPr>
            <p:cNvSpPr/>
            <p:nvPr/>
          </p:nvSpPr>
          <p:spPr>
            <a:xfrm>
              <a:off x="3462584" y="3342214"/>
              <a:ext cx="1044130" cy="1044130"/>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phic 31" descr="Checklist">
              <a:extLst>
                <a:ext uri="{FF2B5EF4-FFF2-40B4-BE49-F238E27FC236}">
                  <a16:creationId xmlns:a16="http://schemas.microsoft.com/office/drawing/2014/main" id="{20EEF355-6F78-4A88-9B0F-55A5E6D21F6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645027" y="3508159"/>
              <a:ext cx="689846" cy="689846"/>
            </a:xfrm>
            <a:prstGeom prst="rect">
              <a:avLst/>
            </a:prstGeom>
          </p:spPr>
        </p:pic>
      </p:grpSp>
      <p:graphicFrame>
        <p:nvGraphicFramePr>
          <p:cNvPr id="33" name="Content Placeholder 3">
            <a:extLst>
              <a:ext uri="{FF2B5EF4-FFF2-40B4-BE49-F238E27FC236}">
                <a16:creationId xmlns:a16="http://schemas.microsoft.com/office/drawing/2014/main" id="{7E1449B5-7135-4369-8DF0-1F97D5B38A77}"/>
              </a:ext>
            </a:extLst>
          </p:cNvPr>
          <p:cNvGraphicFramePr>
            <a:graphicFrameLocks noGrp="1"/>
          </p:cNvGraphicFramePr>
          <p:nvPr>
            <p:ph idx="1"/>
            <p:extLst>
              <p:ext uri="{D42A27DB-BD31-4B8C-83A1-F6EECF244321}">
                <p14:modId xmlns:p14="http://schemas.microsoft.com/office/powerpoint/2010/main" val="141830909"/>
              </p:ext>
            </p:extLst>
          </p:nvPr>
        </p:nvGraphicFramePr>
        <p:xfrm>
          <a:off x="836139" y="1539001"/>
          <a:ext cx="10775270" cy="196096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Tree>
    <p:extLst>
      <p:ext uri="{BB962C8B-B14F-4D97-AF65-F5344CB8AC3E}">
        <p14:creationId xmlns:p14="http://schemas.microsoft.com/office/powerpoint/2010/main" val="41210405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8687234" cy="1491470"/>
          </a:xfrm>
          <a:prstGeom prst="rect">
            <a:avLst/>
          </a:prstGeom>
          <a:noFill/>
        </p:spPr>
        <p:txBody>
          <a:bodyPr wrap="square" rIns="72000" rtlCol="0">
            <a:noAutofit/>
          </a:bodyPr>
          <a:lstStyle/>
          <a:p>
            <a:pPr>
              <a:lnSpc>
                <a:spcPts val="5300"/>
              </a:lnSpc>
            </a:pPr>
            <a:r>
              <a:rPr lang="en-AU" sz="4800" b="1" kern="200" spc="-150">
                <a:solidFill>
                  <a:srgbClr val="1E7BBB"/>
                </a:solidFill>
                <a:latin typeface="Roboto" panose="02000000000000000000" pitchFamily="2" charset="0"/>
                <a:ea typeface="Roboto" panose="02000000000000000000" pitchFamily="2" charset="0"/>
              </a:rPr>
              <a:t>Completing the Survey</a:t>
            </a:r>
          </a:p>
          <a:p>
            <a:pPr>
              <a:lnSpc>
                <a:spcPts val="5300"/>
              </a:lnSpc>
            </a:pPr>
            <a:endParaRPr lang="en-AU" sz="4800" kern="200" spc="-150">
              <a:solidFill>
                <a:srgbClr val="1E7BBB"/>
              </a:solidFill>
              <a:latin typeface="Roboto" panose="02000000000000000000" pitchFamily="2" charset="0"/>
              <a:ea typeface="Roboto" panose="02000000000000000000" pitchFamily="2" charset="0"/>
            </a:endParaRPr>
          </a:p>
          <a:p>
            <a:endParaRPr lang="en-US"/>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
        <p:nvSpPr>
          <p:cNvPr id="10" name="Content Placeholder 2">
            <a:extLst>
              <a:ext uri="{FF2B5EF4-FFF2-40B4-BE49-F238E27FC236}">
                <a16:creationId xmlns:a16="http://schemas.microsoft.com/office/drawing/2014/main" id="{9C7EF48D-B0D2-4292-9544-3BD5D4CD31FC}"/>
              </a:ext>
            </a:extLst>
          </p:cNvPr>
          <p:cNvSpPr>
            <a:spLocks noGrp="1"/>
          </p:cNvSpPr>
          <p:nvPr>
            <p:ph idx="1"/>
          </p:nvPr>
        </p:nvSpPr>
        <p:spPr>
          <a:xfrm>
            <a:off x="580592" y="1457644"/>
            <a:ext cx="9654272" cy="4240511"/>
          </a:xfrm>
        </p:spPr>
        <p:txBody>
          <a:bodyPr>
            <a:normAutofit/>
          </a:bodyPr>
          <a:lstStyle/>
          <a:p>
            <a:pPr marL="342900" lvl="1" indent="-342900">
              <a:spcBef>
                <a:spcPts val="1200"/>
              </a:spcBef>
              <a:spcAft>
                <a:spcPts val="200"/>
              </a:spcAft>
              <a:buSzPct val="100000"/>
              <a:buFont typeface="Wingdings" panose="05000000000000000000" pitchFamily="2" charset="2"/>
              <a:buChar char="ü"/>
            </a:pPr>
            <a:r>
              <a:rPr lang="en-AU" sz="2200" b="1" dirty="0">
                <a:solidFill>
                  <a:schemeClr val="bg1">
                    <a:lumMod val="50000"/>
                  </a:schemeClr>
                </a:solidFill>
                <a:latin typeface="Roboto" panose="02000000000000000000" pitchFamily="2" charset="0"/>
                <a:ea typeface="Roboto" panose="02000000000000000000" pitchFamily="2" charset="0"/>
              </a:rPr>
              <a:t>Follow the link in your email to complete the survey. </a:t>
            </a:r>
          </a:p>
          <a:p>
            <a:pPr marL="342900" lvl="1" indent="-342900">
              <a:spcBef>
                <a:spcPts val="1200"/>
              </a:spcBef>
              <a:spcAft>
                <a:spcPts val="200"/>
              </a:spcAft>
              <a:buSzPct val="100000"/>
              <a:buFont typeface="Wingdings" panose="05000000000000000000" pitchFamily="2" charset="2"/>
              <a:buChar char="ü"/>
            </a:pPr>
            <a:endParaRPr lang="en-AU" sz="2200" b="1" dirty="0">
              <a:solidFill>
                <a:schemeClr val="bg1">
                  <a:lumMod val="50000"/>
                </a:schemeClr>
              </a:solidFill>
              <a:latin typeface="Roboto" panose="02000000000000000000" pitchFamily="2" charset="0"/>
              <a:ea typeface="Roboto" panose="02000000000000000000" pitchFamily="2" charset="0"/>
            </a:endParaRPr>
          </a:p>
          <a:p>
            <a:pPr marL="342900" lvl="1" indent="-342900">
              <a:spcBef>
                <a:spcPts val="1200"/>
              </a:spcBef>
              <a:spcAft>
                <a:spcPts val="200"/>
              </a:spcAft>
              <a:buSzPct val="100000"/>
              <a:buFont typeface="Wingdings" panose="05000000000000000000" pitchFamily="2" charset="2"/>
              <a:buChar char="ü"/>
            </a:pPr>
            <a:r>
              <a:rPr lang="en-AU" sz="2200" b="1" dirty="0">
                <a:solidFill>
                  <a:schemeClr val="bg1">
                    <a:lumMod val="50000"/>
                  </a:schemeClr>
                </a:solidFill>
                <a:latin typeface="Roboto" panose="02000000000000000000" pitchFamily="2" charset="0"/>
                <a:ea typeface="Roboto" panose="02000000000000000000" pitchFamily="2" charset="0"/>
              </a:rPr>
              <a:t>Every survey can be completed using your PC, laptop,  tablet or phone.  All you need is access to the internet!</a:t>
            </a:r>
          </a:p>
          <a:p>
            <a:pPr marL="342900" lvl="1" indent="-342900">
              <a:spcBef>
                <a:spcPts val="1200"/>
              </a:spcBef>
              <a:spcAft>
                <a:spcPts val="200"/>
              </a:spcAft>
              <a:buSzPct val="100000"/>
              <a:buFont typeface="Wingdings" panose="05000000000000000000" pitchFamily="2" charset="2"/>
              <a:buChar char="ü"/>
            </a:pPr>
            <a:endParaRPr lang="en-AU" sz="2200" b="1" dirty="0">
              <a:solidFill>
                <a:schemeClr val="bg1">
                  <a:lumMod val="50000"/>
                </a:schemeClr>
              </a:solidFill>
              <a:latin typeface="Roboto" panose="02000000000000000000" pitchFamily="2" charset="0"/>
              <a:ea typeface="Roboto" panose="02000000000000000000" pitchFamily="2" charset="0"/>
            </a:endParaRPr>
          </a:p>
          <a:p>
            <a:pPr marL="342900" lvl="1" indent="-342900">
              <a:spcBef>
                <a:spcPts val="1200"/>
              </a:spcBef>
              <a:spcAft>
                <a:spcPts val="200"/>
              </a:spcAft>
              <a:buSzPct val="100000"/>
              <a:buFont typeface="Wingdings" panose="05000000000000000000" pitchFamily="2" charset="2"/>
              <a:buChar char="ü"/>
            </a:pPr>
            <a:r>
              <a:rPr lang="en-AU" sz="2200" b="1" dirty="0">
                <a:solidFill>
                  <a:schemeClr val="bg1">
                    <a:lumMod val="50000"/>
                  </a:schemeClr>
                </a:solidFill>
                <a:latin typeface="Roboto" panose="02000000000000000000" pitchFamily="2" charset="0"/>
                <a:ea typeface="Roboto" panose="02000000000000000000" pitchFamily="2" charset="0"/>
              </a:rPr>
              <a:t>It takes approx. 10 minutes to complete the survey. And is completely confidential. All data is collated and themed.</a:t>
            </a:r>
          </a:p>
          <a:p>
            <a:pPr marL="342900" lvl="1" indent="-342900">
              <a:spcBef>
                <a:spcPts val="1200"/>
              </a:spcBef>
              <a:spcAft>
                <a:spcPts val="200"/>
              </a:spcAft>
              <a:buSzPct val="100000"/>
              <a:buFont typeface="Wingdings" panose="05000000000000000000" pitchFamily="2" charset="2"/>
              <a:buChar char="ü"/>
            </a:pPr>
            <a:endParaRPr lang="en-AU" sz="2200" b="1" dirty="0">
              <a:solidFill>
                <a:schemeClr val="bg1">
                  <a:lumMod val="50000"/>
                </a:schemeClr>
              </a:solidFill>
              <a:latin typeface="Roboto" panose="02000000000000000000" pitchFamily="2" charset="0"/>
              <a:ea typeface="Roboto" panose="02000000000000000000" pitchFamily="2" charset="0"/>
            </a:endParaRPr>
          </a:p>
          <a:p>
            <a:pPr marL="342900" lvl="1" indent="-342900">
              <a:spcBef>
                <a:spcPts val="1200"/>
              </a:spcBef>
              <a:spcAft>
                <a:spcPts val="200"/>
              </a:spcAft>
              <a:buSzPct val="100000"/>
              <a:buFont typeface="Wingdings" panose="05000000000000000000" pitchFamily="2" charset="2"/>
              <a:buChar char="ü"/>
            </a:pPr>
            <a:r>
              <a:rPr lang="en-AU" sz="2200" b="1" dirty="0">
                <a:solidFill>
                  <a:schemeClr val="bg1">
                    <a:lumMod val="50000"/>
                  </a:schemeClr>
                </a:solidFill>
                <a:latin typeface="Roboto" panose="02000000000000000000" pitchFamily="2" charset="0"/>
                <a:ea typeface="Roboto" panose="02000000000000000000" pitchFamily="2" charset="0"/>
              </a:rPr>
              <a:t>Be as honest as possible so the results are valuable to you and the team.  This is designed for the teams development going forward. </a:t>
            </a:r>
          </a:p>
          <a:p>
            <a:pPr>
              <a:lnSpc>
                <a:spcPct val="110000"/>
              </a:lnSpc>
            </a:pPr>
            <a:endParaRPr lang="en-AU" sz="1800" dirty="0"/>
          </a:p>
        </p:txBody>
      </p:sp>
    </p:spTree>
    <p:extLst>
      <p:ext uri="{BB962C8B-B14F-4D97-AF65-F5344CB8AC3E}">
        <p14:creationId xmlns:p14="http://schemas.microsoft.com/office/powerpoint/2010/main" val="14969131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8687234"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Team Debrief</a:t>
            </a:r>
          </a:p>
          <a:p>
            <a:pPr>
              <a:lnSpc>
                <a:spcPts val="5300"/>
              </a:lnSpc>
            </a:pP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
        <p:nvSpPr>
          <p:cNvPr id="10" name="Content Placeholder 2">
            <a:extLst>
              <a:ext uri="{FF2B5EF4-FFF2-40B4-BE49-F238E27FC236}">
                <a16:creationId xmlns:a16="http://schemas.microsoft.com/office/drawing/2014/main" id="{9C7EF48D-B0D2-4292-9544-3BD5D4CD31FC}"/>
              </a:ext>
            </a:extLst>
          </p:cNvPr>
          <p:cNvSpPr>
            <a:spLocks noGrp="1"/>
          </p:cNvSpPr>
          <p:nvPr>
            <p:ph idx="1"/>
          </p:nvPr>
        </p:nvSpPr>
        <p:spPr>
          <a:xfrm>
            <a:off x="580592" y="1587418"/>
            <a:ext cx="9654272" cy="4964178"/>
          </a:xfrm>
        </p:spPr>
        <p:txBody>
          <a:bodyPr>
            <a:normAutofit/>
          </a:bodyPr>
          <a:lstStyle/>
          <a:p>
            <a:pPr marL="0" lvl="1" indent="0">
              <a:spcBef>
                <a:spcPts val="1200"/>
              </a:spcBef>
              <a:spcAft>
                <a:spcPts val="200"/>
              </a:spcAft>
              <a:buSzPct val="100000"/>
              <a:buNone/>
            </a:pPr>
            <a:r>
              <a:rPr lang="en-AU" sz="2200" b="1" dirty="0">
                <a:solidFill>
                  <a:schemeClr val="bg1">
                    <a:lumMod val="50000"/>
                  </a:schemeClr>
                </a:solidFill>
                <a:highlight>
                  <a:srgbClr val="FFFF00"/>
                </a:highlight>
                <a:latin typeface="Roboto" panose="02000000000000000000" pitchFamily="2" charset="0"/>
                <a:ea typeface="Roboto" panose="02000000000000000000" pitchFamily="2" charset="0"/>
              </a:rPr>
              <a:t>Add any notes you want to share about the debrief approach/process/timeline</a:t>
            </a:r>
          </a:p>
          <a:p>
            <a:pPr>
              <a:lnSpc>
                <a:spcPct val="110000"/>
              </a:lnSpc>
            </a:pPr>
            <a:endParaRPr lang="en-AU" sz="1800" dirty="0"/>
          </a:p>
        </p:txBody>
      </p:sp>
      <p:pic>
        <p:nvPicPr>
          <p:cNvPr id="2" name="Picture 1">
            <a:extLst>
              <a:ext uri="{FF2B5EF4-FFF2-40B4-BE49-F238E27FC236}">
                <a16:creationId xmlns:a16="http://schemas.microsoft.com/office/drawing/2014/main" id="{462FD773-816E-4148-B271-336888823218}"/>
              </a:ext>
            </a:extLst>
          </p:cNvPr>
          <p:cNvPicPr>
            <a:picLocks noChangeAspect="1"/>
          </p:cNvPicPr>
          <p:nvPr/>
        </p:nvPicPr>
        <p:blipFill>
          <a:blip r:embed="rId5"/>
          <a:stretch>
            <a:fillRect/>
          </a:stretch>
        </p:blipFill>
        <p:spPr>
          <a:xfrm>
            <a:off x="1162311" y="4729752"/>
            <a:ext cx="7853048" cy="1720516"/>
          </a:xfrm>
          <a:prstGeom prst="rect">
            <a:avLst/>
          </a:prstGeom>
        </p:spPr>
      </p:pic>
    </p:spTree>
    <p:extLst>
      <p:ext uri="{BB962C8B-B14F-4D97-AF65-F5344CB8AC3E}">
        <p14:creationId xmlns:p14="http://schemas.microsoft.com/office/powerpoint/2010/main" val="2091010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8687234" cy="1491470"/>
          </a:xfrm>
          <a:prstGeom prst="rect">
            <a:avLst/>
          </a:prstGeom>
          <a:noFill/>
        </p:spPr>
        <p:txBody>
          <a:bodyPr wrap="square" rIns="72000" rtlCol="0">
            <a:noAutofit/>
          </a:bodyPr>
          <a:lstStyle/>
          <a:p>
            <a:pPr>
              <a:lnSpc>
                <a:spcPts val="5300"/>
              </a:lnSpc>
            </a:pPr>
            <a:r>
              <a:rPr lang="en-AU" sz="4800" b="1" kern="200" spc="-150">
                <a:solidFill>
                  <a:srgbClr val="1E7BBB"/>
                </a:solidFill>
                <a:latin typeface="Roboto" panose="02000000000000000000" pitchFamily="2" charset="0"/>
                <a:ea typeface="Roboto" panose="02000000000000000000" pitchFamily="2" charset="0"/>
              </a:rPr>
              <a:t>Any Questions?</a:t>
            </a:r>
          </a:p>
          <a:p>
            <a:pPr>
              <a:lnSpc>
                <a:spcPts val="5300"/>
              </a:lnSpc>
            </a:pPr>
            <a:endParaRPr lang="en-AU" sz="4800" kern="200" spc="-150">
              <a:solidFill>
                <a:srgbClr val="1E7BBB"/>
              </a:solidFill>
              <a:latin typeface="Roboto" panose="02000000000000000000" pitchFamily="2" charset="0"/>
              <a:ea typeface="Roboto" panose="02000000000000000000" pitchFamily="2" charset="0"/>
            </a:endParaRPr>
          </a:p>
          <a:p>
            <a:endParaRPr lang="en-US"/>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
        <p:nvSpPr>
          <p:cNvPr id="10" name="Content Placeholder 2">
            <a:extLst>
              <a:ext uri="{FF2B5EF4-FFF2-40B4-BE49-F238E27FC236}">
                <a16:creationId xmlns:a16="http://schemas.microsoft.com/office/drawing/2014/main" id="{9C7EF48D-B0D2-4292-9544-3BD5D4CD31FC}"/>
              </a:ext>
            </a:extLst>
          </p:cNvPr>
          <p:cNvSpPr>
            <a:spLocks noGrp="1"/>
          </p:cNvSpPr>
          <p:nvPr>
            <p:ph idx="1"/>
          </p:nvPr>
        </p:nvSpPr>
        <p:spPr>
          <a:xfrm>
            <a:off x="580592" y="1260159"/>
            <a:ext cx="9654272" cy="4964178"/>
          </a:xfrm>
        </p:spPr>
        <p:txBody>
          <a:bodyPr>
            <a:normAutofit/>
          </a:bodyPr>
          <a:lstStyle/>
          <a:p>
            <a:pPr marL="0" indent="0">
              <a:lnSpc>
                <a:spcPct val="110000"/>
              </a:lnSpc>
              <a:buNone/>
            </a:pPr>
            <a:r>
              <a:rPr lang="en-US" sz="2400" b="1">
                <a:solidFill>
                  <a:schemeClr val="bg1">
                    <a:lumMod val="50000"/>
                  </a:schemeClr>
                </a:solidFill>
                <a:latin typeface="Roboto" panose="02000000000000000000" pitchFamily="2" charset="0"/>
                <a:ea typeface="Roboto" panose="02000000000000000000" pitchFamily="2" charset="0"/>
              </a:rPr>
              <a:t>Throughout the assessment process, ask us anything!</a:t>
            </a:r>
            <a:endParaRPr lang="en-AU" sz="2400" b="1">
              <a:solidFill>
                <a:schemeClr val="bg1">
                  <a:lumMod val="50000"/>
                </a:schemeClr>
              </a:solidFill>
              <a:latin typeface="Roboto" panose="02000000000000000000" pitchFamily="2" charset="0"/>
              <a:ea typeface="Roboto" panose="02000000000000000000" pitchFamily="2" charset="0"/>
            </a:endParaRPr>
          </a:p>
          <a:p>
            <a:pPr>
              <a:lnSpc>
                <a:spcPct val="110000"/>
              </a:lnSpc>
            </a:pPr>
            <a:endParaRPr lang="en-AU" sz="1800"/>
          </a:p>
        </p:txBody>
      </p:sp>
    </p:spTree>
    <p:extLst>
      <p:ext uri="{BB962C8B-B14F-4D97-AF65-F5344CB8AC3E}">
        <p14:creationId xmlns:p14="http://schemas.microsoft.com/office/powerpoint/2010/main" val="32589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8687234"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Our Purpose Today</a:t>
            </a:r>
          </a:p>
          <a:p>
            <a:pPr>
              <a:lnSpc>
                <a:spcPts val="5300"/>
              </a:lnSpc>
            </a:pP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
        <p:nvSpPr>
          <p:cNvPr id="10" name="Content Placeholder 2">
            <a:extLst>
              <a:ext uri="{FF2B5EF4-FFF2-40B4-BE49-F238E27FC236}">
                <a16:creationId xmlns:a16="http://schemas.microsoft.com/office/drawing/2014/main" id="{9C7EF48D-B0D2-4292-9544-3BD5D4CD31FC}"/>
              </a:ext>
            </a:extLst>
          </p:cNvPr>
          <p:cNvSpPr>
            <a:spLocks noGrp="1"/>
          </p:cNvSpPr>
          <p:nvPr>
            <p:ph idx="1"/>
          </p:nvPr>
        </p:nvSpPr>
        <p:spPr>
          <a:xfrm>
            <a:off x="580592" y="1438309"/>
            <a:ext cx="9910946" cy="4023360"/>
          </a:xfrm>
        </p:spPr>
        <p:txBody>
          <a:bodyPr>
            <a:normAutofit fontScale="92500"/>
          </a:bodyPr>
          <a:lstStyle/>
          <a:p>
            <a:pPr>
              <a:lnSpc>
                <a:spcPct val="200000"/>
              </a:lnSpc>
              <a:buFont typeface="Wingdings" panose="05000000000000000000" pitchFamily="2" charset="2"/>
              <a:buChar char="ü"/>
            </a:pPr>
            <a:r>
              <a:rPr lang="en-AU" sz="2400" b="1" dirty="0">
                <a:solidFill>
                  <a:schemeClr val="bg1">
                    <a:lumMod val="50000"/>
                  </a:schemeClr>
                </a:solidFill>
                <a:latin typeface="Roboto" panose="02000000000000000000" pitchFamily="2" charset="0"/>
                <a:ea typeface="Roboto" panose="02000000000000000000" pitchFamily="2" charset="0"/>
              </a:rPr>
              <a:t>Introduce you to &lt;</a:t>
            </a:r>
            <a:r>
              <a:rPr lang="en-AU" sz="2400" b="1" dirty="0">
                <a:solidFill>
                  <a:schemeClr val="bg1">
                    <a:lumMod val="50000"/>
                  </a:schemeClr>
                </a:solidFill>
                <a:highlight>
                  <a:srgbClr val="FFFF00"/>
                </a:highlight>
                <a:latin typeface="Roboto" panose="02000000000000000000" pitchFamily="2" charset="0"/>
                <a:ea typeface="Roboto" panose="02000000000000000000" pitchFamily="2" charset="0"/>
              </a:rPr>
              <a:t>add licensee/accredited practitioner name</a:t>
            </a:r>
            <a:r>
              <a:rPr lang="en-AU" sz="2400" b="1" dirty="0">
                <a:solidFill>
                  <a:schemeClr val="bg1">
                    <a:lumMod val="50000"/>
                  </a:schemeClr>
                </a:solidFill>
                <a:latin typeface="Roboto" panose="02000000000000000000" pitchFamily="2" charset="0"/>
                <a:ea typeface="Roboto" panose="02000000000000000000" pitchFamily="2" charset="0"/>
              </a:rPr>
              <a:t>&gt;</a:t>
            </a:r>
          </a:p>
          <a:p>
            <a:pPr>
              <a:lnSpc>
                <a:spcPct val="200000"/>
              </a:lnSpc>
              <a:buFont typeface="Wingdings" panose="05000000000000000000" pitchFamily="2" charset="2"/>
              <a:buChar char="ü"/>
            </a:pPr>
            <a:r>
              <a:rPr lang="en-AU" sz="2400" b="1" dirty="0">
                <a:solidFill>
                  <a:schemeClr val="bg1">
                    <a:lumMod val="50000"/>
                  </a:schemeClr>
                </a:solidFill>
                <a:latin typeface="Roboto" panose="02000000000000000000" pitchFamily="2" charset="0"/>
                <a:ea typeface="Roboto" panose="02000000000000000000" pitchFamily="2" charset="0"/>
              </a:rPr>
              <a:t>Introduce you to the </a:t>
            </a:r>
            <a:r>
              <a:rPr lang="en-AU" sz="2400" b="1" dirty="0">
                <a:solidFill>
                  <a:srgbClr val="F29232"/>
                </a:solidFill>
                <a:latin typeface="Roboto" panose="02000000000000000000" pitchFamily="2" charset="0"/>
                <a:ea typeface="Roboto" panose="02000000000000000000" pitchFamily="2" charset="0"/>
              </a:rPr>
              <a:t>IASC</a:t>
            </a:r>
          </a:p>
          <a:p>
            <a:pPr>
              <a:lnSpc>
                <a:spcPct val="200000"/>
              </a:lnSpc>
              <a:buFont typeface="Wingdings" panose="05000000000000000000" pitchFamily="2" charset="2"/>
              <a:buChar char="ü"/>
            </a:pPr>
            <a:r>
              <a:rPr lang="en-AU" sz="2400" b="1" dirty="0">
                <a:solidFill>
                  <a:schemeClr val="bg1">
                    <a:lumMod val="50000"/>
                  </a:schemeClr>
                </a:solidFill>
                <a:latin typeface="Roboto" panose="02000000000000000000" pitchFamily="2" charset="0"/>
                <a:ea typeface="Roboto" panose="02000000000000000000" pitchFamily="2" charset="0"/>
              </a:rPr>
              <a:t>  Get you prepared to launch your </a:t>
            </a:r>
            <a:r>
              <a:rPr lang="en-AU" sz="2400" b="1" dirty="0">
                <a:solidFill>
                  <a:srgbClr val="F29232"/>
                </a:solidFill>
                <a:latin typeface="Roboto" panose="02000000000000000000" pitchFamily="2" charset="0"/>
                <a:ea typeface="Roboto" panose="02000000000000000000" pitchFamily="2" charset="0"/>
              </a:rPr>
              <a:t>IASC</a:t>
            </a:r>
            <a:r>
              <a:rPr lang="en-AU" sz="2400" b="1" dirty="0">
                <a:solidFill>
                  <a:schemeClr val="bg1">
                    <a:lumMod val="50000"/>
                  </a:schemeClr>
                </a:solidFill>
                <a:latin typeface="Roboto" panose="02000000000000000000" pitchFamily="2" charset="0"/>
                <a:ea typeface="Roboto" panose="02000000000000000000" pitchFamily="2" charset="0"/>
              </a:rPr>
              <a:t> project</a:t>
            </a:r>
          </a:p>
          <a:p>
            <a:pPr>
              <a:lnSpc>
                <a:spcPct val="200000"/>
              </a:lnSpc>
              <a:buFont typeface="Wingdings" panose="05000000000000000000" pitchFamily="2" charset="2"/>
              <a:buChar char="ü"/>
            </a:pPr>
            <a:r>
              <a:rPr lang="en-AU" sz="2400" b="1" dirty="0">
                <a:solidFill>
                  <a:schemeClr val="bg1">
                    <a:lumMod val="50000"/>
                  </a:schemeClr>
                </a:solidFill>
                <a:latin typeface="Roboto" panose="02000000000000000000" pitchFamily="2" charset="0"/>
                <a:ea typeface="Roboto" panose="02000000000000000000" pitchFamily="2" charset="0"/>
              </a:rPr>
              <a:t>What happens after the survey closes?</a:t>
            </a:r>
          </a:p>
          <a:p>
            <a:pPr>
              <a:lnSpc>
                <a:spcPct val="200000"/>
              </a:lnSpc>
              <a:buFont typeface="Wingdings" panose="05000000000000000000" pitchFamily="2" charset="2"/>
              <a:buChar char="ü"/>
            </a:pPr>
            <a:r>
              <a:rPr lang="en-AU" sz="2400" b="1" dirty="0">
                <a:solidFill>
                  <a:schemeClr val="bg1">
                    <a:lumMod val="50000"/>
                  </a:schemeClr>
                </a:solidFill>
                <a:latin typeface="Roboto" panose="02000000000000000000" pitchFamily="2" charset="0"/>
                <a:ea typeface="Roboto" panose="02000000000000000000" pitchFamily="2" charset="0"/>
              </a:rPr>
              <a:t> Answer any questions that you have about the project and the process</a:t>
            </a:r>
          </a:p>
        </p:txBody>
      </p:sp>
    </p:spTree>
    <p:extLst>
      <p:ext uri="{BB962C8B-B14F-4D97-AF65-F5344CB8AC3E}">
        <p14:creationId xmlns:p14="http://schemas.microsoft.com/office/powerpoint/2010/main" val="27335582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8687234"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About us</a:t>
            </a:r>
          </a:p>
          <a:p>
            <a:pPr>
              <a:lnSpc>
                <a:spcPts val="5300"/>
              </a:lnSpc>
            </a:pP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
        <p:nvSpPr>
          <p:cNvPr id="10" name="Content Placeholder 2">
            <a:extLst>
              <a:ext uri="{FF2B5EF4-FFF2-40B4-BE49-F238E27FC236}">
                <a16:creationId xmlns:a16="http://schemas.microsoft.com/office/drawing/2014/main" id="{9C7EF48D-B0D2-4292-9544-3BD5D4CD31FC}"/>
              </a:ext>
            </a:extLst>
          </p:cNvPr>
          <p:cNvSpPr>
            <a:spLocks noGrp="1"/>
          </p:cNvSpPr>
          <p:nvPr>
            <p:ph idx="1"/>
          </p:nvPr>
        </p:nvSpPr>
        <p:spPr>
          <a:xfrm>
            <a:off x="580592" y="1438309"/>
            <a:ext cx="9910946" cy="4023360"/>
          </a:xfrm>
        </p:spPr>
        <p:txBody>
          <a:bodyPr>
            <a:normAutofit/>
          </a:bodyPr>
          <a:lstStyle/>
          <a:p>
            <a:pPr marL="0" indent="0">
              <a:lnSpc>
                <a:spcPct val="200000"/>
              </a:lnSpc>
              <a:buNone/>
            </a:pPr>
            <a:r>
              <a:rPr lang="en-AU" sz="2400" b="1" dirty="0">
                <a:solidFill>
                  <a:schemeClr val="bg1">
                    <a:lumMod val="50000"/>
                  </a:schemeClr>
                </a:solidFill>
                <a:highlight>
                  <a:srgbClr val="FFFF00"/>
                </a:highlight>
                <a:latin typeface="Roboto" panose="02000000000000000000" pitchFamily="2" charset="0"/>
                <a:ea typeface="Roboto" panose="02000000000000000000" pitchFamily="2" charset="0"/>
              </a:rPr>
              <a:t>add licensee/accredited practitioner info</a:t>
            </a:r>
            <a:endParaRPr lang="en-AU" sz="2400" b="1" dirty="0">
              <a:solidFill>
                <a:schemeClr val="bg1">
                  <a:lumMod val="50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151768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8687234" cy="1491470"/>
          </a:xfrm>
          <a:prstGeom prst="rect">
            <a:avLst/>
          </a:prstGeom>
          <a:noFill/>
        </p:spPr>
        <p:txBody>
          <a:bodyPr wrap="square" rIns="72000" rtlCol="0">
            <a:noAutofit/>
          </a:bodyPr>
          <a:lstStyle/>
          <a:p>
            <a:pPr>
              <a:lnSpc>
                <a:spcPts val="5300"/>
              </a:lnSpc>
            </a:pPr>
            <a:r>
              <a:rPr lang="en-AU" sz="4800" b="1" kern="200" spc="-150" dirty="0">
                <a:solidFill>
                  <a:srgbClr val="1E7BBB"/>
                </a:solidFill>
                <a:latin typeface="Roboto" panose="02000000000000000000" pitchFamily="2" charset="0"/>
                <a:ea typeface="Roboto" panose="02000000000000000000" pitchFamily="2" charset="0"/>
              </a:rPr>
              <a:t>What is IASC?</a:t>
            </a:r>
          </a:p>
          <a:p>
            <a:pPr>
              <a:lnSpc>
                <a:spcPts val="5300"/>
              </a:lnSpc>
            </a:pPr>
            <a:endParaRPr lang="en-AU" sz="4800" kern="200" spc="-150" dirty="0">
              <a:solidFill>
                <a:srgbClr val="1E7BBB"/>
              </a:solidFill>
              <a:latin typeface="Roboto" panose="02000000000000000000" pitchFamily="2" charset="0"/>
              <a:ea typeface="Roboto" panose="02000000000000000000" pitchFamily="2" charset="0"/>
            </a:endParaRPr>
          </a:p>
          <a:p>
            <a:endParaRPr lang="en-US" dirty="0"/>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
        <p:nvSpPr>
          <p:cNvPr id="7" name="Content Placeholder 2">
            <a:extLst>
              <a:ext uri="{FF2B5EF4-FFF2-40B4-BE49-F238E27FC236}">
                <a16:creationId xmlns:a16="http://schemas.microsoft.com/office/drawing/2014/main" id="{C63E465E-B17B-4600-A086-F1213D82ECFD}"/>
              </a:ext>
            </a:extLst>
          </p:cNvPr>
          <p:cNvSpPr>
            <a:spLocks noGrp="1"/>
          </p:cNvSpPr>
          <p:nvPr>
            <p:ph idx="1"/>
          </p:nvPr>
        </p:nvSpPr>
        <p:spPr>
          <a:xfrm>
            <a:off x="655422" y="1442969"/>
            <a:ext cx="10058400" cy="4023360"/>
          </a:xfrm>
        </p:spPr>
        <p:txBody>
          <a:bodyPr>
            <a:normAutofit/>
          </a:bodyPr>
          <a:lstStyle/>
          <a:p>
            <a:pPr marL="0" indent="0">
              <a:lnSpc>
                <a:spcPct val="110000"/>
              </a:lnSpc>
              <a:buNone/>
            </a:pPr>
            <a:r>
              <a:rPr lang="en-AU" sz="2000" b="1" dirty="0">
                <a:solidFill>
                  <a:schemeClr val="bg1">
                    <a:lumMod val="50000"/>
                  </a:schemeClr>
                </a:solidFill>
                <a:latin typeface="Roboto" panose="02000000000000000000" pitchFamily="2" charset="0"/>
              </a:rPr>
              <a:t>The Integral Assessment of Staff Capability and Culture is:</a:t>
            </a:r>
          </a:p>
          <a:p>
            <a:pPr>
              <a:lnSpc>
                <a:spcPct val="110000"/>
              </a:lnSpc>
            </a:pPr>
            <a:r>
              <a:rPr lang="en-AU" sz="2000" b="1" dirty="0">
                <a:solidFill>
                  <a:schemeClr val="bg1">
                    <a:lumMod val="50000"/>
                  </a:schemeClr>
                </a:solidFill>
                <a:latin typeface="Roboto" panose="02000000000000000000" pitchFamily="2" charset="0"/>
              </a:rPr>
              <a:t> a valid and reliable team assessment</a:t>
            </a:r>
          </a:p>
          <a:p>
            <a:pPr marL="342900" indent="-342900">
              <a:lnSpc>
                <a:spcPct val="110000"/>
              </a:lnSpc>
              <a:buFont typeface="Arial" panose="020B0604020202020204" pitchFamily="34" charset="0"/>
              <a:buChar char="•"/>
            </a:pPr>
            <a:r>
              <a:rPr lang="en-AU" sz="2000" b="1" dirty="0">
                <a:solidFill>
                  <a:schemeClr val="bg1">
                    <a:lumMod val="50000"/>
                  </a:schemeClr>
                </a:solidFill>
                <a:latin typeface="Roboto" panose="02000000000000000000" pitchFamily="2" charset="0"/>
              </a:rPr>
              <a:t>developed by Organisational Psychologists, HR professionals, Performance Coaches and industry experts in partnership with two Australian Universities</a:t>
            </a:r>
          </a:p>
          <a:p>
            <a:pPr marL="342900" indent="-342900">
              <a:lnSpc>
                <a:spcPct val="110000"/>
              </a:lnSpc>
              <a:buFont typeface="Arial" panose="020B0604020202020204" pitchFamily="34" charset="0"/>
              <a:buChar char="•"/>
            </a:pPr>
            <a:r>
              <a:rPr lang="en-AU" sz="2000" b="1" dirty="0">
                <a:solidFill>
                  <a:schemeClr val="bg1">
                    <a:lumMod val="50000"/>
                  </a:schemeClr>
                </a:solidFill>
                <a:latin typeface="Roboto" panose="02000000000000000000" pitchFamily="2" charset="0"/>
              </a:rPr>
              <a:t>Based on the research of Ron </a:t>
            </a:r>
            <a:r>
              <a:rPr lang="en-AU" sz="2000" b="1" dirty="0" err="1">
                <a:solidFill>
                  <a:schemeClr val="bg1">
                    <a:lumMod val="50000"/>
                  </a:schemeClr>
                </a:solidFill>
                <a:latin typeface="Roboto" panose="02000000000000000000" pitchFamily="2" charset="0"/>
              </a:rPr>
              <a:t>Westrum</a:t>
            </a:r>
            <a:r>
              <a:rPr lang="en-AU" sz="2000" b="1" dirty="0">
                <a:solidFill>
                  <a:schemeClr val="bg1">
                    <a:lumMod val="50000"/>
                  </a:schemeClr>
                </a:solidFill>
                <a:latin typeface="Roboto" panose="02000000000000000000" pitchFamily="2" charset="0"/>
              </a:rPr>
              <a:t>, Amy Edmundson and Rick </a:t>
            </a:r>
            <a:r>
              <a:rPr lang="en-AU" sz="2000" b="1" dirty="0" err="1">
                <a:solidFill>
                  <a:schemeClr val="bg1">
                    <a:lumMod val="50000"/>
                  </a:schemeClr>
                </a:solidFill>
                <a:latin typeface="Roboto" panose="02000000000000000000" pitchFamily="2" charset="0"/>
              </a:rPr>
              <a:t>Strycker</a:t>
            </a:r>
            <a:r>
              <a:rPr lang="en-AU" sz="2000" b="1" dirty="0">
                <a:solidFill>
                  <a:schemeClr val="bg1">
                    <a:lumMod val="50000"/>
                  </a:schemeClr>
                </a:solidFill>
                <a:latin typeface="Roboto" panose="02000000000000000000" pitchFamily="2" charset="0"/>
              </a:rPr>
              <a:t>.</a:t>
            </a:r>
          </a:p>
          <a:p>
            <a:pPr marL="342900" indent="-342900">
              <a:lnSpc>
                <a:spcPct val="110000"/>
              </a:lnSpc>
              <a:buFont typeface="Arial" panose="020B0604020202020204" pitchFamily="34" charset="0"/>
              <a:buChar char="•"/>
            </a:pPr>
            <a:r>
              <a:rPr lang="en-US" sz="2000" b="1" dirty="0">
                <a:solidFill>
                  <a:schemeClr val="bg1">
                    <a:lumMod val="50000"/>
                  </a:schemeClr>
                </a:solidFill>
                <a:latin typeface="Roboto" panose="02000000000000000000" pitchFamily="2" charset="0"/>
              </a:rPr>
              <a:t>enables teams to identify their biggest gaps, risks and opportunities to achieve the optimal performance (including safety)</a:t>
            </a:r>
          </a:p>
          <a:p>
            <a:pPr marL="342900" indent="-342900">
              <a:lnSpc>
                <a:spcPct val="110000"/>
              </a:lnSpc>
              <a:buFont typeface="Arial" panose="020B0604020202020204" pitchFamily="34" charset="0"/>
              <a:buChar char="•"/>
            </a:pPr>
            <a:r>
              <a:rPr lang="en-US" sz="2000" b="1" dirty="0">
                <a:solidFill>
                  <a:schemeClr val="bg1">
                    <a:lumMod val="50000"/>
                  </a:schemeClr>
                </a:solidFill>
                <a:latin typeface="Roboto" panose="02000000000000000000" pitchFamily="2" charset="0"/>
              </a:rPr>
              <a:t>Collects feedback from different perspectives: team, leaders, other teams or customers.</a:t>
            </a:r>
          </a:p>
        </p:txBody>
      </p:sp>
    </p:spTree>
    <p:extLst>
      <p:ext uri="{BB962C8B-B14F-4D97-AF65-F5344CB8AC3E}">
        <p14:creationId xmlns:p14="http://schemas.microsoft.com/office/powerpoint/2010/main" val="3375879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60898"/>
            <a:ext cx="9303638"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What IASC360 Measures</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1DF0A2-D685-6C46-9853-EEAA322EE297}"/>
              </a:ext>
            </a:extLst>
          </p:cNvPr>
          <p:cNvSpPr txBox="1"/>
          <p:nvPr/>
        </p:nvSpPr>
        <p:spPr>
          <a:xfrm>
            <a:off x="630016" y="1128163"/>
            <a:ext cx="8767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Capability, Culture and Impact</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graphicFrame>
        <p:nvGraphicFramePr>
          <p:cNvPr id="11" name="Content Placeholder 3">
            <a:extLst>
              <a:ext uri="{FF2B5EF4-FFF2-40B4-BE49-F238E27FC236}">
                <a16:creationId xmlns:a16="http://schemas.microsoft.com/office/drawing/2014/main" id="{0C12BDCF-E5B6-44A5-A82C-2AA0242215B0}"/>
              </a:ext>
            </a:extLst>
          </p:cNvPr>
          <p:cNvGraphicFramePr>
            <a:graphicFrameLocks/>
          </p:cNvGraphicFramePr>
          <p:nvPr/>
        </p:nvGraphicFramePr>
        <p:xfrm>
          <a:off x="-138448" y="1770160"/>
          <a:ext cx="3729961" cy="40227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Content Placeholder 4">
            <a:extLst>
              <a:ext uri="{FF2B5EF4-FFF2-40B4-BE49-F238E27FC236}">
                <a16:creationId xmlns:a16="http://schemas.microsoft.com/office/drawing/2014/main" id="{73A43E75-058E-4BF3-8CFE-BE33677A4E1C}"/>
              </a:ext>
            </a:extLst>
          </p:cNvPr>
          <p:cNvSpPr txBox="1">
            <a:spLocks/>
          </p:cNvSpPr>
          <p:nvPr/>
        </p:nvSpPr>
        <p:spPr>
          <a:xfrm>
            <a:off x="3131127" y="1964124"/>
            <a:ext cx="3264131" cy="1229974"/>
          </a:xfrm>
          <a:prstGeom prst="rect">
            <a:avLst/>
          </a:prstGeom>
          <a:solidFill>
            <a:sysClr val="window" lastClr="FFFFFF"/>
          </a:solidFill>
          <a:ln w="15875" cap="flat" cmpd="sng" algn="ctr">
            <a:solidFill>
              <a:srgbClr val="2683C6"/>
            </a:solidFill>
            <a:prstDash val="solid"/>
          </a:ln>
          <a:effectLst/>
        </p:spPr>
        <p:txBody>
          <a:bodyPr anchor="ct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Team Capability: Four Factors </a:t>
            </a:r>
          </a:p>
        </p:txBody>
      </p:sp>
      <p:sp>
        <p:nvSpPr>
          <p:cNvPr id="13" name="Content Placeholder 4">
            <a:extLst>
              <a:ext uri="{FF2B5EF4-FFF2-40B4-BE49-F238E27FC236}">
                <a16:creationId xmlns:a16="http://schemas.microsoft.com/office/drawing/2014/main" id="{B5F3D579-4C0E-4D59-A583-10E8BD41A8E2}"/>
              </a:ext>
            </a:extLst>
          </p:cNvPr>
          <p:cNvSpPr txBox="1">
            <a:spLocks/>
          </p:cNvSpPr>
          <p:nvPr/>
        </p:nvSpPr>
        <p:spPr>
          <a:xfrm>
            <a:off x="3131126" y="3263517"/>
            <a:ext cx="3264131" cy="1229974"/>
          </a:xfrm>
          <a:prstGeom prst="rect">
            <a:avLst/>
          </a:prstGeom>
          <a:solidFill>
            <a:sysClr val="window" lastClr="FFFFFF"/>
          </a:solidFill>
          <a:ln w="15875" cap="flat" cmpd="sng" algn="ctr">
            <a:solidFill>
              <a:srgbClr val="28C4CC"/>
            </a:solidFill>
            <a:prstDash val="solid"/>
          </a:ln>
          <a:effectLst/>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Team Culture</a:t>
            </a:r>
          </a:p>
        </p:txBody>
      </p:sp>
      <p:sp>
        <p:nvSpPr>
          <p:cNvPr id="14" name="Content Placeholder 4">
            <a:extLst>
              <a:ext uri="{FF2B5EF4-FFF2-40B4-BE49-F238E27FC236}">
                <a16:creationId xmlns:a16="http://schemas.microsoft.com/office/drawing/2014/main" id="{F9FEB2BB-2212-4A4D-825F-621FB0AFB4F8}"/>
              </a:ext>
            </a:extLst>
          </p:cNvPr>
          <p:cNvSpPr txBox="1">
            <a:spLocks/>
          </p:cNvSpPr>
          <p:nvPr/>
        </p:nvSpPr>
        <p:spPr>
          <a:xfrm>
            <a:off x="3131125" y="4562911"/>
            <a:ext cx="3264131" cy="1229974"/>
          </a:xfrm>
          <a:prstGeom prst="rect">
            <a:avLst/>
          </a:prstGeom>
          <a:solidFill>
            <a:sysClr val="window" lastClr="FFFFFF"/>
          </a:solidFill>
          <a:ln w="15875" cap="flat" cmpd="sng" algn="ctr">
            <a:solidFill>
              <a:srgbClr val="42BA97"/>
            </a:solidFill>
            <a:prstDash val="solid"/>
          </a:ln>
          <a:effectLst/>
        </p:spPr>
        <p:txBody>
          <a:bodyPr vert="horz" lIns="0" tIns="45720" rIns="0" bIns="45720" rtlCol="0" anchor="ct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1800" b="0" i="0" u="none" strike="noStrike" kern="1200" cap="none" spc="0" normalizeH="0" baseline="0" noProof="0" dirty="0">
                <a:ln>
                  <a:noFill/>
                </a:ln>
                <a:solidFill>
                  <a:prstClr val="black"/>
                </a:solidFill>
                <a:effectLst/>
                <a:uLnTx/>
                <a:uFillTx/>
                <a:latin typeface="Calibri" panose="020F0502020204030204"/>
                <a:ea typeface="+mn-ea"/>
                <a:cs typeface="+mn-cs"/>
              </a:rPr>
              <a:t>Team Psychological Safety&amp; Engagement</a:t>
            </a:r>
            <a:endParaRPr kumimoji="0" lang="en-AU" sz="1800" b="1" i="0" u="none" strike="noStrike" kern="1200" cap="none" spc="0" normalizeH="0" baseline="0" noProof="0" dirty="0">
              <a:ln>
                <a:noFill/>
              </a:ln>
              <a:solidFill>
                <a:srgbClr val="28C4CC">
                  <a:lumMod val="75000"/>
                </a:srgbClr>
              </a:solidFill>
              <a:effectLst/>
              <a:uLnTx/>
              <a:uFillTx/>
              <a:latin typeface="Calibri" panose="020F0502020204030204"/>
              <a:ea typeface="+mn-ea"/>
              <a:cs typeface="+mn-cs"/>
            </a:endParaRPr>
          </a:p>
        </p:txBody>
      </p:sp>
      <p:sp>
        <p:nvSpPr>
          <p:cNvPr id="15" name="Content Placeholder 2">
            <a:extLst>
              <a:ext uri="{FF2B5EF4-FFF2-40B4-BE49-F238E27FC236}">
                <a16:creationId xmlns:a16="http://schemas.microsoft.com/office/drawing/2014/main" id="{0AC50EE7-994B-4FBA-A487-B7FAA80ABE43}"/>
              </a:ext>
            </a:extLst>
          </p:cNvPr>
          <p:cNvSpPr txBox="1">
            <a:spLocks/>
          </p:cNvSpPr>
          <p:nvPr/>
        </p:nvSpPr>
        <p:spPr>
          <a:xfrm>
            <a:off x="6637530" y="2056334"/>
            <a:ext cx="5128664" cy="1031854"/>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rPr>
              <a:t>What capability shift will get the greatest performance shift </a:t>
            </a:r>
            <a:r>
              <a:rPr lang="en-AU" dirty="0">
                <a:solidFill>
                  <a:sysClr val="windowText" lastClr="000000">
                    <a:lumMod val="75000"/>
                    <a:lumOff val="25000"/>
                  </a:sysClr>
                </a:solidFill>
                <a:latin typeface="Calibri" panose="020F0502020204030204"/>
              </a:rPr>
              <a:t>from the team</a:t>
            </a:r>
            <a:r>
              <a:rPr kumimoji="0" lang="en-AU"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a:ea typeface="+mn-ea"/>
                <a:cs typeface="+mn-cs"/>
              </a:rPr>
              <a:t>?</a:t>
            </a:r>
          </a:p>
        </p:txBody>
      </p:sp>
      <p:sp>
        <p:nvSpPr>
          <p:cNvPr id="16" name="Content Placeholder 2">
            <a:extLst>
              <a:ext uri="{FF2B5EF4-FFF2-40B4-BE49-F238E27FC236}">
                <a16:creationId xmlns:a16="http://schemas.microsoft.com/office/drawing/2014/main" id="{64F76904-0382-4598-A5AB-92FE40369831}"/>
              </a:ext>
            </a:extLst>
          </p:cNvPr>
          <p:cNvSpPr txBox="1">
            <a:spLocks/>
          </p:cNvSpPr>
          <p:nvPr/>
        </p:nvSpPr>
        <p:spPr>
          <a:xfrm>
            <a:off x="6551062" y="4648308"/>
            <a:ext cx="3810198" cy="109804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What psychological safety and engagement outcomes are linked to team culture and behaviours.</a:t>
            </a:r>
          </a:p>
        </p:txBody>
      </p:sp>
      <p:sp>
        <p:nvSpPr>
          <p:cNvPr id="17" name="Content Placeholder 2">
            <a:extLst>
              <a:ext uri="{FF2B5EF4-FFF2-40B4-BE49-F238E27FC236}">
                <a16:creationId xmlns:a16="http://schemas.microsoft.com/office/drawing/2014/main" id="{A64F87B9-39CF-41F4-BEDE-74B0B321E086}"/>
              </a:ext>
            </a:extLst>
          </p:cNvPr>
          <p:cNvSpPr txBox="1">
            <a:spLocks/>
          </p:cNvSpPr>
          <p:nvPr/>
        </p:nvSpPr>
        <p:spPr>
          <a:xfrm>
            <a:off x="6637530" y="3271526"/>
            <a:ext cx="4999612" cy="915549"/>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Where are our high and low performing teams? What is the culture like? </a:t>
            </a:r>
          </a:p>
        </p:txBody>
      </p:sp>
    </p:spTree>
    <p:custDataLst>
      <p:tags r:id="rId1"/>
    </p:custDataLst>
    <p:extLst>
      <p:ext uri="{BB962C8B-B14F-4D97-AF65-F5344CB8AC3E}">
        <p14:creationId xmlns:p14="http://schemas.microsoft.com/office/powerpoint/2010/main" val="40880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uiExpand="1" build="p"/>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2"/>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3"/>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93594"/>
            <a:ext cx="9450100"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4"/>
          <a:srcRect l="-3188" t="-112" r="34960" b="29655"/>
          <a:stretch/>
        </p:blipFill>
        <p:spPr>
          <a:xfrm>
            <a:off x="9597078" y="4187075"/>
            <a:ext cx="2594922" cy="2670925"/>
          </a:xfrm>
          <a:prstGeom prst="rect">
            <a:avLst/>
          </a:prstGeom>
        </p:spPr>
      </p:pic>
      <p:sp>
        <p:nvSpPr>
          <p:cNvPr id="7" name="Content Placeholder 2">
            <a:extLst>
              <a:ext uri="{FF2B5EF4-FFF2-40B4-BE49-F238E27FC236}">
                <a16:creationId xmlns:a16="http://schemas.microsoft.com/office/drawing/2014/main" id="{C63E465E-B17B-4600-A086-F1213D82ECFD}"/>
              </a:ext>
            </a:extLst>
          </p:cNvPr>
          <p:cNvSpPr>
            <a:spLocks noGrp="1"/>
          </p:cNvSpPr>
          <p:nvPr>
            <p:ph idx="1"/>
          </p:nvPr>
        </p:nvSpPr>
        <p:spPr>
          <a:xfrm>
            <a:off x="655422" y="1803188"/>
            <a:ext cx="6066803" cy="4023360"/>
          </a:xfrm>
        </p:spPr>
        <p:txBody>
          <a:bodyPr>
            <a:normAutofit lnSpcReduction="10000"/>
          </a:bodyPr>
          <a:lstStyle/>
          <a:p>
            <a:pPr marL="342900" indent="-342900">
              <a:lnSpc>
                <a:spcPct val="110000"/>
              </a:lnSpc>
            </a:pPr>
            <a:r>
              <a:rPr lang="en-AU" sz="2000" b="1" dirty="0">
                <a:solidFill>
                  <a:schemeClr val="bg1">
                    <a:lumMod val="50000"/>
                  </a:schemeClr>
                </a:solidFill>
                <a:latin typeface="Roboto" panose="02000000000000000000" pitchFamily="2" charset="0"/>
              </a:rPr>
              <a:t>Our research based on the perspectives of 512 individuals working in highly safety critical environments has identified four safety capability areas that enable high performing (Generative) teams </a:t>
            </a:r>
          </a:p>
          <a:p>
            <a:pPr marL="342900" indent="-342900">
              <a:lnSpc>
                <a:spcPct val="110000"/>
              </a:lnSpc>
            </a:pPr>
            <a:r>
              <a:rPr lang="en-AU" sz="2000" b="1" dirty="0">
                <a:solidFill>
                  <a:schemeClr val="bg1">
                    <a:lumMod val="50000"/>
                  </a:schemeClr>
                </a:solidFill>
                <a:latin typeface="Roboto" panose="02000000000000000000" pitchFamily="2" charset="0"/>
              </a:rPr>
              <a:t>Our analysis has shown that each of the four capability areas have a positive impact on the way staff feel and behave at work. </a:t>
            </a:r>
          </a:p>
          <a:p>
            <a:pPr marL="342900" indent="-342900">
              <a:lnSpc>
                <a:spcPct val="110000"/>
              </a:lnSpc>
            </a:pPr>
            <a:r>
              <a:rPr lang="en-AU" sz="2000" b="1" dirty="0">
                <a:solidFill>
                  <a:schemeClr val="bg1">
                    <a:lumMod val="50000"/>
                  </a:schemeClr>
                </a:solidFill>
                <a:latin typeface="Roboto" panose="02000000000000000000" pitchFamily="2" charset="0"/>
              </a:rPr>
              <a:t>We have shown that an improvement in the four capability areas WILL lead to an improvement in workforce behaviour and outcomes.</a:t>
            </a:r>
            <a:endParaRPr lang="en-GB" sz="2000" b="1" dirty="0">
              <a:solidFill>
                <a:schemeClr val="bg1">
                  <a:lumMod val="50000"/>
                </a:schemeClr>
              </a:solidFill>
              <a:latin typeface="Roboto" panose="02000000000000000000" pitchFamily="2" charset="0"/>
            </a:endParaRPr>
          </a:p>
          <a:p>
            <a:pPr marL="342900" indent="-342900">
              <a:lnSpc>
                <a:spcPct val="110000"/>
              </a:lnSpc>
              <a:buFont typeface="Arial" panose="020B0604020202020204" pitchFamily="34" charset="0"/>
              <a:buChar char="•"/>
            </a:pPr>
            <a:endParaRPr lang="en-US" sz="2000" b="1" dirty="0">
              <a:solidFill>
                <a:schemeClr val="bg1">
                  <a:lumMod val="50000"/>
                </a:schemeClr>
              </a:solidFill>
              <a:latin typeface="Roboto" panose="02000000000000000000" pitchFamily="2" charset="0"/>
            </a:endParaRPr>
          </a:p>
        </p:txBody>
      </p:sp>
      <p:graphicFrame>
        <p:nvGraphicFramePr>
          <p:cNvPr id="2" name="Diagram 1">
            <a:extLst>
              <a:ext uri="{FF2B5EF4-FFF2-40B4-BE49-F238E27FC236}">
                <a16:creationId xmlns:a16="http://schemas.microsoft.com/office/drawing/2014/main" id="{6FF55778-076B-6A34-C847-75BB0EDCAA78}"/>
              </a:ext>
            </a:extLst>
          </p:cNvPr>
          <p:cNvGraphicFramePr/>
          <p:nvPr/>
        </p:nvGraphicFramePr>
        <p:xfrm>
          <a:off x="6096000" y="1628640"/>
          <a:ext cx="5324622" cy="40233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0853406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60898"/>
            <a:ext cx="9303638"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What the </a:t>
            </a:r>
            <a:r>
              <a:rPr lang="en-AU" sz="4800" b="1" kern="200" spc="-150" dirty="0">
                <a:solidFill>
                  <a:srgbClr val="1E7BBB"/>
                </a:solidFill>
                <a:latin typeface="Roboto" panose="02000000000000000000" pitchFamily="2" charset="0"/>
                <a:ea typeface="Roboto" panose="02000000000000000000" pitchFamily="2" charset="0"/>
              </a:rPr>
              <a:t>results </a:t>
            </a: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looks like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1DF0A2-D685-6C46-9853-EEAA322EE297}"/>
              </a:ext>
            </a:extLst>
          </p:cNvPr>
          <p:cNvSpPr txBox="1"/>
          <p:nvPr/>
        </p:nvSpPr>
        <p:spPr>
          <a:xfrm>
            <a:off x="630016" y="1128163"/>
            <a:ext cx="8767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Team </a:t>
            </a:r>
            <a:r>
              <a:rPr kumimoji="0" lang="en-AU" sz="2000" b="1" i="1"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Capability </a:t>
            </a: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Against the four capability areas</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sp>
        <p:nvSpPr>
          <p:cNvPr id="19" name="Content Placeholder 2">
            <a:extLst>
              <a:ext uri="{FF2B5EF4-FFF2-40B4-BE49-F238E27FC236}">
                <a16:creationId xmlns:a16="http://schemas.microsoft.com/office/drawing/2014/main" id="{350F3777-5CE5-4C07-841D-48F2A459D847}"/>
              </a:ext>
            </a:extLst>
          </p:cNvPr>
          <p:cNvSpPr txBox="1">
            <a:spLocks/>
          </p:cNvSpPr>
          <p:nvPr/>
        </p:nvSpPr>
        <p:spPr>
          <a:xfrm>
            <a:off x="6283017" y="2010300"/>
            <a:ext cx="5587353" cy="175870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Quickly see team </a:t>
            </a:r>
            <a:r>
              <a:rPr kumimoji="0" lang="en-AU" sz="2000" b="0" i="0"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strengths and areas for improvement</a:t>
            </a:r>
          </a:p>
          <a:p>
            <a:pPr marL="0" marR="0" lvl="0" indent="0" algn="l" defTabSz="914400" rtl="0" eaLnBrk="1" fontAlgn="auto" latinLnBrk="0" hangingPunct="1">
              <a:lnSpc>
                <a:spcPct val="90000"/>
              </a:lnSpc>
              <a:spcBef>
                <a:spcPts val="1200"/>
              </a:spcBef>
              <a:spcAft>
                <a:spcPts val="200"/>
              </a:spcAft>
              <a:buClr>
                <a:srgbClr val="1CADE4"/>
              </a:buClr>
              <a:buSzPct val="100000"/>
              <a:buFont typeface="Calibri" panose="020F0502020204030204" pitchFamily="34" charset="0"/>
              <a:buNone/>
              <a:tabLst/>
              <a:defRPr/>
            </a:pPr>
            <a:r>
              <a:rPr kumimoji="0" lang="en-AU" sz="2000" b="0" i="0"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Focus transformation </a:t>
            </a:r>
            <a:r>
              <a:rPr kumimoji="0" lang="en-AU" sz="2000" b="0" i="0" u="none" strike="noStrike" kern="1200" cap="none" spc="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programs and resources in areas that will have the biggest impact</a:t>
            </a:r>
          </a:p>
        </p:txBody>
      </p:sp>
      <p:sp>
        <p:nvSpPr>
          <p:cNvPr id="10" name="TextBox 9">
            <a:extLst>
              <a:ext uri="{FF2B5EF4-FFF2-40B4-BE49-F238E27FC236}">
                <a16:creationId xmlns:a16="http://schemas.microsoft.com/office/drawing/2014/main" id="{90A742B6-D335-4AD5-A892-FB404D58C5D6}"/>
              </a:ext>
            </a:extLst>
          </p:cNvPr>
          <p:cNvSpPr txBox="1"/>
          <p:nvPr/>
        </p:nvSpPr>
        <p:spPr>
          <a:xfrm>
            <a:off x="6308262" y="-1893117"/>
            <a:ext cx="558735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Add sample </a:t>
            </a:r>
            <a:r>
              <a:rPr kumimoji="0" lang="en-AU" sz="1800" b="0" i="0" u="none" strike="noStrike" kern="1200" cap="none" spc="0" normalizeH="0" baseline="0" noProof="0" dirty="0" err="1">
                <a:ln>
                  <a:noFill/>
                </a:ln>
                <a:solidFill>
                  <a:srgbClr val="FF0000"/>
                </a:solidFill>
                <a:effectLst/>
                <a:uLnTx/>
                <a:uFillTx/>
                <a:latin typeface="Calibri" panose="020F0502020204030204"/>
                <a:ea typeface="+mn-ea"/>
                <a:cs typeface="+mn-cs"/>
              </a:rPr>
              <a:t>spidergraph</a:t>
            </a: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Note on the 360 element – on capability and impact or </a:t>
            </a:r>
            <a:r>
              <a:rPr kumimoji="0" lang="en-AU" sz="1800" b="0" i="0" u="none" strike="noStrike" kern="1200" cap="none" spc="0" normalizeH="0" baseline="0" noProof="0" dirty="0">
                <a:ln>
                  <a:noFill/>
                </a:ln>
                <a:solidFill>
                  <a:srgbClr val="FF0000"/>
                </a:solidFill>
                <a:effectLst/>
                <a:highlight>
                  <a:srgbClr val="FFFF00"/>
                </a:highlight>
                <a:uLnTx/>
                <a:uFillTx/>
                <a:latin typeface="Calibri" panose="020F0502020204030204"/>
                <a:ea typeface="+mn-ea"/>
                <a:cs typeface="+mn-cs"/>
              </a:rPr>
              <a:t>just impact</a:t>
            </a: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79A8E18-8CD4-4F96-8F6D-62ADD3DB47A8}"/>
              </a:ext>
            </a:extLst>
          </p:cNvPr>
          <p:cNvPicPr/>
          <p:nvPr/>
        </p:nvPicPr>
        <p:blipFill>
          <a:blip r:embed="rId6"/>
          <a:stretch>
            <a:fillRect/>
          </a:stretch>
        </p:blipFill>
        <p:spPr>
          <a:xfrm>
            <a:off x="321630" y="1572932"/>
            <a:ext cx="4821870" cy="4824170"/>
          </a:xfrm>
          <a:prstGeom prst="rect">
            <a:avLst/>
          </a:prstGeom>
        </p:spPr>
      </p:pic>
    </p:spTree>
    <p:custDataLst>
      <p:tags r:id="rId1"/>
    </p:custDataLst>
    <p:extLst>
      <p:ext uri="{BB962C8B-B14F-4D97-AF65-F5344CB8AC3E}">
        <p14:creationId xmlns:p14="http://schemas.microsoft.com/office/powerpoint/2010/main" val="234047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207BA6C-E23A-42B3-B696-E4529D5EA260}"/>
              </a:ext>
            </a:extLst>
          </p:cNvPr>
          <p:cNvSpPr/>
          <p:nvPr/>
        </p:nvSpPr>
        <p:spPr>
          <a:xfrm>
            <a:off x="1177365" y="1388819"/>
            <a:ext cx="8773459" cy="4736810"/>
          </a:xfrm>
          <a:prstGeom prst="roundRect">
            <a:avLst/>
          </a:prstGeom>
          <a:solidFill>
            <a:schemeClr val="accent1">
              <a:lumMod val="20000"/>
              <a:lumOff val="80000"/>
            </a:schemeClr>
          </a:solidFill>
        </p:spPr>
        <p:style>
          <a:lnRef idx="0">
            <a:schemeClr val="accent5"/>
          </a:lnRef>
          <a:fillRef idx="3">
            <a:schemeClr val="accent5"/>
          </a:fillRef>
          <a:effectRef idx="3">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14B26-BDD7-4DC8-A37D-FC89B2080EEA}"/>
              </a:ext>
            </a:extLst>
          </p:cNvPr>
          <p:cNvSpPr>
            <a:spLocks noGrp="1"/>
          </p:cNvSpPr>
          <p:nvPr>
            <p:ph type="title"/>
          </p:nvPr>
        </p:nvSpPr>
        <p:spPr/>
        <p:txBody>
          <a:bodyPr/>
          <a:lstStyle/>
          <a:p>
            <a:r>
              <a:rPr lang="en-US" dirty="0"/>
              <a:t>Culture Typology</a:t>
            </a:r>
          </a:p>
        </p:txBody>
      </p:sp>
      <p:sp>
        <p:nvSpPr>
          <p:cNvPr id="10" name="Content Placeholder 2">
            <a:extLst>
              <a:ext uri="{FF2B5EF4-FFF2-40B4-BE49-F238E27FC236}">
                <a16:creationId xmlns:a16="http://schemas.microsoft.com/office/drawing/2014/main" id="{88F2E171-FDAE-40F5-AE79-89888D6C5F8F}"/>
              </a:ext>
            </a:extLst>
          </p:cNvPr>
          <p:cNvSpPr txBox="1">
            <a:spLocks/>
          </p:cNvSpPr>
          <p:nvPr/>
        </p:nvSpPr>
        <p:spPr>
          <a:xfrm>
            <a:off x="1085220" y="1417132"/>
            <a:ext cx="4726396" cy="456041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bg2">
                    <a:lumMod val="50000"/>
                  </a:schemeClr>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srgbClr val="E7E6E6">
                  <a:lumMod val="50000"/>
                </a:srgbClr>
              </a:solidFill>
              <a:effectLst/>
              <a:uLnTx/>
              <a:uFillTx/>
              <a:latin typeface="Roboto" panose="02000000000000000000" pitchFamily="2" charset="0"/>
              <a:ea typeface="Roboto" panose="02000000000000000000" pitchFamily="2" charset="0"/>
              <a:cs typeface="+mn-cs"/>
            </a:endParaRPr>
          </a:p>
        </p:txBody>
      </p:sp>
      <p:graphicFrame>
        <p:nvGraphicFramePr>
          <p:cNvPr id="3" name="Table 2">
            <a:extLst>
              <a:ext uri="{FF2B5EF4-FFF2-40B4-BE49-F238E27FC236}">
                <a16:creationId xmlns:a16="http://schemas.microsoft.com/office/drawing/2014/main" id="{433B6506-415A-44EF-A139-989CE61A6896}"/>
              </a:ext>
            </a:extLst>
          </p:cNvPr>
          <p:cNvGraphicFramePr>
            <a:graphicFrameLocks noGrp="1"/>
          </p:cNvGraphicFramePr>
          <p:nvPr>
            <p:extLst>
              <p:ext uri="{D42A27DB-BD31-4B8C-83A1-F6EECF244321}">
                <p14:modId xmlns:p14="http://schemas.microsoft.com/office/powerpoint/2010/main" val="2165428402"/>
              </p:ext>
            </p:extLst>
          </p:nvPr>
        </p:nvGraphicFramePr>
        <p:xfrm>
          <a:off x="1440329" y="1577907"/>
          <a:ext cx="8157882" cy="4459525"/>
        </p:xfrm>
        <a:graphic>
          <a:graphicData uri="http://schemas.openxmlformats.org/drawingml/2006/table">
            <a:tbl>
              <a:tblPr firstRow="1" firstCol="1" bandRow="1"/>
              <a:tblGrid>
                <a:gridCol w="2713563">
                  <a:extLst>
                    <a:ext uri="{9D8B030D-6E8A-4147-A177-3AD203B41FA5}">
                      <a16:colId xmlns:a16="http://schemas.microsoft.com/office/drawing/2014/main" val="2169137953"/>
                    </a:ext>
                  </a:extLst>
                </a:gridCol>
                <a:gridCol w="2739803">
                  <a:extLst>
                    <a:ext uri="{9D8B030D-6E8A-4147-A177-3AD203B41FA5}">
                      <a16:colId xmlns:a16="http://schemas.microsoft.com/office/drawing/2014/main" val="837061108"/>
                    </a:ext>
                  </a:extLst>
                </a:gridCol>
                <a:gridCol w="2704516">
                  <a:extLst>
                    <a:ext uri="{9D8B030D-6E8A-4147-A177-3AD203B41FA5}">
                      <a16:colId xmlns:a16="http://schemas.microsoft.com/office/drawing/2014/main" val="1497707926"/>
                    </a:ext>
                  </a:extLst>
                </a:gridCol>
              </a:tblGrid>
              <a:tr h="463527">
                <a:tc>
                  <a:txBody>
                    <a:bodyPr/>
                    <a:lstStyle/>
                    <a:p>
                      <a:pPr algn="ctr">
                        <a:lnSpc>
                          <a:spcPct val="200000"/>
                        </a:lnSpc>
                      </a:pPr>
                      <a:r>
                        <a:rPr lang="en-AU" sz="1600" b="1" dirty="0">
                          <a:effectLst/>
                          <a:latin typeface="Roboto" panose="02000000000000000000" pitchFamily="2" charset="0"/>
                          <a:ea typeface="Calibri" panose="020F0502020204030204" pitchFamily="34" charset="0"/>
                          <a:cs typeface="Times New Roman" panose="02020603050405020304" pitchFamily="18" charset="0"/>
                        </a:rPr>
                        <a:t>Detrimental</a:t>
                      </a:r>
                      <a:endParaRPr lang="en-AU" sz="1600" dirty="0">
                        <a:effectLst/>
                        <a:latin typeface="Roboto"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9050" cap="flat" cmpd="sng" algn="ctr">
                      <a:solidFill>
                        <a:srgbClr val="C9C9C9"/>
                      </a:solidFill>
                      <a:prstDash val="solid"/>
                      <a:round/>
                      <a:headEnd type="none" w="med" len="med"/>
                      <a:tailEnd type="none" w="med" len="med"/>
                    </a:lnB>
                  </a:tcPr>
                </a:tc>
                <a:tc>
                  <a:txBody>
                    <a:bodyPr/>
                    <a:lstStyle/>
                    <a:p>
                      <a:pPr algn="ctr">
                        <a:lnSpc>
                          <a:spcPct val="200000"/>
                        </a:lnSpc>
                      </a:pPr>
                      <a:r>
                        <a:rPr lang="en-AU" sz="1600" b="1" dirty="0">
                          <a:effectLst/>
                          <a:latin typeface="Roboto" panose="02000000000000000000" pitchFamily="2" charset="0"/>
                          <a:ea typeface="Calibri" panose="020F0502020204030204" pitchFamily="34" charset="0"/>
                          <a:cs typeface="Times New Roman" panose="02020603050405020304" pitchFamily="18" charset="0"/>
                        </a:rPr>
                        <a:t>Bureaucratic</a:t>
                      </a:r>
                      <a:endParaRPr lang="en-AU" sz="1600" dirty="0">
                        <a:effectLst/>
                        <a:latin typeface="Roboto"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9050" cap="flat" cmpd="sng" algn="ctr">
                      <a:solidFill>
                        <a:srgbClr val="C9C9C9"/>
                      </a:solidFill>
                      <a:prstDash val="solid"/>
                      <a:round/>
                      <a:headEnd type="none" w="med" len="med"/>
                      <a:tailEnd type="none" w="med" len="med"/>
                    </a:lnB>
                  </a:tcPr>
                </a:tc>
                <a:tc>
                  <a:txBody>
                    <a:bodyPr/>
                    <a:lstStyle/>
                    <a:p>
                      <a:pPr algn="ctr">
                        <a:lnSpc>
                          <a:spcPct val="200000"/>
                        </a:lnSpc>
                      </a:pPr>
                      <a:r>
                        <a:rPr lang="en-AU" sz="1600" b="1" dirty="0">
                          <a:effectLst/>
                          <a:latin typeface="Roboto" panose="02000000000000000000" pitchFamily="2" charset="0"/>
                          <a:ea typeface="Calibri" panose="020F0502020204030204" pitchFamily="34" charset="0"/>
                          <a:cs typeface="Times New Roman" panose="02020603050405020304" pitchFamily="18" charset="0"/>
                        </a:rPr>
                        <a:t>Generative</a:t>
                      </a:r>
                      <a:endParaRPr lang="en-AU" sz="1600" dirty="0">
                        <a:effectLst/>
                        <a:latin typeface="Roboto"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2700" cap="flat" cmpd="sng" algn="ctr">
                      <a:solidFill>
                        <a:srgbClr val="DBDBDB"/>
                      </a:solidFill>
                      <a:prstDash val="solid"/>
                      <a:round/>
                      <a:headEnd type="none" w="med" len="med"/>
                      <a:tailEnd type="none" w="med" len="med"/>
                    </a:lnT>
                    <a:lnB w="19050" cap="flat" cmpd="sng" algn="ctr">
                      <a:solidFill>
                        <a:srgbClr val="C9C9C9"/>
                      </a:solidFill>
                      <a:prstDash val="solid"/>
                      <a:round/>
                      <a:headEnd type="none" w="med" len="med"/>
                      <a:tailEnd type="none" w="med" len="med"/>
                    </a:lnB>
                  </a:tcPr>
                </a:tc>
                <a:extLst>
                  <a:ext uri="{0D108BD9-81ED-4DB2-BD59-A6C34878D82A}">
                    <a16:rowId xmlns:a16="http://schemas.microsoft.com/office/drawing/2014/main" val="1504248072"/>
                  </a:ext>
                </a:extLst>
              </a:tr>
              <a:tr h="3995998">
                <a:tc>
                  <a:txBody>
                    <a:bodyPr/>
                    <a:lstStyle/>
                    <a:p>
                      <a:r>
                        <a:rPr lang="en-AU" sz="1200" i="1" dirty="0">
                          <a:effectLst/>
                          <a:latin typeface="Roboto" panose="02000000000000000000" pitchFamily="2" charset="0"/>
                          <a:ea typeface="Calibri" panose="020F0502020204030204" pitchFamily="34" charset="0"/>
                          <a:cs typeface="Times New Roman" panose="02020603050405020304" pitchFamily="18" charset="0"/>
                        </a:rPr>
                        <a:t>Power Oriented</a:t>
                      </a:r>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Characterized by low cooperation, blame, hiding incidents. Information is often withheld for personal gain. </a:t>
                      </a:r>
                    </a:p>
                    <a:p>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It is not safe to speak up, especially if doing so might be embarrassing. </a:t>
                      </a:r>
                    </a:p>
                    <a:p>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Messengers are shot, responsibilities are shirked. </a:t>
                      </a:r>
                    </a:p>
                    <a:p>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When things go wrong, a scapegoat is found and punished. There is no real learning from failure.</a:t>
                      </a:r>
                    </a:p>
                    <a:p>
                      <a:r>
                        <a:rPr lang="en-AU" sz="1200" b="1" dirty="0">
                          <a:effectLst/>
                          <a:latin typeface="Roboto" panose="02000000000000000000" pitchFamily="2" charset="0"/>
                          <a:ea typeface="Calibri" panose="020F0502020204030204" pitchFamily="34" charset="0"/>
                          <a:cs typeface="Times New Roman" panose="02020603050405020304" pitchFamily="18" charset="0"/>
                        </a:rPr>
                        <a:t> </a:t>
                      </a:r>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txBody>
                  <a:tcPr marL="68580" marR="68580" marT="0" marB="0">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9050" cap="flat" cmpd="sng" algn="ctr">
                      <a:solidFill>
                        <a:srgbClr val="C9C9C9"/>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r>
                        <a:rPr lang="en-AU" sz="1200" i="1" dirty="0">
                          <a:effectLst/>
                          <a:latin typeface="Roboto" panose="02000000000000000000" pitchFamily="2" charset="0"/>
                          <a:ea typeface="Calibri" panose="020F0502020204030204" pitchFamily="34" charset="0"/>
                          <a:cs typeface="Times New Roman" panose="02020603050405020304" pitchFamily="18" charset="0"/>
                        </a:rPr>
                        <a:t>Rule Oriented</a:t>
                      </a:r>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Focused on positions, hierarchy, span of control. </a:t>
                      </a:r>
                    </a:p>
                    <a:p>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Responsibilities are compartmentalized by departments that seek to preserve their own existence and power. Information must flow through standard channels or procedures, in order to preserve status quo. </a:t>
                      </a:r>
                    </a:p>
                    <a:p>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Messengers are neglected, responsibilities are narrowed. When things go wrong, there is a process to produce retribution.  Learning is institutional.</a:t>
                      </a:r>
                    </a:p>
                  </a:txBody>
                  <a:tcPr marL="68580" marR="68580" marT="0" marB="0">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9050" cap="flat" cmpd="sng" algn="ctr">
                      <a:solidFill>
                        <a:srgbClr val="C9C9C9"/>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tc>
                  <a:txBody>
                    <a:bodyPr/>
                    <a:lstStyle/>
                    <a:p>
                      <a:r>
                        <a:rPr lang="en-AU" sz="1200" i="1" dirty="0">
                          <a:effectLst/>
                          <a:latin typeface="Roboto" panose="02000000000000000000" pitchFamily="2" charset="0"/>
                          <a:ea typeface="Calibri" panose="020F0502020204030204" pitchFamily="34" charset="0"/>
                          <a:cs typeface="Times New Roman" panose="02020603050405020304" pitchFamily="18" charset="0"/>
                        </a:rPr>
                        <a:t>Purpose Oriented</a:t>
                      </a:r>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The hallmarks are good information flow, high cooperation and trust, bridging across teams, and conscious inquiry. Psychological safety creates openness, curiosity, care, and systemic learning. </a:t>
                      </a:r>
                    </a:p>
                    <a:p>
                      <a:endParaRPr lang="en-AU" sz="1200" dirty="0">
                        <a:effectLst/>
                        <a:latin typeface="Roboto" panose="02000000000000000000" pitchFamily="2" charset="0"/>
                        <a:ea typeface="Calibri" panose="020F0502020204030204" pitchFamily="34" charset="0"/>
                        <a:cs typeface="Times New Roman" panose="02020603050405020304" pitchFamily="18" charset="0"/>
                      </a:endParaRPr>
                    </a:p>
                    <a:p>
                      <a:r>
                        <a:rPr lang="en-AU" sz="1200" dirty="0">
                          <a:effectLst/>
                          <a:latin typeface="Roboto" panose="02000000000000000000" pitchFamily="2" charset="0"/>
                          <a:ea typeface="Calibri" panose="020F0502020204030204" pitchFamily="34" charset="0"/>
                          <a:cs typeface="Times New Roman" panose="02020603050405020304" pitchFamily="18" charset="0"/>
                        </a:rPr>
                        <a:t>There is awareness of the importance of getting the right information to the right people, in the right form at the right time</a:t>
                      </a:r>
                    </a:p>
                    <a:p>
                      <a:r>
                        <a:rPr lang="en-AU" sz="1200" dirty="0">
                          <a:effectLst/>
                          <a:latin typeface="Roboto" panose="02000000000000000000" pitchFamily="2" charset="0"/>
                          <a:ea typeface="Calibri" panose="020F0502020204030204" pitchFamily="34" charset="0"/>
                          <a:cs typeface="Times New Roman" panose="02020603050405020304" pitchFamily="18" charset="0"/>
                        </a:rPr>
                        <a:t>.</a:t>
                      </a:r>
                    </a:p>
                    <a:p>
                      <a:r>
                        <a:rPr lang="en-AU" sz="1200" dirty="0">
                          <a:effectLst/>
                          <a:latin typeface="Roboto" panose="02000000000000000000" pitchFamily="2" charset="0"/>
                          <a:ea typeface="Calibri" panose="020F0502020204030204" pitchFamily="34" charset="0"/>
                          <a:cs typeface="Times New Roman" panose="02020603050405020304" pitchFamily="18" charset="0"/>
                        </a:rPr>
                        <a:t>When things go wrong, people look for a systemic cause and for systemic solutions, a recognition of the interrelated parts of the organization. Messengers are trained.</a:t>
                      </a:r>
                    </a:p>
                  </a:txBody>
                  <a:tcPr marL="68580" marR="68580" marT="0" marB="0">
                    <a:lnL w="12700" cap="flat" cmpd="sng" algn="ctr">
                      <a:solidFill>
                        <a:srgbClr val="DBDBDB"/>
                      </a:solidFill>
                      <a:prstDash val="solid"/>
                      <a:round/>
                      <a:headEnd type="none" w="med" len="med"/>
                      <a:tailEnd type="none" w="med" len="med"/>
                    </a:lnL>
                    <a:lnR w="12700" cap="flat" cmpd="sng" algn="ctr">
                      <a:solidFill>
                        <a:srgbClr val="DBDBDB"/>
                      </a:solidFill>
                      <a:prstDash val="solid"/>
                      <a:round/>
                      <a:headEnd type="none" w="med" len="med"/>
                      <a:tailEnd type="none" w="med" len="med"/>
                    </a:lnR>
                    <a:lnT w="19050" cap="flat" cmpd="sng" algn="ctr">
                      <a:solidFill>
                        <a:srgbClr val="C9C9C9"/>
                      </a:solidFill>
                      <a:prstDash val="solid"/>
                      <a:round/>
                      <a:headEnd type="none" w="med" len="med"/>
                      <a:tailEnd type="none" w="med" len="med"/>
                    </a:lnT>
                    <a:lnB w="12700" cap="flat" cmpd="sng" algn="ctr">
                      <a:solidFill>
                        <a:srgbClr val="DBDBDB"/>
                      </a:solidFill>
                      <a:prstDash val="solid"/>
                      <a:round/>
                      <a:headEnd type="none" w="med" len="med"/>
                      <a:tailEnd type="none" w="med" len="med"/>
                    </a:lnB>
                  </a:tcPr>
                </a:tc>
                <a:extLst>
                  <a:ext uri="{0D108BD9-81ED-4DB2-BD59-A6C34878D82A}">
                    <a16:rowId xmlns:a16="http://schemas.microsoft.com/office/drawing/2014/main" val="2340269981"/>
                  </a:ext>
                </a:extLst>
              </a:tr>
            </a:tbl>
          </a:graphicData>
        </a:graphic>
      </p:graphicFrame>
    </p:spTree>
    <p:custDataLst>
      <p:tags r:id="rId1"/>
    </p:custDataLst>
    <p:extLst>
      <p:ext uri="{BB962C8B-B14F-4D97-AF65-F5344CB8AC3E}">
        <p14:creationId xmlns:p14="http://schemas.microsoft.com/office/powerpoint/2010/main" val="931348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E23653-DB8B-8A41-9F4F-F86E7983C4DB}"/>
              </a:ext>
            </a:extLst>
          </p:cNvPr>
          <p:cNvPicPr>
            <a:picLocks noChangeAspect="1"/>
          </p:cNvPicPr>
          <p:nvPr/>
        </p:nvPicPr>
        <p:blipFill rotWithShape="1">
          <a:blip r:embed="rId3"/>
          <a:srcRect l="488" t="9664" r="488" b="50000"/>
          <a:stretch/>
        </p:blipFill>
        <p:spPr>
          <a:xfrm>
            <a:off x="0" y="-1"/>
            <a:ext cx="12192000" cy="123568"/>
          </a:xfrm>
          <a:prstGeom prst="rect">
            <a:avLst/>
          </a:prstGeom>
        </p:spPr>
      </p:pic>
      <p:pic>
        <p:nvPicPr>
          <p:cNvPr id="5" name="Picture 4" descr="A picture containing food, drawing&#10;&#10;Description automatically generated">
            <a:extLst>
              <a:ext uri="{FF2B5EF4-FFF2-40B4-BE49-F238E27FC236}">
                <a16:creationId xmlns:a16="http://schemas.microsoft.com/office/drawing/2014/main" id="{A2F8B835-5999-9E48-B411-AD9B1A2FB2BC}"/>
              </a:ext>
            </a:extLst>
          </p:cNvPr>
          <p:cNvPicPr>
            <a:picLocks noChangeAspect="1"/>
          </p:cNvPicPr>
          <p:nvPr/>
        </p:nvPicPr>
        <p:blipFill>
          <a:blip r:embed="rId4"/>
          <a:stretch>
            <a:fillRect/>
          </a:stretch>
        </p:blipFill>
        <p:spPr>
          <a:xfrm>
            <a:off x="9798909" y="460897"/>
            <a:ext cx="2096707" cy="977412"/>
          </a:xfrm>
          <a:prstGeom prst="rect">
            <a:avLst/>
          </a:prstGeom>
        </p:spPr>
      </p:pic>
      <p:sp>
        <p:nvSpPr>
          <p:cNvPr id="6" name="TextBox 5">
            <a:extLst>
              <a:ext uri="{FF2B5EF4-FFF2-40B4-BE49-F238E27FC236}">
                <a16:creationId xmlns:a16="http://schemas.microsoft.com/office/drawing/2014/main" id="{F8B77130-6BC4-A547-A094-EE015B889300}"/>
              </a:ext>
            </a:extLst>
          </p:cNvPr>
          <p:cNvSpPr txBox="1"/>
          <p:nvPr/>
        </p:nvSpPr>
        <p:spPr>
          <a:xfrm>
            <a:off x="580591" y="460898"/>
            <a:ext cx="9303638" cy="1491470"/>
          </a:xfrm>
          <a:prstGeom prst="rect">
            <a:avLst/>
          </a:prstGeom>
          <a:noFill/>
        </p:spPr>
        <p:txBody>
          <a:bodyPr wrap="square" rIns="72000" rtlCol="0">
            <a:noAutofit/>
          </a:bodyPr>
          <a:lstStyle/>
          <a:p>
            <a:pPr marL="0" marR="0" lvl="0" indent="0" algn="l" defTabSz="914400" rtl="0" eaLnBrk="1" fontAlgn="auto" latinLnBrk="0" hangingPunct="1">
              <a:lnSpc>
                <a:spcPts val="5300"/>
              </a:lnSpc>
              <a:spcBef>
                <a:spcPts val="0"/>
              </a:spcBef>
              <a:spcAft>
                <a:spcPts val="0"/>
              </a:spcAft>
              <a:buClrTx/>
              <a:buSzTx/>
              <a:buFontTx/>
              <a:buNone/>
              <a:tabLst/>
              <a:defRPr/>
            </a:pP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What the </a:t>
            </a:r>
            <a:r>
              <a:rPr lang="en-AU" sz="4800" b="1" kern="200" spc="-150" dirty="0">
                <a:solidFill>
                  <a:srgbClr val="1E7BBB"/>
                </a:solidFill>
                <a:latin typeface="Roboto" panose="02000000000000000000" pitchFamily="2" charset="0"/>
                <a:ea typeface="Roboto" panose="02000000000000000000" pitchFamily="2" charset="0"/>
              </a:rPr>
              <a:t>results </a:t>
            </a:r>
            <a:r>
              <a:rPr kumimoji="0" lang="en-AU" sz="4800" b="1" i="0" u="none" strike="noStrike" kern="200" cap="none" spc="-150" normalizeH="0" baseline="0" noProof="0" dirty="0">
                <a:ln>
                  <a:noFill/>
                </a:ln>
                <a:solidFill>
                  <a:srgbClr val="1E7BBB"/>
                </a:solidFill>
                <a:effectLst/>
                <a:uLnTx/>
                <a:uFillTx/>
                <a:latin typeface="Roboto" panose="02000000000000000000" pitchFamily="2" charset="0"/>
                <a:ea typeface="Roboto" panose="02000000000000000000" pitchFamily="2" charset="0"/>
                <a:cs typeface="+mn-cs"/>
              </a:rPr>
              <a:t>looks like</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1DF0A2-D685-6C46-9853-EEAA322EE297}"/>
              </a:ext>
            </a:extLst>
          </p:cNvPr>
          <p:cNvSpPr txBox="1"/>
          <p:nvPr/>
        </p:nvSpPr>
        <p:spPr>
          <a:xfrm>
            <a:off x="630016" y="1128163"/>
            <a:ext cx="87679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Team </a:t>
            </a:r>
            <a:r>
              <a:rPr kumimoji="0" lang="en-AU" sz="2000" b="1" i="1" u="none" strike="noStrike" kern="1200" cap="none" spc="0" normalizeH="0" baseline="0" noProof="0" dirty="0">
                <a:ln>
                  <a:noFill/>
                </a:ln>
                <a:solidFill>
                  <a:srgbClr val="F29232"/>
                </a:solidFill>
                <a:effectLst/>
                <a:uLnTx/>
                <a:uFillTx/>
                <a:latin typeface="Roboto" panose="02000000000000000000" pitchFamily="2" charset="0"/>
                <a:ea typeface="Roboto" panose="02000000000000000000" pitchFamily="2" charset="0"/>
                <a:cs typeface="+mn-cs"/>
              </a:rPr>
              <a:t>Culture </a:t>
            </a:r>
            <a:r>
              <a:rPr kumimoji="0" lang="en-AU" sz="2000" b="1" i="1" u="none" strike="noStrike" kern="1200" cap="none" spc="0" normalizeH="0" baseline="0" noProof="0" dirty="0">
                <a:ln>
                  <a:noFill/>
                </a:ln>
                <a:solidFill>
                  <a:prstClr val="black">
                    <a:lumMod val="50000"/>
                    <a:lumOff val="50000"/>
                  </a:prstClr>
                </a:solidFill>
                <a:effectLst/>
                <a:uLnTx/>
                <a:uFillTx/>
                <a:latin typeface="Roboto" panose="02000000000000000000" pitchFamily="2" charset="0"/>
                <a:ea typeface="Roboto" panose="02000000000000000000" pitchFamily="2" charset="0"/>
                <a:cs typeface="+mn-cs"/>
              </a:rPr>
              <a:t>- Quantitative</a:t>
            </a:r>
            <a:endParaRPr kumimoji="0" lang="en-US" sz="1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A close up of a logo&#10;&#10;Description automatically generated">
            <a:extLst>
              <a:ext uri="{FF2B5EF4-FFF2-40B4-BE49-F238E27FC236}">
                <a16:creationId xmlns:a16="http://schemas.microsoft.com/office/drawing/2014/main" id="{482C558C-928E-B742-85D9-A73F52976A50}"/>
              </a:ext>
            </a:extLst>
          </p:cNvPr>
          <p:cNvPicPr>
            <a:picLocks noChangeAspect="1"/>
          </p:cNvPicPr>
          <p:nvPr/>
        </p:nvPicPr>
        <p:blipFill rotWithShape="1">
          <a:blip r:embed="rId5"/>
          <a:srcRect l="-3188" t="-112" r="34960" b="29655"/>
          <a:stretch/>
        </p:blipFill>
        <p:spPr>
          <a:xfrm>
            <a:off x="9597078" y="4187075"/>
            <a:ext cx="2594922" cy="2670925"/>
          </a:xfrm>
          <a:prstGeom prst="rect">
            <a:avLst/>
          </a:prstGeom>
        </p:spPr>
      </p:pic>
      <p:sp>
        <p:nvSpPr>
          <p:cNvPr id="16" name="TextBox 15">
            <a:extLst>
              <a:ext uri="{FF2B5EF4-FFF2-40B4-BE49-F238E27FC236}">
                <a16:creationId xmlns:a16="http://schemas.microsoft.com/office/drawing/2014/main" id="{4E89B7A4-474E-4E91-98C6-524C85385F6B}"/>
              </a:ext>
            </a:extLst>
          </p:cNvPr>
          <p:cNvSpPr txBox="1"/>
          <p:nvPr/>
        </p:nvSpPr>
        <p:spPr>
          <a:xfrm>
            <a:off x="2464483" y="-1724881"/>
            <a:ext cx="435720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rPr>
              <a:t>Add visual if we can or an explanation of three </a:t>
            </a:r>
            <a:r>
              <a:rPr kumimoji="0" lang="en-AU" sz="1800" b="0" i="0" u="none" strike="noStrike" kern="1200" cap="none" spc="0" normalizeH="0" baseline="0" noProof="0" dirty="0" err="1">
                <a:ln>
                  <a:noFill/>
                </a:ln>
                <a:solidFill>
                  <a:srgbClr val="FF0000"/>
                </a:solidFill>
                <a:effectLst/>
                <a:uLnTx/>
                <a:uFillTx/>
                <a:latin typeface="Calibri" panose="020F0502020204030204"/>
                <a:ea typeface="+mn-ea"/>
                <a:cs typeface="+mn-cs"/>
              </a:rPr>
              <a:t>trypologies</a:t>
            </a: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FE29095-BD94-BC93-C724-86F0CFC5AF77}"/>
              </a:ext>
            </a:extLst>
          </p:cNvPr>
          <p:cNvPicPr>
            <a:picLocks noChangeAspect="1"/>
          </p:cNvPicPr>
          <p:nvPr/>
        </p:nvPicPr>
        <p:blipFill>
          <a:blip r:embed="rId6"/>
          <a:stretch>
            <a:fillRect/>
          </a:stretch>
        </p:blipFill>
        <p:spPr>
          <a:xfrm>
            <a:off x="513807" y="1775639"/>
            <a:ext cx="9370422" cy="4745816"/>
          </a:xfrm>
          <a:prstGeom prst="rect">
            <a:avLst/>
          </a:prstGeom>
        </p:spPr>
      </p:pic>
    </p:spTree>
    <p:custDataLst>
      <p:tags r:id="rId1"/>
    </p:custDataLst>
    <p:extLst>
      <p:ext uri="{BB962C8B-B14F-4D97-AF65-F5344CB8AC3E}">
        <p14:creationId xmlns:p14="http://schemas.microsoft.com/office/powerpoint/2010/main" val="1851439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7a9c97a-0cb4-40ad-9ad4-474ac6915089" xsi:nil="true"/>
    <lcf76f155ced4ddcb4097134ff3c332f xmlns="b45e6639-d3cb-4188-972c-f566949724c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E8CBBA572C3CC449EBF44FD80908005" ma:contentTypeVersion="16" ma:contentTypeDescription="Create a new document." ma:contentTypeScope="" ma:versionID="7f0010f81d4fadc7c749f5f9d48c0ea2">
  <xsd:schema xmlns:xsd="http://www.w3.org/2001/XMLSchema" xmlns:xs="http://www.w3.org/2001/XMLSchema" xmlns:p="http://schemas.microsoft.com/office/2006/metadata/properties" xmlns:ns2="b45e6639-d3cb-4188-972c-f566949724cd" xmlns:ns3="57a9c97a-0cb4-40ad-9ad4-474ac6915089" targetNamespace="http://schemas.microsoft.com/office/2006/metadata/properties" ma:root="true" ma:fieldsID="aa7bb991d37dc4af24034e023cad377c" ns2:_="" ns3:_="">
    <xsd:import namespace="b45e6639-d3cb-4188-972c-f566949724cd"/>
    <xsd:import namespace="57a9c97a-0cb4-40ad-9ad4-474ac691508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5e6639-d3cb-4188-972c-f566949724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893c46d-8fb9-4d3d-a6c7-9dcc839423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9c97a-0cb4-40ad-9ad4-474ac691508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d8f0b31-1385-4415-a452-77eee3a8d8f6}" ma:internalName="TaxCatchAll" ma:showField="CatchAllData" ma:web="57a9c97a-0cb4-40ad-9ad4-474ac69150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C9777CF-5C9C-41B6-8D7F-7367BDA69B0D}">
  <ds:schemaRefs>
    <ds:schemaRef ds:uri="http://schemas.microsoft.com/sharepoint/v3/contenttype/forms"/>
  </ds:schemaRefs>
</ds:datastoreItem>
</file>

<file path=customXml/itemProps2.xml><?xml version="1.0" encoding="utf-8"?>
<ds:datastoreItem xmlns:ds="http://schemas.openxmlformats.org/officeDocument/2006/customXml" ds:itemID="{8251A058-CB99-4B22-911A-58C50D22DFB4}">
  <ds:schemaRefs>
    <ds:schemaRef ds:uri="381be935-38af-4796-867d-35981f17209b"/>
    <ds:schemaRef ds:uri="9763d427-bae5-407c-ba2e-5bda9089e99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CF929DA1-E1F2-49E2-92BD-9DFAF4A9E4C6}"/>
</file>

<file path=docProps/app.xml><?xml version="1.0" encoding="utf-8"?>
<Properties xmlns="http://schemas.openxmlformats.org/officeDocument/2006/extended-properties" xmlns:vt="http://schemas.openxmlformats.org/officeDocument/2006/docPropsVTypes">
  <TotalTime>70</TotalTime>
  <Words>1090</Words>
  <Application>Microsoft Office PowerPoint</Application>
  <PresentationFormat>Widescreen</PresentationFormat>
  <Paragraphs>138</Paragraphs>
  <Slides>19</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Calibri Light</vt:lpstr>
      <vt:lpstr>Nunito</vt:lpstr>
      <vt:lpstr>Roboto</vt:lpstr>
      <vt:lpstr>Roboto Light</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Culture Typology</vt:lpstr>
      <vt:lpstr>PowerPoint Presentation</vt:lpstr>
      <vt:lpstr>PowerPoint Presentation</vt:lpstr>
      <vt:lpstr>PowerPoint Presentation</vt:lpstr>
      <vt:lpstr>PowerPoint Presentation</vt:lpstr>
      <vt:lpstr>Psychological Safety</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aleisha zappia</dc:creator>
  <cp:lastModifiedBy>Donna Buchanan</cp:lastModifiedBy>
  <cp:revision>3</cp:revision>
  <cp:lastPrinted>2022-07-13T04:53:14Z</cp:lastPrinted>
  <dcterms:created xsi:type="dcterms:W3CDTF">2020-07-06T07:11:34Z</dcterms:created>
  <dcterms:modified xsi:type="dcterms:W3CDTF">2022-08-17T08:23:50Z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0x010100CE8CBBA572C3CC449EBF44FD80908005</vt:lpwstr>
  </property>
  <property fmtid="{D5CDD505-2E9C-101B-9397-08002B2CF9AE}" pid="3" name="MediaServiceImageTags">
    <vt:lpwstr/>
  </property>
</Properties>
</file>