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5" r:id="rId6"/>
    <p:sldId id="302" r:id="rId7"/>
    <p:sldId id="278" r:id="rId8"/>
    <p:sldId id="301" r:id="rId9"/>
    <p:sldId id="266" r:id="rId10"/>
    <p:sldId id="268" r:id="rId11"/>
    <p:sldId id="275" r:id="rId12"/>
    <p:sldId id="269" r:id="rId13"/>
    <p:sldId id="271" r:id="rId14"/>
    <p:sldId id="276" r:id="rId15"/>
    <p:sldId id="277" r:id="rId16"/>
    <p:sldId id="294" r:id="rId17"/>
    <p:sldId id="27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232"/>
    <a:srgbClr val="2E91C8"/>
    <a:srgbClr val="1E7BBB"/>
    <a:srgbClr val="70F0F0"/>
    <a:srgbClr val="125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139DD-D2BD-42B3-813D-8856CB496B82}" v="67" dt="2023-08-02T04:29:39.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Olivero" userId="9f3b1c7f-f470-4e3e-84f4-6f73fee1616d" providerId="ADAL" clId="{72E139DD-D2BD-42B3-813D-8856CB496B82}"/>
    <pc:docChg chg="undo custSel delSld modSld">
      <pc:chgData name="Carla Olivero" userId="9f3b1c7f-f470-4e3e-84f4-6f73fee1616d" providerId="ADAL" clId="{72E139DD-D2BD-42B3-813D-8856CB496B82}" dt="2023-08-02T04:30:09.923" v="790" actId="2696"/>
      <pc:docMkLst>
        <pc:docMk/>
      </pc:docMkLst>
      <pc:sldChg chg="modSp mod">
        <pc:chgData name="Carla Olivero" userId="9f3b1c7f-f470-4e3e-84f4-6f73fee1616d" providerId="ADAL" clId="{72E139DD-D2BD-42B3-813D-8856CB496B82}" dt="2023-08-02T04:15:25.111" v="19" actId="20577"/>
        <pc:sldMkLst>
          <pc:docMk/>
          <pc:sldMk cId="959598670" sldId="256"/>
        </pc:sldMkLst>
        <pc:spChg chg="mod">
          <ac:chgData name="Carla Olivero" userId="9f3b1c7f-f470-4e3e-84f4-6f73fee1616d" providerId="ADAL" clId="{72E139DD-D2BD-42B3-813D-8856CB496B82}" dt="2023-08-02T04:15:25.111" v="19" actId="20577"/>
          <ac:spMkLst>
            <pc:docMk/>
            <pc:sldMk cId="959598670" sldId="256"/>
            <ac:spMk id="14" creationId="{9A9080AB-4BEF-DC40-AD72-5831AA57D343}"/>
          </ac:spMkLst>
        </pc:spChg>
      </pc:sldChg>
      <pc:sldChg chg="del">
        <pc:chgData name="Carla Olivero" userId="9f3b1c7f-f470-4e3e-84f4-6f73fee1616d" providerId="ADAL" clId="{72E139DD-D2BD-42B3-813D-8856CB496B82}" dt="2023-08-02T04:30:06.207" v="789" actId="2696"/>
        <pc:sldMkLst>
          <pc:docMk/>
          <pc:sldMk cId="4088037108" sldId="261"/>
        </pc:sldMkLst>
      </pc:sldChg>
      <pc:sldChg chg="modSp mod">
        <pc:chgData name="Carla Olivero" userId="9f3b1c7f-f470-4e3e-84f4-6f73fee1616d" providerId="ADAL" clId="{72E139DD-D2BD-42B3-813D-8856CB496B82}" dt="2023-08-02T04:16:28.645" v="49" actId="14100"/>
        <pc:sldMkLst>
          <pc:docMk/>
          <pc:sldMk cId="2733558269" sldId="265"/>
        </pc:sldMkLst>
        <pc:spChg chg="mod">
          <ac:chgData name="Carla Olivero" userId="9f3b1c7f-f470-4e3e-84f4-6f73fee1616d" providerId="ADAL" clId="{72E139DD-D2BD-42B3-813D-8856CB496B82}" dt="2023-08-02T04:16:28.645" v="49" actId="14100"/>
          <ac:spMkLst>
            <pc:docMk/>
            <pc:sldMk cId="2733558269" sldId="265"/>
            <ac:spMk id="10" creationId="{9C7EF48D-B0D2-4292-9544-3BD5D4CD31FC}"/>
          </ac:spMkLst>
        </pc:spChg>
      </pc:sldChg>
      <pc:sldChg chg="modSp mod">
        <pc:chgData name="Carla Olivero" userId="9f3b1c7f-f470-4e3e-84f4-6f73fee1616d" providerId="ADAL" clId="{72E139DD-D2BD-42B3-813D-8856CB496B82}" dt="2023-08-02T04:24:44.599" v="731" actId="20577"/>
        <pc:sldMkLst>
          <pc:docMk/>
          <pc:sldMk cId="4121040552" sldId="266"/>
        </pc:sldMkLst>
        <pc:spChg chg="mod">
          <ac:chgData name="Carla Olivero" userId="9f3b1c7f-f470-4e3e-84f4-6f73fee1616d" providerId="ADAL" clId="{72E139DD-D2BD-42B3-813D-8856CB496B82}" dt="2023-08-02T04:24:37.940" v="728" actId="14100"/>
          <ac:spMkLst>
            <pc:docMk/>
            <pc:sldMk cId="4121040552" sldId="266"/>
            <ac:spMk id="10" creationId="{35230337-8DC2-41FF-AE7D-FAC867129421}"/>
          </ac:spMkLst>
        </pc:spChg>
        <pc:graphicFrameChg chg="mod">
          <ac:chgData name="Carla Olivero" userId="9f3b1c7f-f470-4e3e-84f4-6f73fee1616d" providerId="ADAL" clId="{72E139DD-D2BD-42B3-813D-8856CB496B82}" dt="2023-08-02T04:24:44.599" v="731" actId="20577"/>
          <ac:graphicFrameMkLst>
            <pc:docMk/>
            <pc:sldMk cId="4121040552" sldId="266"/>
            <ac:graphicFrameMk id="33" creationId="{7E1449B5-7135-4369-8DF0-1F97D5B38A77}"/>
          </ac:graphicFrameMkLst>
        </pc:graphicFrameChg>
      </pc:sldChg>
      <pc:sldChg chg="modSp mod">
        <pc:chgData name="Carla Olivero" userId="9f3b1c7f-f470-4e3e-84f4-6f73fee1616d" providerId="ADAL" clId="{72E139DD-D2BD-42B3-813D-8856CB496B82}" dt="2023-08-02T04:25:56.134" v="748" actId="20577"/>
        <pc:sldMkLst>
          <pc:docMk/>
          <pc:sldMk cId="1591541529" sldId="268"/>
        </pc:sldMkLst>
        <pc:spChg chg="mod">
          <ac:chgData name="Carla Olivero" userId="9f3b1c7f-f470-4e3e-84f4-6f73fee1616d" providerId="ADAL" clId="{72E139DD-D2BD-42B3-813D-8856CB496B82}" dt="2023-08-02T04:25:56.134" v="748" actId="20577"/>
          <ac:spMkLst>
            <pc:docMk/>
            <pc:sldMk cId="1591541529" sldId="268"/>
            <ac:spMk id="10" creationId="{9C7EF48D-B0D2-4292-9544-3BD5D4CD31FC}"/>
          </ac:spMkLst>
        </pc:spChg>
      </pc:sldChg>
      <pc:sldChg chg="modSp mod">
        <pc:chgData name="Carla Olivero" userId="9f3b1c7f-f470-4e3e-84f4-6f73fee1616d" providerId="ADAL" clId="{72E139DD-D2BD-42B3-813D-8856CB496B82}" dt="2023-08-02T04:27:46.695" v="770" actId="123"/>
        <pc:sldMkLst>
          <pc:docMk/>
          <pc:sldMk cId="493114700" sldId="269"/>
        </pc:sldMkLst>
        <pc:spChg chg="mod">
          <ac:chgData name="Carla Olivero" userId="9f3b1c7f-f470-4e3e-84f4-6f73fee1616d" providerId="ADAL" clId="{72E139DD-D2BD-42B3-813D-8856CB496B82}" dt="2023-08-02T04:27:46.695" v="770" actId="123"/>
          <ac:spMkLst>
            <pc:docMk/>
            <pc:sldMk cId="493114700" sldId="269"/>
            <ac:spMk id="10" creationId="{9C7EF48D-B0D2-4292-9544-3BD5D4CD31FC}"/>
          </ac:spMkLst>
        </pc:spChg>
      </pc:sldChg>
      <pc:sldChg chg="modSp mod">
        <pc:chgData name="Carla Olivero" userId="9f3b1c7f-f470-4e3e-84f4-6f73fee1616d" providerId="ADAL" clId="{72E139DD-D2BD-42B3-813D-8856CB496B82}" dt="2023-08-02T04:28:07.300" v="773" actId="1076"/>
        <pc:sldMkLst>
          <pc:docMk/>
          <pc:sldMk cId="2091010301" sldId="276"/>
        </pc:sldMkLst>
        <pc:picChg chg="mod">
          <ac:chgData name="Carla Olivero" userId="9f3b1c7f-f470-4e3e-84f4-6f73fee1616d" providerId="ADAL" clId="{72E139DD-D2BD-42B3-813D-8856CB496B82}" dt="2023-08-02T04:28:07.300" v="773" actId="1076"/>
          <ac:picMkLst>
            <pc:docMk/>
            <pc:sldMk cId="2091010301" sldId="276"/>
            <ac:picMk id="2" creationId="{462FD773-816E-4148-B271-336888823218}"/>
          </ac:picMkLst>
        </pc:picChg>
      </pc:sldChg>
      <pc:sldChg chg="modSp mod">
        <pc:chgData name="Carla Olivero" userId="9f3b1c7f-f470-4e3e-84f4-6f73fee1616d" providerId="ADAL" clId="{72E139DD-D2BD-42B3-813D-8856CB496B82}" dt="2023-08-02T04:24:00.749" v="715" actId="313"/>
        <pc:sldMkLst>
          <pc:docMk/>
          <pc:sldMk cId="3375879113" sldId="278"/>
        </pc:sldMkLst>
        <pc:spChg chg="mod">
          <ac:chgData name="Carla Olivero" userId="9f3b1c7f-f470-4e3e-84f4-6f73fee1616d" providerId="ADAL" clId="{72E139DD-D2BD-42B3-813D-8856CB496B82}" dt="2023-08-02T04:18:13.206" v="120" actId="20577"/>
          <ac:spMkLst>
            <pc:docMk/>
            <pc:sldMk cId="3375879113" sldId="278"/>
            <ac:spMk id="6" creationId="{F8B77130-6BC4-A547-A094-EE015B889300}"/>
          </ac:spMkLst>
        </pc:spChg>
        <pc:spChg chg="mod">
          <ac:chgData name="Carla Olivero" userId="9f3b1c7f-f470-4e3e-84f4-6f73fee1616d" providerId="ADAL" clId="{72E139DD-D2BD-42B3-813D-8856CB496B82}" dt="2023-08-02T04:24:00.749" v="715" actId="313"/>
          <ac:spMkLst>
            <pc:docMk/>
            <pc:sldMk cId="3375879113" sldId="278"/>
            <ac:spMk id="7" creationId="{C63E465E-B17B-4600-A086-F1213D82ECFD}"/>
          </ac:spMkLst>
        </pc:spChg>
      </pc:sldChg>
      <pc:sldChg chg="modSp mod">
        <pc:chgData name="Carla Olivero" userId="9f3b1c7f-f470-4e3e-84f4-6f73fee1616d" providerId="ADAL" clId="{72E139DD-D2BD-42B3-813D-8856CB496B82}" dt="2023-08-02T04:29:39.315" v="787" actId="33524"/>
        <pc:sldMkLst>
          <pc:docMk/>
          <pc:sldMk cId="3754162320" sldId="294"/>
        </pc:sldMkLst>
        <pc:spChg chg="mod">
          <ac:chgData name="Carla Olivero" userId="9f3b1c7f-f470-4e3e-84f4-6f73fee1616d" providerId="ADAL" clId="{72E139DD-D2BD-42B3-813D-8856CB496B82}" dt="2023-08-02T04:28:48.505" v="786" actId="114"/>
          <ac:spMkLst>
            <pc:docMk/>
            <pc:sldMk cId="3754162320" sldId="294"/>
            <ac:spMk id="31" creationId="{17EB3CD6-B685-0BB4-DD8F-54BDF915A084}"/>
          </ac:spMkLst>
        </pc:spChg>
        <pc:graphicFrameChg chg="mod">
          <ac:chgData name="Carla Olivero" userId="9f3b1c7f-f470-4e3e-84f4-6f73fee1616d" providerId="ADAL" clId="{72E139DD-D2BD-42B3-813D-8856CB496B82}" dt="2023-08-02T04:29:39.315" v="787" actId="33524"/>
          <ac:graphicFrameMkLst>
            <pc:docMk/>
            <pc:sldMk cId="3754162320" sldId="294"/>
            <ac:graphicFrameMk id="33" creationId="{7E1449B5-7135-4369-8DF0-1F97D5B38A77}"/>
          </ac:graphicFrameMkLst>
        </pc:graphicFrameChg>
      </pc:sldChg>
      <pc:sldChg chg="modSp mod">
        <pc:chgData name="Carla Olivero" userId="9f3b1c7f-f470-4e3e-84f4-6f73fee1616d" providerId="ADAL" clId="{72E139DD-D2BD-42B3-813D-8856CB496B82}" dt="2023-08-02T04:17:22.549" v="52" actId="20577"/>
        <pc:sldMkLst>
          <pc:docMk/>
          <pc:sldMk cId="3151768893" sldId="302"/>
        </pc:sldMkLst>
        <pc:spChg chg="mod">
          <ac:chgData name="Carla Olivero" userId="9f3b1c7f-f470-4e3e-84f4-6f73fee1616d" providerId="ADAL" clId="{72E139DD-D2BD-42B3-813D-8856CB496B82}" dt="2023-08-02T04:17:22.549" v="52" actId="20577"/>
          <ac:spMkLst>
            <pc:docMk/>
            <pc:sldMk cId="3151768893" sldId="302"/>
            <ac:spMk id="6" creationId="{F8B77130-6BC4-A547-A094-EE015B889300}"/>
          </ac:spMkLst>
        </pc:spChg>
      </pc:sldChg>
      <pc:sldChg chg="del">
        <pc:chgData name="Carla Olivero" userId="9f3b1c7f-f470-4e3e-84f4-6f73fee1616d" providerId="ADAL" clId="{72E139DD-D2BD-42B3-813D-8856CB496B82}" dt="2023-08-02T04:29:58.242" v="788" actId="2696"/>
        <pc:sldMkLst>
          <pc:docMk/>
          <pc:sldMk cId="3466963852" sldId="303"/>
        </pc:sldMkLst>
      </pc:sldChg>
      <pc:sldChg chg="modSp">
        <pc:chgData name="Carla Olivero" userId="9f3b1c7f-f470-4e3e-84f4-6f73fee1616d" providerId="ADAL" clId="{72E139DD-D2BD-42B3-813D-8856CB496B82}" dt="2023-08-02T04:18:01.789" v="114" actId="20577"/>
        <pc:sldMkLst>
          <pc:docMk/>
          <pc:sldMk cId="374717962" sldId="304"/>
        </pc:sldMkLst>
        <pc:graphicFrameChg chg="mod">
          <ac:chgData name="Carla Olivero" userId="9f3b1c7f-f470-4e3e-84f4-6f73fee1616d" providerId="ADAL" clId="{72E139DD-D2BD-42B3-813D-8856CB496B82}" dt="2023-08-02T04:18:01.789" v="114" actId="20577"/>
          <ac:graphicFrameMkLst>
            <pc:docMk/>
            <pc:sldMk cId="374717962" sldId="304"/>
            <ac:graphicFrameMk id="2" creationId="{65B87FB0-FE07-B87E-B13C-C70836E181D6}"/>
          </ac:graphicFrameMkLst>
        </pc:graphicFrameChg>
      </pc:sldChg>
      <pc:sldChg chg="del">
        <pc:chgData name="Carla Olivero" userId="9f3b1c7f-f470-4e3e-84f4-6f73fee1616d" providerId="ADAL" clId="{72E139DD-D2BD-42B3-813D-8856CB496B82}" dt="2023-08-02T04:30:09.923" v="790" actId="2696"/>
        <pc:sldMkLst>
          <pc:docMk/>
          <pc:sldMk cId="1408278125" sldId="305"/>
        </pc:sldMkLst>
      </pc:sldChg>
    </pc:docChg>
  </pc:docChgLst>
  <pc:docChgLst>
    <pc:chgData name="Sasha Burnham" userId="22f03f7c-5f36-4d96-8e0e-0c259994d8c6" providerId="ADAL" clId="{FEA98CE3-6210-4736-8B4C-243309E785EE}"/>
    <pc:docChg chg="undo custSel addSld delSld modSld sldOrd delMainMaster">
      <pc:chgData name="Sasha Burnham" userId="22f03f7c-5f36-4d96-8e0e-0c259994d8c6" providerId="ADAL" clId="{FEA98CE3-6210-4736-8B4C-243309E785EE}" dt="2022-10-24T12:21:44.638" v="380"/>
      <pc:docMkLst>
        <pc:docMk/>
      </pc:docMkLst>
      <pc:sldChg chg="addSp modSp mod">
        <pc:chgData name="Sasha Burnham" userId="22f03f7c-5f36-4d96-8e0e-0c259994d8c6" providerId="ADAL" clId="{FEA98CE3-6210-4736-8B4C-243309E785EE}" dt="2022-10-24T12:12:10.543" v="34" actId="20577"/>
        <pc:sldMkLst>
          <pc:docMk/>
          <pc:sldMk cId="959598670" sldId="256"/>
        </pc:sldMkLst>
        <pc:spChg chg="mod">
          <ac:chgData name="Sasha Burnham" userId="22f03f7c-5f36-4d96-8e0e-0c259994d8c6" providerId="ADAL" clId="{FEA98CE3-6210-4736-8B4C-243309E785EE}" dt="2022-10-24T12:12:10.543" v="34" actId="20577"/>
          <ac:spMkLst>
            <pc:docMk/>
            <pc:sldMk cId="959598670" sldId="256"/>
            <ac:spMk id="14" creationId="{9A9080AB-4BEF-DC40-AD72-5831AA57D343}"/>
          </ac:spMkLst>
        </pc:spChg>
        <pc:picChg chg="add mod ord modCrop">
          <ac:chgData name="Sasha Burnham" userId="22f03f7c-5f36-4d96-8e0e-0c259994d8c6" providerId="ADAL" clId="{FEA98CE3-6210-4736-8B4C-243309E785EE}" dt="2022-10-24T12:11:57.273" v="10" actId="29295"/>
          <ac:picMkLst>
            <pc:docMk/>
            <pc:sldMk cId="959598670" sldId="256"/>
            <ac:picMk id="3" creationId="{63F5B796-33C8-D299-228D-C6179C374173}"/>
          </ac:picMkLst>
        </pc:picChg>
      </pc:sldChg>
      <pc:sldChg chg="add">
        <pc:chgData name="Sasha Burnham" userId="22f03f7c-5f36-4d96-8e0e-0c259994d8c6" providerId="ADAL" clId="{FEA98CE3-6210-4736-8B4C-243309E785EE}" dt="2022-10-24T12:21:28.411" v="379"/>
        <pc:sldMkLst>
          <pc:docMk/>
          <pc:sldMk cId="4088037108" sldId="261"/>
        </pc:sldMkLst>
      </pc:sldChg>
      <pc:sldChg chg="modSp mod">
        <pc:chgData name="Sasha Burnham" userId="22f03f7c-5f36-4d96-8e0e-0c259994d8c6" providerId="ADAL" clId="{FEA98CE3-6210-4736-8B4C-243309E785EE}" dt="2022-10-24T12:12:45.269" v="53" actId="20577"/>
        <pc:sldMkLst>
          <pc:docMk/>
          <pc:sldMk cId="2733558269" sldId="265"/>
        </pc:sldMkLst>
        <pc:spChg chg="mod">
          <ac:chgData name="Sasha Burnham" userId="22f03f7c-5f36-4d96-8e0e-0c259994d8c6" providerId="ADAL" clId="{FEA98CE3-6210-4736-8B4C-243309E785EE}" dt="2022-10-24T12:12:45.269" v="53" actId="20577"/>
          <ac:spMkLst>
            <pc:docMk/>
            <pc:sldMk cId="2733558269" sldId="265"/>
            <ac:spMk id="10" creationId="{9C7EF48D-B0D2-4292-9544-3BD5D4CD31FC}"/>
          </ac:spMkLst>
        </pc:spChg>
      </pc:sldChg>
      <pc:sldChg chg="modSp mod">
        <pc:chgData name="Sasha Burnham" userId="22f03f7c-5f36-4d96-8e0e-0c259994d8c6" providerId="ADAL" clId="{FEA98CE3-6210-4736-8B4C-243309E785EE}" dt="2022-10-24T12:20:39.333" v="376" actId="207"/>
        <pc:sldMkLst>
          <pc:docMk/>
          <pc:sldMk cId="4121040552" sldId="266"/>
        </pc:sldMkLst>
        <pc:graphicFrameChg chg="mod modGraphic">
          <ac:chgData name="Sasha Burnham" userId="22f03f7c-5f36-4d96-8e0e-0c259994d8c6" providerId="ADAL" clId="{FEA98CE3-6210-4736-8B4C-243309E785EE}" dt="2022-10-24T12:20:39.333" v="376" actId="207"/>
          <ac:graphicFrameMkLst>
            <pc:docMk/>
            <pc:sldMk cId="4121040552" sldId="266"/>
            <ac:graphicFrameMk id="33" creationId="{7E1449B5-7135-4369-8DF0-1F97D5B38A77}"/>
          </ac:graphicFrameMkLst>
        </pc:graphicFrameChg>
      </pc:sldChg>
      <pc:sldChg chg="del">
        <pc:chgData name="Sasha Burnham" userId="22f03f7c-5f36-4d96-8e0e-0c259994d8c6" providerId="ADAL" clId="{FEA98CE3-6210-4736-8B4C-243309E785EE}" dt="2022-10-24T12:20:16.301" v="368" actId="47"/>
        <pc:sldMkLst>
          <pc:docMk/>
          <pc:sldMk cId="2730973608" sldId="272"/>
        </pc:sldMkLst>
      </pc:sldChg>
      <pc:sldChg chg="ord">
        <pc:chgData name="Sasha Burnham" userId="22f03f7c-5f36-4d96-8e0e-0c259994d8c6" providerId="ADAL" clId="{FEA98CE3-6210-4736-8B4C-243309E785EE}" dt="2022-10-24T12:21:12.161" v="378"/>
        <pc:sldMkLst>
          <pc:docMk/>
          <pc:sldMk cId="325890796" sldId="273"/>
        </pc:sldMkLst>
      </pc:sldChg>
      <pc:sldChg chg="del">
        <pc:chgData name="Sasha Burnham" userId="22f03f7c-5f36-4d96-8e0e-0c259994d8c6" providerId="ADAL" clId="{FEA98CE3-6210-4736-8B4C-243309E785EE}" dt="2022-10-24T12:20:00.541" v="365" actId="47"/>
        <pc:sldMkLst>
          <pc:docMk/>
          <pc:sldMk cId="144979799" sldId="280"/>
        </pc:sldMkLst>
      </pc:sldChg>
      <pc:sldChg chg="modSp del mod">
        <pc:chgData name="Sasha Burnham" userId="22f03f7c-5f36-4d96-8e0e-0c259994d8c6" providerId="ADAL" clId="{FEA98CE3-6210-4736-8B4C-243309E785EE}" dt="2022-10-24T12:19:59.179" v="364" actId="47"/>
        <pc:sldMkLst>
          <pc:docMk/>
          <pc:sldMk cId="1372739139" sldId="297"/>
        </pc:sldMkLst>
        <pc:spChg chg="mod">
          <ac:chgData name="Sasha Burnham" userId="22f03f7c-5f36-4d96-8e0e-0c259994d8c6" providerId="ADAL" clId="{FEA98CE3-6210-4736-8B4C-243309E785EE}" dt="2022-10-24T12:19:55.811" v="363" actId="20577"/>
          <ac:spMkLst>
            <pc:docMk/>
            <pc:sldMk cId="1372739139" sldId="297"/>
            <ac:spMk id="6" creationId="{ACDB4953-1B8F-4CC1-BCF9-348F4A597EEB}"/>
          </ac:spMkLst>
        </pc:spChg>
      </pc:sldChg>
      <pc:sldChg chg="modSp del mod">
        <pc:chgData name="Sasha Burnham" userId="22f03f7c-5f36-4d96-8e0e-0c259994d8c6" providerId="ADAL" clId="{FEA98CE3-6210-4736-8B4C-243309E785EE}" dt="2022-10-24T12:20:13.629" v="367" actId="47"/>
        <pc:sldMkLst>
          <pc:docMk/>
          <pc:sldMk cId="3798802593" sldId="298"/>
        </pc:sldMkLst>
        <pc:spChg chg="mod">
          <ac:chgData name="Sasha Burnham" userId="22f03f7c-5f36-4d96-8e0e-0c259994d8c6" providerId="ADAL" clId="{FEA98CE3-6210-4736-8B4C-243309E785EE}" dt="2022-10-24T12:20:06.328" v="366" actId="20577"/>
          <ac:spMkLst>
            <pc:docMk/>
            <pc:sldMk cId="3798802593" sldId="298"/>
            <ac:spMk id="7" creationId="{871DF0A2-D685-6C46-9853-EEAA322EE297}"/>
          </ac:spMkLst>
        </pc:spChg>
      </pc:sldChg>
      <pc:sldChg chg="del">
        <pc:chgData name="Sasha Burnham" userId="22f03f7c-5f36-4d96-8e0e-0c259994d8c6" providerId="ADAL" clId="{FEA98CE3-6210-4736-8B4C-243309E785EE}" dt="2022-10-24T12:20:18.372" v="369" actId="47"/>
        <pc:sldMkLst>
          <pc:docMk/>
          <pc:sldMk cId="3652472537" sldId="299"/>
        </pc:sldMkLst>
      </pc:sldChg>
      <pc:sldChg chg="del">
        <pc:chgData name="Sasha Burnham" userId="22f03f7c-5f36-4d96-8e0e-0c259994d8c6" providerId="ADAL" clId="{FEA98CE3-6210-4736-8B4C-243309E785EE}" dt="2022-10-24T12:20:20.282" v="370" actId="47"/>
        <pc:sldMkLst>
          <pc:docMk/>
          <pc:sldMk cId="3019272237" sldId="300"/>
        </pc:sldMkLst>
      </pc:sldChg>
      <pc:sldChg chg="modSp mod">
        <pc:chgData name="Sasha Burnham" userId="22f03f7c-5f36-4d96-8e0e-0c259994d8c6" providerId="ADAL" clId="{FEA98CE3-6210-4736-8B4C-243309E785EE}" dt="2022-10-24T12:19:40.273" v="362" actId="20577"/>
        <pc:sldMkLst>
          <pc:docMk/>
          <pc:sldMk cId="2085340699" sldId="301"/>
        </pc:sldMkLst>
        <pc:spChg chg="mod">
          <ac:chgData name="Sasha Burnham" userId="22f03f7c-5f36-4d96-8e0e-0c259994d8c6" providerId="ADAL" clId="{FEA98CE3-6210-4736-8B4C-243309E785EE}" dt="2022-10-24T12:19:27.847" v="361" actId="20577"/>
          <ac:spMkLst>
            <pc:docMk/>
            <pc:sldMk cId="2085340699" sldId="301"/>
            <ac:spMk id="6" creationId="{F8B77130-6BC4-A547-A094-EE015B889300}"/>
          </ac:spMkLst>
        </pc:spChg>
        <pc:spChg chg="mod">
          <ac:chgData name="Sasha Burnham" userId="22f03f7c-5f36-4d96-8e0e-0c259994d8c6" providerId="ADAL" clId="{FEA98CE3-6210-4736-8B4C-243309E785EE}" dt="2022-10-24T12:19:40.273" v="362" actId="20577"/>
          <ac:spMkLst>
            <pc:docMk/>
            <pc:sldMk cId="2085340699" sldId="301"/>
            <ac:spMk id="7" creationId="{C63E465E-B17B-4600-A086-F1213D82ECFD}"/>
          </ac:spMkLst>
        </pc:spChg>
      </pc:sldChg>
      <pc:sldChg chg="modSp mod">
        <pc:chgData name="Sasha Burnham" userId="22f03f7c-5f36-4d96-8e0e-0c259994d8c6" providerId="ADAL" clId="{FEA98CE3-6210-4736-8B4C-243309E785EE}" dt="2022-10-24T12:12:54.749" v="59" actId="20577"/>
        <pc:sldMkLst>
          <pc:docMk/>
          <pc:sldMk cId="3151768893" sldId="302"/>
        </pc:sldMkLst>
        <pc:spChg chg="mod">
          <ac:chgData name="Sasha Burnham" userId="22f03f7c-5f36-4d96-8e0e-0c259994d8c6" providerId="ADAL" clId="{FEA98CE3-6210-4736-8B4C-243309E785EE}" dt="2022-10-24T12:12:54.749" v="59" actId="20577"/>
          <ac:spMkLst>
            <pc:docMk/>
            <pc:sldMk cId="3151768893" sldId="302"/>
            <ac:spMk id="6" creationId="{F8B77130-6BC4-A547-A094-EE015B889300}"/>
          </ac:spMkLst>
        </pc:spChg>
      </pc:sldChg>
      <pc:sldChg chg="add ord">
        <pc:chgData name="Sasha Burnham" userId="22f03f7c-5f36-4d96-8e0e-0c259994d8c6" providerId="ADAL" clId="{FEA98CE3-6210-4736-8B4C-243309E785EE}" dt="2022-10-24T12:14:04.657" v="62"/>
        <pc:sldMkLst>
          <pc:docMk/>
          <pc:sldMk cId="3466963852" sldId="303"/>
        </pc:sldMkLst>
      </pc:sldChg>
      <pc:sldChg chg="new del">
        <pc:chgData name="Sasha Burnham" userId="22f03f7c-5f36-4d96-8e0e-0c259994d8c6" providerId="ADAL" clId="{FEA98CE3-6210-4736-8B4C-243309E785EE}" dt="2022-10-24T12:14:12.642" v="64" actId="47"/>
        <pc:sldMkLst>
          <pc:docMk/>
          <pc:sldMk cId="41572321" sldId="304"/>
        </pc:sldMkLst>
      </pc:sldChg>
      <pc:sldChg chg="addSp delSp modSp add mod">
        <pc:chgData name="Sasha Burnham" userId="22f03f7c-5f36-4d96-8e0e-0c259994d8c6" providerId="ADAL" clId="{FEA98CE3-6210-4736-8B4C-243309E785EE}" dt="2022-10-24T12:19:13.842" v="360" actId="20577"/>
        <pc:sldMkLst>
          <pc:docMk/>
          <pc:sldMk cId="374717962" sldId="304"/>
        </pc:sldMkLst>
        <pc:spChg chg="mod">
          <ac:chgData name="Sasha Burnham" userId="22f03f7c-5f36-4d96-8e0e-0c259994d8c6" providerId="ADAL" clId="{FEA98CE3-6210-4736-8B4C-243309E785EE}" dt="2022-10-24T12:14:23.503" v="99" actId="20577"/>
          <ac:spMkLst>
            <pc:docMk/>
            <pc:sldMk cId="374717962" sldId="304"/>
            <ac:spMk id="6" creationId="{F8B77130-6BC4-A547-A094-EE015B889300}"/>
          </ac:spMkLst>
        </pc:spChg>
        <pc:spChg chg="del mod">
          <ac:chgData name="Sasha Burnham" userId="22f03f7c-5f36-4d96-8e0e-0c259994d8c6" providerId="ADAL" clId="{FEA98CE3-6210-4736-8B4C-243309E785EE}" dt="2022-10-24T12:14:42.220" v="108" actId="1032"/>
          <ac:spMkLst>
            <pc:docMk/>
            <pc:sldMk cId="374717962" sldId="304"/>
            <ac:spMk id="10" creationId="{9C7EF48D-B0D2-4292-9544-3BD5D4CD31FC}"/>
          </ac:spMkLst>
        </pc:spChg>
        <pc:graphicFrameChg chg="add mod modGraphic">
          <ac:chgData name="Sasha Burnham" userId="22f03f7c-5f36-4d96-8e0e-0c259994d8c6" providerId="ADAL" clId="{FEA98CE3-6210-4736-8B4C-243309E785EE}" dt="2022-10-24T12:19:13.842" v="360" actId="20577"/>
          <ac:graphicFrameMkLst>
            <pc:docMk/>
            <pc:sldMk cId="374717962" sldId="304"/>
            <ac:graphicFrameMk id="2" creationId="{65B87FB0-FE07-B87E-B13C-C70836E181D6}"/>
          </ac:graphicFrameMkLst>
        </pc:graphicFrameChg>
      </pc:sldChg>
      <pc:sldChg chg="add">
        <pc:chgData name="Sasha Burnham" userId="22f03f7c-5f36-4d96-8e0e-0c259994d8c6" providerId="ADAL" clId="{FEA98CE3-6210-4736-8B4C-243309E785EE}" dt="2022-10-24T12:21:44.638" v="380"/>
        <pc:sldMkLst>
          <pc:docMk/>
          <pc:sldMk cId="1408278125" sldId="305"/>
        </pc:sldMkLst>
      </pc:sldChg>
      <pc:sldMasterChg chg="del delSldLayout">
        <pc:chgData name="Sasha Burnham" userId="22f03f7c-5f36-4d96-8e0e-0c259994d8c6" providerId="ADAL" clId="{FEA98CE3-6210-4736-8B4C-243309E785EE}" dt="2022-10-24T12:20:00.541" v="365" actId="47"/>
        <pc:sldMasterMkLst>
          <pc:docMk/>
          <pc:sldMasterMk cId="1018919291" sldId="2147483660"/>
        </pc:sldMasterMkLst>
        <pc:sldLayoutChg chg="del">
          <pc:chgData name="Sasha Burnham" userId="22f03f7c-5f36-4d96-8e0e-0c259994d8c6" providerId="ADAL" clId="{FEA98CE3-6210-4736-8B4C-243309E785EE}" dt="2022-10-24T12:20:00.541" v="365" actId="47"/>
          <pc:sldLayoutMkLst>
            <pc:docMk/>
            <pc:sldMasterMk cId="1018919291" sldId="2147483660"/>
            <pc:sldLayoutMk cId="1847672345" sldId="2147483661"/>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1772485812" sldId="2147483662"/>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4172718223" sldId="2147483663"/>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3523188332" sldId="2147483664"/>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4115592634" sldId="2147483665"/>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3496500060" sldId="2147483666"/>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2561448585" sldId="2147483667"/>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3803731555" sldId="2147483668"/>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3353311033" sldId="2147483669"/>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232838343" sldId="2147483670"/>
          </pc:sldLayoutMkLst>
        </pc:sldLayoutChg>
        <pc:sldLayoutChg chg="del">
          <pc:chgData name="Sasha Burnham" userId="22f03f7c-5f36-4d96-8e0e-0c259994d8c6" providerId="ADAL" clId="{FEA98CE3-6210-4736-8B4C-243309E785EE}" dt="2022-10-24T12:20:00.541" v="365" actId="47"/>
          <pc:sldLayoutMkLst>
            <pc:docMk/>
            <pc:sldMasterMk cId="1018919291" sldId="2147483660"/>
            <pc:sldLayoutMk cId="4288361505" sldId="2147483671"/>
          </pc:sldLayoutMkLst>
        </pc:sldLayoutChg>
      </pc:sldMasterChg>
    </pc:docChg>
  </pc:docChgLst>
  <pc:docChgLst>
    <pc:chgData name="Data Drives Insight" userId="b0df88b0-052b-40de-9cc7-a4d22370d732" providerId="ADAL" clId="{61C96FE9-6989-4D17-A3D7-E5D84BA23AC8}"/>
    <pc:docChg chg="custSel delSld modSld">
      <pc:chgData name="Data Drives Insight" userId="b0df88b0-052b-40de-9cc7-a4d22370d732" providerId="ADAL" clId="{61C96FE9-6989-4D17-A3D7-E5D84BA23AC8}" dt="2023-08-03T00:38:47.024" v="38" actId="20577"/>
      <pc:docMkLst>
        <pc:docMk/>
      </pc:docMkLst>
      <pc:sldChg chg="modSp mod">
        <pc:chgData name="Data Drives Insight" userId="b0df88b0-052b-40de-9cc7-a4d22370d732" providerId="ADAL" clId="{61C96FE9-6989-4D17-A3D7-E5D84BA23AC8}" dt="2023-08-03T00:38:47.024" v="38" actId="20577"/>
        <pc:sldMkLst>
          <pc:docMk/>
          <pc:sldMk cId="3375879113" sldId="278"/>
        </pc:sldMkLst>
        <pc:spChg chg="mod">
          <ac:chgData name="Data Drives Insight" userId="b0df88b0-052b-40de-9cc7-a4d22370d732" providerId="ADAL" clId="{61C96FE9-6989-4D17-A3D7-E5D84BA23AC8}" dt="2023-08-03T00:38:47.024" v="38" actId="20577"/>
          <ac:spMkLst>
            <pc:docMk/>
            <pc:sldMk cId="3375879113" sldId="278"/>
            <ac:spMk id="7" creationId="{C63E465E-B17B-4600-A086-F1213D82ECFD}"/>
          </ac:spMkLst>
        </pc:spChg>
      </pc:sldChg>
      <pc:sldChg chg="modSp mod">
        <pc:chgData name="Data Drives Insight" userId="b0df88b0-052b-40de-9cc7-a4d22370d732" providerId="ADAL" clId="{61C96FE9-6989-4D17-A3D7-E5D84BA23AC8}" dt="2023-08-02T09:14:57.816" v="13" actId="20577"/>
        <pc:sldMkLst>
          <pc:docMk/>
          <pc:sldMk cId="2085340699" sldId="301"/>
        </pc:sldMkLst>
        <pc:spChg chg="mod">
          <ac:chgData name="Data Drives Insight" userId="b0df88b0-052b-40de-9cc7-a4d22370d732" providerId="ADAL" clId="{61C96FE9-6989-4D17-A3D7-E5D84BA23AC8}" dt="2023-08-02T09:14:57.816" v="13" actId="20577"/>
          <ac:spMkLst>
            <pc:docMk/>
            <pc:sldMk cId="2085340699" sldId="301"/>
            <ac:spMk id="7" creationId="{C63E465E-B17B-4600-A086-F1213D82ECFD}"/>
          </ac:spMkLst>
        </pc:spChg>
      </pc:sldChg>
      <pc:sldChg chg="del">
        <pc:chgData name="Data Drives Insight" userId="b0df88b0-052b-40de-9cc7-a4d22370d732" providerId="ADAL" clId="{61C96FE9-6989-4D17-A3D7-E5D84BA23AC8}" dt="2023-08-02T09:15:48.666" v="14" actId="47"/>
        <pc:sldMkLst>
          <pc:docMk/>
          <pc:sldMk cId="374717962"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B90CB-C1D9-41FA-81DF-8168E5E10640}" type="doc">
      <dgm:prSet loTypeId="urn:microsoft.com/office/officeart/2005/8/layout/cycle8" loCatId="cycle" qsTypeId="urn:microsoft.com/office/officeart/2005/8/quickstyle/3d4" qsCatId="3D" csTypeId="urn:microsoft.com/office/officeart/2005/8/colors/accent5_2" csCatId="accent5" phldr="1"/>
      <dgm:spPr/>
    </dgm:pt>
    <dgm:pt modelId="{D9F2DA6E-5AB6-487D-990C-D54C3EA81215}">
      <dgm:prSet phldrT="[Text]" custT="1"/>
      <dgm:spPr>
        <a:xfrm>
          <a:off x="1426157" y="192906"/>
          <a:ext cx="2688336" cy="2688336"/>
        </a:xfrm>
      </dgm:spPr>
      <dgm:t>
        <a:bodyPr/>
        <a:lstStyle/>
        <a:p>
          <a:pPr>
            <a:buNone/>
          </a:pPr>
          <a:r>
            <a:rPr lang="en-AU" sz="1400" b="1" dirty="0">
              <a:latin typeface="Calibri" panose="020F0502020204030204"/>
              <a:ea typeface="+mn-ea"/>
              <a:cs typeface="+mn-cs"/>
            </a:rPr>
            <a:t>Purpose</a:t>
          </a:r>
        </a:p>
      </dgm:t>
    </dgm:pt>
    <dgm:pt modelId="{D7F1060B-CB2A-44EF-B992-8146CE6AD982}" type="parTrans" cxnId="{202354E2-75F2-45F5-87FB-61E8A4E03872}">
      <dgm:prSet/>
      <dgm:spPr/>
      <dgm:t>
        <a:bodyPr/>
        <a:lstStyle/>
        <a:p>
          <a:endParaRPr lang="en-AU" b="1"/>
        </a:p>
      </dgm:t>
    </dgm:pt>
    <dgm:pt modelId="{CF16898E-0B37-4802-B1D4-F857AB2EBFF0}" type="sibTrans" cxnId="{202354E2-75F2-45F5-87FB-61E8A4E03872}">
      <dgm:prSet/>
      <dgm:spPr/>
      <dgm:t>
        <a:bodyPr/>
        <a:lstStyle/>
        <a:p>
          <a:endParaRPr lang="en-AU" b="1"/>
        </a:p>
      </dgm:t>
    </dgm:pt>
    <dgm:pt modelId="{189AF490-E3AF-479D-B74E-76EB20F305A0}">
      <dgm:prSet phldrT="[Text]" custT="1"/>
      <dgm:spPr>
        <a:xfrm>
          <a:off x="1426157" y="283157"/>
          <a:ext cx="2688336" cy="2688336"/>
        </a:xfrm>
      </dgm:spPr>
      <dgm:t>
        <a:bodyPr/>
        <a:lstStyle/>
        <a:p>
          <a:pPr>
            <a:buNone/>
          </a:pPr>
          <a:r>
            <a:rPr lang="en-AU" sz="1400" b="1" dirty="0">
              <a:latin typeface="Calibri" panose="020F0502020204030204"/>
              <a:ea typeface="+mn-ea"/>
              <a:cs typeface="+mn-cs"/>
            </a:rPr>
            <a:t>Caring</a:t>
          </a:r>
        </a:p>
      </dgm:t>
    </dgm:pt>
    <dgm:pt modelId="{E11D7977-38CE-4B0D-B51C-C5456CE04ACB}" type="parTrans" cxnId="{8E749C61-A8D7-4849-86AC-D0C0AB080A5A}">
      <dgm:prSet/>
      <dgm:spPr/>
      <dgm:t>
        <a:bodyPr/>
        <a:lstStyle/>
        <a:p>
          <a:endParaRPr lang="en-AU" b="1"/>
        </a:p>
      </dgm:t>
    </dgm:pt>
    <dgm:pt modelId="{79A90AE5-9ACF-4AE0-9563-983CD36ED65F}" type="sibTrans" cxnId="{8E749C61-A8D7-4849-86AC-D0C0AB080A5A}">
      <dgm:prSet/>
      <dgm:spPr/>
      <dgm:t>
        <a:bodyPr/>
        <a:lstStyle/>
        <a:p>
          <a:endParaRPr lang="en-AU" b="1"/>
        </a:p>
      </dgm:t>
    </dgm:pt>
    <dgm:pt modelId="{3CBA5640-31A8-40C3-92A2-B4937E14C4C6}">
      <dgm:prSet phldrT="[Text]" custT="1"/>
      <dgm:spPr>
        <a:xfrm>
          <a:off x="1335906" y="283157"/>
          <a:ext cx="2688336" cy="2688336"/>
        </a:xfrm>
      </dgm:spPr>
      <dgm:t>
        <a:bodyPr/>
        <a:lstStyle/>
        <a:p>
          <a:pPr>
            <a:buNone/>
          </a:pPr>
          <a:r>
            <a:rPr lang="en-AU" sz="1400" b="1" dirty="0">
              <a:latin typeface="Calibri" panose="020F0502020204030204"/>
              <a:ea typeface="+mn-ea"/>
              <a:cs typeface="+mn-cs"/>
            </a:rPr>
            <a:t>Connecting</a:t>
          </a:r>
        </a:p>
      </dgm:t>
    </dgm:pt>
    <dgm:pt modelId="{B09066AD-A6B5-43AB-A08A-905AF022D212}" type="parTrans" cxnId="{D259E087-56C0-4927-8786-B8F28709E58F}">
      <dgm:prSet/>
      <dgm:spPr/>
      <dgm:t>
        <a:bodyPr/>
        <a:lstStyle/>
        <a:p>
          <a:endParaRPr lang="en-AU" b="1"/>
        </a:p>
      </dgm:t>
    </dgm:pt>
    <dgm:pt modelId="{FA275B51-55A0-46C1-9654-A37B437EE012}" type="sibTrans" cxnId="{D259E087-56C0-4927-8786-B8F28709E58F}">
      <dgm:prSet/>
      <dgm:spPr/>
      <dgm:t>
        <a:bodyPr/>
        <a:lstStyle/>
        <a:p>
          <a:endParaRPr lang="en-AU" b="1"/>
        </a:p>
      </dgm:t>
    </dgm:pt>
    <dgm:pt modelId="{CF2FDF7B-6EAC-4CAA-8358-C99598A179D7}">
      <dgm:prSet phldrT="[Text]" custT="1"/>
      <dgm:spPr>
        <a:xfrm>
          <a:off x="1426157" y="192906"/>
          <a:ext cx="2688336" cy="2688336"/>
        </a:xfrm>
      </dgm:spPr>
      <dgm:t>
        <a:bodyPr/>
        <a:lstStyle/>
        <a:p>
          <a:pPr>
            <a:buNone/>
          </a:pPr>
          <a:r>
            <a:rPr lang="en-AU" sz="1400" b="1" dirty="0">
              <a:latin typeface="Calibri" panose="020F0502020204030204"/>
              <a:ea typeface="+mn-ea"/>
              <a:cs typeface="+mn-cs"/>
            </a:rPr>
            <a:t>Curious</a:t>
          </a:r>
        </a:p>
      </dgm:t>
    </dgm:pt>
    <dgm:pt modelId="{5D878749-B53F-4B80-BBC9-6B7EB233B71D}" type="parTrans" cxnId="{C46031EF-F206-4734-A79F-FED9DC489E2F}">
      <dgm:prSet/>
      <dgm:spPr/>
      <dgm:t>
        <a:bodyPr/>
        <a:lstStyle/>
        <a:p>
          <a:endParaRPr lang="en-AU"/>
        </a:p>
      </dgm:t>
    </dgm:pt>
    <dgm:pt modelId="{21F95C54-BE4D-453B-8428-4EF3F7675BB9}" type="sibTrans" cxnId="{C46031EF-F206-4734-A79F-FED9DC489E2F}">
      <dgm:prSet/>
      <dgm:spPr/>
      <dgm:t>
        <a:bodyPr/>
        <a:lstStyle/>
        <a:p>
          <a:endParaRPr lang="en-AU"/>
        </a:p>
      </dgm:t>
    </dgm:pt>
    <dgm:pt modelId="{BA86878B-2404-48CA-BEF4-5D10285AAECA}" type="pres">
      <dgm:prSet presAssocID="{1BDB90CB-C1D9-41FA-81DF-8168E5E10640}" presName="compositeShape" presStyleCnt="0">
        <dgm:presLayoutVars>
          <dgm:chMax val="7"/>
          <dgm:dir/>
          <dgm:resizeHandles val="exact"/>
        </dgm:presLayoutVars>
      </dgm:prSet>
      <dgm:spPr/>
    </dgm:pt>
    <dgm:pt modelId="{124A32FE-1410-45F1-83F0-9163DD28BE53}" type="pres">
      <dgm:prSet presAssocID="{1BDB90CB-C1D9-41FA-81DF-8168E5E10640}" presName="wedge1" presStyleLbl="node1" presStyleIdx="0" presStyleCnt="4"/>
      <dgm:spPr>
        <a:prstGeom prst="pie">
          <a:avLst>
            <a:gd name="adj1" fmla="val 16200000"/>
            <a:gd name="adj2" fmla="val 0"/>
          </a:avLst>
        </a:prstGeom>
      </dgm:spPr>
    </dgm:pt>
    <dgm:pt modelId="{8C91108B-B724-4B25-9B53-07D84EDF0059}" type="pres">
      <dgm:prSet presAssocID="{1BDB90CB-C1D9-41FA-81DF-8168E5E10640}" presName="dummy1a" presStyleCnt="0"/>
      <dgm:spPr/>
    </dgm:pt>
    <dgm:pt modelId="{788CCCF2-86A0-4F56-89DD-6E202FA00618}" type="pres">
      <dgm:prSet presAssocID="{1BDB90CB-C1D9-41FA-81DF-8168E5E10640}" presName="dummy1b" presStyleCnt="0"/>
      <dgm:spPr/>
    </dgm:pt>
    <dgm:pt modelId="{12C6936D-FB69-41BB-BAAE-65E98C711D12}" type="pres">
      <dgm:prSet presAssocID="{1BDB90CB-C1D9-41FA-81DF-8168E5E10640}" presName="wedge1Tx" presStyleLbl="node1" presStyleIdx="0" presStyleCnt="4">
        <dgm:presLayoutVars>
          <dgm:chMax val="0"/>
          <dgm:chPref val="0"/>
          <dgm:bulletEnabled val="1"/>
        </dgm:presLayoutVars>
      </dgm:prSet>
      <dgm:spPr/>
    </dgm:pt>
    <dgm:pt modelId="{FD01D872-8BE0-4E2D-A75F-6C162F9F6DEE}" type="pres">
      <dgm:prSet presAssocID="{1BDB90CB-C1D9-41FA-81DF-8168E5E10640}" presName="wedge2" presStyleLbl="node1" presStyleIdx="1" presStyleCnt="4"/>
      <dgm:spPr>
        <a:prstGeom prst="pie">
          <a:avLst>
            <a:gd name="adj1" fmla="val 0"/>
            <a:gd name="adj2" fmla="val 5400000"/>
          </a:avLst>
        </a:prstGeom>
      </dgm:spPr>
    </dgm:pt>
    <dgm:pt modelId="{9D5A088B-2564-4F8E-98A9-B540D2FA2629}" type="pres">
      <dgm:prSet presAssocID="{1BDB90CB-C1D9-41FA-81DF-8168E5E10640}" presName="dummy2a" presStyleCnt="0"/>
      <dgm:spPr/>
    </dgm:pt>
    <dgm:pt modelId="{872F095F-81D0-420C-9E91-6451BE7E47A9}" type="pres">
      <dgm:prSet presAssocID="{1BDB90CB-C1D9-41FA-81DF-8168E5E10640}" presName="dummy2b" presStyleCnt="0"/>
      <dgm:spPr/>
    </dgm:pt>
    <dgm:pt modelId="{DB19D8D5-464B-4F8D-AEFE-91933E1B77EB}" type="pres">
      <dgm:prSet presAssocID="{1BDB90CB-C1D9-41FA-81DF-8168E5E10640}" presName="wedge2Tx" presStyleLbl="node1" presStyleIdx="1" presStyleCnt="4">
        <dgm:presLayoutVars>
          <dgm:chMax val="0"/>
          <dgm:chPref val="0"/>
          <dgm:bulletEnabled val="1"/>
        </dgm:presLayoutVars>
      </dgm:prSet>
      <dgm:spPr/>
    </dgm:pt>
    <dgm:pt modelId="{646B5DA7-6025-492D-827A-00EA56A62FE4}" type="pres">
      <dgm:prSet presAssocID="{1BDB90CB-C1D9-41FA-81DF-8168E5E10640}" presName="wedge3" presStyleLbl="node1" presStyleIdx="2" presStyleCnt="4"/>
      <dgm:spPr>
        <a:prstGeom prst="pie">
          <a:avLst>
            <a:gd name="adj1" fmla="val 5400000"/>
            <a:gd name="adj2" fmla="val 10800000"/>
          </a:avLst>
        </a:prstGeom>
      </dgm:spPr>
    </dgm:pt>
    <dgm:pt modelId="{9979BB83-FF36-43D0-ADF7-A8EDBB27AE51}" type="pres">
      <dgm:prSet presAssocID="{1BDB90CB-C1D9-41FA-81DF-8168E5E10640}" presName="dummy3a" presStyleCnt="0"/>
      <dgm:spPr/>
    </dgm:pt>
    <dgm:pt modelId="{4548BACE-C06B-4A56-A8DA-FFDAB2703EF5}" type="pres">
      <dgm:prSet presAssocID="{1BDB90CB-C1D9-41FA-81DF-8168E5E10640}" presName="dummy3b" presStyleCnt="0"/>
      <dgm:spPr/>
    </dgm:pt>
    <dgm:pt modelId="{6235FEBB-9E1C-492E-A5B8-20447DE65939}" type="pres">
      <dgm:prSet presAssocID="{1BDB90CB-C1D9-41FA-81DF-8168E5E10640}" presName="wedge3Tx" presStyleLbl="node1" presStyleIdx="2" presStyleCnt="4">
        <dgm:presLayoutVars>
          <dgm:chMax val="0"/>
          <dgm:chPref val="0"/>
          <dgm:bulletEnabled val="1"/>
        </dgm:presLayoutVars>
      </dgm:prSet>
      <dgm:spPr/>
    </dgm:pt>
    <dgm:pt modelId="{F1C440E2-EDE6-4B2D-A01E-343A28D8A2BF}" type="pres">
      <dgm:prSet presAssocID="{1BDB90CB-C1D9-41FA-81DF-8168E5E10640}" presName="wedge4" presStyleLbl="node1" presStyleIdx="3" presStyleCnt="4"/>
      <dgm:spPr>
        <a:prstGeom prst="pie">
          <a:avLst>
            <a:gd name="adj1" fmla="val 10800000"/>
            <a:gd name="adj2" fmla="val 16200000"/>
          </a:avLst>
        </a:prstGeom>
      </dgm:spPr>
    </dgm:pt>
    <dgm:pt modelId="{FCA55DCA-70D5-48B1-AA7C-1719B2633466}" type="pres">
      <dgm:prSet presAssocID="{1BDB90CB-C1D9-41FA-81DF-8168E5E10640}" presName="dummy4a" presStyleCnt="0"/>
      <dgm:spPr/>
    </dgm:pt>
    <dgm:pt modelId="{0DDE1DE7-78E9-43AA-8C1A-A2C46400DAE8}" type="pres">
      <dgm:prSet presAssocID="{1BDB90CB-C1D9-41FA-81DF-8168E5E10640}" presName="dummy4b" presStyleCnt="0"/>
      <dgm:spPr/>
    </dgm:pt>
    <dgm:pt modelId="{50EDDE42-E67C-49B3-80F1-6A9BDB78246E}" type="pres">
      <dgm:prSet presAssocID="{1BDB90CB-C1D9-41FA-81DF-8168E5E10640}" presName="wedge4Tx" presStyleLbl="node1" presStyleIdx="3" presStyleCnt="4">
        <dgm:presLayoutVars>
          <dgm:chMax val="0"/>
          <dgm:chPref val="0"/>
          <dgm:bulletEnabled val="1"/>
        </dgm:presLayoutVars>
      </dgm:prSet>
      <dgm:spPr/>
    </dgm:pt>
    <dgm:pt modelId="{35085B5A-F9EF-4E5F-8A7B-C198400C0FFC}" type="pres">
      <dgm:prSet presAssocID="{CF16898E-0B37-4802-B1D4-F857AB2EBFF0}" presName="arrowWedge1" presStyleLbl="fgSibTrans2D1" presStyleIdx="0" presStyleCnt="4"/>
      <dgm:spPr>
        <a:xfrm>
          <a:off x="1259736" y="26485"/>
          <a:ext cx="3021177" cy="3021177"/>
        </a:xfrm>
        <a:prstGeom prst="circularArrow">
          <a:avLst>
            <a:gd name="adj1" fmla="val 5085"/>
            <a:gd name="adj2" fmla="val 327528"/>
            <a:gd name="adj3" fmla="val 21272472"/>
            <a:gd name="adj4" fmla="val 16200000"/>
            <a:gd name="adj5" fmla="val 5932"/>
          </a:avLst>
        </a:prstGeom>
      </dgm:spPr>
    </dgm:pt>
    <dgm:pt modelId="{F572ABFF-BC9D-48D3-8194-F7B32C1BABA1}" type="pres">
      <dgm:prSet presAssocID="{21F95C54-BE4D-453B-8428-4EF3F7675BB9}" presName="arrowWedge2" presStyleLbl="fgSibTrans2D1" presStyleIdx="1" presStyleCnt="4"/>
      <dgm:spPr/>
    </dgm:pt>
    <dgm:pt modelId="{2CAFC3CE-0110-4573-8078-0C022A220270}" type="pres">
      <dgm:prSet presAssocID="{79A90AE5-9ACF-4AE0-9563-983CD36ED65F}" presName="arrowWedge3" presStyleLbl="fgSibTrans2D1" presStyleIdx="2" presStyleCnt="4"/>
      <dgm:spPr/>
    </dgm:pt>
    <dgm:pt modelId="{894BD42E-DE88-421E-9502-5FE74D945562}" type="pres">
      <dgm:prSet presAssocID="{FA275B51-55A0-46C1-9654-A37B437EE012}" presName="arrowWedge4" presStyleLbl="fgSibTrans2D1" presStyleIdx="3" presStyleCnt="4"/>
      <dgm:spPr/>
    </dgm:pt>
  </dgm:ptLst>
  <dgm:cxnLst>
    <dgm:cxn modelId="{6169C309-9D51-4780-A70C-E111E522DBEB}" type="presOf" srcId="{3CBA5640-31A8-40C3-92A2-B4937E14C4C6}" destId="{50EDDE42-E67C-49B3-80F1-6A9BDB78246E}" srcOrd="1" destOrd="0" presId="urn:microsoft.com/office/officeart/2005/8/layout/cycle8"/>
    <dgm:cxn modelId="{9F00A713-ACFE-4D98-93E2-C64053F61B08}" type="presOf" srcId="{D9F2DA6E-5AB6-487D-990C-D54C3EA81215}" destId="{124A32FE-1410-45F1-83F0-9163DD28BE53}" srcOrd="0" destOrd="0" presId="urn:microsoft.com/office/officeart/2005/8/layout/cycle8"/>
    <dgm:cxn modelId="{2DD6285D-10F9-4CEA-80D9-A97EAAF308AE}" type="presOf" srcId="{1BDB90CB-C1D9-41FA-81DF-8168E5E10640}" destId="{BA86878B-2404-48CA-BEF4-5D10285AAECA}" srcOrd="0" destOrd="0" presId="urn:microsoft.com/office/officeart/2005/8/layout/cycle8"/>
    <dgm:cxn modelId="{8E749C61-A8D7-4849-86AC-D0C0AB080A5A}" srcId="{1BDB90CB-C1D9-41FA-81DF-8168E5E10640}" destId="{189AF490-E3AF-479D-B74E-76EB20F305A0}" srcOrd="2" destOrd="0" parTransId="{E11D7977-38CE-4B0D-B51C-C5456CE04ACB}" sibTransId="{79A90AE5-9ACF-4AE0-9563-983CD36ED65F}"/>
    <dgm:cxn modelId="{3044D247-25D2-4B1A-9442-CDED66C21DEF}" type="presOf" srcId="{CF2FDF7B-6EAC-4CAA-8358-C99598A179D7}" destId="{DB19D8D5-464B-4F8D-AEFE-91933E1B77EB}" srcOrd="1" destOrd="0" presId="urn:microsoft.com/office/officeart/2005/8/layout/cycle8"/>
    <dgm:cxn modelId="{D259E087-56C0-4927-8786-B8F28709E58F}" srcId="{1BDB90CB-C1D9-41FA-81DF-8168E5E10640}" destId="{3CBA5640-31A8-40C3-92A2-B4937E14C4C6}" srcOrd="3" destOrd="0" parTransId="{B09066AD-A6B5-43AB-A08A-905AF022D212}" sibTransId="{FA275B51-55A0-46C1-9654-A37B437EE012}"/>
    <dgm:cxn modelId="{014603B5-9F54-4F86-86DA-2E23455DB172}" type="presOf" srcId="{189AF490-E3AF-479D-B74E-76EB20F305A0}" destId="{6235FEBB-9E1C-492E-A5B8-20447DE65939}" srcOrd="1" destOrd="0" presId="urn:microsoft.com/office/officeart/2005/8/layout/cycle8"/>
    <dgm:cxn modelId="{2DD62DC8-BF0A-4220-B6D0-865356E63193}" type="presOf" srcId="{CF2FDF7B-6EAC-4CAA-8358-C99598A179D7}" destId="{FD01D872-8BE0-4E2D-A75F-6C162F9F6DEE}" srcOrd="0" destOrd="0" presId="urn:microsoft.com/office/officeart/2005/8/layout/cycle8"/>
    <dgm:cxn modelId="{A47C6BCC-8C5F-411D-8A5D-75C10F72CFD9}" type="presOf" srcId="{D9F2DA6E-5AB6-487D-990C-D54C3EA81215}" destId="{12C6936D-FB69-41BB-BAAE-65E98C711D12}" srcOrd="1" destOrd="0" presId="urn:microsoft.com/office/officeart/2005/8/layout/cycle8"/>
    <dgm:cxn modelId="{734DEDD1-FFEE-45EF-B198-35C272B001C7}" type="presOf" srcId="{189AF490-E3AF-479D-B74E-76EB20F305A0}" destId="{646B5DA7-6025-492D-827A-00EA56A62FE4}" srcOrd="0" destOrd="0" presId="urn:microsoft.com/office/officeart/2005/8/layout/cycle8"/>
    <dgm:cxn modelId="{202354E2-75F2-45F5-87FB-61E8A4E03872}" srcId="{1BDB90CB-C1D9-41FA-81DF-8168E5E10640}" destId="{D9F2DA6E-5AB6-487D-990C-D54C3EA81215}" srcOrd="0" destOrd="0" parTransId="{D7F1060B-CB2A-44EF-B992-8146CE6AD982}" sibTransId="{CF16898E-0B37-4802-B1D4-F857AB2EBFF0}"/>
    <dgm:cxn modelId="{C46031EF-F206-4734-A79F-FED9DC489E2F}" srcId="{1BDB90CB-C1D9-41FA-81DF-8168E5E10640}" destId="{CF2FDF7B-6EAC-4CAA-8358-C99598A179D7}" srcOrd="1" destOrd="0" parTransId="{5D878749-B53F-4B80-BBC9-6B7EB233B71D}" sibTransId="{21F95C54-BE4D-453B-8428-4EF3F7675BB9}"/>
    <dgm:cxn modelId="{8CDFF9F4-349F-4D59-8B81-FCA27E401C65}" type="presOf" srcId="{3CBA5640-31A8-40C3-92A2-B4937E14C4C6}" destId="{F1C440E2-EDE6-4B2D-A01E-343A28D8A2BF}" srcOrd="0" destOrd="0" presId="urn:microsoft.com/office/officeart/2005/8/layout/cycle8"/>
    <dgm:cxn modelId="{1EBBCFFA-5B91-4457-8728-6FE07D88A35A}" type="presParOf" srcId="{BA86878B-2404-48CA-BEF4-5D10285AAECA}" destId="{124A32FE-1410-45F1-83F0-9163DD28BE53}" srcOrd="0" destOrd="0" presId="urn:microsoft.com/office/officeart/2005/8/layout/cycle8"/>
    <dgm:cxn modelId="{5C6F466C-7BEC-4717-A2D5-ED40C0B78325}" type="presParOf" srcId="{BA86878B-2404-48CA-BEF4-5D10285AAECA}" destId="{8C91108B-B724-4B25-9B53-07D84EDF0059}" srcOrd="1" destOrd="0" presId="urn:microsoft.com/office/officeart/2005/8/layout/cycle8"/>
    <dgm:cxn modelId="{9F99454C-E654-4BB4-8E65-8D882028AB75}" type="presParOf" srcId="{BA86878B-2404-48CA-BEF4-5D10285AAECA}" destId="{788CCCF2-86A0-4F56-89DD-6E202FA00618}" srcOrd="2" destOrd="0" presId="urn:microsoft.com/office/officeart/2005/8/layout/cycle8"/>
    <dgm:cxn modelId="{98C253D8-E0E9-4471-837E-EF1B58A96DE2}" type="presParOf" srcId="{BA86878B-2404-48CA-BEF4-5D10285AAECA}" destId="{12C6936D-FB69-41BB-BAAE-65E98C711D12}" srcOrd="3" destOrd="0" presId="urn:microsoft.com/office/officeart/2005/8/layout/cycle8"/>
    <dgm:cxn modelId="{F282F881-056D-49D5-8C7E-07A7D3F7DD5F}" type="presParOf" srcId="{BA86878B-2404-48CA-BEF4-5D10285AAECA}" destId="{FD01D872-8BE0-4E2D-A75F-6C162F9F6DEE}" srcOrd="4" destOrd="0" presId="urn:microsoft.com/office/officeart/2005/8/layout/cycle8"/>
    <dgm:cxn modelId="{BB1C2608-536C-4AD9-A741-687FEB90C23A}" type="presParOf" srcId="{BA86878B-2404-48CA-BEF4-5D10285AAECA}" destId="{9D5A088B-2564-4F8E-98A9-B540D2FA2629}" srcOrd="5" destOrd="0" presId="urn:microsoft.com/office/officeart/2005/8/layout/cycle8"/>
    <dgm:cxn modelId="{AF6F20BC-7665-4D32-B959-0C00CA27D95F}" type="presParOf" srcId="{BA86878B-2404-48CA-BEF4-5D10285AAECA}" destId="{872F095F-81D0-420C-9E91-6451BE7E47A9}" srcOrd="6" destOrd="0" presId="urn:microsoft.com/office/officeart/2005/8/layout/cycle8"/>
    <dgm:cxn modelId="{7AC13AE6-56ED-41B3-8B09-FB864C7A7D90}" type="presParOf" srcId="{BA86878B-2404-48CA-BEF4-5D10285AAECA}" destId="{DB19D8D5-464B-4F8D-AEFE-91933E1B77EB}" srcOrd="7" destOrd="0" presId="urn:microsoft.com/office/officeart/2005/8/layout/cycle8"/>
    <dgm:cxn modelId="{094519F0-E887-4B8D-996C-73D6DE533732}" type="presParOf" srcId="{BA86878B-2404-48CA-BEF4-5D10285AAECA}" destId="{646B5DA7-6025-492D-827A-00EA56A62FE4}" srcOrd="8" destOrd="0" presId="urn:microsoft.com/office/officeart/2005/8/layout/cycle8"/>
    <dgm:cxn modelId="{AD37C266-EED8-4735-AA7B-9C4EC4F320B7}" type="presParOf" srcId="{BA86878B-2404-48CA-BEF4-5D10285AAECA}" destId="{9979BB83-FF36-43D0-ADF7-A8EDBB27AE51}" srcOrd="9" destOrd="0" presId="urn:microsoft.com/office/officeart/2005/8/layout/cycle8"/>
    <dgm:cxn modelId="{B72FDC3D-757D-42BF-BEE6-FEFE95D6F3CA}" type="presParOf" srcId="{BA86878B-2404-48CA-BEF4-5D10285AAECA}" destId="{4548BACE-C06B-4A56-A8DA-FFDAB2703EF5}" srcOrd="10" destOrd="0" presId="urn:microsoft.com/office/officeart/2005/8/layout/cycle8"/>
    <dgm:cxn modelId="{1704CCA0-5015-4D8B-A60B-FD0D8D8EC8A1}" type="presParOf" srcId="{BA86878B-2404-48CA-BEF4-5D10285AAECA}" destId="{6235FEBB-9E1C-492E-A5B8-20447DE65939}" srcOrd="11" destOrd="0" presId="urn:microsoft.com/office/officeart/2005/8/layout/cycle8"/>
    <dgm:cxn modelId="{F9D06712-C956-4222-A137-F579ABE23EAD}" type="presParOf" srcId="{BA86878B-2404-48CA-BEF4-5D10285AAECA}" destId="{F1C440E2-EDE6-4B2D-A01E-343A28D8A2BF}" srcOrd="12" destOrd="0" presId="urn:microsoft.com/office/officeart/2005/8/layout/cycle8"/>
    <dgm:cxn modelId="{50BB8DC7-248C-42F0-B315-B710CC07BAA9}" type="presParOf" srcId="{BA86878B-2404-48CA-BEF4-5D10285AAECA}" destId="{FCA55DCA-70D5-48B1-AA7C-1719B2633466}" srcOrd="13" destOrd="0" presId="urn:microsoft.com/office/officeart/2005/8/layout/cycle8"/>
    <dgm:cxn modelId="{224095F6-40CF-484F-AA6B-B120645ACDFF}" type="presParOf" srcId="{BA86878B-2404-48CA-BEF4-5D10285AAECA}" destId="{0DDE1DE7-78E9-43AA-8C1A-A2C46400DAE8}" srcOrd="14" destOrd="0" presId="urn:microsoft.com/office/officeart/2005/8/layout/cycle8"/>
    <dgm:cxn modelId="{A62B9E52-4B99-4295-B407-4C5AB301A1D3}" type="presParOf" srcId="{BA86878B-2404-48CA-BEF4-5D10285AAECA}" destId="{50EDDE42-E67C-49B3-80F1-6A9BDB78246E}" srcOrd="15" destOrd="0" presId="urn:microsoft.com/office/officeart/2005/8/layout/cycle8"/>
    <dgm:cxn modelId="{66722A43-B6C8-44FF-8920-A5D11D59516F}" type="presParOf" srcId="{BA86878B-2404-48CA-BEF4-5D10285AAECA}" destId="{35085B5A-F9EF-4E5F-8A7B-C198400C0FFC}" srcOrd="16" destOrd="0" presId="urn:microsoft.com/office/officeart/2005/8/layout/cycle8"/>
    <dgm:cxn modelId="{01EA74FB-ACB0-432D-968D-1EC731D02164}" type="presParOf" srcId="{BA86878B-2404-48CA-BEF4-5D10285AAECA}" destId="{F572ABFF-BC9D-48D3-8194-F7B32C1BABA1}" srcOrd="17" destOrd="0" presId="urn:microsoft.com/office/officeart/2005/8/layout/cycle8"/>
    <dgm:cxn modelId="{541AD305-C8D0-49CA-92E7-C87CC61DC862}" type="presParOf" srcId="{BA86878B-2404-48CA-BEF4-5D10285AAECA}" destId="{2CAFC3CE-0110-4573-8078-0C022A220270}" srcOrd="18" destOrd="0" presId="urn:microsoft.com/office/officeart/2005/8/layout/cycle8"/>
    <dgm:cxn modelId="{6CBBB4C7-AB85-4A52-A0AB-E8CFD8E5B516}" type="presParOf" srcId="{BA86878B-2404-48CA-BEF4-5D10285AAECA}" destId="{894BD42E-DE88-421E-9502-5FE74D945562}"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D35026-0E33-4C2F-AA29-CB971AE377FE}"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AU"/>
        </a:p>
      </dgm:t>
    </dgm:pt>
    <dgm:pt modelId="{64FC4300-1A4A-41BC-B89D-494DB9051C37}">
      <dgm:prSet phldrT="[Text]" custT="1"/>
      <dgm:spPr/>
      <dgm:t>
        <a:bodyPr/>
        <a:lstStyle/>
        <a:p>
          <a:r>
            <a:rPr lang="en-AU" sz="1400" b="1" dirty="0"/>
            <a:t>The PSI360 will  Launch today</a:t>
          </a:r>
          <a:endParaRPr lang="en-AU" sz="1400" dirty="0"/>
        </a:p>
        <a:p>
          <a:r>
            <a:rPr lang="en-AU" sz="1400" dirty="0"/>
            <a:t>You will receive a link to the survey via email requesting you to nominate your </a:t>
          </a:r>
          <a:r>
            <a:rPr lang="en-AU" sz="1400" dirty="0" err="1"/>
            <a:t>raters</a:t>
          </a:r>
          <a:r>
            <a:rPr lang="en-AU" sz="1400" dirty="0"/>
            <a:t>. Do this ASAP.</a:t>
          </a:r>
        </a:p>
      </dgm:t>
    </dgm:pt>
    <dgm:pt modelId="{C737980F-3C2B-4D73-8D9E-46B729FAAF8F}" type="parTrans" cxnId="{ACC29884-2C2C-4066-A129-F6731D9EC744}">
      <dgm:prSet/>
      <dgm:spPr/>
      <dgm:t>
        <a:bodyPr/>
        <a:lstStyle/>
        <a:p>
          <a:endParaRPr lang="en-AU"/>
        </a:p>
      </dgm:t>
    </dgm:pt>
    <dgm:pt modelId="{9CC21C40-AFEA-4B2C-BADB-D246D1CA2F34}" type="sibTrans" cxnId="{ACC29884-2C2C-4066-A129-F6731D9EC744}">
      <dgm:prSet/>
      <dgm:spPr/>
      <dgm:t>
        <a:bodyPr/>
        <a:lstStyle/>
        <a:p>
          <a:endParaRPr lang="en-AU"/>
        </a:p>
      </dgm:t>
    </dgm:pt>
    <dgm:pt modelId="{B5939757-1D7A-4286-8D25-7703AD604E4D}">
      <dgm:prSet phldrT="[Text]" custT="1"/>
      <dgm:spPr/>
      <dgm:t>
        <a:bodyPr/>
        <a:lstStyle/>
        <a:p>
          <a:r>
            <a:rPr lang="en-AU" sz="1400"/>
            <a:t>On the launch date, you will also receive a link to complete your own assessment. </a:t>
          </a:r>
          <a:endParaRPr lang="en-AU" sz="1400">
            <a:solidFill>
              <a:srgbClr val="FF0000"/>
            </a:solidFill>
          </a:endParaRPr>
        </a:p>
      </dgm:t>
    </dgm:pt>
    <dgm:pt modelId="{63F7E5C7-37E6-4E4F-AA8E-7FD38EFB1A47}" type="parTrans" cxnId="{92175BD0-12AE-436B-B611-3A36F2422D8B}">
      <dgm:prSet/>
      <dgm:spPr/>
      <dgm:t>
        <a:bodyPr/>
        <a:lstStyle/>
        <a:p>
          <a:endParaRPr lang="en-AU"/>
        </a:p>
      </dgm:t>
    </dgm:pt>
    <dgm:pt modelId="{E9D375E4-A713-4DD0-A38E-79CCAA179323}" type="sibTrans" cxnId="{92175BD0-12AE-436B-B611-3A36F2422D8B}">
      <dgm:prSet/>
      <dgm:spPr/>
      <dgm:t>
        <a:bodyPr/>
        <a:lstStyle/>
        <a:p>
          <a:endParaRPr lang="en-AU"/>
        </a:p>
      </dgm:t>
    </dgm:pt>
    <dgm:pt modelId="{C1A360C9-842F-48AE-8A4E-6E0A711F95E5}">
      <dgm:prSet custT="1"/>
      <dgm:spPr/>
      <dgm:t>
        <a:bodyPr/>
        <a:lstStyle/>
        <a:p>
          <a:r>
            <a:rPr lang="en-AU" sz="1400"/>
            <a:t>Reports are generated by third party; Data Drives Insight</a:t>
          </a:r>
        </a:p>
      </dgm:t>
    </dgm:pt>
    <dgm:pt modelId="{4251319E-DE74-4052-97B5-5106F2BC1BFA}" type="parTrans" cxnId="{DCB3399C-FD0D-44C5-95F8-2397CA5D4D35}">
      <dgm:prSet/>
      <dgm:spPr/>
      <dgm:t>
        <a:bodyPr/>
        <a:lstStyle/>
        <a:p>
          <a:endParaRPr lang="en-AU"/>
        </a:p>
      </dgm:t>
    </dgm:pt>
    <dgm:pt modelId="{537EC4E3-117B-4094-8AED-94CA77611A10}" type="sibTrans" cxnId="{DCB3399C-FD0D-44C5-95F8-2397CA5D4D35}">
      <dgm:prSet/>
      <dgm:spPr/>
      <dgm:t>
        <a:bodyPr/>
        <a:lstStyle/>
        <a:p>
          <a:endParaRPr lang="en-AU"/>
        </a:p>
      </dgm:t>
    </dgm:pt>
    <dgm:pt modelId="{38094D2F-91F6-4CE3-A764-8546B2D35C1D}">
      <dgm:prSet custT="1"/>
      <dgm:spPr/>
      <dgm:t>
        <a:bodyPr/>
        <a:lstStyle/>
        <a:p>
          <a:r>
            <a:rPr lang="en-AU" sz="1400" dirty="0"/>
            <a:t>You are debriefed your results with an accredited coach, where you will receive your report and create an action plan together.</a:t>
          </a:r>
        </a:p>
      </dgm:t>
    </dgm:pt>
    <dgm:pt modelId="{A7D0C185-281A-42CF-8E3C-84FE2A4D2747}" type="parTrans" cxnId="{8C2D344F-34D4-4DAC-A22B-D67B43AD76D2}">
      <dgm:prSet/>
      <dgm:spPr/>
      <dgm:t>
        <a:bodyPr/>
        <a:lstStyle/>
        <a:p>
          <a:endParaRPr lang="en-AU"/>
        </a:p>
      </dgm:t>
    </dgm:pt>
    <dgm:pt modelId="{29AEB26D-885F-4A45-974E-B4D3F555A185}" type="sibTrans" cxnId="{8C2D344F-34D4-4DAC-A22B-D67B43AD76D2}">
      <dgm:prSet/>
      <dgm:spPr/>
      <dgm:t>
        <a:bodyPr/>
        <a:lstStyle/>
        <a:p>
          <a:endParaRPr lang="en-AU"/>
        </a:p>
      </dgm:t>
    </dgm:pt>
    <dgm:pt modelId="{DC842723-D416-4442-890E-59E02DEEDE34}">
      <dgm:prSet custT="1"/>
      <dgm:spPr/>
      <dgm:t>
        <a:bodyPr/>
        <a:lstStyle/>
        <a:p>
          <a:r>
            <a:rPr lang="en-AU" sz="1400" dirty="0">
              <a:solidFill>
                <a:schemeClr val="tx1"/>
              </a:solidFill>
            </a:rPr>
            <a:t>Organisation</a:t>
          </a:r>
          <a:r>
            <a:rPr lang="en-AU" sz="1400" dirty="0"/>
            <a:t> receives the Composite Report  &amp; group debrief/s</a:t>
          </a:r>
        </a:p>
      </dgm:t>
    </dgm:pt>
    <dgm:pt modelId="{24EE380D-C624-4435-9DC4-016E764A57B9}" type="parTrans" cxnId="{47DE5F81-D937-4460-8355-96AE43D160EC}">
      <dgm:prSet/>
      <dgm:spPr/>
      <dgm:t>
        <a:bodyPr/>
        <a:lstStyle/>
        <a:p>
          <a:endParaRPr lang="en-AU"/>
        </a:p>
      </dgm:t>
    </dgm:pt>
    <dgm:pt modelId="{AD998C60-312B-4C30-AD65-C2122737AAA8}" type="sibTrans" cxnId="{47DE5F81-D937-4460-8355-96AE43D160EC}">
      <dgm:prSet/>
      <dgm:spPr/>
      <dgm:t>
        <a:bodyPr/>
        <a:lstStyle/>
        <a:p>
          <a:endParaRPr lang="en-AU"/>
        </a:p>
      </dgm:t>
    </dgm:pt>
    <dgm:pt modelId="{2880E640-8236-4C8A-9B39-375D3D9BCF7B}" type="pres">
      <dgm:prSet presAssocID="{97D35026-0E33-4C2F-AA29-CB971AE377FE}" presName="Name0" presStyleCnt="0">
        <dgm:presLayoutVars>
          <dgm:dir/>
          <dgm:resizeHandles val="exact"/>
        </dgm:presLayoutVars>
      </dgm:prSet>
      <dgm:spPr/>
    </dgm:pt>
    <dgm:pt modelId="{C5BF5746-7949-4D58-AC50-A8DA04C2EA06}" type="pres">
      <dgm:prSet presAssocID="{64FC4300-1A4A-41BC-B89D-494DB9051C37}" presName="node" presStyleLbl="node1" presStyleIdx="0" presStyleCnt="5" custScaleX="127711">
        <dgm:presLayoutVars>
          <dgm:bulletEnabled val="1"/>
        </dgm:presLayoutVars>
      </dgm:prSet>
      <dgm:spPr/>
    </dgm:pt>
    <dgm:pt modelId="{1D653E2F-69DE-46F1-9352-D62C7C9A9C44}" type="pres">
      <dgm:prSet presAssocID="{9CC21C40-AFEA-4B2C-BADB-D246D1CA2F34}" presName="sibTrans" presStyleLbl="sibTrans2D1" presStyleIdx="0" presStyleCnt="4"/>
      <dgm:spPr/>
    </dgm:pt>
    <dgm:pt modelId="{289105B8-35FA-4796-9DA6-F83397E31B17}" type="pres">
      <dgm:prSet presAssocID="{9CC21C40-AFEA-4B2C-BADB-D246D1CA2F34}" presName="connectorText" presStyleLbl="sibTrans2D1" presStyleIdx="0" presStyleCnt="4"/>
      <dgm:spPr/>
    </dgm:pt>
    <dgm:pt modelId="{CE9039C6-C2AD-4B82-95F9-A0D36AA2319B}" type="pres">
      <dgm:prSet presAssocID="{B5939757-1D7A-4286-8D25-7703AD604E4D}" presName="node" presStyleLbl="node1" presStyleIdx="1" presStyleCnt="5">
        <dgm:presLayoutVars>
          <dgm:bulletEnabled val="1"/>
        </dgm:presLayoutVars>
      </dgm:prSet>
      <dgm:spPr/>
    </dgm:pt>
    <dgm:pt modelId="{78DFD059-C82B-437D-BD7E-0F7D1245479E}" type="pres">
      <dgm:prSet presAssocID="{E9D375E4-A713-4DD0-A38E-79CCAA179323}" presName="sibTrans" presStyleLbl="sibTrans2D1" presStyleIdx="1" presStyleCnt="4"/>
      <dgm:spPr/>
    </dgm:pt>
    <dgm:pt modelId="{2A75ADDA-4D21-4B67-9FA1-DE7E7EB52AEF}" type="pres">
      <dgm:prSet presAssocID="{E9D375E4-A713-4DD0-A38E-79CCAA179323}" presName="connectorText" presStyleLbl="sibTrans2D1" presStyleIdx="1" presStyleCnt="4"/>
      <dgm:spPr/>
    </dgm:pt>
    <dgm:pt modelId="{8B2FC641-5210-4979-AA98-DE5A1F2851E0}" type="pres">
      <dgm:prSet presAssocID="{C1A360C9-842F-48AE-8A4E-6E0A711F95E5}" presName="node" presStyleLbl="node1" presStyleIdx="2" presStyleCnt="5">
        <dgm:presLayoutVars>
          <dgm:bulletEnabled val="1"/>
        </dgm:presLayoutVars>
      </dgm:prSet>
      <dgm:spPr/>
    </dgm:pt>
    <dgm:pt modelId="{AD326063-7486-4969-A880-C89963AFF4F8}" type="pres">
      <dgm:prSet presAssocID="{537EC4E3-117B-4094-8AED-94CA77611A10}" presName="sibTrans" presStyleLbl="sibTrans2D1" presStyleIdx="2" presStyleCnt="4"/>
      <dgm:spPr/>
    </dgm:pt>
    <dgm:pt modelId="{D877BA54-F904-4718-A96D-9958AF941C6B}" type="pres">
      <dgm:prSet presAssocID="{537EC4E3-117B-4094-8AED-94CA77611A10}" presName="connectorText" presStyleLbl="sibTrans2D1" presStyleIdx="2" presStyleCnt="4"/>
      <dgm:spPr/>
    </dgm:pt>
    <dgm:pt modelId="{1C819C23-C6B5-4D04-9EC7-32A2F888B152}" type="pres">
      <dgm:prSet presAssocID="{38094D2F-91F6-4CE3-A764-8546B2D35C1D}" presName="node" presStyleLbl="node1" presStyleIdx="3" presStyleCnt="5" custScaleX="164768">
        <dgm:presLayoutVars>
          <dgm:bulletEnabled val="1"/>
        </dgm:presLayoutVars>
      </dgm:prSet>
      <dgm:spPr/>
    </dgm:pt>
    <dgm:pt modelId="{D5A50D9E-3FFD-47B5-BAE8-B60C1FC386DE}" type="pres">
      <dgm:prSet presAssocID="{29AEB26D-885F-4A45-974E-B4D3F555A185}" presName="sibTrans" presStyleLbl="sibTrans2D1" presStyleIdx="3" presStyleCnt="4" custLinFactNeighborX="59977" custLinFactNeighborY="-5495"/>
      <dgm:spPr/>
    </dgm:pt>
    <dgm:pt modelId="{2CA5B802-9DA2-46FA-ABB6-404CFF172AD9}" type="pres">
      <dgm:prSet presAssocID="{29AEB26D-885F-4A45-974E-B4D3F555A185}" presName="connectorText" presStyleLbl="sibTrans2D1" presStyleIdx="3" presStyleCnt="4"/>
      <dgm:spPr/>
    </dgm:pt>
    <dgm:pt modelId="{67EC98F3-B1A8-460F-911E-52BFF070E83E}" type="pres">
      <dgm:prSet presAssocID="{DC842723-D416-4442-890E-59E02DEEDE34}" presName="node" presStyleLbl="node1" presStyleIdx="4" presStyleCnt="5">
        <dgm:presLayoutVars>
          <dgm:bulletEnabled val="1"/>
        </dgm:presLayoutVars>
      </dgm:prSet>
      <dgm:spPr/>
    </dgm:pt>
  </dgm:ptLst>
  <dgm:cxnLst>
    <dgm:cxn modelId="{9BBD2D01-8677-4E75-8375-9049A78C6574}" type="presOf" srcId="{B5939757-1D7A-4286-8D25-7703AD604E4D}" destId="{CE9039C6-C2AD-4B82-95F9-A0D36AA2319B}" srcOrd="0" destOrd="0" presId="urn:microsoft.com/office/officeart/2005/8/layout/process1"/>
    <dgm:cxn modelId="{0EB9800A-02B7-4271-ACE5-128A9B8B76C6}" type="presOf" srcId="{E9D375E4-A713-4DD0-A38E-79CCAA179323}" destId="{2A75ADDA-4D21-4B67-9FA1-DE7E7EB52AEF}" srcOrd="1" destOrd="0" presId="urn:microsoft.com/office/officeart/2005/8/layout/process1"/>
    <dgm:cxn modelId="{6EE2740D-847A-460B-BC26-0C0D059495B3}" type="presOf" srcId="{64FC4300-1A4A-41BC-B89D-494DB9051C37}" destId="{C5BF5746-7949-4D58-AC50-A8DA04C2EA06}" srcOrd="0" destOrd="0" presId="urn:microsoft.com/office/officeart/2005/8/layout/process1"/>
    <dgm:cxn modelId="{03613A18-25DB-4F07-96EC-CBAF208F5CE6}" type="presOf" srcId="{9CC21C40-AFEA-4B2C-BADB-D246D1CA2F34}" destId="{1D653E2F-69DE-46F1-9352-D62C7C9A9C44}" srcOrd="0" destOrd="0" presId="urn:microsoft.com/office/officeart/2005/8/layout/process1"/>
    <dgm:cxn modelId="{6B284925-516A-4299-9CC1-F12424F4CCEE}" type="presOf" srcId="{C1A360C9-842F-48AE-8A4E-6E0A711F95E5}" destId="{8B2FC641-5210-4979-AA98-DE5A1F2851E0}" srcOrd="0" destOrd="0" presId="urn:microsoft.com/office/officeart/2005/8/layout/process1"/>
    <dgm:cxn modelId="{F4174835-738F-43E1-AF8A-3F497993B7E1}" type="presOf" srcId="{29AEB26D-885F-4A45-974E-B4D3F555A185}" destId="{D5A50D9E-3FFD-47B5-BAE8-B60C1FC386DE}" srcOrd="0" destOrd="0" presId="urn:microsoft.com/office/officeart/2005/8/layout/process1"/>
    <dgm:cxn modelId="{66F87B66-06F2-430F-853B-57A9DC1177AE}" type="presOf" srcId="{E9D375E4-A713-4DD0-A38E-79CCAA179323}" destId="{78DFD059-C82B-437D-BD7E-0F7D1245479E}" srcOrd="0" destOrd="0" presId="urn:microsoft.com/office/officeart/2005/8/layout/process1"/>
    <dgm:cxn modelId="{4B03686D-1450-4E3B-A183-49D4C588826B}" type="presOf" srcId="{97D35026-0E33-4C2F-AA29-CB971AE377FE}" destId="{2880E640-8236-4C8A-9B39-375D3D9BCF7B}" srcOrd="0" destOrd="0" presId="urn:microsoft.com/office/officeart/2005/8/layout/process1"/>
    <dgm:cxn modelId="{8C2D344F-34D4-4DAC-A22B-D67B43AD76D2}" srcId="{97D35026-0E33-4C2F-AA29-CB971AE377FE}" destId="{38094D2F-91F6-4CE3-A764-8546B2D35C1D}" srcOrd="3" destOrd="0" parTransId="{A7D0C185-281A-42CF-8E3C-84FE2A4D2747}" sibTransId="{29AEB26D-885F-4A45-974E-B4D3F555A185}"/>
    <dgm:cxn modelId="{0159C055-8E69-4A62-B248-F953956E3ECD}" type="presOf" srcId="{DC842723-D416-4442-890E-59E02DEEDE34}" destId="{67EC98F3-B1A8-460F-911E-52BFF070E83E}" srcOrd="0" destOrd="0" presId="urn:microsoft.com/office/officeart/2005/8/layout/process1"/>
    <dgm:cxn modelId="{47DE5F81-D937-4460-8355-96AE43D160EC}" srcId="{97D35026-0E33-4C2F-AA29-CB971AE377FE}" destId="{DC842723-D416-4442-890E-59E02DEEDE34}" srcOrd="4" destOrd="0" parTransId="{24EE380D-C624-4435-9DC4-016E764A57B9}" sibTransId="{AD998C60-312B-4C30-AD65-C2122737AAA8}"/>
    <dgm:cxn modelId="{ACC29884-2C2C-4066-A129-F6731D9EC744}" srcId="{97D35026-0E33-4C2F-AA29-CB971AE377FE}" destId="{64FC4300-1A4A-41BC-B89D-494DB9051C37}" srcOrd="0" destOrd="0" parTransId="{C737980F-3C2B-4D73-8D9E-46B729FAAF8F}" sibTransId="{9CC21C40-AFEA-4B2C-BADB-D246D1CA2F34}"/>
    <dgm:cxn modelId="{DCB3399C-FD0D-44C5-95F8-2397CA5D4D35}" srcId="{97D35026-0E33-4C2F-AA29-CB971AE377FE}" destId="{C1A360C9-842F-48AE-8A4E-6E0A711F95E5}" srcOrd="2" destOrd="0" parTransId="{4251319E-DE74-4052-97B5-5106F2BC1BFA}" sibTransId="{537EC4E3-117B-4094-8AED-94CA77611A10}"/>
    <dgm:cxn modelId="{5F4A0CA8-7D91-4BB2-A4BC-2933C7BF75F4}" type="presOf" srcId="{537EC4E3-117B-4094-8AED-94CA77611A10}" destId="{D877BA54-F904-4718-A96D-9958AF941C6B}" srcOrd="1" destOrd="0" presId="urn:microsoft.com/office/officeart/2005/8/layout/process1"/>
    <dgm:cxn modelId="{9B737FA9-F30B-4937-8CB8-58A7B202B7CA}" type="presOf" srcId="{537EC4E3-117B-4094-8AED-94CA77611A10}" destId="{AD326063-7486-4969-A880-C89963AFF4F8}" srcOrd="0" destOrd="0" presId="urn:microsoft.com/office/officeart/2005/8/layout/process1"/>
    <dgm:cxn modelId="{C6FD52B8-BF0D-4783-A08C-706012A17ECB}" type="presOf" srcId="{29AEB26D-885F-4A45-974E-B4D3F555A185}" destId="{2CA5B802-9DA2-46FA-ABB6-404CFF172AD9}" srcOrd="1" destOrd="0" presId="urn:microsoft.com/office/officeart/2005/8/layout/process1"/>
    <dgm:cxn modelId="{03BEA9BA-7FE5-42B8-B761-055AF78F933E}" type="presOf" srcId="{9CC21C40-AFEA-4B2C-BADB-D246D1CA2F34}" destId="{289105B8-35FA-4796-9DA6-F83397E31B17}" srcOrd="1" destOrd="0" presId="urn:microsoft.com/office/officeart/2005/8/layout/process1"/>
    <dgm:cxn modelId="{92175BD0-12AE-436B-B611-3A36F2422D8B}" srcId="{97D35026-0E33-4C2F-AA29-CB971AE377FE}" destId="{B5939757-1D7A-4286-8D25-7703AD604E4D}" srcOrd="1" destOrd="0" parTransId="{63F7E5C7-37E6-4E4F-AA8E-7FD38EFB1A47}" sibTransId="{E9D375E4-A713-4DD0-A38E-79CCAA179323}"/>
    <dgm:cxn modelId="{8583DFE1-7E80-48DD-9FFE-2BA6ACB7EBFA}" type="presOf" srcId="{38094D2F-91F6-4CE3-A764-8546B2D35C1D}" destId="{1C819C23-C6B5-4D04-9EC7-32A2F888B152}" srcOrd="0" destOrd="0" presId="urn:microsoft.com/office/officeart/2005/8/layout/process1"/>
    <dgm:cxn modelId="{80432022-E2F1-4775-BD91-A166566D844C}" type="presParOf" srcId="{2880E640-8236-4C8A-9B39-375D3D9BCF7B}" destId="{C5BF5746-7949-4D58-AC50-A8DA04C2EA06}" srcOrd="0" destOrd="0" presId="urn:microsoft.com/office/officeart/2005/8/layout/process1"/>
    <dgm:cxn modelId="{4E77C5A9-70F9-4DE3-90C5-A27C442AB10D}" type="presParOf" srcId="{2880E640-8236-4C8A-9B39-375D3D9BCF7B}" destId="{1D653E2F-69DE-46F1-9352-D62C7C9A9C44}" srcOrd="1" destOrd="0" presId="urn:microsoft.com/office/officeart/2005/8/layout/process1"/>
    <dgm:cxn modelId="{AE10683C-9A4A-45F6-8801-FA7270D0B304}" type="presParOf" srcId="{1D653E2F-69DE-46F1-9352-D62C7C9A9C44}" destId="{289105B8-35FA-4796-9DA6-F83397E31B17}" srcOrd="0" destOrd="0" presId="urn:microsoft.com/office/officeart/2005/8/layout/process1"/>
    <dgm:cxn modelId="{A8E449C7-3B7F-4098-8DA1-AFF52349CAC6}" type="presParOf" srcId="{2880E640-8236-4C8A-9B39-375D3D9BCF7B}" destId="{CE9039C6-C2AD-4B82-95F9-A0D36AA2319B}" srcOrd="2" destOrd="0" presId="urn:microsoft.com/office/officeart/2005/8/layout/process1"/>
    <dgm:cxn modelId="{F6D626B0-EF48-4019-95E1-59AE8168D098}" type="presParOf" srcId="{2880E640-8236-4C8A-9B39-375D3D9BCF7B}" destId="{78DFD059-C82B-437D-BD7E-0F7D1245479E}" srcOrd="3" destOrd="0" presId="urn:microsoft.com/office/officeart/2005/8/layout/process1"/>
    <dgm:cxn modelId="{EC775E71-E468-4855-A6FA-EAC6599F258A}" type="presParOf" srcId="{78DFD059-C82B-437D-BD7E-0F7D1245479E}" destId="{2A75ADDA-4D21-4B67-9FA1-DE7E7EB52AEF}" srcOrd="0" destOrd="0" presId="urn:microsoft.com/office/officeart/2005/8/layout/process1"/>
    <dgm:cxn modelId="{3FF42727-032E-4D43-99DB-6DC7585F6FD9}" type="presParOf" srcId="{2880E640-8236-4C8A-9B39-375D3D9BCF7B}" destId="{8B2FC641-5210-4979-AA98-DE5A1F2851E0}" srcOrd="4" destOrd="0" presId="urn:microsoft.com/office/officeart/2005/8/layout/process1"/>
    <dgm:cxn modelId="{9DBED6F8-B1E9-48E0-8E6D-56BA6442B068}" type="presParOf" srcId="{2880E640-8236-4C8A-9B39-375D3D9BCF7B}" destId="{AD326063-7486-4969-A880-C89963AFF4F8}" srcOrd="5" destOrd="0" presId="urn:microsoft.com/office/officeart/2005/8/layout/process1"/>
    <dgm:cxn modelId="{A12F0615-2BE2-429C-9D5C-158019988E21}" type="presParOf" srcId="{AD326063-7486-4969-A880-C89963AFF4F8}" destId="{D877BA54-F904-4718-A96D-9958AF941C6B}" srcOrd="0" destOrd="0" presId="urn:microsoft.com/office/officeart/2005/8/layout/process1"/>
    <dgm:cxn modelId="{A2AC04BE-94D5-4E99-81BD-39F7EEC7CB5D}" type="presParOf" srcId="{2880E640-8236-4C8A-9B39-375D3D9BCF7B}" destId="{1C819C23-C6B5-4D04-9EC7-32A2F888B152}" srcOrd="6" destOrd="0" presId="urn:microsoft.com/office/officeart/2005/8/layout/process1"/>
    <dgm:cxn modelId="{89753D3D-EFCB-45F5-9FF4-1E71FC9EB3AD}" type="presParOf" srcId="{2880E640-8236-4C8A-9B39-375D3D9BCF7B}" destId="{D5A50D9E-3FFD-47B5-BAE8-B60C1FC386DE}" srcOrd="7" destOrd="0" presId="urn:microsoft.com/office/officeart/2005/8/layout/process1"/>
    <dgm:cxn modelId="{92678231-2C64-468C-B95F-A8DED3D00AED}" type="presParOf" srcId="{D5A50D9E-3FFD-47B5-BAE8-B60C1FC386DE}" destId="{2CA5B802-9DA2-46FA-ABB6-404CFF172AD9}" srcOrd="0" destOrd="0" presId="urn:microsoft.com/office/officeart/2005/8/layout/process1"/>
    <dgm:cxn modelId="{30D8EE4D-6416-4032-8FF5-F21A0A30CA97}" type="presParOf" srcId="{2880E640-8236-4C8A-9B39-375D3D9BCF7B}" destId="{67EC98F3-B1A8-460F-911E-52BFF070E83E}" srcOrd="8"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35026-0E33-4C2F-AA29-CB971AE377FE}"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AU"/>
        </a:p>
      </dgm:t>
    </dgm:pt>
    <dgm:pt modelId="{64FC4300-1A4A-41BC-B89D-494DB9051C37}">
      <dgm:prSet phldrT="[Text]" custT="1"/>
      <dgm:spPr/>
      <dgm:t>
        <a:bodyPr/>
        <a:lstStyle/>
        <a:p>
          <a:r>
            <a:rPr lang="en-AU" sz="1400" b="1" dirty="0"/>
            <a:t>Receive 2 emails</a:t>
          </a:r>
          <a:endParaRPr lang="en-AU" sz="1400" dirty="0"/>
        </a:p>
        <a:p>
          <a:r>
            <a:rPr lang="en-AU" sz="1400" dirty="0"/>
            <a:t>1. With login details</a:t>
          </a:r>
        </a:p>
        <a:p>
          <a:r>
            <a:rPr lang="en-AU" sz="1400" dirty="0"/>
            <a:t>2. With direct link to your specific guide</a:t>
          </a:r>
        </a:p>
      </dgm:t>
    </dgm:pt>
    <dgm:pt modelId="{C737980F-3C2B-4D73-8D9E-46B729FAAF8F}" type="parTrans" cxnId="{ACC29884-2C2C-4066-A129-F6731D9EC744}">
      <dgm:prSet/>
      <dgm:spPr/>
      <dgm:t>
        <a:bodyPr/>
        <a:lstStyle/>
        <a:p>
          <a:endParaRPr lang="en-AU"/>
        </a:p>
      </dgm:t>
    </dgm:pt>
    <dgm:pt modelId="{9CC21C40-AFEA-4B2C-BADB-D246D1CA2F34}" type="sibTrans" cxnId="{ACC29884-2C2C-4066-A129-F6731D9EC744}">
      <dgm:prSet/>
      <dgm:spPr/>
      <dgm:t>
        <a:bodyPr/>
        <a:lstStyle/>
        <a:p>
          <a:endParaRPr lang="en-AU"/>
        </a:p>
      </dgm:t>
    </dgm:pt>
    <dgm:pt modelId="{B5939757-1D7A-4286-8D25-7703AD604E4D}">
      <dgm:prSet phldrT="[Text]" custT="1"/>
      <dgm:spPr/>
      <dgm:t>
        <a:bodyPr/>
        <a:lstStyle/>
        <a:p>
          <a:r>
            <a:rPr lang="en-AU" sz="1400" dirty="0"/>
            <a:t>Follow the instructions</a:t>
          </a:r>
          <a:endParaRPr lang="en-AU" sz="1400" dirty="0">
            <a:solidFill>
              <a:srgbClr val="FF0000"/>
            </a:solidFill>
          </a:endParaRPr>
        </a:p>
      </dgm:t>
    </dgm:pt>
    <dgm:pt modelId="{63F7E5C7-37E6-4E4F-AA8E-7FD38EFB1A47}" type="parTrans" cxnId="{92175BD0-12AE-436B-B611-3A36F2422D8B}">
      <dgm:prSet/>
      <dgm:spPr/>
      <dgm:t>
        <a:bodyPr/>
        <a:lstStyle/>
        <a:p>
          <a:endParaRPr lang="en-AU"/>
        </a:p>
      </dgm:t>
    </dgm:pt>
    <dgm:pt modelId="{E9D375E4-A713-4DD0-A38E-79CCAA179323}" type="sibTrans" cxnId="{92175BD0-12AE-436B-B611-3A36F2422D8B}">
      <dgm:prSet/>
      <dgm:spPr/>
      <dgm:t>
        <a:bodyPr/>
        <a:lstStyle/>
        <a:p>
          <a:endParaRPr lang="en-AU"/>
        </a:p>
      </dgm:t>
    </dgm:pt>
    <dgm:pt modelId="{C1A360C9-842F-48AE-8A4E-6E0A711F95E5}">
      <dgm:prSet custT="1"/>
      <dgm:spPr/>
      <dgm:t>
        <a:bodyPr/>
        <a:lstStyle/>
        <a:p>
          <a:r>
            <a:rPr lang="en-AU" sz="1400" dirty="0"/>
            <a:t>Capture your actions/commitments from your debrief into the Personal Development Plan </a:t>
          </a:r>
        </a:p>
      </dgm:t>
    </dgm:pt>
    <dgm:pt modelId="{4251319E-DE74-4052-97B5-5106F2BC1BFA}" type="parTrans" cxnId="{DCB3399C-FD0D-44C5-95F8-2397CA5D4D35}">
      <dgm:prSet/>
      <dgm:spPr/>
      <dgm:t>
        <a:bodyPr/>
        <a:lstStyle/>
        <a:p>
          <a:endParaRPr lang="en-AU"/>
        </a:p>
      </dgm:t>
    </dgm:pt>
    <dgm:pt modelId="{537EC4E3-117B-4094-8AED-94CA77611A10}" type="sibTrans" cxnId="{DCB3399C-FD0D-44C5-95F8-2397CA5D4D35}">
      <dgm:prSet/>
      <dgm:spPr/>
      <dgm:t>
        <a:bodyPr/>
        <a:lstStyle/>
        <a:p>
          <a:endParaRPr lang="en-AU"/>
        </a:p>
      </dgm:t>
    </dgm:pt>
    <dgm:pt modelId="{38094D2F-91F6-4CE3-A764-8546B2D35C1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1400" dirty="0"/>
            <a:t>Dive into the Guide wherever you need to!</a:t>
          </a:r>
        </a:p>
      </dgm:t>
    </dgm:pt>
    <dgm:pt modelId="{A7D0C185-281A-42CF-8E3C-84FE2A4D2747}" type="parTrans" cxnId="{8C2D344F-34D4-4DAC-A22B-D67B43AD76D2}">
      <dgm:prSet/>
      <dgm:spPr/>
      <dgm:t>
        <a:bodyPr/>
        <a:lstStyle/>
        <a:p>
          <a:endParaRPr lang="en-AU"/>
        </a:p>
      </dgm:t>
    </dgm:pt>
    <dgm:pt modelId="{29AEB26D-885F-4A45-974E-B4D3F555A185}" type="sibTrans" cxnId="{8C2D344F-34D4-4DAC-A22B-D67B43AD76D2}">
      <dgm:prSet/>
      <dgm:spPr/>
      <dgm:t>
        <a:bodyPr/>
        <a:lstStyle/>
        <a:p>
          <a:endParaRPr lang="en-AU"/>
        </a:p>
      </dgm:t>
    </dgm:pt>
    <dgm:pt modelId="{2880E640-8236-4C8A-9B39-375D3D9BCF7B}" type="pres">
      <dgm:prSet presAssocID="{97D35026-0E33-4C2F-AA29-CB971AE377FE}" presName="Name0" presStyleCnt="0">
        <dgm:presLayoutVars>
          <dgm:dir/>
          <dgm:resizeHandles val="exact"/>
        </dgm:presLayoutVars>
      </dgm:prSet>
      <dgm:spPr/>
    </dgm:pt>
    <dgm:pt modelId="{C5BF5746-7949-4D58-AC50-A8DA04C2EA06}" type="pres">
      <dgm:prSet presAssocID="{64FC4300-1A4A-41BC-B89D-494DB9051C37}" presName="node" presStyleLbl="node1" presStyleIdx="0" presStyleCnt="4" custScaleX="127711">
        <dgm:presLayoutVars>
          <dgm:bulletEnabled val="1"/>
        </dgm:presLayoutVars>
      </dgm:prSet>
      <dgm:spPr/>
    </dgm:pt>
    <dgm:pt modelId="{1D653E2F-69DE-46F1-9352-D62C7C9A9C44}" type="pres">
      <dgm:prSet presAssocID="{9CC21C40-AFEA-4B2C-BADB-D246D1CA2F34}" presName="sibTrans" presStyleLbl="sibTrans2D1" presStyleIdx="0" presStyleCnt="3"/>
      <dgm:spPr/>
    </dgm:pt>
    <dgm:pt modelId="{289105B8-35FA-4796-9DA6-F83397E31B17}" type="pres">
      <dgm:prSet presAssocID="{9CC21C40-AFEA-4B2C-BADB-D246D1CA2F34}" presName="connectorText" presStyleLbl="sibTrans2D1" presStyleIdx="0" presStyleCnt="3"/>
      <dgm:spPr/>
    </dgm:pt>
    <dgm:pt modelId="{CE9039C6-C2AD-4B82-95F9-A0D36AA2319B}" type="pres">
      <dgm:prSet presAssocID="{B5939757-1D7A-4286-8D25-7703AD604E4D}" presName="node" presStyleLbl="node1" presStyleIdx="1" presStyleCnt="4">
        <dgm:presLayoutVars>
          <dgm:bulletEnabled val="1"/>
        </dgm:presLayoutVars>
      </dgm:prSet>
      <dgm:spPr/>
    </dgm:pt>
    <dgm:pt modelId="{78DFD059-C82B-437D-BD7E-0F7D1245479E}" type="pres">
      <dgm:prSet presAssocID="{E9D375E4-A713-4DD0-A38E-79CCAA179323}" presName="sibTrans" presStyleLbl="sibTrans2D1" presStyleIdx="1" presStyleCnt="3"/>
      <dgm:spPr/>
    </dgm:pt>
    <dgm:pt modelId="{2A75ADDA-4D21-4B67-9FA1-DE7E7EB52AEF}" type="pres">
      <dgm:prSet presAssocID="{E9D375E4-A713-4DD0-A38E-79CCAA179323}" presName="connectorText" presStyleLbl="sibTrans2D1" presStyleIdx="1" presStyleCnt="3"/>
      <dgm:spPr/>
    </dgm:pt>
    <dgm:pt modelId="{8B2FC641-5210-4979-AA98-DE5A1F2851E0}" type="pres">
      <dgm:prSet presAssocID="{C1A360C9-842F-48AE-8A4E-6E0A711F95E5}" presName="node" presStyleLbl="node1" presStyleIdx="2" presStyleCnt="4" custScaleX="114775" custScaleY="108231">
        <dgm:presLayoutVars>
          <dgm:bulletEnabled val="1"/>
        </dgm:presLayoutVars>
      </dgm:prSet>
      <dgm:spPr/>
    </dgm:pt>
    <dgm:pt modelId="{AD326063-7486-4969-A880-C89963AFF4F8}" type="pres">
      <dgm:prSet presAssocID="{537EC4E3-117B-4094-8AED-94CA77611A10}" presName="sibTrans" presStyleLbl="sibTrans2D1" presStyleIdx="2" presStyleCnt="3"/>
      <dgm:spPr/>
    </dgm:pt>
    <dgm:pt modelId="{D877BA54-F904-4718-A96D-9958AF941C6B}" type="pres">
      <dgm:prSet presAssocID="{537EC4E3-117B-4094-8AED-94CA77611A10}" presName="connectorText" presStyleLbl="sibTrans2D1" presStyleIdx="2" presStyleCnt="3"/>
      <dgm:spPr/>
    </dgm:pt>
    <dgm:pt modelId="{1C819C23-C6B5-4D04-9EC7-32A2F888B152}" type="pres">
      <dgm:prSet presAssocID="{38094D2F-91F6-4CE3-A764-8546B2D35C1D}" presName="node" presStyleLbl="node1" presStyleIdx="3" presStyleCnt="4" custScaleX="164768">
        <dgm:presLayoutVars>
          <dgm:bulletEnabled val="1"/>
        </dgm:presLayoutVars>
      </dgm:prSet>
      <dgm:spPr/>
    </dgm:pt>
  </dgm:ptLst>
  <dgm:cxnLst>
    <dgm:cxn modelId="{9BBD2D01-8677-4E75-8375-9049A78C6574}" type="presOf" srcId="{B5939757-1D7A-4286-8D25-7703AD604E4D}" destId="{CE9039C6-C2AD-4B82-95F9-A0D36AA2319B}" srcOrd="0" destOrd="0" presId="urn:microsoft.com/office/officeart/2005/8/layout/process1"/>
    <dgm:cxn modelId="{0EB9800A-02B7-4271-ACE5-128A9B8B76C6}" type="presOf" srcId="{E9D375E4-A713-4DD0-A38E-79CCAA179323}" destId="{2A75ADDA-4D21-4B67-9FA1-DE7E7EB52AEF}" srcOrd="1" destOrd="0" presId="urn:microsoft.com/office/officeart/2005/8/layout/process1"/>
    <dgm:cxn modelId="{6EE2740D-847A-460B-BC26-0C0D059495B3}" type="presOf" srcId="{64FC4300-1A4A-41BC-B89D-494DB9051C37}" destId="{C5BF5746-7949-4D58-AC50-A8DA04C2EA06}" srcOrd="0" destOrd="0" presId="urn:microsoft.com/office/officeart/2005/8/layout/process1"/>
    <dgm:cxn modelId="{03613A18-25DB-4F07-96EC-CBAF208F5CE6}" type="presOf" srcId="{9CC21C40-AFEA-4B2C-BADB-D246D1CA2F34}" destId="{1D653E2F-69DE-46F1-9352-D62C7C9A9C44}" srcOrd="0" destOrd="0" presId="urn:microsoft.com/office/officeart/2005/8/layout/process1"/>
    <dgm:cxn modelId="{6B284925-516A-4299-9CC1-F12424F4CCEE}" type="presOf" srcId="{C1A360C9-842F-48AE-8A4E-6E0A711F95E5}" destId="{8B2FC641-5210-4979-AA98-DE5A1F2851E0}" srcOrd="0" destOrd="0" presId="urn:microsoft.com/office/officeart/2005/8/layout/process1"/>
    <dgm:cxn modelId="{66F87B66-06F2-430F-853B-57A9DC1177AE}" type="presOf" srcId="{E9D375E4-A713-4DD0-A38E-79CCAA179323}" destId="{78DFD059-C82B-437D-BD7E-0F7D1245479E}" srcOrd="0" destOrd="0" presId="urn:microsoft.com/office/officeart/2005/8/layout/process1"/>
    <dgm:cxn modelId="{4B03686D-1450-4E3B-A183-49D4C588826B}" type="presOf" srcId="{97D35026-0E33-4C2F-AA29-CB971AE377FE}" destId="{2880E640-8236-4C8A-9B39-375D3D9BCF7B}" srcOrd="0" destOrd="0" presId="urn:microsoft.com/office/officeart/2005/8/layout/process1"/>
    <dgm:cxn modelId="{8C2D344F-34D4-4DAC-A22B-D67B43AD76D2}" srcId="{97D35026-0E33-4C2F-AA29-CB971AE377FE}" destId="{38094D2F-91F6-4CE3-A764-8546B2D35C1D}" srcOrd="3" destOrd="0" parTransId="{A7D0C185-281A-42CF-8E3C-84FE2A4D2747}" sibTransId="{29AEB26D-885F-4A45-974E-B4D3F555A185}"/>
    <dgm:cxn modelId="{ACC29884-2C2C-4066-A129-F6731D9EC744}" srcId="{97D35026-0E33-4C2F-AA29-CB971AE377FE}" destId="{64FC4300-1A4A-41BC-B89D-494DB9051C37}" srcOrd="0" destOrd="0" parTransId="{C737980F-3C2B-4D73-8D9E-46B729FAAF8F}" sibTransId="{9CC21C40-AFEA-4B2C-BADB-D246D1CA2F34}"/>
    <dgm:cxn modelId="{DCB3399C-FD0D-44C5-95F8-2397CA5D4D35}" srcId="{97D35026-0E33-4C2F-AA29-CB971AE377FE}" destId="{C1A360C9-842F-48AE-8A4E-6E0A711F95E5}" srcOrd="2" destOrd="0" parTransId="{4251319E-DE74-4052-97B5-5106F2BC1BFA}" sibTransId="{537EC4E3-117B-4094-8AED-94CA77611A10}"/>
    <dgm:cxn modelId="{5F4A0CA8-7D91-4BB2-A4BC-2933C7BF75F4}" type="presOf" srcId="{537EC4E3-117B-4094-8AED-94CA77611A10}" destId="{D877BA54-F904-4718-A96D-9958AF941C6B}" srcOrd="1" destOrd="0" presId="urn:microsoft.com/office/officeart/2005/8/layout/process1"/>
    <dgm:cxn modelId="{9B737FA9-F30B-4937-8CB8-58A7B202B7CA}" type="presOf" srcId="{537EC4E3-117B-4094-8AED-94CA77611A10}" destId="{AD326063-7486-4969-A880-C89963AFF4F8}" srcOrd="0" destOrd="0" presId="urn:microsoft.com/office/officeart/2005/8/layout/process1"/>
    <dgm:cxn modelId="{03BEA9BA-7FE5-42B8-B761-055AF78F933E}" type="presOf" srcId="{9CC21C40-AFEA-4B2C-BADB-D246D1CA2F34}" destId="{289105B8-35FA-4796-9DA6-F83397E31B17}" srcOrd="1" destOrd="0" presId="urn:microsoft.com/office/officeart/2005/8/layout/process1"/>
    <dgm:cxn modelId="{92175BD0-12AE-436B-B611-3A36F2422D8B}" srcId="{97D35026-0E33-4C2F-AA29-CB971AE377FE}" destId="{B5939757-1D7A-4286-8D25-7703AD604E4D}" srcOrd="1" destOrd="0" parTransId="{63F7E5C7-37E6-4E4F-AA8E-7FD38EFB1A47}" sibTransId="{E9D375E4-A713-4DD0-A38E-79CCAA179323}"/>
    <dgm:cxn modelId="{8583DFE1-7E80-48DD-9FFE-2BA6ACB7EBFA}" type="presOf" srcId="{38094D2F-91F6-4CE3-A764-8546B2D35C1D}" destId="{1C819C23-C6B5-4D04-9EC7-32A2F888B152}" srcOrd="0" destOrd="0" presId="urn:microsoft.com/office/officeart/2005/8/layout/process1"/>
    <dgm:cxn modelId="{80432022-E2F1-4775-BD91-A166566D844C}" type="presParOf" srcId="{2880E640-8236-4C8A-9B39-375D3D9BCF7B}" destId="{C5BF5746-7949-4D58-AC50-A8DA04C2EA06}" srcOrd="0" destOrd="0" presId="urn:microsoft.com/office/officeart/2005/8/layout/process1"/>
    <dgm:cxn modelId="{4E77C5A9-70F9-4DE3-90C5-A27C442AB10D}" type="presParOf" srcId="{2880E640-8236-4C8A-9B39-375D3D9BCF7B}" destId="{1D653E2F-69DE-46F1-9352-D62C7C9A9C44}" srcOrd="1" destOrd="0" presId="urn:microsoft.com/office/officeart/2005/8/layout/process1"/>
    <dgm:cxn modelId="{AE10683C-9A4A-45F6-8801-FA7270D0B304}" type="presParOf" srcId="{1D653E2F-69DE-46F1-9352-D62C7C9A9C44}" destId="{289105B8-35FA-4796-9DA6-F83397E31B17}" srcOrd="0" destOrd="0" presId="urn:microsoft.com/office/officeart/2005/8/layout/process1"/>
    <dgm:cxn modelId="{A8E449C7-3B7F-4098-8DA1-AFF52349CAC6}" type="presParOf" srcId="{2880E640-8236-4C8A-9B39-375D3D9BCF7B}" destId="{CE9039C6-C2AD-4B82-95F9-A0D36AA2319B}" srcOrd="2" destOrd="0" presId="urn:microsoft.com/office/officeart/2005/8/layout/process1"/>
    <dgm:cxn modelId="{F6D626B0-EF48-4019-95E1-59AE8168D098}" type="presParOf" srcId="{2880E640-8236-4C8A-9B39-375D3D9BCF7B}" destId="{78DFD059-C82B-437D-BD7E-0F7D1245479E}" srcOrd="3" destOrd="0" presId="urn:microsoft.com/office/officeart/2005/8/layout/process1"/>
    <dgm:cxn modelId="{EC775E71-E468-4855-A6FA-EAC6599F258A}" type="presParOf" srcId="{78DFD059-C82B-437D-BD7E-0F7D1245479E}" destId="{2A75ADDA-4D21-4B67-9FA1-DE7E7EB52AEF}" srcOrd="0" destOrd="0" presId="urn:microsoft.com/office/officeart/2005/8/layout/process1"/>
    <dgm:cxn modelId="{3FF42727-032E-4D43-99DB-6DC7585F6FD9}" type="presParOf" srcId="{2880E640-8236-4C8A-9B39-375D3D9BCF7B}" destId="{8B2FC641-5210-4979-AA98-DE5A1F2851E0}" srcOrd="4" destOrd="0" presId="urn:microsoft.com/office/officeart/2005/8/layout/process1"/>
    <dgm:cxn modelId="{9DBED6F8-B1E9-48E0-8E6D-56BA6442B068}" type="presParOf" srcId="{2880E640-8236-4C8A-9B39-375D3D9BCF7B}" destId="{AD326063-7486-4969-A880-C89963AFF4F8}" srcOrd="5" destOrd="0" presId="urn:microsoft.com/office/officeart/2005/8/layout/process1"/>
    <dgm:cxn modelId="{A12F0615-2BE2-429C-9D5C-158019988E21}" type="presParOf" srcId="{AD326063-7486-4969-A880-C89963AFF4F8}" destId="{D877BA54-F904-4718-A96D-9958AF941C6B}" srcOrd="0" destOrd="0" presId="urn:microsoft.com/office/officeart/2005/8/layout/process1"/>
    <dgm:cxn modelId="{A2AC04BE-94D5-4E99-81BD-39F7EEC7CB5D}" type="presParOf" srcId="{2880E640-8236-4C8A-9B39-375D3D9BCF7B}" destId="{1C819C23-C6B5-4D04-9EC7-32A2F888B152}"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32FE-1410-45F1-83F0-9163DD28BE53}">
      <dsp:nvSpPr>
        <dsp:cNvPr id="0" name=""/>
        <dsp:cNvSpPr/>
      </dsp:nvSpPr>
      <dsp:spPr>
        <a:xfrm>
          <a:off x="1011229" y="247139"/>
          <a:ext cx="3379622" cy="3379622"/>
        </a:xfrm>
        <a:prstGeom prst="pie">
          <a:avLst>
            <a:gd name="adj1" fmla="val 16200000"/>
            <a:gd name="adj2" fmla="val 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a:ea typeface="+mn-ea"/>
              <a:cs typeface="+mn-cs"/>
            </a:rPr>
            <a:t>Purpose</a:t>
          </a:r>
        </a:p>
      </dsp:txBody>
      <dsp:txXfrm>
        <a:off x="2805245" y="947606"/>
        <a:ext cx="1247241" cy="925372"/>
      </dsp:txXfrm>
    </dsp:sp>
    <dsp:sp modelId="{FD01D872-8BE0-4E2D-A75F-6C162F9F6DEE}">
      <dsp:nvSpPr>
        <dsp:cNvPr id="0" name=""/>
        <dsp:cNvSpPr/>
      </dsp:nvSpPr>
      <dsp:spPr>
        <a:xfrm>
          <a:off x="1011229" y="360598"/>
          <a:ext cx="3379622" cy="3379622"/>
        </a:xfrm>
        <a:prstGeom prst="pie">
          <a:avLst>
            <a:gd name="adj1" fmla="val 0"/>
            <a:gd name="adj2" fmla="val 54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a:ea typeface="+mn-ea"/>
              <a:cs typeface="+mn-cs"/>
            </a:rPr>
            <a:t>Curious</a:t>
          </a:r>
        </a:p>
      </dsp:txBody>
      <dsp:txXfrm>
        <a:off x="2805245" y="2114380"/>
        <a:ext cx="1247241" cy="925372"/>
      </dsp:txXfrm>
    </dsp:sp>
    <dsp:sp modelId="{646B5DA7-6025-492D-827A-00EA56A62FE4}">
      <dsp:nvSpPr>
        <dsp:cNvPr id="0" name=""/>
        <dsp:cNvSpPr/>
      </dsp:nvSpPr>
      <dsp:spPr>
        <a:xfrm>
          <a:off x="897770" y="360598"/>
          <a:ext cx="3379622" cy="3379622"/>
        </a:xfrm>
        <a:prstGeom prst="pie">
          <a:avLst>
            <a:gd name="adj1" fmla="val 5400000"/>
            <a:gd name="adj2" fmla="val 108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a:ea typeface="+mn-ea"/>
              <a:cs typeface="+mn-cs"/>
            </a:rPr>
            <a:t>Caring</a:t>
          </a:r>
        </a:p>
      </dsp:txBody>
      <dsp:txXfrm>
        <a:off x="1236135" y="2114380"/>
        <a:ext cx="1247241" cy="925372"/>
      </dsp:txXfrm>
    </dsp:sp>
    <dsp:sp modelId="{F1C440E2-EDE6-4B2D-A01E-343A28D8A2BF}">
      <dsp:nvSpPr>
        <dsp:cNvPr id="0" name=""/>
        <dsp:cNvSpPr/>
      </dsp:nvSpPr>
      <dsp:spPr>
        <a:xfrm>
          <a:off x="897770" y="247139"/>
          <a:ext cx="3379622" cy="3379622"/>
        </a:xfrm>
        <a:prstGeom prst="pie">
          <a:avLst>
            <a:gd name="adj1" fmla="val 10800000"/>
            <a:gd name="adj2" fmla="val 162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a:ea typeface="+mn-ea"/>
              <a:cs typeface="+mn-cs"/>
            </a:rPr>
            <a:t>Connecting</a:t>
          </a:r>
        </a:p>
      </dsp:txBody>
      <dsp:txXfrm>
        <a:off x="1236135" y="947606"/>
        <a:ext cx="1247241" cy="925372"/>
      </dsp:txXfrm>
    </dsp:sp>
    <dsp:sp modelId="{35085B5A-F9EF-4E5F-8A7B-C198400C0FFC}">
      <dsp:nvSpPr>
        <dsp:cNvPr id="0" name=""/>
        <dsp:cNvSpPr/>
      </dsp:nvSpPr>
      <dsp:spPr>
        <a:xfrm>
          <a:off x="802014" y="37924"/>
          <a:ext cx="3798051" cy="3798051"/>
        </a:xfrm>
        <a:prstGeom prst="circularArrow">
          <a:avLst>
            <a:gd name="adj1" fmla="val 5085"/>
            <a:gd name="adj2" fmla="val 327528"/>
            <a:gd name="adj3" fmla="val 21272472"/>
            <a:gd name="adj4" fmla="val 16200000"/>
            <a:gd name="adj5" fmla="val 5932"/>
          </a:avLst>
        </a:prstGeom>
        <a:solidFill>
          <a:schemeClr val="accent5">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572ABFF-BC9D-48D3-8194-F7B32C1BABA1}">
      <dsp:nvSpPr>
        <dsp:cNvPr id="0" name=""/>
        <dsp:cNvSpPr/>
      </dsp:nvSpPr>
      <dsp:spPr>
        <a:xfrm>
          <a:off x="802014" y="151383"/>
          <a:ext cx="3798051" cy="3798051"/>
        </a:xfrm>
        <a:prstGeom prst="circularArrow">
          <a:avLst>
            <a:gd name="adj1" fmla="val 5085"/>
            <a:gd name="adj2" fmla="val 327528"/>
            <a:gd name="adj3" fmla="val 5072472"/>
            <a:gd name="adj4" fmla="val 0"/>
            <a:gd name="adj5" fmla="val 5932"/>
          </a:avLst>
        </a:prstGeom>
        <a:solidFill>
          <a:schemeClr val="accent5">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CAFC3CE-0110-4573-8078-0C022A220270}">
      <dsp:nvSpPr>
        <dsp:cNvPr id="0" name=""/>
        <dsp:cNvSpPr/>
      </dsp:nvSpPr>
      <dsp:spPr>
        <a:xfrm>
          <a:off x="688555" y="151383"/>
          <a:ext cx="3798051" cy="3798051"/>
        </a:xfrm>
        <a:prstGeom prst="circularArrow">
          <a:avLst>
            <a:gd name="adj1" fmla="val 5085"/>
            <a:gd name="adj2" fmla="val 327528"/>
            <a:gd name="adj3" fmla="val 10472472"/>
            <a:gd name="adj4" fmla="val 5400000"/>
            <a:gd name="adj5" fmla="val 5932"/>
          </a:avLst>
        </a:prstGeom>
        <a:solidFill>
          <a:schemeClr val="accent5">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94BD42E-DE88-421E-9502-5FE74D945562}">
      <dsp:nvSpPr>
        <dsp:cNvPr id="0" name=""/>
        <dsp:cNvSpPr/>
      </dsp:nvSpPr>
      <dsp:spPr>
        <a:xfrm>
          <a:off x="688555" y="37924"/>
          <a:ext cx="3798051" cy="3798051"/>
        </a:xfrm>
        <a:prstGeom prst="circularArrow">
          <a:avLst>
            <a:gd name="adj1" fmla="val 5085"/>
            <a:gd name="adj2" fmla="val 327528"/>
            <a:gd name="adj3" fmla="val 15872472"/>
            <a:gd name="adj4" fmla="val 10800000"/>
            <a:gd name="adj5" fmla="val 5932"/>
          </a:avLst>
        </a:prstGeom>
        <a:solidFill>
          <a:schemeClr val="accent5">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5746-7949-4D58-AC50-A8DA04C2EA06}">
      <dsp:nvSpPr>
        <dsp:cNvPr id="0" name=""/>
        <dsp:cNvSpPr/>
      </dsp:nvSpPr>
      <dsp:spPr>
        <a:xfrm>
          <a:off x="8565" y="154586"/>
          <a:ext cx="1825875"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t>The PSI360 will  Launch today</a:t>
          </a:r>
          <a:endParaRPr lang="en-AU" sz="1400" kern="1200" dirty="0"/>
        </a:p>
        <a:p>
          <a:pPr marL="0" lvl="0" indent="0" algn="ctr" defTabSz="622300">
            <a:lnSpc>
              <a:spcPct val="90000"/>
            </a:lnSpc>
            <a:spcBef>
              <a:spcPct val="0"/>
            </a:spcBef>
            <a:spcAft>
              <a:spcPct val="35000"/>
            </a:spcAft>
            <a:buNone/>
          </a:pPr>
          <a:r>
            <a:rPr lang="en-AU" sz="1400" kern="1200" dirty="0"/>
            <a:t>You will receive a link to the survey via email requesting you to nominate your </a:t>
          </a:r>
          <a:r>
            <a:rPr lang="en-AU" sz="1400" kern="1200" dirty="0" err="1"/>
            <a:t>raters</a:t>
          </a:r>
          <a:r>
            <a:rPr lang="en-AU" sz="1400" kern="1200" dirty="0"/>
            <a:t>. Do this ASAP.</a:t>
          </a:r>
        </a:p>
      </dsp:txBody>
      <dsp:txXfrm>
        <a:off x="56944" y="202965"/>
        <a:ext cx="1729117" cy="1555035"/>
      </dsp:txXfrm>
    </dsp:sp>
    <dsp:sp modelId="{1D653E2F-69DE-46F1-9352-D62C7C9A9C44}">
      <dsp:nvSpPr>
        <dsp:cNvPr id="0" name=""/>
        <dsp:cNvSpPr/>
      </dsp:nvSpPr>
      <dsp:spPr>
        <a:xfrm>
          <a:off x="1977409" y="803201"/>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1977409" y="874114"/>
        <a:ext cx="212166" cy="212737"/>
      </dsp:txXfrm>
    </dsp:sp>
    <dsp:sp modelId="{CE9039C6-C2AD-4B82-95F9-A0D36AA2319B}">
      <dsp:nvSpPr>
        <dsp:cNvPr id="0" name=""/>
        <dsp:cNvSpPr/>
      </dsp:nvSpPr>
      <dsp:spPr>
        <a:xfrm>
          <a:off x="2406317" y="154586"/>
          <a:ext cx="1429692"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On the launch date, you will also receive a link to complete your own assessment. </a:t>
          </a:r>
          <a:endParaRPr lang="en-AU" sz="1400" kern="1200">
            <a:solidFill>
              <a:srgbClr val="FF0000"/>
            </a:solidFill>
          </a:endParaRPr>
        </a:p>
      </dsp:txBody>
      <dsp:txXfrm>
        <a:off x="2448191" y="196460"/>
        <a:ext cx="1345944" cy="1568045"/>
      </dsp:txXfrm>
    </dsp:sp>
    <dsp:sp modelId="{78DFD059-C82B-437D-BD7E-0F7D1245479E}">
      <dsp:nvSpPr>
        <dsp:cNvPr id="0" name=""/>
        <dsp:cNvSpPr/>
      </dsp:nvSpPr>
      <dsp:spPr>
        <a:xfrm>
          <a:off x="3978979" y="803201"/>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3978979" y="874114"/>
        <a:ext cx="212166" cy="212737"/>
      </dsp:txXfrm>
    </dsp:sp>
    <dsp:sp modelId="{8B2FC641-5210-4979-AA98-DE5A1F2851E0}">
      <dsp:nvSpPr>
        <dsp:cNvPr id="0" name=""/>
        <dsp:cNvSpPr/>
      </dsp:nvSpPr>
      <dsp:spPr>
        <a:xfrm>
          <a:off x="4407887" y="154586"/>
          <a:ext cx="1429692"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Reports are generated by third party; Data Drives Insight</a:t>
          </a:r>
        </a:p>
      </dsp:txBody>
      <dsp:txXfrm>
        <a:off x="4449761" y="196460"/>
        <a:ext cx="1345944" cy="1568045"/>
      </dsp:txXfrm>
    </dsp:sp>
    <dsp:sp modelId="{AD326063-7486-4969-A880-C89963AFF4F8}">
      <dsp:nvSpPr>
        <dsp:cNvPr id="0" name=""/>
        <dsp:cNvSpPr/>
      </dsp:nvSpPr>
      <dsp:spPr>
        <a:xfrm>
          <a:off x="5980550" y="803201"/>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5980550" y="874114"/>
        <a:ext cx="212166" cy="212737"/>
      </dsp:txXfrm>
    </dsp:sp>
    <dsp:sp modelId="{1C819C23-C6B5-4D04-9EC7-32A2F888B152}">
      <dsp:nvSpPr>
        <dsp:cNvPr id="0" name=""/>
        <dsp:cNvSpPr/>
      </dsp:nvSpPr>
      <dsp:spPr>
        <a:xfrm>
          <a:off x="6409458" y="154586"/>
          <a:ext cx="2355676"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You are debriefed your results with an accredited coach, where you will receive your report and create an action plan together.</a:t>
          </a:r>
        </a:p>
      </dsp:txBody>
      <dsp:txXfrm>
        <a:off x="6457837" y="202965"/>
        <a:ext cx="2258918" cy="1555035"/>
      </dsp:txXfrm>
    </dsp:sp>
    <dsp:sp modelId="{D5A50D9E-3FFD-47B5-BAE8-B60C1FC386DE}">
      <dsp:nvSpPr>
        <dsp:cNvPr id="0" name=""/>
        <dsp:cNvSpPr/>
      </dsp:nvSpPr>
      <dsp:spPr>
        <a:xfrm>
          <a:off x="9089891" y="783717"/>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9089891" y="854630"/>
        <a:ext cx="212166" cy="212737"/>
      </dsp:txXfrm>
    </dsp:sp>
    <dsp:sp modelId="{67EC98F3-B1A8-460F-911E-52BFF070E83E}">
      <dsp:nvSpPr>
        <dsp:cNvPr id="0" name=""/>
        <dsp:cNvSpPr/>
      </dsp:nvSpPr>
      <dsp:spPr>
        <a:xfrm>
          <a:off x="9337011" y="154586"/>
          <a:ext cx="1429692"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tx1"/>
              </a:solidFill>
            </a:rPr>
            <a:t>Organisation</a:t>
          </a:r>
          <a:r>
            <a:rPr lang="en-AU" sz="1400" kern="1200" dirty="0"/>
            <a:t> receives the Composite Report  &amp; group debrief/s</a:t>
          </a:r>
        </a:p>
      </dsp:txBody>
      <dsp:txXfrm>
        <a:off x="9378885" y="196460"/>
        <a:ext cx="1345944" cy="1568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5746-7949-4D58-AC50-A8DA04C2EA06}">
      <dsp:nvSpPr>
        <dsp:cNvPr id="0" name=""/>
        <dsp:cNvSpPr/>
      </dsp:nvSpPr>
      <dsp:spPr>
        <a:xfrm>
          <a:off x="5302" y="400495"/>
          <a:ext cx="2191721" cy="11599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t>Receive 2 emails</a:t>
          </a:r>
          <a:endParaRPr lang="en-AU" sz="1400" kern="1200" dirty="0"/>
        </a:p>
        <a:p>
          <a:pPr marL="0" lvl="0" indent="0" algn="ctr" defTabSz="622300">
            <a:lnSpc>
              <a:spcPct val="90000"/>
            </a:lnSpc>
            <a:spcBef>
              <a:spcPct val="0"/>
            </a:spcBef>
            <a:spcAft>
              <a:spcPct val="35000"/>
            </a:spcAft>
            <a:buNone/>
          </a:pPr>
          <a:r>
            <a:rPr lang="en-AU" sz="1400" kern="1200" dirty="0"/>
            <a:t>1. With login details</a:t>
          </a:r>
        </a:p>
        <a:p>
          <a:pPr marL="0" lvl="0" indent="0" algn="ctr" defTabSz="622300">
            <a:lnSpc>
              <a:spcPct val="90000"/>
            </a:lnSpc>
            <a:spcBef>
              <a:spcPct val="0"/>
            </a:spcBef>
            <a:spcAft>
              <a:spcPct val="35000"/>
            </a:spcAft>
            <a:buNone/>
          </a:pPr>
          <a:r>
            <a:rPr lang="en-AU" sz="1400" kern="1200" dirty="0"/>
            <a:t>2. With direct link to your specific guide</a:t>
          </a:r>
        </a:p>
      </dsp:txBody>
      <dsp:txXfrm>
        <a:off x="39277" y="434470"/>
        <a:ext cx="2123771" cy="1092025"/>
      </dsp:txXfrm>
    </dsp:sp>
    <dsp:sp modelId="{1D653E2F-69DE-46F1-9352-D62C7C9A9C44}">
      <dsp:nvSpPr>
        <dsp:cNvPr id="0" name=""/>
        <dsp:cNvSpPr/>
      </dsp:nvSpPr>
      <dsp:spPr>
        <a:xfrm>
          <a:off x="2368639" y="767679"/>
          <a:ext cx="363825" cy="42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2368639" y="852800"/>
        <a:ext cx="254678" cy="255364"/>
      </dsp:txXfrm>
    </dsp:sp>
    <dsp:sp modelId="{CE9039C6-C2AD-4B82-95F9-A0D36AA2319B}">
      <dsp:nvSpPr>
        <dsp:cNvPr id="0" name=""/>
        <dsp:cNvSpPr/>
      </dsp:nvSpPr>
      <dsp:spPr>
        <a:xfrm>
          <a:off x="2883487" y="400495"/>
          <a:ext cx="1716157" cy="11599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Follow the instructions</a:t>
          </a:r>
          <a:endParaRPr lang="en-AU" sz="1400" kern="1200" dirty="0">
            <a:solidFill>
              <a:srgbClr val="FF0000"/>
            </a:solidFill>
          </a:endParaRPr>
        </a:p>
      </dsp:txBody>
      <dsp:txXfrm>
        <a:off x="2917462" y="434470"/>
        <a:ext cx="1648207" cy="1092025"/>
      </dsp:txXfrm>
    </dsp:sp>
    <dsp:sp modelId="{78DFD059-C82B-437D-BD7E-0F7D1245479E}">
      <dsp:nvSpPr>
        <dsp:cNvPr id="0" name=""/>
        <dsp:cNvSpPr/>
      </dsp:nvSpPr>
      <dsp:spPr>
        <a:xfrm>
          <a:off x="4771259" y="767679"/>
          <a:ext cx="363825" cy="42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4771259" y="852800"/>
        <a:ext cx="254678" cy="255364"/>
      </dsp:txXfrm>
    </dsp:sp>
    <dsp:sp modelId="{8B2FC641-5210-4979-AA98-DE5A1F2851E0}">
      <dsp:nvSpPr>
        <dsp:cNvPr id="0" name=""/>
        <dsp:cNvSpPr/>
      </dsp:nvSpPr>
      <dsp:spPr>
        <a:xfrm>
          <a:off x="5286107" y="352756"/>
          <a:ext cx="1969719" cy="1255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Capture your actions/commitments from your debrief into the Personal Development Plan </a:t>
          </a:r>
        </a:p>
      </dsp:txBody>
      <dsp:txXfrm>
        <a:off x="5322878" y="389527"/>
        <a:ext cx="1896177" cy="1181910"/>
      </dsp:txXfrm>
    </dsp:sp>
    <dsp:sp modelId="{AD326063-7486-4969-A880-C89963AFF4F8}">
      <dsp:nvSpPr>
        <dsp:cNvPr id="0" name=""/>
        <dsp:cNvSpPr/>
      </dsp:nvSpPr>
      <dsp:spPr>
        <a:xfrm>
          <a:off x="7427442" y="767679"/>
          <a:ext cx="363825" cy="42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7427442" y="852800"/>
        <a:ext cx="254678" cy="255364"/>
      </dsp:txXfrm>
    </dsp:sp>
    <dsp:sp modelId="{1C819C23-C6B5-4D04-9EC7-32A2F888B152}">
      <dsp:nvSpPr>
        <dsp:cNvPr id="0" name=""/>
        <dsp:cNvSpPr/>
      </dsp:nvSpPr>
      <dsp:spPr>
        <a:xfrm>
          <a:off x="7942289" y="400495"/>
          <a:ext cx="2827677" cy="11599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400" kern="1200" dirty="0"/>
            <a:t>Dive into the Guide wherever you need to!</a:t>
          </a:r>
        </a:p>
      </dsp:txBody>
      <dsp:txXfrm>
        <a:off x="7976264" y="434470"/>
        <a:ext cx="2759727" cy="109202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52C290-EDDC-4714-882B-46E5BB77A386}" type="datetimeFigureOut">
              <a:rPr lang="en-AU" smtClean="0"/>
              <a:t>3/08/2023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BDD110-9C26-45FA-A265-9CBF2CAA4598}" type="slidenum">
              <a:rPr lang="en-AU" smtClean="0"/>
              <a:t>‹#›</a:t>
            </a:fld>
            <a:endParaRPr lang="en-AU"/>
          </a:p>
        </p:txBody>
      </p:sp>
    </p:spTree>
    <p:extLst>
      <p:ext uri="{BB962C8B-B14F-4D97-AF65-F5344CB8AC3E}">
        <p14:creationId xmlns:p14="http://schemas.microsoft.com/office/powerpoint/2010/main" val="42702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B24E-943E-394D-913A-CFC76CD58F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A4F9DD4-3253-D140-BDD1-2D6E460E6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F301C16-93A4-5542-A0AC-F5AC64B03A78}"/>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5" name="Footer Placeholder 4">
            <a:extLst>
              <a:ext uri="{FF2B5EF4-FFF2-40B4-BE49-F238E27FC236}">
                <a16:creationId xmlns:a16="http://schemas.microsoft.com/office/drawing/2014/main" id="{791F61AC-3226-D948-A68F-AACC5C6E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33B74-8D74-BD49-844D-C90F67CFA73C}"/>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187035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B742-841D-2E43-BBC5-5614C428C7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9CF571-3D7A-5145-8290-74EEEAC018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772EF5-52DF-D347-9108-A52425639F4C}"/>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5" name="Footer Placeholder 4">
            <a:extLst>
              <a:ext uri="{FF2B5EF4-FFF2-40B4-BE49-F238E27FC236}">
                <a16:creationId xmlns:a16="http://schemas.microsoft.com/office/drawing/2014/main" id="{734C60AD-846C-0340-A7C7-48B4A1BC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F8838-EDF6-0240-8C8D-78BDBD8586EC}"/>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382955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E410A-08A1-0B45-AA3E-AC4B21BD7C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EF9077-7402-FB4D-9563-162D857BDBC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8D000-8E31-9A4B-82FF-749B7EBCFC8A}"/>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5" name="Footer Placeholder 4">
            <a:extLst>
              <a:ext uri="{FF2B5EF4-FFF2-40B4-BE49-F238E27FC236}">
                <a16:creationId xmlns:a16="http://schemas.microsoft.com/office/drawing/2014/main" id="{FD651C49-EEA1-B94D-A27C-393886AF8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7AEFC-46C1-6845-AA18-6CFF03121254}"/>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83215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F126-6A78-C845-98B6-9513A41B03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E54BB-2CFC-3744-A648-2F77697606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7C780-3D45-8048-885E-D37568DD4E6C}"/>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5" name="Footer Placeholder 4">
            <a:extLst>
              <a:ext uri="{FF2B5EF4-FFF2-40B4-BE49-F238E27FC236}">
                <a16:creationId xmlns:a16="http://schemas.microsoft.com/office/drawing/2014/main" id="{EE50F0FE-EADE-5641-953C-F1FB1AD01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9B0CC-5C2B-DC4D-88D4-B08F71420F8B}"/>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192358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B576-B3EA-DF42-B3A2-0FAF53905A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256DEB-CC12-4749-A99F-06BCA1DCB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7CBFA2-592D-C04A-BA19-3AFB8B9E78CC}"/>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5" name="Footer Placeholder 4">
            <a:extLst>
              <a:ext uri="{FF2B5EF4-FFF2-40B4-BE49-F238E27FC236}">
                <a16:creationId xmlns:a16="http://schemas.microsoft.com/office/drawing/2014/main" id="{7F522395-9117-D544-B848-3CB09E764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807C-8087-6442-8591-F92E693280F9}"/>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64231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4FAA-9B58-3548-B65A-9BF5F9FCD3A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8DD785-A529-EB47-8243-D4C5C3B1B4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261666B-6594-0A4F-B1AC-A3BBE6D907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3ECA33C-D7D3-624F-AAC8-9938BDFE5D1C}"/>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6" name="Footer Placeholder 5">
            <a:extLst>
              <a:ext uri="{FF2B5EF4-FFF2-40B4-BE49-F238E27FC236}">
                <a16:creationId xmlns:a16="http://schemas.microsoft.com/office/drawing/2014/main" id="{B7799CEF-5B14-FA4A-99E3-F34C6CCFA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6BFD2-2C69-8B43-AB34-B78C38018261}"/>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118362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C04-2795-B740-AD1A-D365607C801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282F70-F6CC-FF43-A0EA-06A5BB7B3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FA348C-07AE-9345-A231-7521915FC6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EDDA14-DF02-AB4A-84C0-B493AE5DA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B6F3B6-8FB0-6049-A06F-C094DE901C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21289CF-C7C4-C54A-8F30-90EF8F73385F}"/>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8" name="Footer Placeholder 7">
            <a:extLst>
              <a:ext uri="{FF2B5EF4-FFF2-40B4-BE49-F238E27FC236}">
                <a16:creationId xmlns:a16="http://schemas.microsoft.com/office/drawing/2014/main" id="{82440231-ED97-E145-8DAC-F38DCFCE24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DFA08E-CC77-9445-9344-A9F782C9FB62}"/>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41497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029A-4EFD-4D40-808A-858B461BFF4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95F8959-1B04-3F4B-9C97-B6216F9FE5EA}"/>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4" name="Footer Placeholder 3">
            <a:extLst>
              <a:ext uri="{FF2B5EF4-FFF2-40B4-BE49-F238E27FC236}">
                <a16:creationId xmlns:a16="http://schemas.microsoft.com/office/drawing/2014/main" id="{EA612971-9FF2-494E-BBA4-520B960128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8EEFE-88B4-9346-BAEA-1D0C27F15D51}"/>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227380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C7B10-7B77-6E40-B345-5120182EEFF1}"/>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3" name="Footer Placeholder 2">
            <a:extLst>
              <a:ext uri="{FF2B5EF4-FFF2-40B4-BE49-F238E27FC236}">
                <a16:creationId xmlns:a16="http://schemas.microsoft.com/office/drawing/2014/main" id="{2614C107-4E82-D645-A890-C8568E0435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51C235-CF15-6445-95CA-388954B7E5D0}"/>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357415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77B1-3C73-F84C-962A-7FD2BA0667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22AEF4-E101-5441-9EA1-983D87B09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375BC6-CC08-D644-A724-B2B2B5D44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EE6A61-8CB5-8341-9A04-1E08DEB53519}"/>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6" name="Footer Placeholder 5">
            <a:extLst>
              <a:ext uri="{FF2B5EF4-FFF2-40B4-BE49-F238E27FC236}">
                <a16:creationId xmlns:a16="http://schemas.microsoft.com/office/drawing/2014/main" id="{A3ED3CA3-1DFA-F642-9C73-0CA61C111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3FF20-0BFA-1C4E-A2D2-0BE1C7C80BC6}"/>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428873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FD1E-B3C6-EE4D-9048-1CD79AF130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22C530E-E837-7440-9EE9-ABE16CDA0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7AEFFE-7721-C14C-9327-4D50CE315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333660-3CD0-A64B-B1FF-EBED15551EBF}"/>
              </a:ext>
            </a:extLst>
          </p:cNvPr>
          <p:cNvSpPr>
            <a:spLocks noGrp="1"/>
          </p:cNvSpPr>
          <p:nvPr>
            <p:ph type="dt" sz="half" idx="10"/>
          </p:nvPr>
        </p:nvSpPr>
        <p:spPr/>
        <p:txBody>
          <a:bodyPr/>
          <a:lstStyle/>
          <a:p>
            <a:fld id="{B4C92017-6E56-CA49-B066-C17C189B6DEB}" type="datetimeFigureOut">
              <a:rPr lang="en-US" smtClean="0"/>
              <a:t>8/3/2023</a:t>
            </a:fld>
            <a:endParaRPr lang="en-US"/>
          </a:p>
        </p:txBody>
      </p:sp>
      <p:sp>
        <p:nvSpPr>
          <p:cNvPr id="6" name="Footer Placeholder 5">
            <a:extLst>
              <a:ext uri="{FF2B5EF4-FFF2-40B4-BE49-F238E27FC236}">
                <a16:creationId xmlns:a16="http://schemas.microsoft.com/office/drawing/2014/main" id="{B416196C-B504-224D-9EA4-AA74170FC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A74B3-1F09-E747-8EAC-BC58C11540AE}"/>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383448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C859-2B7A-D64E-8BEA-7A587C1EF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61F18E-6F40-5240-AD36-2D2D507A9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804D94-FFF9-2646-9E44-E3F4BC1C8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92017-6E56-CA49-B066-C17C189B6DEB}" type="datetimeFigureOut">
              <a:rPr lang="en-US" smtClean="0"/>
              <a:t>8/3/2023</a:t>
            </a:fld>
            <a:endParaRPr lang="en-US"/>
          </a:p>
        </p:txBody>
      </p:sp>
      <p:sp>
        <p:nvSpPr>
          <p:cNvPr id="5" name="Footer Placeholder 4">
            <a:extLst>
              <a:ext uri="{FF2B5EF4-FFF2-40B4-BE49-F238E27FC236}">
                <a16:creationId xmlns:a16="http://schemas.microsoft.com/office/drawing/2014/main" id="{ADE654E2-9782-8742-9122-6CA8350D3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29448D-5F26-2145-8643-60E35B201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DDC3-B4AA-044F-85BE-7878629A3BA1}" type="slidenum">
              <a:rPr lang="en-US" smtClean="0"/>
              <a:t>‹#›</a:t>
            </a:fld>
            <a:endParaRPr lang="en-US"/>
          </a:p>
        </p:txBody>
      </p:sp>
    </p:spTree>
    <p:extLst>
      <p:ext uri="{BB962C8B-B14F-4D97-AF65-F5344CB8AC3E}">
        <p14:creationId xmlns:p14="http://schemas.microsoft.com/office/powerpoint/2010/main" val="1569576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diagramQuickStyle" Target="../diagrams/quickStyle3.xml"/><Relationship Id="rId18" Type="http://schemas.openxmlformats.org/officeDocument/2006/relationships/image" Target="../media/image21.png"/><Relationship Id="rId3" Type="http://schemas.openxmlformats.org/officeDocument/2006/relationships/image" Target="../media/image4.png"/><Relationship Id="rId21" Type="http://schemas.openxmlformats.org/officeDocument/2006/relationships/hyperlink" Target="mailto:info@datadrivesinisght.com" TargetMode="External"/><Relationship Id="rId7" Type="http://schemas.openxmlformats.org/officeDocument/2006/relationships/image" Target="../media/image12.png"/><Relationship Id="rId12" Type="http://schemas.openxmlformats.org/officeDocument/2006/relationships/diagramLayout" Target="../diagrams/layout3.xml"/><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9.png"/><Relationship Id="rId20" Type="http://schemas.openxmlformats.org/officeDocument/2006/relationships/hyperlink" Target="mailto:selfdevelopmentguide@t.kajabimail.com" TargetMode="Externa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diagramData" Target="../diagrams/data3.xml"/><Relationship Id="rId5" Type="http://schemas.openxmlformats.org/officeDocument/2006/relationships/image" Target="../media/image10.png"/><Relationship Id="rId15" Type="http://schemas.microsoft.com/office/2007/relationships/diagramDrawing" Target="../diagrams/drawing3.xml"/><Relationship Id="rId10" Type="http://schemas.openxmlformats.org/officeDocument/2006/relationships/image" Target="../media/image15.sv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diagramLayout" Target="../diagrams/layout2.xml"/><Relationship Id="rId2" Type="http://schemas.openxmlformats.org/officeDocument/2006/relationships/image" Target="../media/image3.png"/><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siness team brainstorming">
            <a:extLst>
              <a:ext uri="{FF2B5EF4-FFF2-40B4-BE49-F238E27FC236}">
                <a16:creationId xmlns:a16="http://schemas.microsoft.com/office/drawing/2014/main" id="{63F5B796-33C8-D299-228D-C6179C374173}"/>
              </a:ext>
            </a:extLst>
          </p:cNvPr>
          <p:cNvPicPr>
            <a:picLocks noChangeAspect="1"/>
          </p:cNvPicPr>
          <p:nvPr/>
        </p:nvPicPr>
        <p:blipFill rotWithShape="1">
          <a:blip r:embed="rId2">
            <a:alphaModFix amt="35000"/>
          </a:blip>
          <a:srcRect t="21826" b="9639"/>
          <a:stretch/>
        </p:blipFill>
        <p:spPr>
          <a:xfrm>
            <a:off x="0" y="0"/>
            <a:ext cx="12192000" cy="5570528"/>
          </a:xfrm>
          <a:prstGeom prst="rect">
            <a:avLst/>
          </a:prstGeom>
        </p:spPr>
      </p:pic>
      <p:pic>
        <p:nvPicPr>
          <p:cNvPr id="11" name="Picture 10" descr="A close up of a logo&#10;&#10;Description automatically generated">
            <a:extLst>
              <a:ext uri="{FF2B5EF4-FFF2-40B4-BE49-F238E27FC236}">
                <a16:creationId xmlns:a16="http://schemas.microsoft.com/office/drawing/2014/main" id="{0D764302-7780-EE49-8EE5-2A00663C8606}"/>
              </a:ext>
            </a:extLst>
          </p:cNvPr>
          <p:cNvPicPr>
            <a:picLocks noChangeAspect="1"/>
          </p:cNvPicPr>
          <p:nvPr/>
        </p:nvPicPr>
        <p:blipFill rotWithShape="1">
          <a:blip r:embed="rId3"/>
          <a:srcRect l="28506" t="2425"/>
          <a:stretch/>
        </p:blipFill>
        <p:spPr>
          <a:xfrm>
            <a:off x="0" y="0"/>
            <a:ext cx="3521676" cy="4790760"/>
          </a:xfrm>
          <a:prstGeom prst="rect">
            <a:avLst/>
          </a:prstGeom>
        </p:spPr>
      </p:pic>
      <p:sp>
        <p:nvSpPr>
          <p:cNvPr id="14" name="TextBox 13">
            <a:extLst>
              <a:ext uri="{FF2B5EF4-FFF2-40B4-BE49-F238E27FC236}">
                <a16:creationId xmlns:a16="http://schemas.microsoft.com/office/drawing/2014/main" id="{9A9080AB-4BEF-DC40-AD72-5831AA57D343}"/>
              </a:ext>
            </a:extLst>
          </p:cNvPr>
          <p:cNvSpPr txBox="1"/>
          <p:nvPr/>
        </p:nvSpPr>
        <p:spPr>
          <a:xfrm>
            <a:off x="785476" y="4657828"/>
            <a:ext cx="7884849" cy="1859350"/>
          </a:xfrm>
          <a:prstGeom prst="rect">
            <a:avLst/>
          </a:prstGeom>
          <a:noFill/>
        </p:spPr>
        <p:txBody>
          <a:bodyPr wrap="square" rIns="72000" rtlCol="0">
            <a:noAutofit/>
          </a:bodyPr>
          <a:lstStyle/>
          <a:p>
            <a:r>
              <a:rPr lang="en-AU" sz="5400" b="1" kern="200" spc="-150" dirty="0">
                <a:solidFill>
                  <a:srgbClr val="1E7BBB"/>
                </a:solidFill>
                <a:latin typeface="Roboto" panose="02000000000000000000" pitchFamily="2" charset="0"/>
                <a:ea typeface="Roboto" panose="02000000000000000000" pitchFamily="2" charset="0"/>
              </a:rPr>
              <a:t>Preparing for your PSI360 Assessment Experience</a:t>
            </a:r>
            <a:endParaRPr lang="en-US" sz="1400" dirty="0"/>
          </a:p>
        </p:txBody>
      </p:sp>
      <p:pic>
        <p:nvPicPr>
          <p:cNvPr id="17" name="Picture 16">
            <a:extLst>
              <a:ext uri="{FF2B5EF4-FFF2-40B4-BE49-F238E27FC236}">
                <a16:creationId xmlns:a16="http://schemas.microsoft.com/office/drawing/2014/main" id="{28EE901C-A75A-C94C-8599-9CCA131AAA78}"/>
              </a:ext>
            </a:extLst>
          </p:cNvPr>
          <p:cNvPicPr>
            <a:picLocks noChangeAspect="1"/>
          </p:cNvPicPr>
          <p:nvPr/>
        </p:nvPicPr>
        <p:blipFill rotWithShape="1">
          <a:blip r:embed="rId4"/>
          <a:srcRect l="488" t="9664" r="488" b="50000"/>
          <a:stretch/>
        </p:blipFill>
        <p:spPr>
          <a:xfrm>
            <a:off x="0" y="6734432"/>
            <a:ext cx="12192000" cy="123568"/>
          </a:xfrm>
          <a:prstGeom prst="rect">
            <a:avLst/>
          </a:prstGeom>
        </p:spPr>
      </p:pic>
      <p:pic>
        <p:nvPicPr>
          <p:cNvPr id="19" name="Picture 18" descr="A picture containing food, drawing&#10;&#10;Description automatically generated">
            <a:extLst>
              <a:ext uri="{FF2B5EF4-FFF2-40B4-BE49-F238E27FC236}">
                <a16:creationId xmlns:a16="http://schemas.microsoft.com/office/drawing/2014/main" id="{316B1DE0-F90F-184B-8DE2-87902435BD65}"/>
              </a:ext>
            </a:extLst>
          </p:cNvPr>
          <p:cNvPicPr>
            <a:picLocks noChangeAspect="1"/>
          </p:cNvPicPr>
          <p:nvPr/>
        </p:nvPicPr>
        <p:blipFill>
          <a:blip r:embed="rId5"/>
          <a:stretch>
            <a:fillRect/>
          </a:stretch>
        </p:blipFill>
        <p:spPr>
          <a:xfrm>
            <a:off x="8901663" y="5032897"/>
            <a:ext cx="2870385" cy="1338074"/>
          </a:xfrm>
          <a:prstGeom prst="rect">
            <a:avLst/>
          </a:prstGeom>
        </p:spPr>
      </p:pic>
    </p:spTree>
    <p:extLst>
      <p:ext uri="{BB962C8B-B14F-4D97-AF65-F5344CB8AC3E}">
        <p14:creationId xmlns:p14="http://schemas.microsoft.com/office/powerpoint/2010/main" val="95959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Completing the Survey</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457644"/>
            <a:ext cx="9654272" cy="4240511"/>
          </a:xfrm>
        </p:spPr>
        <p:txBody>
          <a:bodyPr>
            <a:normAutofit/>
          </a:bodyPr>
          <a:lstStyle/>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Follow the link in your email to complete the survey. </a:t>
            </a:r>
          </a:p>
          <a:p>
            <a:pPr marL="342900" lvl="1" indent="-342900">
              <a:spcBef>
                <a:spcPts val="1200"/>
              </a:spcBef>
              <a:spcAft>
                <a:spcPts val="200"/>
              </a:spcAft>
              <a:buSzPct val="100000"/>
              <a:buFont typeface="Wingdings" panose="05000000000000000000" pitchFamily="2" charset="2"/>
              <a:buChar char="ü"/>
            </a:pPr>
            <a:endParaRPr lang="en-AU"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Every survey can be completed using your PC, laptop,  tablet or phone.  All you need is access to the internet!</a:t>
            </a:r>
          </a:p>
          <a:p>
            <a:pPr marL="342900" lvl="1" indent="-342900">
              <a:spcBef>
                <a:spcPts val="1200"/>
              </a:spcBef>
              <a:spcAft>
                <a:spcPts val="200"/>
              </a:spcAft>
              <a:buSzPct val="100000"/>
              <a:buFont typeface="Wingdings" panose="05000000000000000000" pitchFamily="2" charset="2"/>
              <a:buChar char="ü"/>
            </a:pPr>
            <a:endParaRPr lang="en-AU"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It takes approx. 10 minutes to complete the survey.</a:t>
            </a:r>
          </a:p>
          <a:p>
            <a:pPr marL="342900" lvl="1" indent="-342900">
              <a:spcBef>
                <a:spcPts val="1200"/>
              </a:spcBef>
              <a:spcAft>
                <a:spcPts val="200"/>
              </a:spcAft>
              <a:buSzPct val="100000"/>
              <a:buFont typeface="Wingdings" panose="05000000000000000000" pitchFamily="2" charset="2"/>
              <a:buChar char="ü"/>
            </a:pPr>
            <a:endParaRPr lang="en-AU"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Be as honest as possible so the results are valuable to you.  This is designed for your own development.  Your individual results will only be shared with you. </a:t>
            </a:r>
          </a:p>
          <a:p>
            <a:pPr>
              <a:lnSpc>
                <a:spcPct val="110000"/>
              </a:lnSpc>
            </a:pPr>
            <a:endParaRPr lang="en-AU" sz="1800" dirty="0"/>
          </a:p>
        </p:txBody>
      </p:sp>
    </p:spTree>
    <p:extLst>
      <p:ext uri="{BB962C8B-B14F-4D97-AF65-F5344CB8AC3E}">
        <p14:creationId xmlns:p14="http://schemas.microsoft.com/office/powerpoint/2010/main" val="149691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Your Debrief</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587418"/>
            <a:ext cx="9654272" cy="4964178"/>
          </a:xfrm>
        </p:spPr>
        <p:txBody>
          <a:bodyPr>
            <a:normAutofit/>
          </a:bodyPr>
          <a:lstStyle/>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You will meet with a coach, where we will go through your results looking at the most significant gaps by understanding the current and desired performance.</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We will partner with you to understand the key areas for improvement. </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Explore the transformational model to develop your leadership skills.</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Provide ongoing support.</a:t>
            </a:r>
          </a:p>
          <a:p>
            <a:pPr marL="342900" lvl="1" indent="-342900">
              <a:spcBef>
                <a:spcPts val="1200"/>
              </a:spcBef>
              <a:spcAft>
                <a:spcPts val="200"/>
              </a:spcAft>
              <a:buSzPct val="100000"/>
            </a:pPr>
            <a:endParaRPr lang="en-AU" sz="2200" b="1" dirty="0">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800" dirty="0"/>
          </a:p>
        </p:txBody>
      </p:sp>
      <p:pic>
        <p:nvPicPr>
          <p:cNvPr id="2" name="Picture 1">
            <a:extLst>
              <a:ext uri="{FF2B5EF4-FFF2-40B4-BE49-F238E27FC236}">
                <a16:creationId xmlns:a16="http://schemas.microsoft.com/office/drawing/2014/main" id="{462FD773-816E-4148-B271-336888823218}"/>
              </a:ext>
            </a:extLst>
          </p:cNvPr>
          <p:cNvPicPr>
            <a:picLocks noChangeAspect="1"/>
          </p:cNvPicPr>
          <p:nvPr/>
        </p:nvPicPr>
        <p:blipFill>
          <a:blip r:embed="rId5"/>
          <a:stretch>
            <a:fillRect/>
          </a:stretch>
        </p:blipFill>
        <p:spPr>
          <a:xfrm>
            <a:off x="2288750" y="4294871"/>
            <a:ext cx="6060784" cy="1327851"/>
          </a:xfrm>
          <a:prstGeom prst="rect">
            <a:avLst/>
          </a:prstGeom>
        </p:spPr>
      </p:pic>
    </p:spTree>
    <p:extLst>
      <p:ext uri="{BB962C8B-B14F-4D97-AF65-F5344CB8AC3E}">
        <p14:creationId xmlns:p14="http://schemas.microsoft.com/office/powerpoint/2010/main" val="209101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Self Development Guide</a:t>
            </a:r>
            <a:endParaRPr lang="en-AU" sz="4800" kern="200" spc="-150">
              <a:solidFill>
                <a:srgbClr val="1E7BBB"/>
              </a:solidFill>
              <a:latin typeface="Roboto" panose="02000000000000000000" pitchFamily="2" charset="0"/>
              <a:ea typeface="Roboto" panose="02000000000000000000" pitchFamily="2" charset="0"/>
            </a:endParaRP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1174766" y="2716137"/>
            <a:ext cx="8786197" cy="2935156"/>
          </a:xfrm>
        </p:spPr>
        <p:txBody>
          <a:bodyPr>
            <a:normAutofit/>
          </a:bodyPr>
          <a:lstStyle/>
          <a:p>
            <a:endParaRPr lang="en-AU" sz="2400" b="1" dirty="0">
              <a:solidFill>
                <a:srgbClr val="2E91C8"/>
              </a:solidFill>
              <a:latin typeface="Roboto" panose="02000000000000000000" pitchFamily="2" charset="0"/>
              <a:ea typeface="Roboto" panose="02000000000000000000" pitchFamily="2" charset="0"/>
            </a:endParaRPr>
          </a:p>
          <a:p>
            <a:pPr>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Provides opportunities for you to </a:t>
            </a:r>
            <a:r>
              <a:rPr lang="en-AU" sz="2400" b="1" dirty="0">
                <a:solidFill>
                  <a:srgbClr val="F29232"/>
                </a:solidFill>
                <a:latin typeface="Roboto" panose="02000000000000000000" pitchFamily="2" charset="0"/>
                <a:ea typeface="Roboto" panose="02000000000000000000" pitchFamily="2" charset="0"/>
              </a:rPr>
              <a:t>transform your capability </a:t>
            </a:r>
            <a:r>
              <a:rPr lang="en-AU" sz="2400" b="1" dirty="0">
                <a:solidFill>
                  <a:schemeClr val="bg1">
                    <a:lumMod val="50000"/>
                  </a:schemeClr>
                </a:solidFill>
                <a:latin typeface="Roboto" panose="02000000000000000000" pitchFamily="2" charset="0"/>
                <a:ea typeface="Roboto" panose="02000000000000000000" pitchFamily="2" charset="0"/>
              </a:rPr>
              <a:t>and continue learning beyond the assessment and debrief.</a:t>
            </a:r>
          </a:p>
          <a:p>
            <a:pPr>
              <a:buFont typeface="Wingdings" panose="05000000000000000000" pitchFamily="2" charset="2"/>
              <a:buChar char="ü"/>
            </a:pPr>
            <a:endParaRPr lang="en-AU" sz="2400" b="1" dirty="0">
              <a:solidFill>
                <a:srgbClr val="2E91C8"/>
              </a:solidFill>
              <a:latin typeface="Roboto" panose="02000000000000000000" pitchFamily="2" charset="0"/>
              <a:ea typeface="Roboto" panose="02000000000000000000" pitchFamily="2" charset="0"/>
            </a:endParaRPr>
          </a:p>
          <a:p>
            <a:pPr>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Includes </a:t>
            </a:r>
            <a:r>
              <a:rPr lang="en-AU" sz="2400" b="1" dirty="0">
                <a:solidFill>
                  <a:srgbClr val="F29232"/>
                </a:solidFill>
                <a:latin typeface="Roboto" panose="02000000000000000000" pitchFamily="2" charset="0"/>
                <a:ea typeface="Roboto" panose="02000000000000000000" pitchFamily="2" charset="0"/>
              </a:rPr>
              <a:t>personal action planning </a:t>
            </a:r>
            <a:r>
              <a:rPr lang="en-AU" sz="2400" b="1" dirty="0">
                <a:solidFill>
                  <a:schemeClr val="bg1">
                    <a:lumMod val="50000"/>
                  </a:schemeClr>
                </a:solidFill>
                <a:latin typeface="Roboto" panose="02000000000000000000" pitchFamily="2" charset="0"/>
                <a:ea typeface="Roboto" panose="02000000000000000000" pitchFamily="2" charset="0"/>
              </a:rPr>
              <a:t>for ongoing support.</a:t>
            </a:r>
            <a:endParaRPr lang="en-AU" sz="1800" dirty="0">
              <a:solidFill>
                <a:schemeClr val="bg1">
                  <a:lumMod val="50000"/>
                </a:schemeClr>
              </a:solidFill>
            </a:endParaRPr>
          </a:p>
        </p:txBody>
      </p:sp>
      <p:sp>
        <p:nvSpPr>
          <p:cNvPr id="11" name="Content Placeholder 2">
            <a:extLst>
              <a:ext uri="{FF2B5EF4-FFF2-40B4-BE49-F238E27FC236}">
                <a16:creationId xmlns:a16="http://schemas.microsoft.com/office/drawing/2014/main" id="{699F9E55-D34C-40D1-8BB1-F2FCBAB8B5F1}"/>
              </a:ext>
            </a:extLst>
          </p:cNvPr>
          <p:cNvSpPr txBox="1">
            <a:spLocks/>
          </p:cNvSpPr>
          <p:nvPr/>
        </p:nvSpPr>
        <p:spPr>
          <a:xfrm>
            <a:off x="580591" y="1638297"/>
            <a:ext cx="11030818" cy="1755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solidFill>
                  <a:schemeClr val="bg1">
                    <a:lumMod val="50000"/>
                  </a:schemeClr>
                </a:solidFill>
                <a:latin typeface="Roboto" panose="02000000000000000000" pitchFamily="2" charset="0"/>
                <a:ea typeface="Roboto" panose="02000000000000000000" pitchFamily="2" charset="0"/>
              </a:rPr>
              <a:t>You will all receive an </a:t>
            </a:r>
            <a:r>
              <a:rPr lang="en-AU" sz="2400" b="1" dirty="0">
                <a:solidFill>
                  <a:srgbClr val="0070C0"/>
                </a:solidFill>
                <a:latin typeface="Roboto" panose="02000000000000000000" pitchFamily="2" charset="0"/>
                <a:ea typeface="Roboto" panose="02000000000000000000" pitchFamily="2" charset="0"/>
              </a:rPr>
              <a:t>online</a:t>
            </a:r>
            <a:r>
              <a:rPr lang="en-AU" sz="2400" b="1" dirty="0">
                <a:solidFill>
                  <a:schemeClr val="bg1">
                    <a:lumMod val="50000"/>
                  </a:schemeClr>
                </a:solidFill>
                <a:latin typeface="Roboto" panose="02000000000000000000" pitchFamily="2" charset="0"/>
                <a:ea typeface="Roboto" panose="02000000000000000000" pitchFamily="2" charset="0"/>
              </a:rPr>
              <a:t> comprehensive Self Development Guide that enables you to </a:t>
            </a:r>
            <a:r>
              <a:rPr lang="en-AU" sz="2400" b="1" dirty="0">
                <a:solidFill>
                  <a:srgbClr val="F29232"/>
                </a:solidFill>
                <a:latin typeface="Roboto" panose="02000000000000000000" pitchFamily="2" charset="0"/>
                <a:ea typeface="Roboto" panose="02000000000000000000" pitchFamily="2" charset="0"/>
              </a:rPr>
              <a:t>access models, resources, activities and videos/TED talks </a:t>
            </a:r>
            <a:r>
              <a:rPr lang="en-AU" sz="2400" b="1" dirty="0">
                <a:solidFill>
                  <a:schemeClr val="bg1">
                    <a:lumMod val="50000"/>
                  </a:schemeClr>
                </a:solidFill>
                <a:latin typeface="Roboto" panose="02000000000000000000" pitchFamily="2" charset="0"/>
                <a:ea typeface="Roboto" panose="02000000000000000000" pitchFamily="2" charset="0"/>
              </a:rPr>
              <a:t>to continue your leadership development.</a:t>
            </a:r>
          </a:p>
          <a:p>
            <a:endParaRPr lang="en-AU" sz="2400" b="1" dirty="0">
              <a:solidFill>
                <a:srgbClr val="2E91C8"/>
              </a:solidFill>
              <a:latin typeface="Roboto" panose="02000000000000000000" pitchFamily="2" charset="0"/>
              <a:ea typeface="Roboto" panose="02000000000000000000" pitchFamily="2" charset="0"/>
            </a:endParaRPr>
          </a:p>
          <a:p>
            <a:pPr>
              <a:buFont typeface="Wingdings" panose="05000000000000000000" pitchFamily="2" charset="2"/>
              <a:buChar char="ü"/>
            </a:pPr>
            <a:endParaRPr lang="en-AU" sz="1800" dirty="0"/>
          </a:p>
        </p:txBody>
      </p:sp>
    </p:spTree>
    <p:extLst>
      <p:ext uri="{BB962C8B-B14F-4D97-AF65-F5344CB8AC3E}">
        <p14:creationId xmlns:p14="http://schemas.microsoft.com/office/powerpoint/2010/main" val="27722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How it Works?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pic>
        <p:nvPicPr>
          <p:cNvPr id="28" name="Graphic 27" descr="Boardroom">
            <a:extLst>
              <a:ext uri="{FF2B5EF4-FFF2-40B4-BE49-F238E27FC236}">
                <a16:creationId xmlns:a16="http://schemas.microsoft.com/office/drawing/2014/main" id="{B39CBA82-E2D3-4D0C-8F0E-4F6A1B06F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6964" y="3395601"/>
            <a:ext cx="914400" cy="914400"/>
          </a:xfrm>
          <a:prstGeom prst="rect">
            <a:avLst/>
          </a:prstGeom>
        </p:spPr>
      </p:pic>
      <p:grpSp>
        <p:nvGrpSpPr>
          <p:cNvPr id="2" name="Group 1">
            <a:extLst>
              <a:ext uri="{FF2B5EF4-FFF2-40B4-BE49-F238E27FC236}">
                <a16:creationId xmlns:a16="http://schemas.microsoft.com/office/drawing/2014/main" id="{43B03989-1970-B71A-68F8-7F023E9032AF}"/>
              </a:ext>
            </a:extLst>
          </p:cNvPr>
          <p:cNvGrpSpPr/>
          <p:nvPr/>
        </p:nvGrpSpPr>
        <p:grpSpPr>
          <a:xfrm>
            <a:off x="9659321" y="3142945"/>
            <a:ext cx="1044130" cy="1044130"/>
            <a:chOff x="5677513" y="3277919"/>
            <a:chExt cx="1044130" cy="1044130"/>
          </a:xfrm>
        </p:grpSpPr>
        <p:sp>
          <p:nvSpPr>
            <p:cNvPr id="18" name="Oval 17">
              <a:extLst>
                <a:ext uri="{FF2B5EF4-FFF2-40B4-BE49-F238E27FC236}">
                  <a16:creationId xmlns:a16="http://schemas.microsoft.com/office/drawing/2014/main" id="{9A7FCE27-94F2-4099-A70E-03B44C733E78}"/>
                </a:ext>
              </a:extLst>
            </p:cNvPr>
            <p:cNvSpPr/>
            <p:nvPr/>
          </p:nvSpPr>
          <p:spPr>
            <a:xfrm>
              <a:off x="5677513" y="3277919"/>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Open book">
              <a:extLst>
                <a:ext uri="{FF2B5EF4-FFF2-40B4-BE49-F238E27FC236}">
                  <a16:creationId xmlns:a16="http://schemas.microsoft.com/office/drawing/2014/main" id="{B44EDC9A-97AB-4085-B557-7AB330364C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00074">
              <a:off x="5783772" y="3465193"/>
              <a:ext cx="766698" cy="766698"/>
            </a:xfrm>
            <a:prstGeom prst="rect">
              <a:avLst/>
            </a:prstGeom>
          </p:spPr>
        </p:pic>
      </p:grpSp>
      <p:grpSp>
        <p:nvGrpSpPr>
          <p:cNvPr id="3" name="Group 2">
            <a:extLst>
              <a:ext uri="{FF2B5EF4-FFF2-40B4-BE49-F238E27FC236}">
                <a16:creationId xmlns:a16="http://schemas.microsoft.com/office/drawing/2014/main" id="{F08945DC-8F16-FC57-3F99-934347D37D18}"/>
              </a:ext>
            </a:extLst>
          </p:cNvPr>
          <p:cNvGrpSpPr/>
          <p:nvPr/>
        </p:nvGrpSpPr>
        <p:grpSpPr>
          <a:xfrm>
            <a:off x="4141357" y="3191503"/>
            <a:ext cx="1044130" cy="1044130"/>
            <a:chOff x="3462584" y="3342214"/>
            <a:chExt cx="1044130" cy="1044130"/>
          </a:xfrm>
        </p:grpSpPr>
        <p:sp>
          <p:nvSpPr>
            <p:cNvPr id="16" name="Oval 15">
              <a:extLst>
                <a:ext uri="{FF2B5EF4-FFF2-40B4-BE49-F238E27FC236}">
                  <a16:creationId xmlns:a16="http://schemas.microsoft.com/office/drawing/2014/main" id="{38D45C56-9484-43B6-B0C9-A93821B929A3}"/>
                </a:ext>
              </a:extLst>
            </p:cNvPr>
            <p:cNvSpPr/>
            <p:nvPr/>
          </p:nvSpPr>
          <p:spPr>
            <a:xfrm>
              <a:off x="3462584" y="3342214"/>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Checklist">
              <a:extLst>
                <a:ext uri="{FF2B5EF4-FFF2-40B4-BE49-F238E27FC236}">
                  <a16:creationId xmlns:a16="http://schemas.microsoft.com/office/drawing/2014/main" id="{20EEF355-6F78-4A88-9B0F-55A5E6D21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5027" y="3508159"/>
              <a:ext cx="689846" cy="689846"/>
            </a:xfrm>
            <a:prstGeom prst="rect">
              <a:avLst/>
            </a:prstGeom>
          </p:spPr>
        </p:pic>
      </p:grpSp>
      <p:graphicFrame>
        <p:nvGraphicFramePr>
          <p:cNvPr id="33" name="Content Placeholder 3">
            <a:extLst>
              <a:ext uri="{FF2B5EF4-FFF2-40B4-BE49-F238E27FC236}">
                <a16:creationId xmlns:a16="http://schemas.microsoft.com/office/drawing/2014/main" id="{7E1449B5-7135-4369-8DF0-1F97D5B38A77}"/>
              </a:ext>
            </a:extLst>
          </p:cNvPr>
          <p:cNvGraphicFramePr>
            <a:graphicFrameLocks noGrp="1"/>
          </p:cNvGraphicFramePr>
          <p:nvPr>
            <p:ph idx="1"/>
            <p:extLst>
              <p:ext uri="{D42A27DB-BD31-4B8C-83A1-F6EECF244321}">
                <p14:modId xmlns:p14="http://schemas.microsoft.com/office/powerpoint/2010/main" val="3323995013"/>
              </p:ext>
            </p:extLst>
          </p:nvPr>
        </p:nvGraphicFramePr>
        <p:xfrm>
          <a:off x="836139" y="1539001"/>
          <a:ext cx="10775270" cy="196096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3" name="Group 12">
            <a:extLst>
              <a:ext uri="{FF2B5EF4-FFF2-40B4-BE49-F238E27FC236}">
                <a16:creationId xmlns:a16="http://schemas.microsoft.com/office/drawing/2014/main" id="{5C5FD60C-972D-AC0A-F26C-E66AC9D35211}"/>
              </a:ext>
            </a:extLst>
          </p:cNvPr>
          <p:cNvGrpSpPr/>
          <p:nvPr/>
        </p:nvGrpSpPr>
        <p:grpSpPr>
          <a:xfrm>
            <a:off x="1305402" y="3251566"/>
            <a:ext cx="1044130" cy="1044130"/>
            <a:chOff x="1294318" y="3157040"/>
            <a:chExt cx="1044130" cy="1044130"/>
          </a:xfrm>
        </p:grpSpPr>
        <p:sp>
          <p:nvSpPr>
            <p:cNvPr id="14" name="Oval 13">
              <a:extLst>
                <a:ext uri="{FF2B5EF4-FFF2-40B4-BE49-F238E27FC236}">
                  <a16:creationId xmlns:a16="http://schemas.microsoft.com/office/drawing/2014/main" id="{F8FEACA1-FE5B-4D01-A606-72FE5D95F73E}"/>
                </a:ext>
              </a:extLst>
            </p:cNvPr>
            <p:cNvSpPr/>
            <p:nvPr/>
          </p:nvSpPr>
          <p:spPr>
            <a:xfrm>
              <a:off x="1294318" y="3157040"/>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envelope with solid fill">
              <a:extLst>
                <a:ext uri="{FF2B5EF4-FFF2-40B4-BE49-F238E27FC236}">
                  <a16:creationId xmlns:a16="http://schemas.microsoft.com/office/drawing/2014/main" id="{E461DB7C-9A48-CBC0-6A13-E8DFD1D2492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14601" y="3244069"/>
              <a:ext cx="779959" cy="779959"/>
            </a:xfrm>
            <a:prstGeom prst="rect">
              <a:avLst/>
            </a:prstGeom>
          </p:spPr>
        </p:pic>
      </p:grpSp>
      <p:grpSp>
        <p:nvGrpSpPr>
          <p:cNvPr id="19" name="Group 18">
            <a:extLst>
              <a:ext uri="{FF2B5EF4-FFF2-40B4-BE49-F238E27FC236}">
                <a16:creationId xmlns:a16="http://schemas.microsoft.com/office/drawing/2014/main" id="{2C8CB882-8E3D-0DAF-ED25-FAD9D4952B4B}"/>
              </a:ext>
            </a:extLst>
          </p:cNvPr>
          <p:cNvGrpSpPr/>
          <p:nvPr/>
        </p:nvGrpSpPr>
        <p:grpSpPr>
          <a:xfrm>
            <a:off x="6586043" y="3206509"/>
            <a:ext cx="1044130" cy="1044130"/>
            <a:chOff x="6586043" y="3206509"/>
            <a:chExt cx="1044130" cy="1044130"/>
          </a:xfrm>
        </p:grpSpPr>
        <p:sp>
          <p:nvSpPr>
            <p:cNvPr id="27" name="Oval 26">
              <a:extLst>
                <a:ext uri="{FF2B5EF4-FFF2-40B4-BE49-F238E27FC236}">
                  <a16:creationId xmlns:a16="http://schemas.microsoft.com/office/drawing/2014/main" id="{35B193BF-C534-C6AD-E08E-4107C9F53EAE}"/>
                </a:ext>
              </a:extLst>
            </p:cNvPr>
            <p:cNvSpPr/>
            <p:nvPr/>
          </p:nvSpPr>
          <p:spPr>
            <a:xfrm>
              <a:off x="6586043" y="3206509"/>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lackboard outline">
              <a:extLst>
                <a:ext uri="{FF2B5EF4-FFF2-40B4-BE49-F238E27FC236}">
                  <a16:creationId xmlns:a16="http://schemas.microsoft.com/office/drawing/2014/main" id="{23DE2F23-7C8B-BE71-8C91-AF70FAA0802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50908" y="3256368"/>
              <a:ext cx="914400" cy="914400"/>
            </a:xfrm>
            <a:prstGeom prst="rect">
              <a:avLst/>
            </a:prstGeom>
          </p:spPr>
        </p:pic>
      </p:grpSp>
      <p:sp>
        <p:nvSpPr>
          <p:cNvPr id="31" name="TextBox 30">
            <a:extLst>
              <a:ext uri="{FF2B5EF4-FFF2-40B4-BE49-F238E27FC236}">
                <a16:creationId xmlns:a16="http://schemas.microsoft.com/office/drawing/2014/main" id="{17EB3CD6-B685-0BB4-DD8F-54BDF915A084}"/>
              </a:ext>
            </a:extLst>
          </p:cNvPr>
          <p:cNvSpPr txBox="1"/>
          <p:nvPr/>
        </p:nvSpPr>
        <p:spPr>
          <a:xfrm>
            <a:off x="340445" y="4442975"/>
            <a:ext cx="6245597" cy="408623"/>
          </a:xfrm>
          <a:prstGeom prst="wedgeRoundRectCallout">
            <a:avLst>
              <a:gd name="adj1" fmla="val -23863"/>
              <a:gd name="adj2" fmla="val -7339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400" b="1" i="1" dirty="0">
                <a:solidFill>
                  <a:schemeClr val="bg1"/>
                </a:solidFill>
              </a:rPr>
              <a:t>Email will be from</a:t>
            </a:r>
            <a:r>
              <a:rPr lang="en-AU" sz="1400" b="1" dirty="0">
                <a:solidFill>
                  <a:schemeClr val="bg1"/>
                </a:solidFill>
              </a:rPr>
              <a:t> </a:t>
            </a:r>
            <a:r>
              <a:rPr lang="en-AU" sz="1400" b="1" u="sng" dirty="0">
                <a:solidFill>
                  <a:schemeClr val="bg1"/>
                </a:solidFill>
                <a:latin typeface="Calibri" panose="020F0502020204030204" pitchFamily="34" charset="0"/>
                <a:cs typeface="Times New Roman" panose="02020603050405020304" pitchFamily="18" charset="0"/>
              </a:rPr>
              <a:t>PSI</a:t>
            </a:r>
            <a:r>
              <a:rPr lang="en-AU"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selfdevelopmentguide@t.kajabimail.com</a:t>
            </a:r>
            <a:r>
              <a:rPr lang="en-AU" sz="1400" b="1" i="1" dirty="0">
                <a:solidFill>
                  <a:schemeClr val="bg1"/>
                </a:solidFill>
              </a:rPr>
              <a:t> </a:t>
            </a:r>
          </a:p>
        </p:txBody>
      </p:sp>
      <p:sp>
        <p:nvSpPr>
          <p:cNvPr id="36" name="Content Placeholder 2">
            <a:extLst>
              <a:ext uri="{FF2B5EF4-FFF2-40B4-BE49-F238E27FC236}">
                <a16:creationId xmlns:a16="http://schemas.microsoft.com/office/drawing/2014/main" id="{F225445C-F675-3297-33CD-CDA4023AA662}"/>
              </a:ext>
            </a:extLst>
          </p:cNvPr>
          <p:cNvSpPr txBox="1">
            <a:spLocks/>
          </p:cNvSpPr>
          <p:nvPr/>
        </p:nvSpPr>
        <p:spPr>
          <a:xfrm>
            <a:off x="580591" y="5318999"/>
            <a:ext cx="8788260" cy="10441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200"/>
              </a:spcBef>
              <a:spcAft>
                <a:spcPts val="200"/>
              </a:spcAft>
              <a:buSzPct val="100000"/>
              <a:buFont typeface="Wingdings" panose="05000000000000000000" pitchFamily="2" charset="2"/>
              <a:buChar char="ü"/>
            </a:pPr>
            <a:r>
              <a:rPr lang="en-AU" sz="1800" b="1" dirty="0">
                <a:solidFill>
                  <a:schemeClr val="bg1">
                    <a:lumMod val="50000"/>
                  </a:schemeClr>
                </a:solidFill>
                <a:latin typeface="Roboto" panose="02000000000000000000" pitchFamily="2" charset="0"/>
                <a:ea typeface="Roboto" panose="02000000000000000000" pitchFamily="2" charset="0"/>
              </a:rPr>
              <a:t>Check junk or spam if you don’t get it</a:t>
            </a:r>
          </a:p>
          <a:p>
            <a:pPr marL="342900" lvl="1" indent="-342900">
              <a:spcBef>
                <a:spcPts val="1200"/>
              </a:spcBef>
              <a:spcAft>
                <a:spcPts val="200"/>
              </a:spcAft>
              <a:buSzPct val="100000"/>
              <a:buFont typeface="Wingdings" panose="05000000000000000000" pitchFamily="2" charset="2"/>
              <a:buChar char="ü"/>
            </a:pPr>
            <a:r>
              <a:rPr lang="en-AU" sz="1800" b="1" dirty="0">
                <a:solidFill>
                  <a:schemeClr val="bg1">
                    <a:lumMod val="50000"/>
                  </a:schemeClr>
                </a:solidFill>
                <a:latin typeface="Roboto" panose="02000000000000000000" pitchFamily="2" charset="0"/>
                <a:ea typeface="Roboto" panose="02000000000000000000" pitchFamily="2" charset="0"/>
              </a:rPr>
              <a:t>You may need to whitelist the email domain – chat to your IT helpdesk</a:t>
            </a:r>
          </a:p>
          <a:p>
            <a:pPr marL="342900" lvl="1" indent="-342900">
              <a:spcBef>
                <a:spcPts val="1200"/>
              </a:spcBef>
              <a:spcAft>
                <a:spcPts val="200"/>
              </a:spcAft>
              <a:buSzPct val="100000"/>
              <a:buFont typeface="Wingdings" panose="05000000000000000000" pitchFamily="2" charset="2"/>
              <a:buChar char="ü"/>
            </a:pPr>
            <a:r>
              <a:rPr lang="en-AU" sz="1800" b="1" dirty="0">
                <a:solidFill>
                  <a:schemeClr val="bg1">
                    <a:lumMod val="50000"/>
                  </a:schemeClr>
                </a:solidFill>
                <a:latin typeface="Roboto" panose="02000000000000000000" pitchFamily="2" charset="0"/>
                <a:ea typeface="Roboto" panose="02000000000000000000" pitchFamily="2" charset="0"/>
              </a:rPr>
              <a:t>Call 1300 121 030  or email </a:t>
            </a:r>
            <a:r>
              <a:rPr lang="en-AU" sz="1800" b="1" dirty="0">
                <a:solidFill>
                  <a:schemeClr val="bg1">
                    <a:lumMod val="50000"/>
                  </a:schemeClr>
                </a:solidFill>
                <a:latin typeface="Roboto" panose="02000000000000000000" pitchFamily="2" charset="0"/>
                <a:ea typeface="Roboto" panose="02000000000000000000" pitchFamily="2" charset="0"/>
                <a:hlinkClick r:id="rId21"/>
              </a:rPr>
              <a:t>info@datadrivesinisght.com</a:t>
            </a:r>
            <a:r>
              <a:rPr lang="en-AU" sz="1800" b="1" dirty="0">
                <a:solidFill>
                  <a:schemeClr val="bg1">
                    <a:lumMod val="50000"/>
                  </a:schemeClr>
                </a:solidFill>
                <a:latin typeface="Roboto" panose="02000000000000000000" pitchFamily="2" charset="0"/>
                <a:ea typeface="Roboto" panose="02000000000000000000" pitchFamily="2" charset="0"/>
              </a:rPr>
              <a:t> if you need help</a:t>
            </a:r>
          </a:p>
          <a:p>
            <a:pPr>
              <a:lnSpc>
                <a:spcPct val="110000"/>
              </a:lnSpc>
            </a:pPr>
            <a:endParaRPr lang="en-AU" sz="1400" dirty="0"/>
          </a:p>
        </p:txBody>
      </p:sp>
    </p:spTree>
    <p:extLst>
      <p:ext uri="{BB962C8B-B14F-4D97-AF65-F5344CB8AC3E}">
        <p14:creationId xmlns:p14="http://schemas.microsoft.com/office/powerpoint/2010/main" val="375416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Any Questions?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260159"/>
            <a:ext cx="9654272" cy="4964178"/>
          </a:xfrm>
        </p:spPr>
        <p:txBody>
          <a:bodyPr>
            <a:normAutofit/>
          </a:bodyPr>
          <a:lstStyle/>
          <a:p>
            <a:pPr marL="0" indent="0">
              <a:lnSpc>
                <a:spcPct val="110000"/>
              </a:lnSpc>
              <a:buNone/>
            </a:pPr>
            <a:r>
              <a:rPr lang="en-US" sz="2400" b="1">
                <a:solidFill>
                  <a:schemeClr val="bg1">
                    <a:lumMod val="50000"/>
                  </a:schemeClr>
                </a:solidFill>
                <a:latin typeface="Roboto" panose="02000000000000000000" pitchFamily="2" charset="0"/>
                <a:ea typeface="Roboto" panose="02000000000000000000" pitchFamily="2" charset="0"/>
              </a:rPr>
              <a:t>Throughout the assessment process, ask us anything!</a:t>
            </a:r>
            <a:endParaRPr lang="en-AU" sz="2400" b="1" dirty="0">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800" dirty="0"/>
          </a:p>
        </p:txBody>
      </p:sp>
    </p:spTree>
    <p:extLst>
      <p:ext uri="{BB962C8B-B14F-4D97-AF65-F5344CB8AC3E}">
        <p14:creationId xmlns:p14="http://schemas.microsoft.com/office/powerpoint/2010/main" val="32589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Our Purpose Today</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438309"/>
            <a:ext cx="9218317" cy="4385442"/>
          </a:xfrm>
        </p:spPr>
        <p:txBody>
          <a:bodyPr>
            <a:normAutofit fontScale="92500"/>
          </a:bodyPr>
          <a:lstStyle/>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Introduce you to </a:t>
            </a:r>
            <a:r>
              <a:rPr lang="en-AU" sz="2400" b="1" dirty="0">
                <a:solidFill>
                  <a:schemeClr val="bg1">
                    <a:lumMod val="50000"/>
                  </a:schemeClr>
                </a:solidFill>
                <a:highlight>
                  <a:srgbClr val="FFFF00"/>
                </a:highlight>
                <a:latin typeface="Roboto" panose="02000000000000000000" pitchFamily="2" charset="0"/>
                <a:ea typeface="Roboto" panose="02000000000000000000" pitchFamily="2" charset="0"/>
              </a:rPr>
              <a:t>LICENCEE  </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Introduce you to the </a:t>
            </a:r>
            <a:r>
              <a:rPr lang="en-AU" sz="2400" b="1" dirty="0">
                <a:solidFill>
                  <a:srgbClr val="F29232"/>
                </a:solidFill>
                <a:latin typeface="Roboto" panose="02000000000000000000" pitchFamily="2" charset="0"/>
                <a:ea typeface="Roboto" panose="02000000000000000000" pitchFamily="2" charset="0"/>
              </a:rPr>
              <a:t>PSI360</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Get you prepared to launch your project</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What happens after the survey closes?</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Answer any questions that you have about the project and the process</a:t>
            </a:r>
          </a:p>
        </p:txBody>
      </p:sp>
    </p:spTree>
    <p:extLst>
      <p:ext uri="{BB962C8B-B14F-4D97-AF65-F5344CB8AC3E}">
        <p14:creationId xmlns:p14="http://schemas.microsoft.com/office/powerpoint/2010/main" val="273355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About us - </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438309"/>
            <a:ext cx="9910946" cy="4023360"/>
          </a:xfrm>
        </p:spPr>
        <p:txBody>
          <a:bodyPr>
            <a:normAutofit/>
          </a:bodyPr>
          <a:lstStyle/>
          <a:p>
            <a:pPr marL="0" indent="0">
              <a:lnSpc>
                <a:spcPct val="200000"/>
              </a:lnSpc>
              <a:buNone/>
            </a:pPr>
            <a:r>
              <a:rPr lang="en-AU" sz="2400" b="1" dirty="0">
                <a:solidFill>
                  <a:schemeClr val="bg1">
                    <a:lumMod val="50000"/>
                  </a:schemeClr>
                </a:solidFill>
                <a:highlight>
                  <a:srgbClr val="FFFF00"/>
                </a:highlight>
                <a:latin typeface="Roboto" panose="02000000000000000000" pitchFamily="2" charset="0"/>
                <a:ea typeface="Roboto" panose="02000000000000000000" pitchFamily="2" charset="0"/>
              </a:rPr>
              <a:t>add licensee/accredited practitioner info</a:t>
            </a:r>
            <a:endParaRPr lang="en-AU" sz="2400" b="1" dirty="0">
              <a:solidFill>
                <a:schemeClr val="bg1">
                  <a:lumMod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5176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What is PSI360?</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7" name="Content Placeholder 2">
            <a:extLst>
              <a:ext uri="{FF2B5EF4-FFF2-40B4-BE49-F238E27FC236}">
                <a16:creationId xmlns:a16="http://schemas.microsoft.com/office/drawing/2014/main" id="{C63E465E-B17B-4600-A086-F1213D82ECFD}"/>
              </a:ext>
            </a:extLst>
          </p:cNvPr>
          <p:cNvSpPr>
            <a:spLocks noGrp="1"/>
          </p:cNvSpPr>
          <p:nvPr>
            <p:ph idx="1"/>
          </p:nvPr>
        </p:nvSpPr>
        <p:spPr>
          <a:xfrm>
            <a:off x="580591" y="1438309"/>
            <a:ext cx="10622210" cy="4958794"/>
          </a:xfrm>
        </p:spPr>
        <p:txBody>
          <a:bodyPr>
            <a:normAutofit/>
          </a:bodyPr>
          <a:lstStyle/>
          <a:p>
            <a:pPr marL="0" indent="0">
              <a:lnSpc>
                <a:spcPct val="110000"/>
              </a:lnSpc>
              <a:buNone/>
            </a:pPr>
            <a:r>
              <a:rPr lang="en-AU" sz="2000" b="1" dirty="0">
                <a:solidFill>
                  <a:schemeClr val="bg1">
                    <a:lumMod val="50000"/>
                  </a:schemeClr>
                </a:solidFill>
                <a:latin typeface="Roboto" panose="02000000000000000000" pitchFamily="2" charset="0"/>
              </a:rPr>
              <a:t>The Psychological Safety and Inclusivity Indicator is:</a:t>
            </a:r>
          </a:p>
          <a:p>
            <a:pPr lvl="1">
              <a:lnSpc>
                <a:spcPct val="110000"/>
              </a:lnSpc>
            </a:pPr>
            <a:r>
              <a:rPr lang="en-AU" sz="1800" b="1" dirty="0">
                <a:solidFill>
                  <a:schemeClr val="bg1">
                    <a:lumMod val="50000"/>
                  </a:schemeClr>
                </a:solidFill>
                <a:latin typeface="Roboto" panose="02000000000000000000" pitchFamily="2" charset="0"/>
              </a:rPr>
              <a:t>A valid and reliable leadership capability and impact assessment</a:t>
            </a:r>
          </a:p>
          <a:p>
            <a:pPr lvl="1">
              <a:lnSpc>
                <a:spcPct val="110000"/>
              </a:lnSpc>
            </a:pPr>
            <a:r>
              <a:rPr lang="en-AU" sz="1800" b="1" dirty="0">
                <a:solidFill>
                  <a:schemeClr val="bg1">
                    <a:lumMod val="50000"/>
                  </a:schemeClr>
                </a:solidFill>
                <a:latin typeface="Roboto" panose="02000000000000000000" pitchFamily="2" charset="0"/>
              </a:rPr>
              <a:t>Developed by Organisational Psychologists, HR professionals, Performance Coaches and industry experts.</a:t>
            </a:r>
          </a:p>
          <a:p>
            <a:pPr lvl="1">
              <a:lnSpc>
                <a:spcPct val="110000"/>
              </a:lnSpc>
            </a:pPr>
            <a:r>
              <a:rPr lang="en-AU" sz="1800" b="1" dirty="0">
                <a:solidFill>
                  <a:schemeClr val="bg1">
                    <a:lumMod val="50000"/>
                  </a:schemeClr>
                </a:solidFill>
                <a:latin typeface="Roboto" panose="02000000000000000000" pitchFamily="2" charset="0"/>
              </a:rPr>
              <a:t>Is about </a:t>
            </a:r>
            <a:r>
              <a:rPr lang="en-AU" sz="1800" b="1">
                <a:solidFill>
                  <a:schemeClr val="bg1">
                    <a:lumMod val="50000"/>
                  </a:schemeClr>
                </a:solidFill>
                <a:latin typeface="Roboto" panose="02000000000000000000" pitchFamily="2" charset="0"/>
              </a:rPr>
              <a:t>understanding how </a:t>
            </a:r>
            <a:r>
              <a:rPr lang="en-AU" sz="1800" b="1" dirty="0">
                <a:solidFill>
                  <a:schemeClr val="bg1">
                    <a:lumMod val="50000"/>
                  </a:schemeClr>
                </a:solidFill>
                <a:latin typeface="Roboto" panose="02000000000000000000" pitchFamily="2" charset="0"/>
              </a:rPr>
              <a:t>leader’s capabilities are impacting the level of psychological safety and inclusivity those around them experience and how they can improve it.</a:t>
            </a:r>
            <a:endParaRPr lang="en-US" sz="1800" b="1" dirty="0">
              <a:solidFill>
                <a:schemeClr val="bg1">
                  <a:lumMod val="50000"/>
                </a:schemeClr>
              </a:solidFill>
              <a:latin typeface="Roboto" panose="02000000000000000000" pitchFamily="2" charset="0"/>
            </a:endParaRPr>
          </a:p>
          <a:p>
            <a:pPr lvl="1">
              <a:lnSpc>
                <a:spcPct val="110000"/>
              </a:lnSpc>
            </a:pPr>
            <a:r>
              <a:rPr lang="en-US" sz="1800" b="1" dirty="0">
                <a:solidFill>
                  <a:schemeClr val="bg1">
                    <a:lumMod val="50000"/>
                  </a:schemeClr>
                </a:solidFill>
                <a:latin typeface="Roboto" panose="02000000000000000000" pitchFamily="2" charset="0"/>
              </a:rPr>
              <a:t>It identifies where leaders can focus on to improve their impact in how phycological safe &amp; inclusive teams feel.</a:t>
            </a:r>
          </a:p>
          <a:p>
            <a:pPr lvl="1">
              <a:lnSpc>
                <a:spcPct val="110000"/>
              </a:lnSpc>
            </a:pPr>
            <a:r>
              <a:rPr lang="en-US" sz="1800" b="1" dirty="0">
                <a:solidFill>
                  <a:schemeClr val="bg1">
                    <a:lumMod val="50000"/>
                  </a:schemeClr>
                </a:solidFill>
                <a:latin typeface="Roboto" panose="02000000000000000000" pitchFamily="2" charset="0"/>
              </a:rPr>
              <a:t>Suitable for leaders at all levels.</a:t>
            </a:r>
          </a:p>
          <a:p>
            <a:pPr lvl="1">
              <a:lnSpc>
                <a:spcPct val="110000"/>
              </a:lnSpc>
            </a:pPr>
            <a:r>
              <a:rPr lang="en-US" sz="1800" b="1" dirty="0">
                <a:solidFill>
                  <a:schemeClr val="bg1">
                    <a:lumMod val="50000"/>
                  </a:schemeClr>
                </a:solidFill>
                <a:latin typeface="Roboto" panose="02000000000000000000" pitchFamily="2" charset="0"/>
              </a:rPr>
              <a:t>Collects feedback from different perspectives: self, manager, peers, reports.</a:t>
            </a:r>
            <a:endParaRPr lang="en-US" sz="1600" b="1" dirty="0">
              <a:solidFill>
                <a:schemeClr val="bg1">
                  <a:lumMod val="50000"/>
                </a:schemeClr>
              </a:solidFill>
              <a:latin typeface="Roboto" panose="02000000000000000000" pitchFamily="2" charset="0"/>
            </a:endParaRPr>
          </a:p>
        </p:txBody>
      </p:sp>
    </p:spTree>
    <p:extLst>
      <p:ext uri="{BB962C8B-B14F-4D97-AF65-F5344CB8AC3E}">
        <p14:creationId xmlns:p14="http://schemas.microsoft.com/office/powerpoint/2010/main" val="337587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9450100"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What makes a great leader?</a:t>
            </a: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7" name="Content Placeholder 2">
            <a:extLst>
              <a:ext uri="{FF2B5EF4-FFF2-40B4-BE49-F238E27FC236}">
                <a16:creationId xmlns:a16="http://schemas.microsoft.com/office/drawing/2014/main" id="{C63E465E-B17B-4600-A086-F1213D82ECFD}"/>
              </a:ext>
            </a:extLst>
          </p:cNvPr>
          <p:cNvSpPr>
            <a:spLocks noGrp="1"/>
          </p:cNvSpPr>
          <p:nvPr>
            <p:ph idx="1"/>
          </p:nvPr>
        </p:nvSpPr>
        <p:spPr>
          <a:xfrm>
            <a:off x="655422" y="1803188"/>
            <a:ext cx="6066803" cy="4023360"/>
          </a:xfrm>
        </p:spPr>
        <p:txBody>
          <a:bodyPr>
            <a:normAutofit/>
          </a:bodyPr>
          <a:lstStyle/>
          <a:p>
            <a:pPr marL="342900" indent="-342900">
              <a:lnSpc>
                <a:spcPct val="110000"/>
              </a:lnSpc>
            </a:pPr>
            <a:r>
              <a:rPr lang="en-AU" sz="2000" b="1" dirty="0">
                <a:solidFill>
                  <a:schemeClr val="bg1">
                    <a:lumMod val="50000"/>
                  </a:schemeClr>
                </a:solidFill>
                <a:latin typeface="Roboto" panose="02000000000000000000" pitchFamily="2" charset="0"/>
              </a:rPr>
              <a:t>Our research based on the perspectives of 512 individuals working in highly safety critical environments has identified four leadership capability areas required to be truly ‘integral’.</a:t>
            </a:r>
          </a:p>
          <a:p>
            <a:pPr marL="342900" indent="-342900">
              <a:lnSpc>
                <a:spcPct val="110000"/>
              </a:lnSpc>
            </a:pPr>
            <a:r>
              <a:rPr lang="en-AU" sz="2000" b="1" dirty="0">
                <a:solidFill>
                  <a:schemeClr val="bg1">
                    <a:lumMod val="50000"/>
                  </a:schemeClr>
                </a:solidFill>
                <a:latin typeface="Roboto" panose="02000000000000000000" pitchFamily="2" charset="0"/>
              </a:rPr>
              <a:t>Our analysis has shown that each of the four leadership capability areas have a positive impact on the way staff feel and behave at work. </a:t>
            </a:r>
          </a:p>
          <a:p>
            <a:pPr marL="342900" indent="-342900">
              <a:lnSpc>
                <a:spcPct val="110000"/>
              </a:lnSpc>
            </a:pPr>
            <a:r>
              <a:rPr lang="en-AU" sz="2000" b="1" dirty="0">
                <a:solidFill>
                  <a:schemeClr val="bg1">
                    <a:lumMod val="50000"/>
                  </a:schemeClr>
                </a:solidFill>
                <a:latin typeface="Roboto" panose="02000000000000000000" pitchFamily="2" charset="0"/>
              </a:rPr>
              <a:t>We have shown that an improvement in the four capability areas WILL lead to an improvement in workforce behaviour and outcomes.</a:t>
            </a:r>
            <a:endParaRPr lang="en-GB" sz="2000" b="1" dirty="0">
              <a:solidFill>
                <a:schemeClr val="bg1">
                  <a:lumMod val="50000"/>
                </a:schemeClr>
              </a:solidFill>
              <a:latin typeface="Roboto" panose="02000000000000000000" pitchFamily="2" charset="0"/>
            </a:endParaRPr>
          </a:p>
          <a:p>
            <a:pPr marL="342900" indent="-342900">
              <a:lnSpc>
                <a:spcPct val="110000"/>
              </a:lnSpc>
              <a:buFont typeface="Arial" panose="020B0604020202020204" pitchFamily="34" charset="0"/>
              <a:buChar char="•"/>
            </a:pPr>
            <a:endParaRPr lang="en-US" sz="2000" b="1" dirty="0">
              <a:solidFill>
                <a:schemeClr val="bg1">
                  <a:lumMod val="50000"/>
                </a:schemeClr>
              </a:solidFill>
              <a:latin typeface="Roboto" panose="02000000000000000000" pitchFamily="2" charset="0"/>
            </a:endParaRPr>
          </a:p>
        </p:txBody>
      </p:sp>
      <p:graphicFrame>
        <p:nvGraphicFramePr>
          <p:cNvPr id="2" name="Diagram 1">
            <a:extLst>
              <a:ext uri="{FF2B5EF4-FFF2-40B4-BE49-F238E27FC236}">
                <a16:creationId xmlns:a16="http://schemas.microsoft.com/office/drawing/2014/main" id="{6FF55778-076B-6A34-C847-75BB0EDCAA78}"/>
              </a:ext>
            </a:extLst>
          </p:cNvPr>
          <p:cNvGraphicFramePr/>
          <p:nvPr>
            <p:extLst>
              <p:ext uri="{D42A27DB-BD31-4B8C-83A1-F6EECF244321}">
                <p14:modId xmlns:p14="http://schemas.microsoft.com/office/powerpoint/2010/main" val="830418726"/>
              </p:ext>
            </p:extLst>
          </p:nvPr>
        </p:nvGraphicFramePr>
        <p:xfrm>
          <a:off x="6096000" y="1628640"/>
          <a:ext cx="5324622"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534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How it Works?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pic>
        <p:nvPicPr>
          <p:cNvPr id="7" name="Picture 6">
            <a:extLst>
              <a:ext uri="{FF2B5EF4-FFF2-40B4-BE49-F238E27FC236}">
                <a16:creationId xmlns:a16="http://schemas.microsoft.com/office/drawing/2014/main" id="{ED533FFB-A3F9-4DA5-89E4-7C8B6276AE64}"/>
              </a:ext>
            </a:extLst>
          </p:cNvPr>
          <p:cNvPicPr>
            <a:picLocks noChangeAspect="1"/>
          </p:cNvPicPr>
          <p:nvPr/>
        </p:nvPicPr>
        <p:blipFill rotWithShape="1">
          <a:blip r:embed="rId5"/>
          <a:srcRect l="39145" t="20848" r="23899" b="23717"/>
          <a:stretch/>
        </p:blipFill>
        <p:spPr>
          <a:xfrm>
            <a:off x="5649774" y="4518317"/>
            <a:ext cx="2187190" cy="2187190"/>
          </a:xfrm>
          <a:prstGeom prst="ellipse">
            <a:avLst/>
          </a:prstGeom>
        </p:spPr>
      </p:pic>
      <p:sp>
        <p:nvSpPr>
          <p:cNvPr id="8" name="TextBox 7">
            <a:extLst>
              <a:ext uri="{FF2B5EF4-FFF2-40B4-BE49-F238E27FC236}">
                <a16:creationId xmlns:a16="http://schemas.microsoft.com/office/drawing/2014/main" id="{84646647-5826-474B-A43E-FC2A4455A1F1}"/>
              </a:ext>
            </a:extLst>
          </p:cNvPr>
          <p:cNvSpPr txBox="1"/>
          <p:nvPr/>
        </p:nvSpPr>
        <p:spPr>
          <a:xfrm>
            <a:off x="2598821" y="4857117"/>
            <a:ext cx="2660983" cy="1191816"/>
          </a:xfrm>
          <a:prstGeom prst="wedgeRoundRectCallout">
            <a:avLst>
              <a:gd name="adj1" fmla="val 71133"/>
              <a:gd name="adj2" fmla="val -1324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600" b="1" i="1" dirty="0"/>
              <a:t>Note: Assessments can be completed on any device and only takes around 10mins to complete!</a:t>
            </a:r>
          </a:p>
        </p:txBody>
      </p:sp>
      <p:sp>
        <p:nvSpPr>
          <p:cNvPr id="14" name="Oval 13">
            <a:extLst>
              <a:ext uri="{FF2B5EF4-FFF2-40B4-BE49-F238E27FC236}">
                <a16:creationId xmlns:a16="http://schemas.microsoft.com/office/drawing/2014/main" id="{F8FEACA1-FE5B-4D01-A606-72FE5D95F73E}"/>
              </a:ext>
            </a:extLst>
          </p:cNvPr>
          <p:cNvSpPr/>
          <p:nvPr/>
        </p:nvSpPr>
        <p:spPr>
          <a:xfrm>
            <a:off x="1344194" y="3395601"/>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D45C56-9484-43B6-B0C9-A93821B929A3}"/>
              </a:ext>
            </a:extLst>
          </p:cNvPr>
          <p:cNvSpPr/>
          <p:nvPr/>
        </p:nvSpPr>
        <p:spPr>
          <a:xfrm>
            <a:off x="3462584" y="3342214"/>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7FCE27-94F2-4099-A70E-03B44C733E78}"/>
              </a:ext>
            </a:extLst>
          </p:cNvPr>
          <p:cNvSpPr/>
          <p:nvPr/>
        </p:nvSpPr>
        <p:spPr>
          <a:xfrm>
            <a:off x="5649774" y="3335878"/>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7CFB2F8-2070-465F-B654-E0B0B6887384}"/>
              </a:ext>
            </a:extLst>
          </p:cNvPr>
          <p:cNvSpPr/>
          <p:nvPr/>
        </p:nvSpPr>
        <p:spPr>
          <a:xfrm>
            <a:off x="7773009" y="3363345"/>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6DF0775-C68F-4282-8EFD-BEE1C3E8193F}"/>
              </a:ext>
            </a:extLst>
          </p:cNvPr>
          <p:cNvSpPr/>
          <p:nvPr/>
        </p:nvSpPr>
        <p:spPr>
          <a:xfrm>
            <a:off x="9908462" y="3326188"/>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r chart">
            <a:extLst>
              <a:ext uri="{FF2B5EF4-FFF2-40B4-BE49-F238E27FC236}">
                <a16:creationId xmlns:a16="http://schemas.microsoft.com/office/drawing/2014/main" id="{4DE9D732-A6AA-42FF-8245-E385ADFBD4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4004" y="3480553"/>
            <a:ext cx="689846" cy="689846"/>
          </a:xfrm>
          <a:prstGeom prst="rect">
            <a:avLst/>
          </a:prstGeom>
        </p:spPr>
      </p:pic>
      <p:pic>
        <p:nvPicPr>
          <p:cNvPr id="26" name="Graphic 25" descr="Target Audience">
            <a:extLst>
              <a:ext uri="{FF2B5EF4-FFF2-40B4-BE49-F238E27FC236}">
                <a16:creationId xmlns:a16="http://schemas.microsoft.com/office/drawing/2014/main" id="{2A7BD57F-3DEE-4BF4-B18A-620ECB195D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8150" y="3434457"/>
            <a:ext cx="914400" cy="914400"/>
          </a:xfrm>
          <a:prstGeom prst="rect">
            <a:avLst/>
          </a:prstGeom>
        </p:spPr>
      </p:pic>
      <p:pic>
        <p:nvPicPr>
          <p:cNvPr id="28" name="Graphic 27" descr="Boardroom">
            <a:extLst>
              <a:ext uri="{FF2B5EF4-FFF2-40B4-BE49-F238E27FC236}">
                <a16:creationId xmlns:a16="http://schemas.microsoft.com/office/drawing/2014/main" id="{B39CBA82-E2D3-4D0C-8F0E-4F6A1B06FD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6964" y="3395601"/>
            <a:ext cx="914400" cy="914400"/>
          </a:xfrm>
          <a:prstGeom prst="rect">
            <a:avLst/>
          </a:prstGeom>
        </p:spPr>
      </p:pic>
      <p:pic>
        <p:nvPicPr>
          <p:cNvPr id="30" name="Graphic 29" descr="Open book">
            <a:extLst>
              <a:ext uri="{FF2B5EF4-FFF2-40B4-BE49-F238E27FC236}">
                <a16:creationId xmlns:a16="http://schemas.microsoft.com/office/drawing/2014/main" id="{B44EDC9A-97AB-4085-B557-7AB330364C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700074">
            <a:off x="5783772" y="3465193"/>
            <a:ext cx="766698" cy="766698"/>
          </a:xfrm>
          <a:prstGeom prst="rect">
            <a:avLst/>
          </a:prstGeom>
        </p:spPr>
      </p:pic>
      <p:pic>
        <p:nvPicPr>
          <p:cNvPr id="32" name="Graphic 31" descr="Checklist">
            <a:extLst>
              <a:ext uri="{FF2B5EF4-FFF2-40B4-BE49-F238E27FC236}">
                <a16:creationId xmlns:a16="http://schemas.microsoft.com/office/drawing/2014/main" id="{20EEF355-6F78-4A88-9B0F-55A5E6D21F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45027" y="3508159"/>
            <a:ext cx="689846" cy="689846"/>
          </a:xfrm>
          <a:prstGeom prst="rect">
            <a:avLst/>
          </a:prstGeom>
        </p:spPr>
      </p:pic>
      <p:graphicFrame>
        <p:nvGraphicFramePr>
          <p:cNvPr id="33" name="Content Placeholder 3">
            <a:extLst>
              <a:ext uri="{FF2B5EF4-FFF2-40B4-BE49-F238E27FC236}">
                <a16:creationId xmlns:a16="http://schemas.microsoft.com/office/drawing/2014/main" id="{7E1449B5-7135-4369-8DF0-1F97D5B38A77}"/>
              </a:ext>
            </a:extLst>
          </p:cNvPr>
          <p:cNvGraphicFramePr>
            <a:graphicFrameLocks noGrp="1"/>
          </p:cNvGraphicFramePr>
          <p:nvPr>
            <p:ph idx="1"/>
            <p:extLst>
              <p:ext uri="{D42A27DB-BD31-4B8C-83A1-F6EECF244321}">
                <p14:modId xmlns:p14="http://schemas.microsoft.com/office/powerpoint/2010/main" val="4150469464"/>
              </p:ext>
            </p:extLst>
          </p:nvPr>
        </p:nvGraphicFramePr>
        <p:xfrm>
          <a:off x="836139" y="1539001"/>
          <a:ext cx="10775270" cy="196096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0" name="Speech Bubble: Rectangle with Corners Rounded 9">
            <a:extLst>
              <a:ext uri="{FF2B5EF4-FFF2-40B4-BE49-F238E27FC236}">
                <a16:creationId xmlns:a16="http://schemas.microsoft.com/office/drawing/2014/main" id="{35230337-8DC2-41FF-AE7D-FAC867129421}"/>
              </a:ext>
            </a:extLst>
          </p:cNvPr>
          <p:cNvSpPr/>
          <p:nvPr/>
        </p:nvSpPr>
        <p:spPr>
          <a:xfrm>
            <a:off x="4683868" y="594340"/>
            <a:ext cx="3456955" cy="880041"/>
          </a:xfrm>
          <a:prstGeom prst="wedgeRoundRectCallout">
            <a:avLst>
              <a:gd name="adj1" fmla="val -52009"/>
              <a:gd name="adj2" fmla="val 911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rPr>
              <a:t>The two emails will be from assessments@datadrivesinsight.com</a:t>
            </a:r>
          </a:p>
        </p:txBody>
      </p:sp>
    </p:spTree>
    <p:extLst>
      <p:ext uri="{BB962C8B-B14F-4D97-AF65-F5344CB8AC3E}">
        <p14:creationId xmlns:p14="http://schemas.microsoft.com/office/powerpoint/2010/main" val="412104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284756" y="393251"/>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Who You Need to Nominate</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284756" y="1218476"/>
            <a:ext cx="7583806" cy="3376916"/>
          </a:xfrm>
        </p:spPr>
        <p:txBody>
          <a:bodyPr>
            <a:normAutofit/>
          </a:bodyPr>
          <a:lstStyle/>
          <a:p>
            <a:pPr marL="0" indent="0">
              <a:buNone/>
            </a:pPr>
            <a:r>
              <a:rPr lang="en-AU" sz="2200" b="1" dirty="0">
                <a:solidFill>
                  <a:srgbClr val="F29232"/>
                </a:solidFill>
                <a:latin typeface="Roboto" panose="02000000000000000000" pitchFamily="2" charset="0"/>
                <a:ea typeface="Roboto" panose="02000000000000000000" pitchFamily="2" charset="0"/>
              </a:rPr>
              <a:t>Nominate between 10-15 colleagues to provide you feedback, in each of the following categories: </a:t>
            </a:r>
          </a:p>
          <a:p>
            <a:pPr marL="0" indent="0">
              <a:buNone/>
            </a:pPr>
            <a:endParaRPr lang="en-AU" sz="2200" b="1" dirty="0">
              <a:solidFill>
                <a:srgbClr val="F29232"/>
              </a:solidFill>
              <a:latin typeface="Roboto" panose="02000000000000000000" pitchFamily="2" charset="0"/>
              <a:ea typeface="Roboto" panose="02000000000000000000" pitchFamily="2" charset="0"/>
            </a:endParaRPr>
          </a:p>
          <a:p>
            <a:pPr>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  Direct manager (minimum 1)</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Colleagues/Peers (minimum 5)</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Employees below you/direct reports (minimum 5)</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Colleagues you work closely with /or additional people from the above categories (minimum 5)</a:t>
            </a:r>
          </a:p>
          <a:p>
            <a:pPr marL="342900" lvl="1" indent="-342900">
              <a:spcBef>
                <a:spcPts val="1200"/>
              </a:spcBef>
              <a:spcAft>
                <a:spcPts val="200"/>
              </a:spcAft>
              <a:buSzPct val="100000"/>
            </a:pPr>
            <a:endParaRPr lang="en-AU" sz="2200" b="1" dirty="0">
              <a:solidFill>
                <a:schemeClr val="bg1">
                  <a:lumMod val="50000"/>
                </a:schemeClr>
              </a:solidFill>
              <a:latin typeface="Roboto" panose="02000000000000000000" pitchFamily="2" charset="0"/>
              <a:ea typeface="Roboto" panose="02000000000000000000" pitchFamily="2" charset="0"/>
            </a:endParaRPr>
          </a:p>
          <a:p>
            <a:pPr marL="0" indent="0">
              <a:lnSpc>
                <a:spcPct val="110000"/>
              </a:lnSpc>
              <a:buNone/>
            </a:pPr>
            <a:endParaRPr lang="en-AU" sz="1800" dirty="0"/>
          </a:p>
        </p:txBody>
      </p:sp>
      <p:sp>
        <p:nvSpPr>
          <p:cNvPr id="2" name="TextBox 1">
            <a:extLst>
              <a:ext uri="{FF2B5EF4-FFF2-40B4-BE49-F238E27FC236}">
                <a16:creationId xmlns:a16="http://schemas.microsoft.com/office/drawing/2014/main" id="{6E121A4E-AF6D-4AD5-8244-00875ED5A82A}"/>
              </a:ext>
            </a:extLst>
          </p:cNvPr>
          <p:cNvSpPr txBox="1"/>
          <p:nvPr/>
        </p:nvSpPr>
        <p:spPr>
          <a:xfrm>
            <a:off x="7657462" y="1689548"/>
            <a:ext cx="4093719" cy="1532334"/>
          </a:xfrm>
          <a:prstGeom prst="wedgeRoundRectCallout">
            <a:avLst>
              <a:gd name="adj1" fmla="val 19895"/>
              <a:gd name="adj2" fmla="val 6307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400" b="1" i="1"/>
              <a:t>Note: You must nominate at least 3 colleagues in each category to respond (apart from Direct Report) to receive a breakout group for that category in your report. If you have less than 3 responses in a category, your data will be grouped with another category.</a:t>
            </a:r>
          </a:p>
        </p:txBody>
      </p:sp>
      <p:pic>
        <p:nvPicPr>
          <p:cNvPr id="3" name="Picture 2">
            <a:extLst>
              <a:ext uri="{FF2B5EF4-FFF2-40B4-BE49-F238E27FC236}">
                <a16:creationId xmlns:a16="http://schemas.microsoft.com/office/drawing/2014/main" id="{44EF3715-05E3-496A-89C0-7AF2E00A5084}"/>
              </a:ext>
            </a:extLst>
          </p:cNvPr>
          <p:cNvPicPr>
            <a:picLocks noChangeAspect="1"/>
          </p:cNvPicPr>
          <p:nvPr/>
        </p:nvPicPr>
        <p:blipFill rotWithShape="1">
          <a:blip r:embed="rId5"/>
          <a:srcRect l="53581"/>
          <a:stretch/>
        </p:blipFill>
        <p:spPr>
          <a:xfrm>
            <a:off x="7657462" y="3551045"/>
            <a:ext cx="4484241" cy="2041000"/>
          </a:xfrm>
          <a:prstGeom prst="rect">
            <a:avLst/>
          </a:prstGeom>
        </p:spPr>
      </p:pic>
      <p:sp>
        <p:nvSpPr>
          <p:cNvPr id="8" name="TextBox 7">
            <a:extLst>
              <a:ext uri="{FF2B5EF4-FFF2-40B4-BE49-F238E27FC236}">
                <a16:creationId xmlns:a16="http://schemas.microsoft.com/office/drawing/2014/main" id="{02B9DDBA-8688-49DE-9F83-A17CB60322F0}"/>
              </a:ext>
            </a:extLst>
          </p:cNvPr>
          <p:cNvSpPr txBox="1"/>
          <p:nvPr/>
        </p:nvSpPr>
        <p:spPr>
          <a:xfrm>
            <a:off x="2110889" y="4729916"/>
            <a:ext cx="4847299" cy="1634490"/>
          </a:xfrm>
          <a:prstGeom prst="wedgeRoundRectCallout">
            <a:avLst>
              <a:gd name="adj1" fmla="val 62022"/>
              <a:gd name="adj2" fmla="val -4079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b="1" i="1"/>
              <a:t>Important: Feedback provided is confidential and the data is grouped together to show how respondents of each break out group rate your performance in each area.  Your Direct Manager however, will be always separated.</a:t>
            </a:r>
          </a:p>
        </p:txBody>
      </p:sp>
    </p:spTree>
    <p:extLst>
      <p:ext uri="{BB962C8B-B14F-4D97-AF65-F5344CB8AC3E}">
        <p14:creationId xmlns:p14="http://schemas.microsoft.com/office/powerpoint/2010/main" val="159154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Who You Need to Nominate</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62911" y="1265955"/>
            <a:ext cx="8109141" cy="3281199"/>
          </a:xfrm>
        </p:spPr>
        <p:txBody>
          <a:bodyPr>
            <a:normAutofit lnSpcReduction="10000"/>
          </a:bodyPr>
          <a:lstStyle/>
          <a:p>
            <a:pPr marL="342900" lvl="1" indent="-342900">
              <a:spcBef>
                <a:spcPts val="1200"/>
              </a:spcBef>
              <a:spcAft>
                <a:spcPts val="200"/>
              </a:spcAft>
              <a:buSzPct val="100000"/>
            </a:pPr>
            <a:endParaRPr lang="en-AU" sz="2200" b="1" dirty="0">
              <a:solidFill>
                <a:schemeClr val="bg1">
                  <a:lumMod val="50000"/>
                </a:schemeClr>
              </a:solidFill>
              <a:latin typeface="Roboto" panose="02000000000000000000" pitchFamily="2" charset="0"/>
              <a:ea typeface="Roboto" panose="02000000000000000000" pitchFamily="2" charset="0"/>
            </a:endParaRPr>
          </a:p>
          <a:p>
            <a:pPr marL="0" indent="0">
              <a:buNone/>
            </a:pPr>
            <a:r>
              <a:rPr lang="en-US" sz="2200" b="1" dirty="0">
                <a:solidFill>
                  <a:srgbClr val="F29232"/>
                </a:solidFill>
                <a:latin typeface="Roboto" panose="02000000000000000000" pitchFamily="2" charset="0"/>
                <a:ea typeface="Roboto" panose="02000000000000000000" pitchFamily="2" charset="0"/>
              </a:rPr>
              <a:t>‘Key’ Criteria for Selecting Respondents</a:t>
            </a:r>
          </a:p>
          <a:p>
            <a:pPr marL="0" indent="0">
              <a:buNone/>
            </a:pPr>
            <a:endParaRPr lang="en-US" sz="2200" b="1" dirty="0">
              <a:solidFill>
                <a:srgbClr val="F29232"/>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US" sz="2200" b="1" dirty="0">
                <a:solidFill>
                  <a:schemeClr val="bg1">
                    <a:lumMod val="50000"/>
                  </a:schemeClr>
                </a:solidFill>
                <a:latin typeface="Roboto" panose="02000000000000000000" pitchFamily="2" charset="0"/>
                <a:ea typeface="Roboto" panose="02000000000000000000" pitchFamily="2" charset="0"/>
              </a:rPr>
              <a:t>Work colleagues who know you well i.e. interact with them frequently. </a:t>
            </a:r>
          </a:p>
          <a:p>
            <a:pPr marL="342900" lvl="1" indent="-342900">
              <a:spcBef>
                <a:spcPts val="1200"/>
              </a:spcBef>
              <a:spcAft>
                <a:spcPts val="200"/>
              </a:spcAft>
              <a:buSzPct val="100000"/>
              <a:buFont typeface="Wingdings" panose="05000000000000000000" pitchFamily="2" charset="2"/>
              <a:buChar char="ü"/>
            </a:pPr>
            <a:endParaRPr lang="en-US"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US" sz="2200" b="1" dirty="0">
                <a:solidFill>
                  <a:schemeClr val="bg1">
                    <a:lumMod val="50000"/>
                  </a:schemeClr>
                </a:solidFill>
                <a:latin typeface="Roboto" panose="02000000000000000000" pitchFamily="2" charset="0"/>
                <a:ea typeface="Roboto" panose="02000000000000000000" pitchFamily="2" charset="0"/>
              </a:rPr>
              <a:t>People you trust and respect, and that you believe will give you honest and reliable feedback</a:t>
            </a:r>
          </a:p>
          <a:p>
            <a:pPr marL="0" lvl="1" indent="0">
              <a:spcBef>
                <a:spcPts val="1200"/>
              </a:spcBef>
              <a:spcAft>
                <a:spcPts val="200"/>
              </a:spcAft>
              <a:buSzPct val="100000"/>
              <a:buNone/>
            </a:pPr>
            <a:endParaRPr lang="en-US" sz="2200" b="1" dirty="0">
              <a:solidFill>
                <a:schemeClr val="bg1">
                  <a:lumMod val="50000"/>
                </a:schemeClr>
              </a:solidFill>
              <a:latin typeface="Roboto" panose="02000000000000000000" pitchFamily="2" charset="0"/>
              <a:ea typeface="Roboto" panose="02000000000000000000" pitchFamily="2" charset="0"/>
            </a:endParaRPr>
          </a:p>
          <a:p>
            <a:pPr marL="0" indent="0">
              <a:lnSpc>
                <a:spcPct val="110000"/>
              </a:lnSpc>
              <a:buNone/>
            </a:pPr>
            <a:endParaRPr lang="en-AU" sz="1800" dirty="0"/>
          </a:p>
        </p:txBody>
      </p:sp>
      <p:pic>
        <p:nvPicPr>
          <p:cNvPr id="8" name="Picture 7">
            <a:extLst>
              <a:ext uri="{FF2B5EF4-FFF2-40B4-BE49-F238E27FC236}">
                <a16:creationId xmlns:a16="http://schemas.microsoft.com/office/drawing/2014/main" id="{84987437-D5A4-4227-9ED3-C6FEF2D0699E}"/>
              </a:ext>
            </a:extLst>
          </p:cNvPr>
          <p:cNvPicPr>
            <a:picLocks noChangeAspect="1"/>
          </p:cNvPicPr>
          <p:nvPr/>
        </p:nvPicPr>
        <p:blipFill>
          <a:blip r:embed="rId5"/>
          <a:stretch>
            <a:fillRect/>
          </a:stretch>
        </p:blipFill>
        <p:spPr>
          <a:xfrm>
            <a:off x="8821423" y="1683771"/>
            <a:ext cx="2366270" cy="2377124"/>
          </a:xfrm>
          <a:prstGeom prst="rect">
            <a:avLst/>
          </a:prstGeom>
        </p:spPr>
      </p:pic>
      <p:sp>
        <p:nvSpPr>
          <p:cNvPr id="11" name="Content Placeholder 2">
            <a:extLst>
              <a:ext uri="{FF2B5EF4-FFF2-40B4-BE49-F238E27FC236}">
                <a16:creationId xmlns:a16="http://schemas.microsoft.com/office/drawing/2014/main" id="{27A5EF25-7150-44DA-9ED6-26D5134FFC95}"/>
              </a:ext>
            </a:extLst>
          </p:cNvPr>
          <p:cNvSpPr txBox="1">
            <a:spLocks/>
          </p:cNvSpPr>
          <p:nvPr/>
        </p:nvSpPr>
        <p:spPr>
          <a:xfrm>
            <a:off x="580591" y="4556546"/>
            <a:ext cx="9606926" cy="3405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200"/>
              </a:spcBef>
              <a:spcAft>
                <a:spcPts val="200"/>
              </a:spcAft>
              <a:buSzPct val="100000"/>
              <a:buFont typeface="Arial" panose="020B0604020202020204" pitchFamily="34" charset="0"/>
              <a:buNone/>
            </a:pPr>
            <a:endParaRPr lang="en-US"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US" sz="2200" b="1" dirty="0">
                <a:solidFill>
                  <a:schemeClr val="bg1">
                    <a:lumMod val="50000"/>
                  </a:schemeClr>
                </a:solidFill>
                <a:latin typeface="Roboto" panose="02000000000000000000" pitchFamily="2" charset="0"/>
                <a:ea typeface="Roboto" panose="02000000000000000000" pitchFamily="2" charset="0"/>
              </a:rPr>
              <a:t>‘Challenge network’ – think of the colleagues who will hold you accountable, who want you to develop and improve in your career, and who are not afraid to provide honest feedback.</a:t>
            </a:r>
          </a:p>
          <a:p>
            <a:pPr marL="0" indent="0">
              <a:lnSpc>
                <a:spcPct val="110000"/>
              </a:lnSpc>
              <a:buFont typeface="Arial" panose="020B0604020202020204" pitchFamily="34" charset="0"/>
              <a:buNone/>
            </a:pPr>
            <a:endParaRPr lang="en-AU" sz="1800" dirty="0"/>
          </a:p>
        </p:txBody>
      </p:sp>
    </p:spTree>
    <p:extLst>
      <p:ext uri="{BB962C8B-B14F-4D97-AF65-F5344CB8AC3E}">
        <p14:creationId xmlns:p14="http://schemas.microsoft.com/office/powerpoint/2010/main" val="378887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Nominating Your </a:t>
            </a:r>
            <a:r>
              <a:rPr lang="en-AU" sz="4800" b="1" kern="200" spc="-150" dirty="0" err="1">
                <a:solidFill>
                  <a:srgbClr val="1E7BBB"/>
                </a:solidFill>
                <a:latin typeface="Roboto" panose="02000000000000000000" pitchFamily="2" charset="0"/>
                <a:ea typeface="Roboto" panose="02000000000000000000" pitchFamily="2" charset="0"/>
              </a:rPr>
              <a:t>Raters</a:t>
            </a:r>
            <a:endParaRPr lang="en-AU" sz="4800" b="1" kern="200" spc="-150" dirty="0">
              <a:solidFill>
                <a:srgbClr val="1E7BBB"/>
              </a:solidFill>
              <a:latin typeface="Roboto" panose="02000000000000000000" pitchFamily="2" charset="0"/>
              <a:ea typeface="Roboto" panose="02000000000000000000" pitchFamily="2" charset="0"/>
            </a:endParaRP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452761" y="1367161"/>
            <a:ext cx="10391164" cy="5029942"/>
          </a:xfrm>
        </p:spPr>
        <p:txBody>
          <a:bodyPr>
            <a:normAutofit lnSpcReduction="10000"/>
          </a:bodyPr>
          <a:lstStyle/>
          <a:p>
            <a:pPr marL="0" indent="0">
              <a:buNone/>
            </a:pPr>
            <a:r>
              <a:rPr lang="en-AU" sz="1800" b="1" dirty="0">
                <a:solidFill>
                  <a:srgbClr val="F29232"/>
                </a:solidFill>
                <a:latin typeface="Roboto" panose="02000000000000000000" pitchFamily="2" charset="0"/>
                <a:ea typeface="Roboto" panose="02000000000000000000" pitchFamily="2" charset="0"/>
              </a:rPr>
              <a:t>Before the Survey Launch</a:t>
            </a:r>
          </a:p>
          <a:p>
            <a:pPr marL="0" indent="0" algn="just">
              <a:buNone/>
            </a:pPr>
            <a:r>
              <a:rPr lang="en-AU" sz="1800" b="1" dirty="0">
                <a:solidFill>
                  <a:schemeClr val="bg1">
                    <a:lumMod val="50000"/>
                  </a:schemeClr>
                </a:solidFill>
                <a:latin typeface="Roboto" panose="02000000000000000000" pitchFamily="2" charset="0"/>
                <a:ea typeface="Roboto" panose="02000000000000000000" pitchFamily="2" charset="0"/>
              </a:rPr>
              <a:t>Think about who you are nominating.  Have a conversation with your raters and let them know how important this is for your leadership development, and that you are relying on them to provide honest feedback.</a:t>
            </a:r>
          </a:p>
          <a:p>
            <a:pPr marL="0" indent="0">
              <a:buNone/>
            </a:pPr>
            <a:endParaRPr lang="en-AU" sz="1800" b="1" dirty="0">
              <a:solidFill>
                <a:schemeClr val="bg1">
                  <a:lumMod val="50000"/>
                </a:schemeClr>
              </a:solidFill>
              <a:latin typeface="Roboto" panose="02000000000000000000" pitchFamily="2" charset="0"/>
              <a:ea typeface="Roboto" panose="02000000000000000000" pitchFamily="2" charset="0"/>
            </a:endParaRPr>
          </a:p>
          <a:p>
            <a:pPr marL="0" indent="0">
              <a:buNone/>
            </a:pPr>
            <a:r>
              <a:rPr lang="en-AU" sz="1800" b="1" dirty="0">
                <a:solidFill>
                  <a:srgbClr val="F29232"/>
                </a:solidFill>
                <a:latin typeface="Roboto" panose="02000000000000000000" pitchFamily="2" charset="0"/>
                <a:ea typeface="Roboto" panose="02000000000000000000" pitchFamily="2" charset="0"/>
              </a:rPr>
              <a:t>When the Survey is Launched </a:t>
            </a:r>
            <a:endParaRPr lang="en-AU" sz="1800" b="1" dirty="0">
              <a:solidFill>
                <a:schemeClr val="bg1">
                  <a:lumMod val="50000"/>
                </a:schemeClr>
              </a:solidFill>
              <a:latin typeface="Roboto" panose="02000000000000000000" pitchFamily="2" charset="0"/>
              <a:ea typeface="Roboto" panose="02000000000000000000" pitchFamily="2" charset="0"/>
            </a:endParaRPr>
          </a:p>
          <a:p>
            <a:pPr marL="0" indent="0">
              <a:buNone/>
            </a:pPr>
            <a:r>
              <a:rPr lang="en-AU" sz="1800" b="1" dirty="0">
                <a:solidFill>
                  <a:schemeClr val="bg1">
                    <a:lumMod val="50000"/>
                  </a:schemeClr>
                </a:solidFill>
                <a:latin typeface="Roboto" panose="02000000000000000000" pitchFamily="2" charset="0"/>
                <a:ea typeface="Roboto" panose="02000000000000000000" pitchFamily="2" charset="0"/>
              </a:rPr>
              <a:t>Nominate your raters early to allow them enough time to complete the survey for you (within the first 3 days of the survey opening).</a:t>
            </a:r>
          </a:p>
          <a:p>
            <a:pPr lvl="1">
              <a:spcBef>
                <a:spcPts val="1200"/>
              </a:spcBef>
              <a:spcAft>
                <a:spcPts val="200"/>
              </a:spcAft>
              <a:buSzPct val="100000"/>
            </a:pPr>
            <a:r>
              <a:rPr lang="en-AU" sz="1800" b="1" dirty="0">
                <a:solidFill>
                  <a:schemeClr val="bg1">
                    <a:lumMod val="50000"/>
                  </a:schemeClr>
                </a:solidFill>
                <a:latin typeface="Roboto" panose="02000000000000000000" pitchFamily="2" charset="0"/>
                <a:ea typeface="Roboto" panose="02000000000000000000" pitchFamily="2" charset="0"/>
              </a:rPr>
              <a:t>Enter the names and email addresses of the people you have nominated into the online form.  </a:t>
            </a:r>
          </a:p>
          <a:p>
            <a:pPr lvl="1">
              <a:spcBef>
                <a:spcPts val="1200"/>
              </a:spcBef>
              <a:spcAft>
                <a:spcPts val="200"/>
              </a:spcAft>
              <a:buSzPct val="100000"/>
            </a:pPr>
            <a:r>
              <a:rPr lang="en-AU" sz="1800" b="1" dirty="0">
                <a:solidFill>
                  <a:schemeClr val="bg1">
                    <a:lumMod val="50000"/>
                  </a:schemeClr>
                </a:solidFill>
                <a:latin typeface="Roboto" panose="02000000000000000000" pitchFamily="2" charset="0"/>
                <a:ea typeface="Roboto" panose="02000000000000000000" pitchFamily="2" charset="0"/>
              </a:rPr>
              <a:t>The </a:t>
            </a:r>
            <a:r>
              <a:rPr lang="en-AU" sz="1800" b="1" dirty="0">
                <a:solidFill>
                  <a:srgbClr val="F29232"/>
                </a:solidFill>
                <a:latin typeface="Roboto" panose="02000000000000000000" pitchFamily="2" charset="0"/>
                <a:ea typeface="Roboto" panose="02000000000000000000" pitchFamily="2" charset="0"/>
              </a:rPr>
              <a:t>PSI</a:t>
            </a:r>
            <a:r>
              <a:rPr lang="en-AU" sz="1800" b="1" dirty="0">
                <a:solidFill>
                  <a:srgbClr val="F29232"/>
                </a:solidFill>
                <a:latin typeface="Roboto" panose="02000000000000000000" pitchFamily="2" charset="0"/>
              </a:rPr>
              <a:t>360 </a:t>
            </a:r>
            <a:r>
              <a:rPr lang="en-AU" sz="1800" b="1" dirty="0">
                <a:solidFill>
                  <a:schemeClr val="bg1">
                    <a:lumMod val="50000"/>
                  </a:schemeClr>
                </a:solidFill>
                <a:latin typeface="Roboto" panose="02000000000000000000" pitchFamily="2" charset="0"/>
                <a:ea typeface="Roboto" panose="02000000000000000000" pitchFamily="2" charset="0"/>
              </a:rPr>
              <a:t>administration team will then send them a survey invitation via email and provide all the support they need to complete the survey.</a:t>
            </a:r>
          </a:p>
          <a:p>
            <a:pPr lvl="1">
              <a:spcBef>
                <a:spcPts val="1200"/>
              </a:spcBef>
              <a:spcAft>
                <a:spcPts val="200"/>
              </a:spcAft>
              <a:buSzPct val="100000"/>
            </a:pPr>
            <a:r>
              <a:rPr lang="en-AU" sz="1800" b="1" dirty="0">
                <a:solidFill>
                  <a:srgbClr val="F29232"/>
                </a:solidFill>
                <a:latin typeface="Roboto" panose="02000000000000000000" pitchFamily="2" charset="0"/>
                <a:ea typeface="Roboto" panose="02000000000000000000" pitchFamily="2" charset="0"/>
              </a:rPr>
              <a:t>Remember…</a:t>
            </a:r>
            <a:r>
              <a:rPr lang="en-AU" sz="1800" b="1" dirty="0">
                <a:solidFill>
                  <a:schemeClr val="bg1">
                    <a:lumMod val="50000"/>
                  </a:schemeClr>
                </a:solidFill>
                <a:latin typeface="Roboto" panose="02000000000000000000" pitchFamily="2" charset="0"/>
                <a:ea typeface="Roboto" panose="02000000000000000000" pitchFamily="2" charset="0"/>
              </a:rPr>
              <a:t> the </a:t>
            </a:r>
            <a:r>
              <a:rPr lang="en-AU" sz="1800" b="1" dirty="0" err="1">
                <a:solidFill>
                  <a:schemeClr val="bg1">
                    <a:lumMod val="50000"/>
                  </a:schemeClr>
                </a:solidFill>
                <a:latin typeface="Roboto" panose="02000000000000000000" pitchFamily="2" charset="0"/>
                <a:ea typeface="Roboto" panose="02000000000000000000" pitchFamily="2" charset="0"/>
              </a:rPr>
              <a:t>rater’s</a:t>
            </a:r>
            <a:r>
              <a:rPr lang="en-AU" sz="1800" b="1" dirty="0">
                <a:solidFill>
                  <a:schemeClr val="bg1">
                    <a:lumMod val="50000"/>
                  </a:schemeClr>
                </a:solidFill>
                <a:latin typeface="Roboto" panose="02000000000000000000" pitchFamily="2" charset="0"/>
                <a:ea typeface="Roboto" panose="02000000000000000000" pitchFamily="2" charset="0"/>
              </a:rPr>
              <a:t> feedback is completely confidential, honesty is key!</a:t>
            </a:r>
          </a:p>
          <a:p>
            <a:pPr lvl="1"/>
            <a:endParaRPr lang="en-AU" sz="1800" b="1" dirty="0">
              <a:solidFill>
                <a:schemeClr val="bg1">
                  <a:lumMod val="50000"/>
                </a:schemeClr>
              </a:solidFill>
              <a:latin typeface="Roboto" panose="02000000000000000000" pitchFamily="2" charset="0"/>
              <a:ea typeface="Roboto" panose="02000000000000000000" pitchFamily="2" charset="0"/>
            </a:endParaRPr>
          </a:p>
          <a:p>
            <a:pPr marL="0" indent="0" algn="just">
              <a:buNone/>
            </a:pPr>
            <a:r>
              <a:rPr lang="en-AU" sz="1800" b="1" i="1" dirty="0">
                <a:solidFill>
                  <a:schemeClr val="bg1">
                    <a:lumMod val="50000"/>
                  </a:schemeClr>
                </a:solidFill>
                <a:latin typeface="Roboto" panose="02000000000000000000" pitchFamily="2" charset="0"/>
                <a:ea typeface="Roboto" panose="02000000000000000000" pitchFamily="2" charset="0"/>
              </a:rPr>
              <a:t>Note</a:t>
            </a:r>
            <a:r>
              <a:rPr lang="en-AU" sz="1800" b="1" dirty="0">
                <a:solidFill>
                  <a:schemeClr val="bg1">
                    <a:lumMod val="50000"/>
                  </a:schemeClr>
                </a:solidFill>
                <a:latin typeface="Roboto" panose="02000000000000000000" pitchFamily="2" charset="0"/>
                <a:ea typeface="Roboto" panose="02000000000000000000" pitchFamily="2" charset="0"/>
              </a:rPr>
              <a:t>: Some of you may be each other’s </a:t>
            </a:r>
            <a:r>
              <a:rPr lang="en-AU" sz="1800" b="1" dirty="0" err="1">
                <a:solidFill>
                  <a:schemeClr val="bg1">
                    <a:lumMod val="50000"/>
                  </a:schemeClr>
                </a:solidFill>
                <a:latin typeface="Roboto" panose="02000000000000000000" pitchFamily="2" charset="0"/>
                <a:ea typeface="Roboto" panose="02000000000000000000" pitchFamily="2" charset="0"/>
              </a:rPr>
              <a:t>raters</a:t>
            </a:r>
            <a:r>
              <a:rPr lang="en-AU" sz="1800" b="1" dirty="0">
                <a:solidFill>
                  <a:schemeClr val="bg1">
                    <a:lumMod val="50000"/>
                  </a:schemeClr>
                </a:solidFill>
                <a:latin typeface="Roboto" panose="02000000000000000000" pitchFamily="2" charset="0"/>
                <a:ea typeface="Roboto" panose="02000000000000000000" pitchFamily="2" charset="0"/>
              </a:rPr>
              <a:t>, so keep an eye out for those emails </a:t>
            </a:r>
          </a:p>
          <a:p>
            <a:pPr marL="0" indent="0" algn="just">
              <a:buNone/>
            </a:pPr>
            <a:r>
              <a:rPr lang="en-AU" sz="1800" b="1" dirty="0">
                <a:solidFill>
                  <a:schemeClr val="bg1">
                    <a:lumMod val="50000"/>
                  </a:schemeClr>
                </a:solidFill>
                <a:latin typeface="Roboto" panose="02000000000000000000" pitchFamily="2" charset="0"/>
                <a:ea typeface="Roboto" panose="02000000000000000000" pitchFamily="2" charset="0"/>
              </a:rPr>
              <a:t>too.  You will receive reminders along the way. </a:t>
            </a:r>
          </a:p>
          <a:p>
            <a:pPr marL="0" indent="0">
              <a:lnSpc>
                <a:spcPct val="110000"/>
              </a:lnSpc>
              <a:buNone/>
            </a:pPr>
            <a:endParaRPr lang="en-AU" sz="1600" dirty="0"/>
          </a:p>
        </p:txBody>
      </p:sp>
    </p:spTree>
    <p:extLst>
      <p:ext uri="{BB962C8B-B14F-4D97-AF65-F5344CB8AC3E}">
        <p14:creationId xmlns:p14="http://schemas.microsoft.com/office/powerpoint/2010/main" val="493114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503D196F18F48B3FE276759BD6C14" ma:contentTypeVersion="14" ma:contentTypeDescription="Create a new document." ma:contentTypeScope="" ma:versionID="a3cd703b982e9e6e73ddbe3c5adb3f8e">
  <xsd:schema xmlns:xsd="http://www.w3.org/2001/XMLSchema" xmlns:xs="http://www.w3.org/2001/XMLSchema" xmlns:p="http://schemas.microsoft.com/office/2006/metadata/properties" xmlns:ns2="6c1df9c3-fca0-4d33-8ed3-8be84623dc3d" xmlns:ns3="8b7b0397-5866-4d2b-9232-429f208179c6" targetNamespace="http://schemas.microsoft.com/office/2006/metadata/properties" ma:root="true" ma:fieldsID="2b8c2a37d429c45b9a0742a8e17031d4" ns2:_="" ns3:_="">
    <xsd:import namespace="6c1df9c3-fca0-4d33-8ed3-8be84623dc3d"/>
    <xsd:import namespace="8b7b0397-5866-4d2b-9232-429f208179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df9c3-fca0-4d33-8ed3-8be84623dc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17f4f8d-e290-44bb-abc4-924faf8d5f4b}" ma:internalName="TaxCatchAll" ma:showField="CatchAllData" ma:web="6c1df9c3-fca0-4d33-8ed3-8be84623dc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7b0397-5866-4d2b-9232-429f208179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93c46d-8fb9-4d3d-a6c7-9dcc839423b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c1df9c3-fca0-4d33-8ed3-8be84623dc3d" xsi:nil="true"/>
    <lcf76f155ced4ddcb4097134ff3c332f xmlns="8b7b0397-5866-4d2b-9232-429f208179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E21F66-8B1A-4F9B-B276-9EE088FDA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df9c3-fca0-4d33-8ed3-8be84623dc3d"/>
    <ds:schemaRef ds:uri="8b7b0397-5866-4d2b-9232-429f20817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9777CF-5C9C-41B6-8D7F-7367BDA69B0D}">
  <ds:schemaRefs>
    <ds:schemaRef ds:uri="http://schemas.microsoft.com/sharepoint/v3/contenttype/forms"/>
  </ds:schemaRefs>
</ds:datastoreItem>
</file>

<file path=customXml/itemProps3.xml><?xml version="1.0" encoding="utf-8"?>
<ds:datastoreItem xmlns:ds="http://schemas.openxmlformats.org/officeDocument/2006/customXml" ds:itemID="{8251A058-CB99-4B22-911A-58C50D22DFB4}">
  <ds:schemaRefs>
    <ds:schemaRef ds:uri="381be935-38af-4796-867d-35981f17209b"/>
    <ds:schemaRef ds:uri="9763d427-bae5-407c-ba2e-5bda9089e995"/>
    <ds:schemaRef ds:uri="http://schemas.microsoft.com/office/2006/metadata/properties"/>
    <ds:schemaRef ds:uri="http://schemas.microsoft.com/office/infopath/2007/PartnerControls"/>
    <ds:schemaRef ds:uri="57a9c97a-0cb4-40ad-9ad4-474ac6915089"/>
    <ds:schemaRef ds:uri="b45e6639-d3cb-4188-972c-f566949724cd"/>
    <ds:schemaRef ds:uri="6c1df9c3-fca0-4d33-8ed3-8be84623dc3d"/>
    <ds:schemaRef ds:uri="8b7b0397-5866-4d2b-9232-429f208179c6"/>
  </ds:schemaRefs>
</ds:datastoreItem>
</file>

<file path=docProps/app.xml><?xml version="1.0" encoding="utf-8"?>
<Properties xmlns="http://schemas.openxmlformats.org/officeDocument/2006/extended-properties" xmlns:vt="http://schemas.openxmlformats.org/officeDocument/2006/docPropsVTypes">
  <TotalTime>205</TotalTime>
  <Words>1056</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aleisha zappia</dc:creator>
  <cp:lastModifiedBy>Data Drives Insight</cp:lastModifiedBy>
  <cp:revision>3</cp:revision>
  <cp:lastPrinted>2022-07-13T04:53:14Z</cp:lastPrinted>
  <dcterms:created xsi:type="dcterms:W3CDTF">2020-07-06T07:11:34Z</dcterms:created>
  <dcterms:modified xsi:type="dcterms:W3CDTF">2023-08-03T00:38:48Z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0x010100CE8CBBA572C3CC449EBF44FD80908005</vt:lpwstr>
  </property>
  <property fmtid="{D5CDD505-2E9C-101B-9397-08002B2CF9AE}" pid="3" name="MediaServiceImageTags">
    <vt:lpwstr/>
  </property>
</Properties>
</file>