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56" r:id="rId5"/>
    <p:sldId id="265" r:id="rId6"/>
    <p:sldId id="278" r:id="rId7"/>
    <p:sldId id="267" r:id="rId8"/>
    <p:sldId id="279" r:id="rId9"/>
    <p:sldId id="293" r:id="rId10"/>
    <p:sldId id="266" r:id="rId11"/>
    <p:sldId id="268" r:id="rId12"/>
    <p:sldId id="275" r:id="rId13"/>
    <p:sldId id="269" r:id="rId14"/>
    <p:sldId id="271" r:id="rId15"/>
    <p:sldId id="276" r:id="rId16"/>
    <p:sldId id="277" r:id="rId17"/>
    <p:sldId id="294" r:id="rId18"/>
    <p:sldId id="273" r:id="rId19"/>
    <p:sldId id="259" r:id="rId2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7BBB"/>
    <a:srgbClr val="F29232"/>
    <a:srgbClr val="2E91C8"/>
    <a:srgbClr val="70F0F0"/>
    <a:srgbClr val="1257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60" y="8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a Olivero" userId="9f3b1c7f-f470-4e3e-84f4-6f73fee1616d" providerId="ADAL" clId="{76E5AEED-0B11-47D5-B73F-0623D0CADC5D}"/>
    <pc:docChg chg="modSld">
      <pc:chgData name="Carla Olivero" userId="9f3b1c7f-f470-4e3e-84f4-6f73fee1616d" providerId="ADAL" clId="{76E5AEED-0B11-47D5-B73F-0623D0CADC5D}" dt="2024-03-05T05:55:23.598" v="7" actId="20577"/>
      <pc:docMkLst>
        <pc:docMk/>
      </pc:docMkLst>
      <pc:sldChg chg="modSp mod">
        <pc:chgData name="Carla Olivero" userId="9f3b1c7f-f470-4e3e-84f4-6f73fee1616d" providerId="ADAL" clId="{76E5AEED-0B11-47D5-B73F-0623D0CADC5D}" dt="2024-03-05T05:55:23.598" v="7" actId="20577"/>
        <pc:sldMkLst>
          <pc:docMk/>
          <pc:sldMk cId="3375879113" sldId="278"/>
        </pc:sldMkLst>
        <pc:spChg chg="mod">
          <ac:chgData name="Carla Olivero" userId="9f3b1c7f-f470-4e3e-84f4-6f73fee1616d" providerId="ADAL" clId="{76E5AEED-0B11-47D5-B73F-0623D0CADC5D}" dt="2024-03-05T05:55:23.598" v="7" actId="20577"/>
          <ac:spMkLst>
            <pc:docMk/>
            <pc:sldMk cId="3375879113" sldId="278"/>
            <ac:spMk id="7" creationId="{C63E465E-B17B-4600-A086-F1213D82ECFD}"/>
          </ac:spMkLst>
        </pc:spChg>
      </pc:sldChg>
    </pc:docChg>
  </pc:docChgLst>
  <pc:docChgLst>
    <pc:chgData name="Data Drives Insight" userId="S::info@datadrivesinsight.com::b0df88b0-052b-40de-9cc7-a4d22370d732" providerId="AD" clId="Web-{ED9BA286-D171-4313-B1C5-48D45BE3031A}"/>
    <pc:docChg chg="modSld">
      <pc:chgData name="Data Drives Insight" userId="S::info@datadrivesinsight.com::b0df88b0-052b-40de-9cc7-a4d22370d732" providerId="AD" clId="Web-{ED9BA286-D171-4313-B1C5-48D45BE3031A}" dt="2023-08-24T01:43:59.417" v="1" actId="20577"/>
      <pc:docMkLst>
        <pc:docMk/>
      </pc:docMkLst>
      <pc:sldChg chg="modSp">
        <pc:chgData name="Data Drives Insight" userId="S::info@datadrivesinsight.com::b0df88b0-052b-40de-9cc7-a4d22370d732" providerId="AD" clId="Web-{ED9BA286-D171-4313-B1C5-48D45BE3031A}" dt="2023-08-24T01:43:59.417" v="1" actId="20577"/>
        <pc:sldMkLst>
          <pc:docMk/>
          <pc:sldMk cId="1038916329" sldId="259"/>
        </pc:sldMkLst>
        <pc:spChg chg="mod">
          <ac:chgData name="Data Drives Insight" userId="S::info@datadrivesinsight.com::b0df88b0-052b-40de-9cc7-a4d22370d732" providerId="AD" clId="Web-{ED9BA286-D171-4313-B1C5-48D45BE3031A}" dt="2023-08-24T01:43:59.417" v="1" actId="20577"/>
          <ac:spMkLst>
            <pc:docMk/>
            <pc:sldMk cId="1038916329" sldId="259"/>
            <ac:spMk id="7" creationId="{0F757282-E0FD-244A-AAEE-F6EEDD6B0710}"/>
          </ac:spMkLst>
        </pc:spChg>
      </pc:sldChg>
    </pc:docChg>
  </pc:docChgLst>
  <pc:docChgLst>
    <pc:chgData name="Data Drives Insight" userId="S::info@datadrivesinsight.com::b0df88b0-052b-40de-9cc7-a4d22370d732" providerId="AD" clId="Web-{7BBB74C0-E09C-4665-BBB8-CBF20003312C}"/>
    <pc:docChg chg="modSld">
      <pc:chgData name="Data Drives Insight" userId="S::info@datadrivesinsight.com::b0df88b0-052b-40de-9cc7-a4d22370d732" providerId="AD" clId="Web-{7BBB74C0-E09C-4665-BBB8-CBF20003312C}" dt="2023-08-31T05:19:02.278" v="15" actId="1076"/>
      <pc:docMkLst>
        <pc:docMk/>
      </pc:docMkLst>
      <pc:sldChg chg="modSp">
        <pc:chgData name="Data Drives Insight" userId="S::info@datadrivesinsight.com::b0df88b0-052b-40de-9cc7-a4d22370d732" providerId="AD" clId="Web-{7BBB74C0-E09C-4665-BBB8-CBF20003312C}" dt="2023-08-31T05:19:02.278" v="15" actId="1076"/>
        <pc:sldMkLst>
          <pc:docMk/>
          <pc:sldMk cId="4121040552" sldId="266"/>
        </pc:sldMkLst>
        <pc:spChg chg="mod">
          <ac:chgData name="Data Drives Insight" userId="S::info@datadrivesinsight.com::b0df88b0-052b-40de-9cc7-a4d22370d732" providerId="AD" clId="Web-{7BBB74C0-E09C-4665-BBB8-CBF20003312C}" dt="2023-08-31T05:13:27.079" v="2" actId="1076"/>
          <ac:spMkLst>
            <pc:docMk/>
            <pc:sldMk cId="4121040552" sldId="266"/>
            <ac:spMk id="10" creationId="{35230337-8DC2-41FF-AE7D-FAC867129421}"/>
          </ac:spMkLst>
        </pc:spChg>
        <pc:spChg chg="mod">
          <ac:chgData name="Data Drives Insight" userId="S::info@datadrivesinsight.com::b0df88b0-052b-40de-9cc7-a4d22370d732" providerId="AD" clId="Web-{7BBB74C0-E09C-4665-BBB8-CBF20003312C}" dt="2023-08-31T05:16:26.616" v="5" actId="1076"/>
          <ac:spMkLst>
            <pc:docMk/>
            <pc:sldMk cId="4121040552" sldId="266"/>
            <ac:spMk id="14" creationId="{F8FEACA1-FE5B-4D01-A606-72FE5D95F73E}"/>
          </ac:spMkLst>
        </pc:spChg>
        <pc:spChg chg="mod">
          <ac:chgData name="Data Drives Insight" userId="S::info@datadrivesinsight.com::b0df88b0-052b-40de-9cc7-a4d22370d732" providerId="AD" clId="Web-{7BBB74C0-E09C-4665-BBB8-CBF20003312C}" dt="2023-08-31T05:18:18.089" v="7" actId="1076"/>
          <ac:spMkLst>
            <pc:docMk/>
            <pc:sldMk cId="4121040552" sldId="266"/>
            <ac:spMk id="16" creationId="{38D45C56-9484-43B6-B0C9-A93821B929A3}"/>
          </ac:spMkLst>
        </pc:spChg>
        <pc:spChg chg="mod">
          <ac:chgData name="Data Drives Insight" userId="S::info@datadrivesinsight.com::b0df88b0-052b-40de-9cc7-a4d22370d732" providerId="AD" clId="Web-{7BBB74C0-E09C-4665-BBB8-CBF20003312C}" dt="2023-08-31T05:18:21.167" v="8" actId="1076"/>
          <ac:spMkLst>
            <pc:docMk/>
            <pc:sldMk cId="4121040552" sldId="266"/>
            <ac:spMk id="18" creationId="{9A7FCE27-94F2-4099-A70E-03B44C733E78}"/>
          </ac:spMkLst>
        </pc:spChg>
        <pc:spChg chg="mod">
          <ac:chgData name="Data Drives Insight" userId="S::info@datadrivesinsight.com::b0df88b0-052b-40de-9cc7-a4d22370d732" providerId="AD" clId="Web-{7BBB74C0-E09C-4665-BBB8-CBF20003312C}" dt="2023-08-31T05:19:00.841" v="14" actId="1076"/>
          <ac:spMkLst>
            <pc:docMk/>
            <pc:sldMk cId="4121040552" sldId="266"/>
            <ac:spMk id="20" creationId="{97CFB2F8-2070-465F-B654-E0B0B6887384}"/>
          </ac:spMkLst>
        </pc:spChg>
        <pc:spChg chg="mod">
          <ac:chgData name="Data Drives Insight" userId="S::info@datadrivesinsight.com::b0df88b0-052b-40de-9cc7-a4d22370d732" providerId="AD" clId="Web-{7BBB74C0-E09C-4665-BBB8-CBF20003312C}" dt="2023-08-31T05:18:53.012" v="11" actId="1076"/>
          <ac:spMkLst>
            <pc:docMk/>
            <pc:sldMk cId="4121040552" sldId="266"/>
            <ac:spMk id="22" creationId="{D6DF0775-C68F-4282-8EFD-BEE1C3E8193F}"/>
          </ac:spMkLst>
        </pc:spChg>
        <pc:graphicFrameChg chg="mod">
          <ac:chgData name="Data Drives Insight" userId="S::info@datadrivesinsight.com::b0df88b0-052b-40de-9cc7-a4d22370d732" providerId="AD" clId="Web-{7BBB74C0-E09C-4665-BBB8-CBF20003312C}" dt="2023-08-31T05:18:30.293" v="10" actId="1076"/>
          <ac:graphicFrameMkLst>
            <pc:docMk/>
            <pc:sldMk cId="4121040552" sldId="266"/>
            <ac:graphicFrameMk id="33" creationId="{7E1449B5-7135-4369-8DF0-1F97D5B38A77}"/>
          </ac:graphicFrameMkLst>
        </pc:graphicFrameChg>
        <pc:picChg chg="mod">
          <ac:chgData name="Data Drives Insight" userId="S::info@datadrivesinsight.com::b0df88b0-052b-40de-9cc7-a4d22370d732" providerId="AD" clId="Web-{7BBB74C0-E09C-4665-BBB8-CBF20003312C}" dt="2023-08-31T05:18:55.106" v="12" actId="1076"/>
          <ac:picMkLst>
            <pc:docMk/>
            <pc:sldMk cId="4121040552" sldId="266"/>
            <ac:picMk id="24" creationId="{4DE9D732-A6AA-42FF-8245-E385ADFBD40D}"/>
          </ac:picMkLst>
        </pc:picChg>
        <pc:picChg chg="mod">
          <ac:chgData name="Data Drives Insight" userId="S::info@datadrivesinsight.com::b0df88b0-052b-40de-9cc7-a4d22370d732" providerId="AD" clId="Web-{7BBB74C0-E09C-4665-BBB8-CBF20003312C}" dt="2023-08-31T05:16:26.632" v="6" actId="1076"/>
          <ac:picMkLst>
            <pc:docMk/>
            <pc:sldMk cId="4121040552" sldId="266"/>
            <ac:picMk id="26" creationId="{2A7BD57F-3DEE-4BF4-B18A-620ECB195DC9}"/>
          </ac:picMkLst>
        </pc:picChg>
        <pc:picChg chg="mod">
          <ac:chgData name="Data Drives Insight" userId="S::info@datadrivesinsight.com::b0df88b0-052b-40de-9cc7-a4d22370d732" providerId="AD" clId="Web-{7BBB74C0-E09C-4665-BBB8-CBF20003312C}" dt="2023-08-31T05:19:02.278" v="15" actId="1076"/>
          <ac:picMkLst>
            <pc:docMk/>
            <pc:sldMk cId="4121040552" sldId="266"/>
            <ac:picMk id="28" creationId="{B39CBA82-E2D3-4D0C-8F0E-4F6A1B06FD64}"/>
          </ac:picMkLst>
        </pc:picChg>
        <pc:picChg chg="mod">
          <ac:chgData name="Data Drives Insight" userId="S::info@datadrivesinsight.com::b0df88b0-052b-40de-9cc7-a4d22370d732" providerId="AD" clId="Web-{7BBB74C0-E09C-4665-BBB8-CBF20003312C}" dt="2023-08-31T05:18:24.246" v="9" actId="1076"/>
          <ac:picMkLst>
            <pc:docMk/>
            <pc:sldMk cId="4121040552" sldId="266"/>
            <ac:picMk id="30" creationId="{B44EDC9A-97AB-4085-B557-7AB330364C37}"/>
          </ac:picMkLst>
        </pc:picChg>
      </pc:sldChg>
    </pc:docChg>
  </pc:docChgLst>
  <pc:docChgLst>
    <pc:chgData name="Donna Buchanan" userId="ad8636c83b698cf9" providerId="LiveId" clId="{9A717F6E-5FB8-4F06-AE03-52E57CC3797C}"/>
    <pc:docChg chg="undo custSel delSld modSld">
      <pc:chgData name="Donna Buchanan" userId="ad8636c83b698cf9" providerId="LiveId" clId="{9A717F6E-5FB8-4F06-AE03-52E57CC3797C}" dt="2022-10-07T08:15:34.591" v="331" actId="20577"/>
      <pc:docMkLst>
        <pc:docMk/>
      </pc:docMkLst>
      <pc:sldChg chg="modSp mod">
        <pc:chgData name="Donna Buchanan" userId="ad8636c83b698cf9" providerId="LiveId" clId="{9A717F6E-5FB8-4F06-AE03-52E57CC3797C}" dt="2022-10-07T08:00:30.582" v="1" actId="20577"/>
        <pc:sldMkLst>
          <pc:docMk/>
          <pc:sldMk cId="959598670" sldId="256"/>
        </pc:sldMkLst>
        <pc:spChg chg="mod">
          <ac:chgData name="Donna Buchanan" userId="ad8636c83b698cf9" providerId="LiveId" clId="{9A717F6E-5FB8-4F06-AE03-52E57CC3797C}" dt="2022-10-07T08:00:30.582" v="1" actId="20577"/>
          <ac:spMkLst>
            <pc:docMk/>
            <pc:sldMk cId="959598670" sldId="256"/>
            <ac:spMk id="14" creationId="{9A9080AB-4BEF-DC40-AD72-5831AA57D343}"/>
          </ac:spMkLst>
        </pc:spChg>
      </pc:sldChg>
      <pc:sldChg chg="modSp mod">
        <pc:chgData name="Donna Buchanan" userId="ad8636c83b698cf9" providerId="LiveId" clId="{9A717F6E-5FB8-4F06-AE03-52E57CC3797C}" dt="2022-10-07T08:02:55.351" v="143" actId="207"/>
        <pc:sldMkLst>
          <pc:docMk/>
          <pc:sldMk cId="2733558269" sldId="265"/>
        </pc:sldMkLst>
        <pc:spChg chg="mod">
          <ac:chgData name="Donna Buchanan" userId="ad8636c83b698cf9" providerId="LiveId" clId="{9A717F6E-5FB8-4F06-AE03-52E57CC3797C}" dt="2022-10-07T08:02:55.351" v="143" actId="207"/>
          <ac:spMkLst>
            <pc:docMk/>
            <pc:sldMk cId="2733558269" sldId="265"/>
            <ac:spMk id="10" creationId="{9C7EF48D-B0D2-4292-9544-3BD5D4CD31FC}"/>
          </ac:spMkLst>
        </pc:spChg>
      </pc:sldChg>
      <pc:sldChg chg="modSp mod">
        <pc:chgData name="Donna Buchanan" userId="ad8636c83b698cf9" providerId="LiveId" clId="{9A717F6E-5FB8-4F06-AE03-52E57CC3797C}" dt="2022-10-07T08:02:14.042" v="142" actId="20577"/>
        <pc:sldMkLst>
          <pc:docMk/>
          <pc:sldMk cId="1572451959" sldId="267"/>
        </pc:sldMkLst>
        <pc:spChg chg="mod">
          <ac:chgData name="Donna Buchanan" userId="ad8636c83b698cf9" providerId="LiveId" clId="{9A717F6E-5FB8-4F06-AE03-52E57CC3797C}" dt="2022-10-07T08:02:14.042" v="142" actId="20577"/>
          <ac:spMkLst>
            <pc:docMk/>
            <pc:sldMk cId="1572451959" sldId="267"/>
            <ac:spMk id="6" creationId="{F8B77130-6BC4-A547-A094-EE015B889300}"/>
          </ac:spMkLst>
        </pc:spChg>
      </pc:sldChg>
      <pc:sldChg chg="modSp mod">
        <pc:chgData name="Donna Buchanan" userId="ad8636c83b698cf9" providerId="LiveId" clId="{9A717F6E-5FB8-4F06-AE03-52E57CC3797C}" dt="2022-10-07T08:15:34.591" v="331" actId="20577"/>
        <pc:sldMkLst>
          <pc:docMk/>
          <pc:sldMk cId="493114700" sldId="269"/>
        </pc:sldMkLst>
        <pc:spChg chg="mod">
          <ac:chgData name="Donna Buchanan" userId="ad8636c83b698cf9" providerId="LiveId" clId="{9A717F6E-5FB8-4F06-AE03-52E57CC3797C}" dt="2022-10-07T08:15:34.591" v="331" actId="20577"/>
          <ac:spMkLst>
            <pc:docMk/>
            <pc:sldMk cId="493114700" sldId="269"/>
            <ac:spMk id="10" creationId="{9C7EF48D-B0D2-4292-9544-3BD5D4CD31FC}"/>
          </ac:spMkLst>
        </pc:spChg>
      </pc:sldChg>
      <pc:sldChg chg="modSp mod">
        <pc:chgData name="Donna Buchanan" userId="ad8636c83b698cf9" providerId="LiveId" clId="{9A717F6E-5FB8-4F06-AE03-52E57CC3797C}" dt="2022-10-07T08:14:59.315" v="329" actId="207"/>
        <pc:sldMkLst>
          <pc:docMk/>
          <pc:sldMk cId="3375879113" sldId="278"/>
        </pc:sldMkLst>
        <pc:spChg chg="mod">
          <ac:chgData name="Donna Buchanan" userId="ad8636c83b698cf9" providerId="LiveId" clId="{9A717F6E-5FB8-4F06-AE03-52E57CC3797C}" dt="2022-10-07T08:00:53.830" v="8" actId="20577"/>
          <ac:spMkLst>
            <pc:docMk/>
            <pc:sldMk cId="3375879113" sldId="278"/>
            <ac:spMk id="6" creationId="{F8B77130-6BC4-A547-A094-EE015B889300}"/>
          </ac:spMkLst>
        </pc:spChg>
        <pc:spChg chg="mod">
          <ac:chgData name="Donna Buchanan" userId="ad8636c83b698cf9" providerId="LiveId" clId="{9A717F6E-5FB8-4F06-AE03-52E57CC3797C}" dt="2022-10-07T08:14:59.315" v="329" actId="207"/>
          <ac:spMkLst>
            <pc:docMk/>
            <pc:sldMk cId="3375879113" sldId="278"/>
            <ac:spMk id="7" creationId="{C63E465E-B17B-4600-A086-F1213D82ECFD}"/>
          </ac:spMkLst>
        </pc:spChg>
      </pc:sldChg>
      <pc:sldChg chg="addSp delSp modSp mod">
        <pc:chgData name="Donna Buchanan" userId="ad8636c83b698cf9" providerId="LiveId" clId="{9A717F6E-5FB8-4F06-AE03-52E57CC3797C}" dt="2022-10-07T08:14:24.950" v="326" actId="1035"/>
        <pc:sldMkLst>
          <pc:docMk/>
          <pc:sldMk cId="497299741" sldId="279"/>
        </pc:sldMkLst>
        <pc:spChg chg="add mod">
          <ac:chgData name="Donna Buchanan" userId="ad8636c83b698cf9" providerId="LiveId" clId="{9A717F6E-5FB8-4F06-AE03-52E57CC3797C}" dt="2022-10-07T08:03:53.453" v="235" actId="1076"/>
          <ac:spMkLst>
            <pc:docMk/>
            <pc:sldMk cId="497299741" sldId="279"/>
            <ac:spMk id="3" creationId="{1E234DF2-A0C4-B39F-891B-6554E2B9A853}"/>
          </ac:spMkLst>
        </pc:spChg>
        <pc:spChg chg="add mod">
          <ac:chgData name="Donna Buchanan" userId="ad8636c83b698cf9" providerId="LiveId" clId="{9A717F6E-5FB8-4F06-AE03-52E57CC3797C}" dt="2022-10-07T08:14:01.219" v="307" actId="14100"/>
          <ac:spMkLst>
            <pc:docMk/>
            <pc:sldMk cId="497299741" sldId="279"/>
            <ac:spMk id="15" creationId="{F91E882A-262C-0233-65AC-BC742C49838A}"/>
          </ac:spMkLst>
        </pc:spChg>
        <pc:spChg chg="add mod">
          <ac:chgData name="Donna Buchanan" userId="ad8636c83b698cf9" providerId="LiveId" clId="{9A717F6E-5FB8-4F06-AE03-52E57CC3797C}" dt="2022-10-07T08:14:17.490" v="313" actId="20577"/>
          <ac:spMkLst>
            <pc:docMk/>
            <pc:sldMk cId="497299741" sldId="279"/>
            <ac:spMk id="16" creationId="{65BA74CD-2D7C-FE24-C0FA-30D0310F0274}"/>
          </ac:spMkLst>
        </pc:spChg>
        <pc:picChg chg="add del mod">
          <ac:chgData name="Donna Buchanan" userId="ad8636c83b698cf9" providerId="LiveId" clId="{9A717F6E-5FB8-4F06-AE03-52E57CC3797C}" dt="2022-10-07T08:12:16.073" v="290" actId="478"/>
          <ac:picMkLst>
            <pc:docMk/>
            <pc:sldMk cId="497299741" sldId="279"/>
            <ac:picMk id="8" creationId="{78C5F6AF-6852-729C-61BE-E766D062F298}"/>
          </ac:picMkLst>
        </pc:picChg>
        <pc:picChg chg="del">
          <ac:chgData name="Donna Buchanan" userId="ad8636c83b698cf9" providerId="LiveId" clId="{9A717F6E-5FB8-4F06-AE03-52E57CC3797C}" dt="2022-10-07T08:12:09.545" v="287" actId="478"/>
          <ac:picMkLst>
            <pc:docMk/>
            <pc:sldMk cId="497299741" sldId="279"/>
            <ac:picMk id="9" creationId="{482C558C-928E-B742-85D9-A73F52976A50}"/>
          </ac:picMkLst>
        </pc:picChg>
        <pc:picChg chg="add mod">
          <ac:chgData name="Donna Buchanan" userId="ad8636c83b698cf9" providerId="LiveId" clId="{9A717F6E-5FB8-4F06-AE03-52E57CC3797C}" dt="2022-10-07T08:14:09.026" v="310" actId="1076"/>
          <ac:picMkLst>
            <pc:docMk/>
            <pc:sldMk cId="497299741" sldId="279"/>
            <ac:picMk id="12" creationId="{7CEBB760-7ED3-5593-F0FE-0933A29F2995}"/>
          </ac:picMkLst>
        </pc:picChg>
        <pc:picChg chg="add mod">
          <ac:chgData name="Donna Buchanan" userId="ad8636c83b698cf9" providerId="LiveId" clId="{9A717F6E-5FB8-4F06-AE03-52E57CC3797C}" dt="2022-10-07T08:14:24.950" v="326" actId="1035"/>
          <ac:picMkLst>
            <pc:docMk/>
            <pc:sldMk cId="497299741" sldId="279"/>
            <ac:picMk id="14" creationId="{D5A73B7E-871F-184D-1762-28DD26D3C9AC}"/>
          </ac:picMkLst>
        </pc:picChg>
        <pc:picChg chg="del mod">
          <ac:chgData name="Donna Buchanan" userId="ad8636c83b698cf9" providerId="LiveId" clId="{9A717F6E-5FB8-4F06-AE03-52E57CC3797C}" dt="2022-10-07T08:09:19.822" v="271" actId="478"/>
          <ac:picMkLst>
            <pc:docMk/>
            <pc:sldMk cId="497299741" sldId="279"/>
            <ac:picMk id="1026" creationId="{F243F40F-F587-0C26-8A5E-0811345DB607}"/>
          </ac:picMkLst>
        </pc:picChg>
        <pc:picChg chg="del mod">
          <ac:chgData name="Donna Buchanan" userId="ad8636c83b698cf9" providerId="LiveId" clId="{9A717F6E-5FB8-4F06-AE03-52E57CC3797C}" dt="2022-10-07T08:09:20.419" v="272" actId="478"/>
          <ac:picMkLst>
            <pc:docMk/>
            <pc:sldMk cId="497299741" sldId="279"/>
            <ac:picMk id="1028" creationId="{19B41567-B012-F17A-5343-BDF6778907F3}"/>
          </ac:picMkLst>
        </pc:picChg>
      </pc:sldChg>
      <pc:sldChg chg="del">
        <pc:chgData name="Donna Buchanan" userId="ad8636c83b698cf9" providerId="LiveId" clId="{9A717F6E-5FB8-4F06-AE03-52E57CC3797C}" dt="2022-10-07T08:14:32.236" v="327" actId="47"/>
        <pc:sldMkLst>
          <pc:docMk/>
          <pc:sldMk cId="2630138638" sldId="292"/>
        </pc:sldMkLst>
      </pc:sldChg>
      <pc:sldChg chg="modSp mod">
        <pc:chgData name="Donna Buchanan" userId="ad8636c83b698cf9" providerId="LiveId" clId="{9A717F6E-5FB8-4F06-AE03-52E57CC3797C}" dt="2022-10-07T08:08:24.009" v="270" actId="20577"/>
        <pc:sldMkLst>
          <pc:docMk/>
          <pc:sldMk cId="2403398965" sldId="293"/>
        </pc:sldMkLst>
        <pc:spChg chg="mod">
          <ac:chgData name="Donna Buchanan" userId="ad8636c83b698cf9" providerId="LiveId" clId="{9A717F6E-5FB8-4F06-AE03-52E57CC3797C}" dt="2022-10-07T08:07:57.541" v="268" actId="6549"/>
          <ac:spMkLst>
            <pc:docMk/>
            <pc:sldMk cId="2403398965" sldId="293"/>
            <ac:spMk id="12" creationId="{F415A60C-24E9-78EE-C496-D2081A5F4324}"/>
          </ac:spMkLst>
        </pc:spChg>
        <pc:graphicFrameChg chg="mod">
          <ac:chgData name="Donna Buchanan" userId="ad8636c83b698cf9" providerId="LiveId" clId="{9A717F6E-5FB8-4F06-AE03-52E57CC3797C}" dt="2022-10-07T08:08:24.009" v="270" actId="20577"/>
          <ac:graphicFrameMkLst>
            <pc:docMk/>
            <pc:sldMk cId="2403398965" sldId="293"/>
            <ac:graphicFrameMk id="8" creationId="{F91449FB-A17F-40EE-B518-5C163FD4D100}"/>
          </ac:graphicFrameMkLst>
        </pc:graphicFrameChg>
      </pc:sldChg>
      <pc:sldChg chg="modSp mod">
        <pc:chgData name="Donna Buchanan" userId="ad8636c83b698cf9" providerId="LiveId" clId="{9A717F6E-5FB8-4F06-AE03-52E57CC3797C}" dt="2022-10-07T08:05:48.877" v="256" actId="108"/>
        <pc:sldMkLst>
          <pc:docMk/>
          <pc:sldMk cId="3754162320" sldId="294"/>
        </pc:sldMkLst>
        <pc:spChg chg="mod">
          <ac:chgData name="Donna Buchanan" userId="ad8636c83b698cf9" providerId="LiveId" clId="{9A717F6E-5FB8-4F06-AE03-52E57CC3797C}" dt="2022-10-07T08:05:48.877" v="256" actId="108"/>
          <ac:spMkLst>
            <pc:docMk/>
            <pc:sldMk cId="3754162320" sldId="294"/>
            <ac:spMk id="31" creationId="{17EB3CD6-B685-0BB4-DD8F-54BDF915A08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veraisontd.sharepoint.com/sites/Veraison-WA/Shared%20Documents/General/Veraison%20Partners/Alzheimers%20WA/April%202022%20CILCA%20Project%20-%20Managers/April%202022%20Reporting/Retest%20graph%20templat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sz="1100" dirty="0"/>
              <a:t>HILCA360</a:t>
            </a:r>
            <a:r>
              <a:rPr lang="en-AU" sz="1100" baseline="0" dirty="0"/>
              <a:t> Retest Data</a:t>
            </a:r>
          </a:p>
          <a:p>
            <a:pPr>
              <a:defRPr/>
            </a:pPr>
            <a:r>
              <a:rPr lang="en-AU" sz="1100" baseline="0" dirty="0"/>
              <a:t>2021 &amp; 2022</a:t>
            </a:r>
            <a:endParaRPr lang="en-AU" sz="11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Sheet1!$C$1</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Sheet1!$B$2:$B$6</c:f>
              <c:strCache>
                <c:ptCount val="5"/>
                <c:pt idx="0">
                  <c:v>Leading Self</c:v>
                </c:pt>
                <c:pt idx="1">
                  <c:v>Leading Others</c:v>
                </c:pt>
                <c:pt idx="2">
                  <c:v>Leading Purpose</c:v>
                </c:pt>
                <c:pt idx="3">
                  <c:v>Leading Business</c:v>
                </c:pt>
                <c:pt idx="4">
                  <c:v>Leading Change</c:v>
                </c:pt>
              </c:strCache>
            </c:strRef>
          </c:cat>
          <c:val>
            <c:numRef>
              <c:f>Sheet1!$C$2:$C$6</c:f>
              <c:numCache>
                <c:formatCode>General</c:formatCode>
                <c:ptCount val="5"/>
                <c:pt idx="0">
                  <c:v>3.4</c:v>
                </c:pt>
                <c:pt idx="1">
                  <c:v>3.5</c:v>
                </c:pt>
                <c:pt idx="2">
                  <c:v>3.7</c:v>
                </c:pt>
                <c:pt idx="3">
                  <c:v>3.4</c:v>
                </c:pt>
                <c:pt idx="4">
                  <c:v>3.3</c:v>
                </c:pt>
              </c:numCache>
            </c:numRef>
          </c:val>
          <c:extLst>
            <c:ext xmlns:c16="http://schemas.microsoft.com/office/drawing/2014/chart" uri="{C3380CC4-5D6E-409C-BE32-E72D297353CC}">
              <c16:uniqueId val="{00000000-6E82-4A25-9BA6-C4637E1FE371}"/>
            </c:ext>
          </c:extLst>
        </c:ser>
        <c:ser>
          <c:idx val="1"/>
          <c:order val="1"/>
          <c:tx>
            <c:strRef>
              <c:f>Sheet1!$D$1</c:f>
              <c:strCache>
                <c:ptCount val="1"/>
                <c:pt idx="0">
                  <c:v>2022</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Sheet1!$B$2:$B$6</c:f>
              <c:strCache>
                <c:ptCount val="5"/>
                <c:pt idx="0">
                  <c:v>Leading Self</c:v>
                </c:pt>
                <c:pt idx="1">
                  <c:v>Leading Others</c:v>
                </c:pt>
                <c:pt idx="2">
                  <c:v>Leading Purpose</c:v>
                </c:pt>
                <c:pt idx="3">
                  <c:v>Leading Business</c:v>
                </c:pt>
                <c:pt idx="4">
                  <c:v>Leading Change</c:v>
                </c:pt>
              </c:strCache>
            </c:strRef>
          </c:cat>
          <c:val>
            <c:numRef>
              <c:f>Sheet1!$D$2:$D$6</c:f>
              <c:numCache>
                <c:formatCode>General</c:formatCode>
                <c:ptCount val="5"/>
                <c:pt idx="0">
                  <c:v>4.3</c:v>
                </c:pt>
                <c:pt idx="1">
                  <c:v>4.3</c:v>
                </c:pt>
                <c:pt idx="2">
                  <c:v>4.5</c:v>
                </c:pt>
                <c:pt idx="3">
                  <c:v>4.4000000000000004</c:v>
                </c:pt>
                <c:pt idx="4">
                  <c:v>4.3</c:v>
                </c:pt>
              </c:numCache>
            </c:numRef>
          </c:val>
          <c:extLst>
            <c:ext xmlns:c16="http://schemas.microsoft.com/office/drawing/2014/chart" uri="{C3380CC4-5D6E-409C-BE32-E72D297353CC}">
              <c16:uniqueId val="{00000001-6E82-4A25-9BA6-C4637E1FE371}"/>
            </c:ext>
          </c:extLst>
        </c:ser>
        <c:dLbls>
          <c:showLegendKey val="0"/>
          <c:showVal val="0"/>
          <c:showCatName val="0"/>
          <c:showSerName val="0"/>
          <c:showPercent val="0"/>
          <c:showBubbleSize val="0"/>
        </c:dLbls>
        <c:gapWidth val="219"/>
        <c:overlap val="-27"/>
        <c:axId val="277928512"/>
        <c:axId val="277927680"/>
      </c:barChart>
      <c:catAx>
        <c:axId val="277928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7927680"/>
        <c:crosses val="autoZero"/>
        <c:auto val="1"/>
        <c:lblAlgn val="ctr"/>
        <c:lblOffset val="100"/>
        <c:noMultiLvlLbl val="0"/>
      </c:catAx>
      <c:valAx>
        <c:axId val="277927680"/>
        <c:scaling>
          <c:orientation val="minMax"/>
          <c:max val="5"/>
          <c:min val="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7928512"/>
        <c:crosses val="autoZero"/>
        <c:crossBetween val="between"/>
        <c:majorUnit val="0.5"/>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D35026-0E33-4C2F-AA29-CB971AE377FE}" type="doc">
      <dgm:prSet loTypeId="urn:microsoft.com/office/officeart/2005/8/layout/process1" loCatId="process" qsTypeId="urn:microsoft.com/office/officeart/2005/8/quickstyle/simple1" qsCatId="simple" csTypeId="urn:microsoft.com/office/officeart/2005/8/colors/accent1_1" csCatId="accent1" phldr="1"/>
      <dgm:spPr/>
      <dgm:t>
        <a:bodyPr/>
        <a:lstStyle/>
        <a:p>
          <a:endParaRPr lang="en-AU"/>
        </a:p>
      </dgm:t>
    </dgm:pt>
    <dgm:pt modelId="{64FC4300-1A4A-41BC-B89D-494DB9051C37}">
      <dgm:prSet phldrT="[Text]" custT="1"/>
      <dgm:spPr/>
      <dgm:t>
        <a:bodyPr/>
        <a:lstStyle/>
        <a:p>
          <a:r>
            <a:rPr lang="en-AU" sz="1400" b="1"/>
            <a:t>Assessment 360 to  Launch on </a:t>
          </a:r>
          <a:r>
            <a:rPr lang="en-AU" sz="1400">
              <a:solidFill>
                <a:srgbClr val="FF0000"/>
              </a:solidFill>
            </a:rPr>
            <a:t>DATE</a:t>
          </a:r>
          <a:endParaRPr lang="en-AU" sz="1400"/>
        </a:p>
        <a:p>
          <a:r>
            <a:rPr lang="en-AU" sz="1400"/>
            <a:t>You will receive a link to the survey via email requesting you to nominate your 11 </a:t>
          </a:r>
          <a:r>
            <a:rPr lang="en-AU" sz="1400" err="1"/>
            <a:t>raters</a:t>
          </a:r>
          <a:r>
            <a:rPr lang="en-AU" sz="1400"/>
            <a:t>. Do this ASAP.</a:t>
          </a:r>
        </a:p>
      </dgm:t>
    </dgm:pt>
    <dgm:pt modelId="{C737980F-3C2B-4D73-8D9E-46B729FAAF8F}" type="parTrans" cxnId="{ACC29884-2C2C-4066-A129-F6731D9EC744}">
      <dgm:prSet/>
      <dgm:spPr/>
      <dgm:t>
        <a:bodyPr/>
        <a:lstStyle/>
        <a:p>
          <a:endParaRPr lang="en-AU"/>
        </a:p>
      </dgm:t>
    </dgm:pt>
    <dgm:pt modelId="{9CC21C40-AFEA-4B2C-BADB-D246D1CA2F34}" type="sibTrans" cxnId="{ACC29884-2C2C-4066-A129-F6731D9EC744}">
      <dgm:prSet/>
      <dgm:spPr/>
      <dgm:t>
        <a:bodyPr/>
        <a:lstStyle/>
        <a:p>
          <a:endParaRPr lang="en-AU"/>
        </a:p>
      </dgm:t>
    </dgm:pt>
    <dgm:pt modelId="{B5939757-1D7A-4286-8D25-7703AD604E4D}">
      <dgm:prSet phldrT="[Text]" custT="1"/>
      <dgm:spPr/>
      <dgm:t>
        <a:bodyPr/>
        <a:lstStyle/>
        <a:p>
          <a:r>
            <a:rPr lang="en-AU" sz="1400"/>
            <a:t>On the launch date, you will also receive a link to complete your own assessment. </a:t>
          </a:r>
          <a:endParaRPr lang="en-AU" sz="1400">
            <a:solidFill>
              <a:srgbClr val="FF0000"/>
            </a:solidFill>
          </a:endParaRPr>
        </a:p>
      </dgm:t>
    </dgm:pt>
    <dgm:pt modelId="{63F7E5C7-37E6-4E4F-AA8E-7FD38EFB1A47}" type="parTrans" cxnId="{92175BD0-12AE-436B-B611-3A36F2422D8B}">
      <dgm:prSet/>
      <dgm:spPr/>
      <dgm:t>
        <a:bodyPr/>
        <a:lstStyle/>
        <a:p>
          <a:endParaRPr lang="en-AU"/>
        </a:p>
      </dgm:t>
    </dgm:pt>
    <dgm:pt modelId="{E9D375E4-A713-4DD0-A38E-79CCAA179323}" type="sibTrans" cxnId="{92175BD0-12AE-436B-B611-3A36F2422D8B}">
      <dgm:prSet/>
      <dgm:spPr/>
      <dgm:t>
        <a:bodyPr/>
        <a:lstStyle/>
        <a:p>
          <a:endParaRPr lang="en-AU"/>
        </a:p>
      </dgm:t>
    </dgm:pt>
    <dgm:pt modelId="{C1A360C9-842F-48AE-8A4E-6E0A711F95E5}">
      <dgm:prSet custT="1"/>
      <dgm:spPr/>
      <dgm:t>
        <a:bodyPr/>
        <a:lstStyle/>
        <a:p>
          <a:r>
            <a:rPr lang="en-AU" sz="1400"/>
            <a:t>Reports are generated by third party; Data Drives Insight</a:t>
          </a:r>
        </a:p>
      </dgm:t>
    </dgm:pt>
    <dgm:pt modelId="{4251319E-DE74-4052-97B5-5106F2BC1BFA}" type="parTrans" cxnId="{DCB3399C-FD0D-44C5-95F8-2397CA5D4D35}">
      <dgm:prSet/>
      <dgm:spPr/>
      <dgm:t>
        <a:bodyPr/>
        <a:lstStyle/>
        <a:p>
          <a:endParaRPr lang="en-AU"/>
        </a:p>
      </dgm:t>
    </dgm:pt>
    <dgm:pt modelId="{537EC4E3-117B-4094-8AED-94CA77611A10}" type="sibTrans" cxnId="{DCB3399C-FD0D-44C5-95F8-2397CA5D4D35}">
      <dgm:prSet/>
      <dgm:spPr/>
      <dgm:t>
        <a:bodyPr/>
        <a:lstStyle/>
        <a:p>
          <a:endParaRPr lang="en-AU"/>
        </a:p>
      </dgm:t>
    </dgm:pt>
    <dgm:pt modelId="{38094D2F-91F6-4CE3-A764-8546B2D35C1D}">
      <dgm:prSet custT="1"/>
      <dgm:spPr/>
      <dgm:t>
        <a:bodyPr/>
        <a:lstStyle/>
        <a:p>
          <a:r>
            <a:rPr lang="en-AU" sz="1400"/>
            <a:t>You are debriefed your results with a Veraison coach, where you will receive your report and a Self-Development Guide </a:t>
          </a:r>
        </a:p>
      </dgm:t>
    </dgm:pt>
    <dgm:pt modelId="{A7D0C185-281A-42CF-8E3C-84FE2A4D2747}" type="parTrans" cxnId="{8C2D344F-34D4-4DAC-A22B-D67B43AD76D2}">
      <dgm:prSet/>
      <dgm:spPr/>
      <dgm:t>
        <a:bodyPr/>
        <a:lstStyle/>
        <a:p>
          <a:endParaRPr lang="en-AU"/>
        </a:p>
      </dgm:t>
    </dgm:pt>
    <dgm:pt modelId="{29AEB26D-885F-4A45-974E-B4D3F555A185}" type="sibTrans" cxnId="{8C2D344F-34D4-4DAC-A22B-D67B43AD76D2}">
      <dgm:prSet/>
      <dgm:spPr/>
      <dgm:t>
        <a:bodyPr/>
        <a:lstStyle/>
        <a:p>
          <a:endParaRPr lang="en-AU"/>
        </a:p>
      </dgm:t>
    </dgm:pt>
    <dgm:pt modelId="{DC842723-D416-4442-890E-59E02DEEDE34}">
      <dgm:prSet custT="1"/>
      <dgm:spPr/>
      <dgm:t>
        <a:bodyPr/>
        <a:lstStyle/>
        <a:p>
          <a:r>
            <a:rPr lang="en-AU" sz="1400">
              <a:solidFill>
                <a:srgbClr val="FF0000"/>
              </a:solidFill>
            </a:rPr>
            <a:t>Organisation</a:t>
          </a:r>
          <a:r>
            <a:rPr lang="en-AU" sz="1400"/>
            <a:t> receives the Composite Report  &amp; group debrief/s</a:t>
          </a:r>
        </a:p>
      </dgm:t>
    </dgm:pt>
    <dgm:pt modelId="{24EE380D-C624-4435-9DC4-016E764A57B9}" type="parTrans" cxnId="{47DE5F81-D937-4460-8355-96AE43D160EC}">
      <dgm:prSet/>
      <dgm:spPr/>
      <dgm:t>
        <a:bodyPr/>
        <a:lstStyle/>
        <a:p>
          <a:endParaRPr lang="en-AU"/>
        </a:p>
      </dgm:t>
    </dgm:pt>
    <dgm:pt modelId="{AD998C60-312B-4C30-AD65-C2122737AAA8}" type="sibTrans" cxnId="{47DE5F81-D937-4460-8355-96AE43D160EC}">
      <dgm:prSet/>
      <dgm:spPr/>
      <dgm:t>
        <a:bodyPr/>
        <a:lstStyle/>
        <a:p>
          <a:endParaRPr lang="en-AU"/>
        </a:p>
      </dgm:t>
    </dgm:pt>
    <dgm:pt modelId="{2880E640-8236-4C8A-9B39-375D3D9BCF7B}" type="pres">
      <dgm:prSet presAssocID="{97D35026-0E33-4C2F-AA29-CB971AE377FE}" presName="Name0" presStyleCnt="0">
        <dgm:presLayoutVars>
          <dgm:dir/>
          <dgm:resizeHandles val="exact"/>
        </dgm:presLayoutVars>
      </dgm:prSet>
      <dgm:spPr/>
    </dgm:pt>
    <dgm:pt modelId="{C5BF5746-7949-4D58-AC50-A8DA04C2EA06}" type="pres">
      <dgm:prSet presAssocID="{64FC4300-1A4A-41BC-B89D-494DB9051C37}" presName="node" presStyleLbl="node1" presStyleIdx="0" presStyleCnt="5" custScaleX="127711">
        <dgm:presLayoutVars>
          <dgm:bulletEnabled val="1"/>
        </dgm:presLayoutVars>
      </dgm:prSet>
      <dgm:spPr/>
    </dgm:pt>
    <dgm:pt modelId="{1D653E2F-69DE-46F1-9352-D62C7C9A9C44}" type="pres">
      <dgm:prSet presAssocID="{9CC21C40-AFEA-4B2C-BADB-D246D1CA2F34}" presName="sibTrans" presStyleLbl="sibTrans2D1" presStyleIdx="0" presStyleCnt="4"/>
      <dgm:spPr/>
    </dgm:pt>
    <dgm:pt modelId="{289105B8-35FA-4796-9DA6-F83397E31B17}" type="pres">
      <dgm:prSet presAssocID="{9CC21C40-AFEA-4B2C-BADB-D246D1CA2F34}" presName="connectorText" presStyleLbl="sibTrans2D1" presStyleIdx="0" presStyleCnt="4"/>
      <dgm:spPr/>
    </dgm:pt>
    <dgm:pt modelId="{CE9039C6-C2AD-4B82-95F9-A0D36AA2319B}" type="pres">
      <dgm:prSet presAssocID="{B5939757-1D7A-4286-8D25-7703AD604E4D}" presName="node" presStyleLbl="node1" presStyleIdx="1" presStyleCnt="5">
        <dgm:presLayoutVars>
          <dgm:bulletEnabled val="1"/>
        </dgm:presLayoutVars>
      </dgm:prSet>
      <dgm:spPr/>
    </dgm:pt>
    <dgm:pt modelId="{78DFD059-C82B-437D-BD7E-0F7D1245479E}" type="pres">
      <dgm:prSet presAssocID="{E9D375E4-A713-4DD0-A38E-79CCAA179323}" presName="sibTrans" presStyleLbl="sibTrans2D1" presStyleIdx="1" presStyleCnt="4"/>
      <dgm:spPr/>
    </dgm:pt>
    <dgm:pt modelId="{2A75ADDA-4D21-4B67-9FA1-DE7E7EB52AEF}" type="pres">
      <dgm:prSet presAssocID="{E9D375E4-A713-4DD0-A38E-79CCAA179323}" presName="connectorText" presStyleLbl="sibTrans2D1" presStyleIdx="1" presStyleCnt="4"/>
      <dgm:spPr/>
    </dgm:pt>
    <dgm:pt modelId="{8B2FC641-5210-4979-AA98-DE5A1F2851E0}" type="pres">
      <dgm:prSet presAssocID="{C1A360C9-842F-48AE-8A4E-6E0A711F95E5}" presName="node" presStyleLbl="node1" presStyleIdx="2" presStyleCnt="5">
        <dgm:presLayoutVars>
          <dgm:bulletEnabled val="1"/>
        </dgm:presLayoutVars>
      </dgm:prSet>
      <dgm:spPr/>
    </dgm:pt>
    <dgm:pt modelId="{AD326063-7486-4969-A880-C89963AFF4F8}" type="pres">
      <dgm:prSet presAssocID="{537EC4E3-117B-4094-8AED-94CA77611A10}" presName="sibTrans" presStyleLbl="sibTrans2D1" presStyleIdx="2" presStyleCnt="4"/>
      <dgm:spPr/>
    </dgm:pt>
    <dgm:pt modelId="{D877BA54-F904-4718-A96D-9958AF941C6B}" type="pres">
      <dgm:prSet presAssocID="{537EC4E3-117B-4094-8AED-94CA77611A10}" presName="connectorText" presStyleLbl="sibTrans2D1" presStyleIdx="2" presStyleCnt="4"/>
      <dgm:spPr/>
    </dgm:pt>
    <dgm:pt modelId="{1C819C23-C6B5-4D04-9EC7-32A2F888B152}" type="pres">
      <dgm:prSet presAssocID="{38094D2F-91F6-4CE3-A764-8546B2D35C1D}" presName="node" presStyleLbl="node1" presStyleIdx="3" presStyleCnt="5" custScaleX="164768">
        <dgm:presLayoutVars>
          <dgm:bulletEnabled val="1"/>
        </dgm:presLayoutVars>
      </dgm:prSet>
      <dgm:spPr/>
    </dgm:pt>
    <dgm:pt modelId="{D5A50D9E-3FFD-47B5-BAE8-B60C1FC386DE}" type="pres">
      <dgm:prSet presAssocID="{29AEB26D-885F-4A45-974E-B4D3F555A185}" presName="sibTrans" presStyleLbl="sibTrans2D1" presStyleIdx="3" presStyleCnt="4" custLinFactNeighborX="59977" custLinFactNeighborY="-5495"/>
      <dgm:spPr/>
    </dgm:pt>
    <dgm:pt modelId="{2CA5B802-9DA2-46FA-ABB6-404CFF172AD9}" type="pres">
      <dgm:prSet presAssocID="{29AEB26D-885F-4A45-974E-B4D3F555A185}" presName="connectorText" presStyleLbl="sibTrans2D1" presStyleIdx="3" presStyleCnt="4"/>
      <dgm:spPr/>
    </dgm:pt>
    <dgm:pt modelId="{67EC98F3-B1A8-460F-911E-52BFF070E83E}" type="pres">
      <dgm:prSet presAssocID="{DC842723-D416-4442-890E-59E02DEEDE34}" presName="node" presStyleLbl="node1" presStyleIdx="4" presStyleCnt="5">
        <dgm:presLayoutVars>
          <dgm:bulletEnabled val="1"/>
        </dgm:presLayoutVars>
      </dgm:prSet>
      <dgm:spPr/>
    </dgm:pt>
  </dgm:ptLst>
  <dgm:cxnLst>
    <dgm:cxn modelId="{9BBD2D01-8677-4E75-8375-9049A78C6574}" type="presOf" srcId="{B5939757-1D7A-4286-8D25-7703AD604E4D}" destId="{CE9039C6-C2AD-4B82-95F9-A0D36AA2319B}" srcOrd="0" destOrd="0" presId="urn:microsoft.com/office/officeart/2005/8/layout/process1"/>
    <dgm:cxn modelId="{0EB9800A-02B7-4271-ACE5-128A9B8B76C6}" type="presOf" srcId="{E9D375E4-A713-4DD0-A38E-79CCAA179323}" destId="{2A75ADDA-4D21-4B67-9FA1-DE7E7EB52AEF}" srcOrd="1" destOrd="0" presId="urn:microsoft.com/office/officeart/2005/8/layout/process1"/>
    <dgm:cxn modelId="{6EE2740D-847A-460B-BC26-0C0D059495B3}" type="presOf" srcId="{64FC4300-1A4A-41BC-B89D-494DB9051C37}" destId="{C5BF5746-7949-4D58-AC50-A8DA04C2EA06}" srcOrd="0" destOrd="0" presId="urn:microsoft.com/office/officeart/2005/8/layout/process1"/>
    <dgm:cxn modelId="{03613A18-25DB-4F07-96EC-CBAF208F5CE6}" type="presOf" srcId="{9CC21C40-AFEA-4B2C-BADB-D246D1CA2F34}" destId="{1D653E2F-69DE-46F1-9352-D62C7C9A9C44}" srcOrd="0" destOrd="0" presId="urn:microsoft.com/office/officeart/2005/8/layout/process1"/>
    <dgm:cxn modelId="{6B284925-516A-4299-9CC1-F12424F4CCEE}" type="presOf" srcId="{C1A360C9-842F-48AE-8A4E-6E0A711F95E5}" destId="{8B2FC641-5210-4979-AA98-DE5A1F2851E0}" srcOrd="0" destOrd="0" presId="urn:microsoft.com/office/officeart/2005/8/layout/process1"/>
    <dgm:cxn modelId="{F4174835-738F-43E1-AF8A-3F497993B7E1}" type="presOf" srcId="{29AEB26D-885F-4A45-974E-B4D3F555A185}" destId="{D5A50D9E-3FFD-47B5-BAE8-B60C1FC386DE}" srcOrd="0" destOrd="0" presId="urn:microsoft.com/office/officeart/2005/8/layout/process1"/>
    <dgm:cxn modelId="{66F87B66-06F2-430F-853B-57A9DC1177AE}" type="presOf" srcId="{E9D375E4-A713-4DD0-A38E-79CCAA179323}" destId="{78DFD059-C82B-437D-BD7E-0F7D1245479E}" srcOrd="0" destOrd="0" presId="urn:microsoft.com/office/officeart/2005/8/layout/process1"/>
    <dgm:cxn modelId="{4B03686D-1450-4E3B-A183-49D4C588826B}" type="presOf" srcId="{97D35026-0E33-4C2F-AA29-CB971AE377FE}" destId="{2880E640-8236-4C8A-9B39-375D3D9BCF7B}" srcOrd="0" destOrd="0" presId="urn:microsoft.com/office/officeart/2005/8/layout/process1"/>
    <dgm:cxn modelId="{8C2D344F-34D4-4DAC-A22B-D67B43AD76D2}" srcId="{97D35026-0E33-4C2F-AA29-CB971AE377FE}" destId="{38094D2F-91F6-4CE3-A764-8546B2D35C1D}" srcOrd="3" destOrd="0" parTransId="{A7D0C185-281A-42CF-8E3C-84FE2A4D2747}" sibTransId="{29AEB26D-885F-4A45-974E-B4D3F555A185}"/>
    <dgm:cxn modelId="{0159C055-8E69-4A62-B248-F953956E3ECD}" type="presOf" srcId="{DC842723-D416-4442-890E-59E02DEEDE34}" destId="{67EC98F3-B1A8-460F-911E-52BFF070E83E}" srcOrd="0" destOrd="0" presId="urn:microsoft.com/office/officeart/2005/8/layout/process1"/>
    <dgm:cxn modelId="{47DE5F81-D937-4460-8355-96AE43D160EC}" srcId="{97D35026-0E33-4C2F-AA29-CB971AE377FE}" destId="{DC842723-D416-4442-890E-59E02DEEDE34}" srcOrd="4" destOrd="0" parTransId="{24EE380D-C624-4435-9DC4-016E764A57B9}" sibTransId="{AD998C60-312B-4C30-AD65-C2122737AAA8}"/>
    <dgm:cxn modelId="{ACC29884-2C2C-4066-A129-F6731D9EC744}" srcId="{97D35026-0E33-4C2F-AA29-CB971AE377FE}" destId="{64FC4300-1A4A-41BC-B89D-494DB9051C37}" srcOrd="0" destOrd="0" parTransId="{C737980F-3C2B-4D73-8D9E-46B729FAAF8F}" sibTransId="{9CC21C40-AFEA-4B2C-BADB-D246D1CA2F34}"/>
    <dgm:cxn modelId="{DCB3399C-FD0D-44C5-95F8-2397CA5D4D35}" srcId="{97D35026-0E33-4C2F-AA29-CB971AE377FE}" destId="{C1A360C9-842F-48AE-8A4E-6E0A711F95E5}" srcOrd="2" destOrd="0" parTransId="{4251319E-DE74-4052-97B5-5106F2BC1BFA}" sibTransId="{537EC4E3-117B-4094-8AED-94CA77611A10}"/>
    <dgm:cxn modelId="{5F4A0CA8-7D91-4BB2-A4BC-2933C7BF75F4}" type="presOf" srcId="{537EC4E3-117B-4094-8AED-94CA77611A10}" destId="{D877BA54-F904-4718-A96D-9958AF941C6B}" srcOrd="1" destOrd="0" presId="urn:microsoft.com/office/officeart/2005/8/layout/process1"/>
    <dgm:cxn modelId="{9B737FA9-F30B-4937-8CB8-58A7B202B7CA}" type="presOf" srcId="{537EC4E3-117B-4094-8AED-94CA77611A10}" destId="{AD326063-7486-4969-A880-C89963AFF4F8}" srcOrd="0" destOrd="0" presId="urn:microsoft.com/office/officeart/2005/8/layout/process1"/>
    <dgm:cxn modelId="{C6FD52B8-BF0D-4783-A08C-706012A17ECB}" type="presOf" srcId="{29AEB26D-885F-4A45-974E-B4D3F555A185}" destId="{2CA5B802-9DA2-46FA-ABB6-404CFF172AD9}" srcOrd="1" destOrd="0" presId="urn:microsoft.com/office/officeart/2005/8/layout/process1"/>
    <dgm:cxn modelId="{03BEA9BA-7FE5-42B8-B761-055AF78F933E}" type="presOf" srcId="{9CC21C40-AFEA-4B2C-BADB-D246D1CA2F34}" destId="{289105B8-35FA-4796-9DA6-F83397E31B17}" srcOrd="1" destOrd="0" presId="urn:microsoft.com/office/officeart/2005/8/layout/process1"/>
    <dgm:cxn modelId="{92175BD0-12AE-436B-B611-3A36F2422D8B}" srcId="{97D35026-0E33-4C2F-AA29-CB971AE377FE}" destId="{B5939757-1D7A-4286-8D25-7703AD604E4D}" srcOrd="1" destOrd="0" parTransId="{63F7E5C7-37E6-4E4F-AA8E-7FD38EFB1A47}" sibTransId="{E9D375E4-A713-4DD0-A38E-79CCAA179323}"/>
    <dgm:cxn modelId="{8583DFE1-7E80-48DD-9FFE-2BA6ACB7EBFA}" type="presOf" srcId="{38094D2F-91F6-4CE3-A764-8546B2D35C1D}" destId="{1C819C23-C6B5-4D04-9EC7-32A2F888B152}" srcOrd="0" destOrd="0" presId="urn:microsoft.com/office/officeart/2005/8/layout/process1"/>
    <dgm:cxn modelId="{80432022-E2F1-4775-BD91-A166566D844C}" type="presParOf" srcId="{2880E640-8236-4C8A-9B39-375D3D9BCF7B}" destId="{C5BF5746-7949-4D58-AC50-A8DA04C2EA06}" srcOrd="0" destOrd="0" presId="urn:microsoft.com/office/officeart/2005/8/layout/process1"/>
    <dgm:cxn modelId="{4E77C5A9-70F9-4DE3-90C5-A27C442AB10D}" type="presParOf" srcId="{2880E640-8236-4C8A-9B39-375D3D9BCF7B}" destId="{1D653E2F-69DE-46F1-9352-D62C7C9A9C44}" srcOrd="1" destOrd="0" presId="urn:microsoft.com/office/officeart/2005/8/layout/process1"/>
    <dgm:cxn modelId="{AE10683C-9A4A-45F6-8801-FA7270D0B304}" type="presParOf" srcId="{1D653E2F-69DE-46F1-9352-D62C7C9A9C44}" destId="{289105B8-35FA-4796-9DA6-F83397E31B17}" srcOrd="0" destOrd="0" presId="urn:microsoft.com/office/officeart/2005/8/layout/process1"/>
    <dgm:cxn modelId="{A8E449C7-3B7F-4098-8DA1-AFF52349CAC6}" type="presParOf" srcId="{2880E640-8236-4C8A-9B39-375D3D9BCF7B}" destId="{CE9039C6-C2AD-4B82-95F9-A0D36AA2319B}" srcOrd="2" destOrd="0" presId="urn:microsoft.com/office/officeart/2005/8/layout/process1"/>
    <dgm:cxn modelId="{F6D626B0-EF48-4019-95E1-59AE8168D098}" type="presParOf" srcId="{2880E640-8236-4C8A-9B39-375D3D9BCF7B}" destId="{78DFD059-C82B-437D-BD7E-0F7D1245479E}" srcOrd="3" destOrd="0" presId="urn:microsoft.com/office/officeart/2005/8/layout/process1"/>
    <dgm:cxn modelId="{EC775E71-E468-4855-A6FA-EAC6599F258A}" type="presParOf" srcId="{78DFD059-C82B-437D-BD7E-0F7D1245479E}" destId="{2A75ADDA-4D21-4B67-9FA1-DE7E7EB52AEF}" srcOrd="0" destOrd="0" presId="urn:microsoft.com/office/officeart/2005/8/layout/process1"/>
    <dgm:cxn modelId="{3FF42727-032E-4D43-99DB-6DC7585F6FD9}" type="presParOf" srcId="{2880E640-8236-4C8A-9B39-375D3D9BCF7B}" destId="{8B2FC641-5210-4979-AA98-DE5A1F2851E0}" srcOrd="4" destOrd="0" presId="urn:microsoft.com/office/officeart/2005/8/layout/process1"/>
    <dgm:cxn modelId="{9DBED6F8-B1E9-48E0-8E6D-56BA6442B068}" type="presParOf" srcId="{2880E640-8236-4C8A-9B39-375D3D9BCF7B}" destId="{AD326063-7486-4969-A880-C89963AFF4F8}" srcOrd="5" destOrd="0" presId="urn:microsoft.com/office/officeart/2005/8/layout/process1"/>
    <dgm:cxn modelId="{A12F0615-2BE2-429C-9D5C-158019988E21}" type="presParOf" srcId="{AD326063-7486-4969-A880-C89963AFF4F8}" destId="{D877BA54-F904-4718-A96D-9958AF941C6B}" srcOrd="0" destOrd="0" presId="urn:microsoft.com/office/officeart/2005/8/layout/process1"/>
    <dgm:cxn modelId="{A2AC04BE-94D5-4E99-81BD-39F7EEC7CB5D}" type="presParOf" srcId="{2880E640-8236-4C8A-9B39-375D3D9BCF7B}" destId="{1C819C23-C6B5-4D04-9EC7-32A2F888B152}" srcOrd="6" destOrd="0" presId="urn:microsoft.com/office/officeart/2005/8/layout/process1"/>
    <dgm:cxn modelId="{89753D3D-EFCB-45F5-9FF4-1E71FC9EB3AD}" type="presParOf" srcId="{2880E640-8236-4C8A-9B39-375D3D9BCF7B}" destId="{D5A50D9E-3FFD-47B5-BAE8-B60C1FC386DE}" srcOrd="7" destOrd="0" presId="urn:microsoft.com/office/officeart/2005/8/layout/process1"/>
    <dgm:cxn modelId="{92678231-2C64-468C-B95F-A8DED3D00AED}" type="presParOf" srcId="{D5A50D9E-3FFD-47B5-BAE8-B60C1FC386DE}" destId="{2CA5B802-9DA2-46FA-ABB6-404CFF172AD9}" srcOrd="0" destOrd="0" presId="urn:microsoft.com/office/officeart/2005/8/layout/process1"/>
    <dgm:cxn modelId="{30D8EE4D-6416-4032-8FF5-F21A0A30CA97}" type="presParOf" srcId="{2880E640-8236-4C8A-9B39-375D3D9BCF7B}" destId="{67EC98F3-B1A8-460F-911E-52BFF070E83E}" srcOrd="8" destOrd="0" presId="urn:microsoft.com/office/officeart/2005/8/layout/process1"/>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D35026-0E33-4C2F-AA29-CB971AE377FE}" type="doc">
      <dgm:prSet loTypeId="urn:microsoft.com/office/officeart/2005/8/layout/process1" loCatId="process" qsTypeId="urn:microsoft.com/office/officeart/2005/8/quickstyle/simple1" qsCatId="simple" csTypeId="urn:microsoft.com/office/officeart/2005/8/colors/accent1_1" csCatId="accent1" phldr="1"/>
      <dgm:spPr/>
      <dgm:t>
        <a:bodyPr/>
        <a:lstStyle/>
        <a:p>
          <a:endParaRPr lang="en-AU"/>
        </a:p>
      </dgm:t>
    </dgm:pt>
    <dgm:pt modelId="{64FC4300-1A4A-41BC-B89D-494DB9051C37}">
      <dgm:prSet phldrT="[Text]" custT="1"/>
      <dgm:spPr/>
      <dgm:t>
        <a:bodyPr/>
        <a:lstStyle/>
        <a:p>
          <a:r>
            <a:rPr lang="en-AU" sz="1400" b="1" dirty="0"/>
            <a:t>Receive 2 emails</a:t>
          </a:r>
          <a:endParaRPr lang="en-AU" sz="1400" dirty="0"/>
        </a:p>
        <a:p>
          <a:r>
            <a:rPr lang="en-AU" sz="1400" dirty="0"/>
            <a:t>1. With login details</a:t>
          </a:r>
        </a:p>
        <a:p>
          <a:r>
            <a:rPr lang="en-AU" sz="1400" dirty="0"/>
            <a:t>2. With direct link to your specific guide</a:t>
          </a:r>
        </a:p>
      </dgm:t>
    </dgm:pt>
    <dgm:pt modelId="{C737980F-3C2B-4D73-8D9E-46B729FAAF8F}" type="parTrans" cxnId="{ACC29884-2C2C-4066-A129-F6731D9EC744}">
      <dgm:prSet/>
      <dgm:spPr/>
      <dgm:t>
        <a:bodyPr/>
        <a:lstStyle/>
        <a:p>
          <a:endParaRPr lang="en-AU"/>
        </a:p>
      </dgm:t>
    </dgm:pt>
    <dgm:pt modelId="{9CC21C40-AFEA-4B2C-BADB-D246D1CA2F34}" type="sibTrans" cxnId="{ACC29884-2C2C-4066-A129-F6731D9EC744}">
      <dgm:prSet/>
      <dgm:spPr/>
      <dgm:t>
        <a:bodyPr/>
        <a:lstStyle/>
        <a:p>
          <a:endParaRPr lang="en-AU"/>
        </a:p>
      </dgm:t>
    </dgm:pt>
    <dgm:pt modelId="{B5939757-1D7A-4286-8D25-7703AD604E4D}">
      <dgm:prSet phldrT="[Text]" custT="1"/>
      <dgm:spPr/>
      <dgm:t>
        <a:bodyPr/>
        <a:lstStyle/>
        <a:p>
          <a:r>
            <a:rPr lang="en-AU" sz="1400" dirty="0"/>
            <a:t>Follow the instructions</a:t>
          </a:r>
          <a:endParaRPr lang="en-AU" sz="1400" dirty="0">
            <a:solidFill>
              <a:srgbClr val="FF0000"/>
            </a:solidFill>
          </a:endParaRPr>
        </a:p>
      </dgm:t>
    </dgm:pt>
    <dgm:pt modelId="{63F7E5C7-37E6-4E4F-AA8E-7FD38EFB1A47}" type="parTrans" cxnId="{92175BD0-12AE-436B-B611-3A36F2422D8B}">
      <dgm:prSet/>
      <dgm:spPr/>
      <dgm:t>
        <a:bodyPr/>
        <a:lstStyle/>
        <a:p>
          <a:endParaRPr lang="en-AU"/>
        </a:p>
      </dgm:t>
    </dgm:pt>
    <dgm:pt modelId="{E9D375E4-A713-4DD0-A38E-79CCAA179323}" type="sibTrans" cxnId="{92175BD0-12AE-436B-B611-3A36F2422D8B}">
      <dgm:prSet/>
      <dgm:spPr/>
      <dgm:t>
        <a:bodyPr/>
        <a:lstStyle/>
        <a:p>
          <a:endParaRPr lang="en-AU"/>
        </a:p>
      </dgm:t>
    </dgm:pt>
    <dgm:pt modelId="{C1A360C9-842F-48AE-8A4E-6E0A711F95E5}">
      <dgm:prSet custT="1"/>
      <dgm:spPr/>
      <dgm:t>
        <a:bodyPr/>
        <a:lstStyle/>
        <a:p>
          <a:r>
            <a:rPr lang="en-AU" sz="1400" dirty="0"/>
            <a:t>Capture your actions/commitments from your debrief into the Personal Development Plan </a:t>
          </a:r>
        </a:p>
      </dgm:t>
    </dgm:pt>
    <dgm:pt modelId="{4251319E-DE74-4052-97B5-5106F2BC1BFA}" type="parTrans" cxnId="{DCB3399C-FD0D-44C5-95F8-2397CA5D4D35}">
      <dgm:prSet/>
      <dgm:spPr/>
      <dgm:t>
        <a:bodyPr/>
        <a:lstStyle/>
        <a:p>
          <a:endParaRPr lang="en-AU"/>
        </a:p>
      </dgm:t>
    </dgm:pt>
    <dgm:pt modelId="{537EC4E3-117B-4094-8AED-94CA77611A10}" type="sibTrans" cxnId="{DCB3399C-FD0D-44C5-95F8-2397CA5D4D35}">
      <dgm:prSet/>
      <dgm:spPr/>
      <dgm:t>
        <a:bodyPr/>
        <a:lstStyle/>
        <a:p>
          <a:endParaRPr lang="en-AU"/>
        </a:p>
      </dgm:t>
    </dgm:pt>
    <dgm:pt modelId="{38094D2F-91F6-4CE3-A764-8546B2D35C1D}">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AU" sz="1400" dirty="0"/>
            <a:t>Dive into the Guide where ever you need to!</a:t>
          </a:r>
        </a:p>
      </dgm:t>
    </dgm:pt>
    <dgm:pt modelId="{A7D0C185-281A-42CF-8E3C-84FE2A4D2747}" type="parTrans" cxnId="{8C2D344F-34D4-4DAC-A22B-D67B43AD76D2}">
      <dgm:prSet/>
      <dgm:spPr/>
      <dgm:t>
        <a:bodyPr/>
        <a:lstStyle/>
        <a:p>
          <a:endParaRPr lang="en-AU"/>
        </a:p>
      </dgm:t>
    </dgm:pt>
    <dgm:pt modelId="{29AEB26D-885F-4A45-974E-B4D3F555A185}" type="sibTrans" cxnId="{8C2D344F-34D4-4DAC-A22B-D67B43AD76D2}">
      <dgm:prSet/>
      <dgm:spPr/>
      <dgm:t>
        <a:bodyPr/>
        <a:lstStyle/>
        <a:p>
          <a:endParaRPr lang="en-AU"/>
        </a:p>
      </dgm:t>
    </dgm:pt>
    <dgm:pt modelId="{2880E640-8236-4C8A-9B39-375D3D9BCF7B}" type="pres">
      <dgm:prSet presAssocID="{97D35026-0E33-4C2F-AA29-CB971AE377FE}" presName="Name0" presStyleCnt="0">
        <dgm:presLayoutVars>
          <dgm:dir/>
          <dgm:resizeHandles val="exact"/>
        </dgm:presLayoutVars>
      </dgm:prSet>
      <dgm:spPr/>
    </dgm:pt>
    <dgm:pt modelId="{C5BF5746-7949-4D58-AC50-A8DA04C2EA06}" type="pres">
      <dgm:prSet presAssocID="{64FC4300-1A4A-41BC-B89D-494DB9051C37}" presName="node" presStyleLbl="node1" presStyleIdx="0" presStyleCnt="4" custScaleX="127711">
        <dgm:presLayoutVars>
          <dgm:bulletEnabled val="1"/>
        </dgm:presLayoutVars>
      </dgm:prSet>
      <dgm:spPr/>
    </dgm:pt>
    <dgm:pt modelId="{1D653E2F-69DE-46F1-9352-D62C7C9A9C44}" type="pres">
      <dgm:prSet presAssocID="{9CC21C40-AFEA-4B2C-BADB-D246D1CA2F34}" presName="sibTrans" presStyleLbl="sibTrans2D1" presStyleIdx="0" presStyleCnt="3"/>
      <dgm:spPr/>
    </dgm:pt>
    <dgm:pt modelId="{289105B8-35FA-4796-9DA6-F83397E31B17}" type="pres">
      <dgm:prSet presAssocID="{9CC21C40-AFEA-4B2C-BADB-D246D1CA2F34}" presName="connectorText" presStyleLbl="sibTrans2D1" presStyleIdx="0" presStyleCnt="3"/>
      <dgm:spPr/>
    </dgm:pt>
    <dgm:pt modelId="{CE9039C6-C2AD-4B82-95F9-A0D36AA2319B}" type="pres">
      <dgm:prSet presAssocID="{B5939757-1D7A-4286-8D25-7703AD604E4D}" presName="node" presStyleLbl="node1" presStyleIdx="1" presStyleCnt="4">
        <dgm:presLayoutVars>
          <dgm:bulletEnabled val="1"/>
        </dgm:presLayoutVars>
      </dgm:prSet>
      <dgm:spPr/>
    </dgm:pt>
    <dgm:pt modelId="{78DFD059-C82B-437D-BD7E-0F7D1245479E}" type="pres">
      <dgm:prSet presAssocID="{E9D375E4-A713-4DD0-A38E-79CCAA179323}" presName="sibTrans" presStyleLbl="sibTrans2D1" presStyleIdx="1" presStyleCnt="3"/>
      <dgm:spPr/>
    </dgm:pt>
    <dgm:pt modelId="{2A75ADDA-4D21-4B67-9FA1-DE7E7EB52AEF}" type="pres">
      <dgm:prSet presAssocID="{E9D375E4-A713-4DD0-A38E-79CCAA179323}" presName="connectorText" presStyleLbl="sibTrans2D1" presStyleIdx="1" presStyleCnt="3"/>
      <dgm:spPr/>
    </dgm:pt>
    <dgm:pt modelId="{8B2FC641-5210-4979-AA98-DE5A1F2851E0}" type="pres">
      <dgm:prSet presAssocID="{C1A360C9-842F-48AE-8A4E-6E0A711F95E5}" presName="node" presStyleLbl="node1" presStyleIdx="2" presStyleCnt="4" custScaleX="114775" custScaleY="108231">
        <dgm:presLayoutVars>
          <dgm:bulletEnabled val="1"/>
        </dgm:presLayoutVars>
      </dgm:prSet>
      <dgm:spPr/>
    </dgm:pt>
    <dgm:pt modelId="{AD326063-7486-4969-A880-C89963AFF4F8}" type="pres">
      <dgm:prSet presAssocID="{537EC4E3-117B-4094-8AED-94CA77611A10}" presName="sibTrans" presStyleLbl="sibTrans2D1" presStyleIdx="2" presStyleCnt="3"/>
      <dgm:spPr/>
    </dgm:pt>
    <dgm:pt modelId="{D877BA54-F904-4718-A96D-9958AF941C6B}" type="pres">
      <dgm:prSet presAssocID="{537EC4E3-117B-4094-8AED-94CA77611A10}" presName="connectorText" presStyleLbl="sibTrans2D1" presStyleIdx="2" presStyleCnt="3"/>
      <dgm:spPr/>
    </dgm:pt>
    <dgm:pt modelId="{1C819C23-C6B5-4D04-9EC7-32A2F888B152}" type="pres">
      <dgm:prSet presAssocID="{38094D2F-91F6-4CE3-A764-8546B2D35C1D}" presName="node" presStyleLbl="node1" presStyleIdx="3" presStyleCnt="4" custScaleX="164768">
        <dgm:presLayoutVars>
          <dgm:bulletEnabled val="1"/>
        </dgm:presLayoutVars>
      </dgm:prSet>
      <dgm:spPr/>
    </dgm:pt>
  </dgm:ptLst>
  <dgm:cxnLst>
    <dgm:cxn modelId="{9BBD2D01-8677-4E75-8375-9049A78C6574}" type="presOf" srcId="{B5939757-1D7A-4286-8D25-7703AD604E4D}" destId="{CE9039C6-C2AD-4B82-95F9-A0D36AA2319B}" srcOrd="0" destOrd="0" presId="urn:microsoft.com/office/officeart/2005/8/layout/process1"/>
    <dgm:cxn modelId="{0EB9800A-02B7-4271-ACE5-128A9B8B76C6}" type="presOf" srcId="{E9D375E4-A713-4DD0-A38E-79CCAA179323}" destId="{2A75ADDA-4D21-4B67-9FA1-DE7E7EB52AEF}" srcOrd="1" destOrd="0" presId="urn:microsoft.com/office/officeart/2005/8/layout/process1"/>
    <dgm:cxn modelId="{6EE2740D-847A-460B-BC26-0C0D059495B3}" type="presOf" srcId="{64FC4300-1A4A-41BC-B89D-494DB9051C37}" destId="{C5BF5746-7949-4D58-AC50-A8DA04C2EA06}" srcOrd="0" destOrd="0" presId="urn:microsoft.com/office/officeart/2005/8/layout/process1"/>
    <dgm:cxn modelId="{03613A18-25DB-4F07-96EC-CBAF208F5CE6}" type="presOf" srcId="{9CC21C40-AFEA-4B2C-BADB-D246D1CA2F34}" destId="{1D653E2F-69DE-46F1-9352-D62C7C9A9C44}" srcOrd="0" destOrd="0" presId="urn:microsoft.com/office/officeart/2005/8/layout/process1"/>
    <dgm:cxn modelId="{6B284925-516A-4299-9CC1-F12424F4CCEE}" type="presOf" srcId="{C1A360C9-842F-48AE-8A4E-6E0A711F95E5}" destId="{8B2FC641-5210-4979-AA98-DE5A1F2851E0}" srcOrd="0" destOrd="0" presId="urn:microsoft.com/office/officeart/2005/8/layout/process1"/>
    <dgm:cxn modelId="{66F87B66-06F2-430F-853B-57A9DC1177AE}" type="presOf" srcId="{E9D375E4-A713-4DD0-A38E-79CCAA179323}" destId="{78DFD059-C82B-437D-BD7E-0F7D1245479E}" srcOrd="0" destOrd="0" presId="urn:microsoft.com/office/officeart/2005/8/layout/process1"/>
    <dgm:cxn modelId="{4B03686D-1450-4E3B-A183-49D4C588826B}" type="presOf" srcId="{97D35026-0E33-4C2F-AA29-CB971AE377FE}" destId="{2880E640-8236-4C8A-9B39-375D3D9BCF7B}" srcOrd="0" destOrd="0" presId="urn:microsoft.com/office/officeart/2005/8/layout/process1"/>
    <dgm:cxn modelId="{8C2D344F-34D4-4DAC-A22B-D67B43AD76D2}" srcId="{97D35026-0E33-4C2F-AA29-CB971AE377FE}" destId="{38094D2F-91F6-4CE3-A764-8546B2D35C1D}" srcOrd="3" destOrd="0" parTransId="{A7D0C185-281A-42CF-8E3C-84FE2A4D2747}" sibTransId="{29AEB26D-885F-4A45-974E-B4D3F555A185}"/>
    <dgm:cxn modelId="{ACC29884-2C2C-4066-A129-F6731D9EC744}" srcId="{97D35026-0E33-4C2F-AA29-CB971AE377FE}" destId="{64FC4300-1A4A-41BC-B89D-494DB9051C37}" srcOrd="0" destOrd="0" parTransId="{C737980F-3C2B-4D73-8D9E-46B729FAAF8F}" sibTransId="{9CC21C40-AFEA-4B2C-BADB-D246D1CA2F34}"/>
    <dgm:cxn modelId="{DCB3399C-FD0D-44C5-95F8-2397CA5D4D35}" srcId="{97D35026-0E33-4C2F-AA29-CB971AE377FE}" destId="{C1A360C9-842F-48AE-8A4E-6E0A711F95E5}" srcOrd="2" destOrd="0" parTransId="{4251319E-DE74-4052-97B5-5106F2BC1BFA}" sibTransId="{537EC4E3-117B-4094-8AED-94CA77611A10}"/>
    <dgm:cxn modelId="{5F4A0CA8-7D91-4BB2-A4BC-2933C7BF75F4}" type="presOf" srcId="{537EC4E3-117B-4094-8AED-94CA77611A10}" destId="{D877BA54-F904-4718-A96D-9958AF941C6B}" srcOrd="1" destOrd="0" presId="urn:microsoft.com/office/officeart/2005/8/layout/process1"/>
    <dgm:cxn modelId="{9B737FA9-F30B-4937-8CB8-58A7B202B7CA}" type="presOf" srcId="{537EC4E3-117B-4094-8AED-94CA77611A10}" destId="{AD326063-7486-4969-A880-C89963AFF4F8}" srcOrd="0" destOrd="0" presId="urn:microsoft.com/office/officeart/2005/8/layout/process1"/>
    <dgm:cxn modelId="{03BEA9BA-7FE5-42B8-B761-055AF78F933E}" type="presOf" srcId="{9CC21C40-AFEA-4B2C-BADB-D246D1CA2F34}" destId="{289105B8-35FA-4796-9DA6-F83397E31B17}" srcOrd="1" destOrd="0" presId="urn:microsoft.com/office/officeart/2005/8/layout/process1"/>
    <dgm:cxn modelId="{92175BD0-12AE-436B-B611-3A36F2422D8B}" srcId="{97D35026-0E33-4C2F-AA29-CB971AE377FE}" destId="{B5939757-1D7A-4286-8D25-7703AD604E4D}" srcOrd="1" destOrd="0" parTransId="{63F7E5C7-37E6-4E4F-AA8E-7FD38EFB1A47}" sibTransId="{E9D375E4-A713-4DD0-A38E-79CCAA179323}"/>
    <dgm:cxn modelId="{8583DFE1-7E80-48DD-9FFE-2BA6ACB7EBFA}" type="presOf" srcId="{38094D2F-91F6-4CE3-A764-8546B2D35C1D}" destId="{1C819C23-C6B5-4D04-9EC7-32A2F888B152}" srcOrd="0" destOrd="0" presId="urn:microsoft.com/office/officeart/2005/8/layout/process1"/>
    <dgm:cxn modelId="{80432022-E2F1-4775-BD91-A166566D844C}" type="presParOf" srcId="{2880E640-8236-4C8A-9B39-375D3D9BCF7B}" destId="{C5BF5746-7949-4D58-AC50-A8DA04C2EA06}" srcOrd="0" destOrd="0" presId="urn:microsoft.com/office/officeart/2005/8/layout/process1"/>
    <dgm:cxn modelId="{4E77C5A9-70F9-4DE3-90C5-A27C442AB10D}" type="presParOf" srcId="{2880E640-8236-4C8A-9B39-375D3D9BCF7B}" destId="{1D653E2F-69DE-46F1-9352-D62C7C9A9C44}" srcOrd="1" destOrd="0" presId="urn:microsoft.com/office/officeart/2005/8/layout/process1"/>
    <dgm:cxn modelId="{AE10683C-9A4A-45F6-8801-FA7270D0B304}" type="presParOf" srcId="{1D653E2F-69DE-46F1-9352-D62C7C9A9C44}" destId="{289105B8-35FA-4796-9DA6-F83397E31B17}" srcOrd="0" destOrd="0" presId="urn:microsoft.com/office/officeart/2005/8/layout/process1"/>
    <dgm:cxn modelId="{A8E449C7-3B7F-4098-8DA1-AFF52349CAC6}" type="presParOf" srcId="{2880E640-8236-4C8A-9B39-375D3D9BCF7B}" destId="{CE9039C6-C2AD-4B82-95F9-A0D36AA2319B}" srcOrd="2" destOrd="0" presId="urn:microsoft.com/office/officeart/2005/8/layout/process1"/>
    <dgm:cxn modelId="{F6D626B0-EF48-4019-95E1-59AE8168D098}" type="presParOf" srcId="{2880E640-8236-4C8A-9B39-375D3D9BCF7B}" destId="{78DFD059-C82B-437D-BD7E-0F7D1245479E}" srcOrd="3" destOrd="0" presId="urn:microsoft.com/office/officeart/2005/8/layout/process1"/>
    <dgm:cxn modelId="{EC775E71-E468-4855-A6FA-EAC6599F258A}" type="presParOf" srcId="{78DFD059-C82B-437D-BD7E-0F7D1245479E}" destId="{2A75ADDA-4D21-4B67-9FA1-DE7E7EB52AEF}" srcOrd="0" destOrd="0" presId="urn:microsoft.com/office/officeart/2005/8/layout/process1"/>
    <dgm:cxn modelId="{3FF42727-032E-4D43-99DB-6DC7585F6FD9}" type="presParOf" srcId="{2880E640-8236-4C8A-9B39-375D3D9BCF7B}" destId="{8B2FC641-5210-4979-AA98-DE5A1F2851E0}" srcOrd="4" destOrd="0" presId="urn:microsoft.com/office/officeart/2005/8/layout/process1"/>
    <dgm:cxn modelId="{9DBED6F8-B1E9-48E0-8E6D-56BA6442B068}" type="presParOf" srcId="{2880E640-8236-4C8A-9B39-375D3D9BCF7B}" destId="{AD326063-7486-4969-A880-C89963AFF4F8}" srcOrd="5" destOrd="0" presId="urn:microsoft.com/office/officeart/2005/8/layout/process1"/>
    <dgm:cxn modelId="{A12F0615-2BE2-429C-9D5C-158019988E21}" type="presParOf" srcId="{AD326063-7486-4969-A880-C89963AFF4F8}" destId="{D877BA54-F904-4718-A96D-9958AF941C6B}" srcOrd="0" destOrd="0" presId="urn:microsoft.com/office/officeart/2005/8/layout/process1"/>
    <dgm:cxn modelId="{A2AC04BE-94D5-4E99-81BD-39F7EEC7CB5D}" type="presParOf" srcId="{2880E640-8236-4C8A-9B39-375D3D9BCF7B}" destId="{1C819C23-C6B5-4D04-9EC7-32A2F888B152}" srcOrd="6" destOrd="0" presId="urn:microsoft.com/office/officeart/2005/8/layout/process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F5746-7949-4D58-AC50-A8DA04C2EA06}">
      <dsp:nvSpPr>
        <dsp:cNvPr id="0" name=""/>
        <dsp:cNvSpPr/>
      </dsp:nvSpPr>
      <dsp:spPr>
        <a:xfrm>
          <a:off x="8565" y="154586"/>
          <a:ext cx="1825875" cy="165179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b="1" kern="1200"/>
            <a:t>Assessment 360 to  Launch on </a:t>
          </a:r>
          <a:r>
            <a:rPr lang="en-AU" sz="1400" kern="1200">
              <a:solidFill>
                <a:srgbClr val="FF0000"/>
              </a:solidFill>
            </a:rPr>
            <a:t>DATE</a:t>
          </a:r>
          <a:endParaRPr lang="en-AU" sz="1400" kern="1200"/>
        </a:p>
        <a:p>
          <a:pPr marL="0" lvl="0" indent="0" algn="ctr" defTabSz="622300">
            <a:lnSpc>
              <a:spcPct val="90000"/>
            </a:lnSpc>
            <a:spcBef>
              <a:spcPct val="0"/>
            </a:spcBef>
            <a:spcAft>
              <a:spcPct val="35000"/>
            </a:spcAft>
            <a:buNone/>
          </a:pPr>
          <a:r>
            <a:rPr lang="en-AU" sz="1400" kern="1200"/>
            <a:t>You will receive a link to the survey via email requesting you to nominate your 11 </a:t>
          </a:r>
          <a:r>
            <a:rPr lang="en-AU" sz="1400" kern="1200" err="1"/>
            <a:t>raters</a:t>
          </a:r>
          <a:r>
            <a:rPr lang="en-AU" sz="1400" kern="1200"/>
            <a:t>. Do this ASAP.</a:t>
          </a:r>
        </a:p>
      </dsp:txBody>
      <dsp:txXfrm>
        <a:off x="56944" y="202965"/>
        <a:ext cx="1729117" cy="1555035"/>
      </dsp:txXfrm>
    </dsp:sp>
    <dsp:sp modelId="{1D653E2F-69DE-46F1-9352-D62C7C9A9C44}">
      <dsp:nvSpPr>
        <dsp:cNvPr id="0" name=""/>
        <dsp:cNvSpPr/>
      </dsp:nvSpPr>
      <dsp:spPr>
        <a:xfrm>
          <a:off x="1977409" y="803201"/>
          <a:ext cx="303094" cy="3545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AU" sz="1500" kern="1200"/>
        </a:p>
      </dsp:txBody>
      <dsp:txXfrm>
        <a:off x="1977409" y="874114"/>
        <a:ext cx="212166" cy="212737"/>
      </dsp:txXfrm>
    </dsp:sp>
    <dsp:sp modelId="{CE9039C6-C2AD-4B82-95F9-A0D36AA2319B}">
      <dsp:nvSpPr>
        <dsp:cNvPr id="0" name=""/>
        <dsp:cNvSpPr/>
      </dsp:nvSpPr>
      <dsp:spPr>
        <a:xfrm>
          <a:off x="2406317" y="154586"/>
          <a:ext cx="1429692" cy="165179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a:t>On the launch date, you will also receive a link to complete your own assessment. </a:t>
          </a:r>
          <a:endParaRPr lang="en-AU" sz="1400" kern="1200">
            <a:solidFill>
              <a:srgbClr val="FF0000"/>
            </a:solidFill>
          </a:endParaRPr>
        </a:p>
      </dsp:txBody>
      <dsp:txXfrm>
        <a:off x="2448191" y="196460"/>
        <a:ext cx="1345944" cy="1568045"/>
      </dsp:txXfrm>
    </dsp:sp>
    <dsp:sp modelId="{78DFD059-C82B-437D-BD7E-0F7D1245479E}">
      <dsp:nvSpPr>
        <dsp:cNvPr id="0" name=""/>
        <dsp:cNvSpPr/>
      </dsp:nvSpPr>
      <dsp:spPr>
        <a:xfrm>
          <a:off x="3978979" y="803201"/>
          <a:ext cx="303094" cy="3545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AU" sz="1500" kern="1200"/>
        </a:p>
      </dsp:txBody>
      <dsp:txXfrm>
        <a:off x="3978979" y="874114"/>
        <a:ext cx="212166" cy="212737"/>
      </dsp:txXfrm>
    </dsp:sp>
    <dsp:sp modelId="{8B2FC641-5210-4979-AA98-DE5A1F2851E0}">
      <dsp:nvSpPr>
        <dsp:cNvPr id="0" name=""/>
        <dsp:cNvSpPr/>
      </dsp:nvSpPr>
      <dsp:spPr>
        <a:xfrm>
          <a:off x="4407887" y="154586"/>
          <a:ext cx="1429692" cy="165179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a:t>Reports are generated by third party; Data Drives Insight</a:t>
          </a:r>
        </a:p>
      </dsp:txBody>
      <dsp:txXfrm>
        <a:off x="4449761" y="196460"/>
        <a:ext cx="1345944" cy="1568045"/>
      </dsp:txXfrm>
    </dsp:sp>
    <dsp:sp modelId="{AD326063-7486-4969-A880-C89963AFF4F8}">
      <dsp:nvSpPr>
        <dsp:cNvPr id="0" name=""/>
        <dsp:cNvSpPr/>
      </dsp:nvSpPr>
      <dsp:spPr>
        <a:xfrm>
          <a:off x="5980550" y="803201"/>
          <a:ext cx="303094" cy="3545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AU" sz="1500" kern="1200"/>
        </a:p>
      </dsp:txBody>
      <dsp:txXfrm>
        <a:off x="5980550" y="874114"/>
        <a:ext cx="212166" cy="212737"/>
      </dsp:txXfrm>
    </dsp:sp>
    <dsp:sp modelId="{1C819C23-C6B5-4D04-9EC7-32A2F888B152}">
      <dsp:nvSpPr>
        <dsp:cNvPr id="0" name=""/>
        <dsp:cNvSpPr/>
      </dsp:nvSpPr>
      <dsp:spPr>
        <a:xfrm>
          <a:off x="6409458" y="154586"/>
          <a:ext cx="2355676" cy="165179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a:t>You are debriefed your results with a Veraison coach, where you will receive your report and a Self-Development Guide </a:t>
          </a:r>
        </a:p>
      </dsp:txBody>
      <dsp:txXfrm>
        <a:off x="6457837" y="202965"/>
        <a:ext cx="2258918" cy="1555035"/>
      </dsp:txXfrm>
    </dsp:sp>
    <dsp:sp modelId="{D5A50D9E-3FFD-47B5-BAE8-B60C1FC386DE}">
      <dsp:nvSpPr>
        <dsp:cNvPr id="0" name=""/>
        <dsp:cNvSpPr/>
      </dsp:nvSpPr>
      <dsp:spPr>
        <a:xfrm>
          <a:off x="9089891" y="783717"/>
          <a:ext cx="303094" cy="3545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AU" sz="1500" kern="1200"/>
        </a:p>
      </dsp:txBody>
      <dsp:txXfrm>
        <a:off x="9089891" y="854630"/>
        <a:ext cx="212166" cy="212737"/>
      </dsp:txXfrm>
    </dsp:sp>
    <dsp:sp modelId="{67EC98F3-B1A8-460F-911E-52BFF070E83E}">
      <dsp:nvSpPr>
        <dsp:cNvPr id="0" name=""/>
        <dsp:cNvSpPr/>
      </dsp:nvSpPr>
      <dsp:spPr>
        <a:xfrm>
          <a:off x="9337011" y="154586"/>
          <a:ext cx="1429692" cy="165179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a:solidFill>
                <a:srgbClr val="FF0000"/>
              </a:solidFill>
            </a:rPr>
            <a:t>Organisation</a:t>
          </a:r>
          <a:r>
            <a:rPr lang="en-AU" sz="1400" kern="1200"/>
            <a:t> receives the Composite Report  &amp; group debrief/s</a:t>
          </a:r>
        </a:p>
      </dsp:txBody>
      <dsp:txXfrm>
        <a:off x="9378885" y="196460"/>
        <a:ext cx="1345944" cy="15680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F5746-7949-4D58-AC50-A8DA04C2EA06}">
      <dsp:nvSpPr>
        <dsp:cNvPr id="0" name=""/>
        <dsp:cNvSpPr/>
      </dsp:nvSpPr>
      <dsp:spPr>
        <a:xfrm>
          <a:off x="5302" y="400495"/>
          <a:ext cx="2191721" cy="115997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b="1" kern="1200" dirty="0"/>
            <a:t>Receive 2 emails</a:t>
          </a:r>
          <a:endParaRPr lang="en-AU" sz="1400" kern="1200" dirty="0"/>
        </a:p>
        <a:p>
          <a:pPr marL="0" lvl="0" indent="0" algn="ctr" defTabSz="622300">
            <a:lnSpc>
              <a:spcPct val="90000"/>
            </a:lnSpc>
            <a:spcBef>
              <a:spcPct val="0"/>
            </a:spcBef>
            <a:spcAft>
              <a:spcPct val="35000"/>
            </a:spcAft>
            <a:buNone/>
          </a:pPr>
          <a:r>
            <a:rPr lang="en-AU" sz="1400" kern="1200" dirty="0"/>
            <a:t>1. With login details</a:t>
          </a:r>
        </a:p>
        <a:p>
          <a:pPr marL="0" lvl="0" indent="0" algn="ctr" defTabSz="622300">
            <a:lnSpc>
              <a:spcPct val="90000"/>
            </a:lnSpc>
            <a:spcBef>
              <a:spcPct val="0"/>
            </a:spcBef>
            <a:spcAft>
              <a:spcPct val="35000"/>
            </a:spcAft>
            <a:buNone/>
          </a:pPr>
          <a:r>
            <a:rPr lang="en-AU" sz="1400" kern="1200" dirty="0"/>
            <a:t>2. With direct link to your specific guide</a:t>
          </a:r>
        </a:p>
      </dsp:txBody>
      <dsp:txXfrm>
        <a:off x="39277" y="434470"/>
        <a:ext cx="2123771" cy="1092025"/>
      </dsp:txXfrm>
    </dsp:sp>
    <dsp:sp modelId="{1D653E2F-69DE-46F1-9352-D62C7C9A9C44}">
      <dsp:nvSpPr>
        <dsp:cNvPr id="0" name=""/>
        <dsp:cNvSpPr/>
      </dsp:nvSpPr>
      <dsp:spPr>
        <a:xfrm>
          <a:off x="2368639" y="767679"/>
          <a:ext cx="363825" cy="4256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AU" sz="1800" kern="1200"/>
        </a:p>
      </dsp:txBody>
      <dsp:txXfrm>
        <a:off x="2368639" y="852800"/>
        <a:ext cx="254678" cy="255364"/>
      </dsp:txXfrm>
    </dsp:sp>
    <dsp:sp modelId="{CE9039C6-C2AD-4B82-95F9-A0D36AA2319B}">
      <dsp:nvSpPr>
        <dsp:cNvPr id="0" name=""/>
        <dsp:cNvSpPr/>
      </dsp:nvSpPr>
      <dsp:spPr>
        <a:xfrm>
          <a:off x="2883487" y="400495"/>
          <a:ext cx="1716157" cy="115997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a:t>Follow the instructions</a:t>
          </a:r>
          <a:endParaRPr lang="en-AU" sz="1400" kern="1200" dirty="0">
            <a:solidFill>
              <a:srgbClr val="FF0000"/>
            </a:solidFill>
          </a:endParaRPr>
        </a:p>
      </dsp:txBody>
      <dsp:txXfrm>
        <a:off x="2917462" y="434470"/>
        <a:ext cx="1648207" cy="1092025"/>
      </dsp:txXfrm>
    </dsp:sp>
    <dsp:sp modelId="{78DFD059-C82B-437D-BD7E-0F7D1245479E}">
      <dsp:nvSpPr>
        <dsp:cNvPr id="0" name=""/>
        <dsp:cNvSpPr/>
      </dsp:nvSpPr>
      <dsp:spPr>
        <a:xfrm>
          <a:off x="4771259" y="767679"/>
          <a:ext cx="363825" cy="4256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AU" sz="1800" kern="1200"/>
        </a:p>
      </dsp:txBody>
      <dsp:txXfrm>
        <a:off x="4771259" y="852800"/>
        <a:ext cx="254678" cy="255364"/>
      </dsp:txXfrm>
    </dsp:sp>
    <dsp:sp modelId="{8B2FC641-5210-4979-AA98-DE5A1F2851E0}">
      <dsp:nvSpPr>
        <dsp:cNvPr id="0" name=""/>
        <dsp:cNvSpPr/>
      </dsp:nvSpPr>
      <dsp:spPr>
        <a:xfrm>
          <a:off x="5286107" y="352756"/>
          <a:ext cx="1969719" cy="125545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a:t>Capture your actions/commitments from your debrief into the Personal Development Plan </a:t>
          </a:r>
        </a:p>
      </dsp:txBody>
      <dsp:txXfrm>
        <a:off x="5322878" y="389527"/>
        <a:ext cx="1896177" cy="1181910"/>
      </dsp:txXfrm>
    </dsp:sp>
    <dsp:sp modelId="{AD326063-7486-4969-A880-C89963AFF4F8}">
      <dsp:nvSpPr>
        <dsp:cNvPr id="0" name=""/>
        <dsp:cNvSpPr/>
      </dsp:nvSpPr>
      <dsp:spPr>
        <a:xfrm>
          <a:off x="7427442" y="767679"/>
          <a:ext cx="363825" cy="4256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AU" sz="1800" kern="1200"/>
        </a:p>
      </dsp:txBody>
      <dsp:txXfrm>
        <a:off x="7427442" y="852800"/>
        <a:ext cx="254678" cy="255364"/>
      </dsp:txXfrm>
    </dsp:sp>
    <dsp:sp modelId="{1C819C23-C6B5-4D04-9EC7-32A2F888B152}">
      <dsp:nvSpPr>
        <dsp:cNvPr id="0" name=""/>
        <dsp:cNvSpPr/>
      </dsp:nvSpPr>
      <dsp:spPr>
        <a:xfrm>
          <a:off x="7942289" y="400495"/>
          <a:ext cx="2827677" cy="115997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AU" sz="1400" kern="1200" dirty="0"/>
            <a:t>Dive into the Guide where ever you need to!</a:t>
          </a:r>
        </a:p>
      </dsp:txBody>
      <dsp:txXfrm>
        <a:off x="7976264" y="434470"/>
        <a:ext cx="2759727" cy="109202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A52C290-EDDC-4714-882B-46E5BB77A386}" type="datetimeFigureOut">
              <a:rPr lang="en-AU" smtClean="0"/>
              <a:t>5/03/2024</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0BDD110-9C26-45FA-A265-9CBF2CAA4598}" type="slidenum">
              <a:rPr lang="en-AU" smtClean="0"/>
              <a:t>‹#›</a:t>
            </a:fld>
            <a:endParaRPr lang="en-AU"/>
          </a:p>
        </p:txBody>
      </p:sp>
    </p:spTree>
    <p:extLst>
      <p:ext uri="{BB962C8B-B14F-4D97-AF65-F5344CB8AC3E}">
        <p14:creationId xmlns:p14="http://schemas.microsoft.com/office/powerpoint/2010/main" val="4270279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0BDD110-9C26-45FA-A265-9CBF2CAA4598}" type="slidenum">
              <a:rPr lang="en-AU" smtClean="0"/>
              <a:t>5</a:t>
            </a:fld>
            <a:endParaRPr lang="en-AU"/>
          </a:p>
        </p:txBody>
      </p:sp>
    </p:spTree>
    <p:extLst>
      <p:ext uri="{BB962C8B-B14F-4D97-AF65-F5344CB8AC3E}">
        <p14:creationId xmlns:p14="http://schemas.microsoft.com/office/powerpoint/2010/main" val="548820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B24E-943E-394D-913A-CFC76CD58FF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A4F9DD4-3253-D140-BDD1-2D6E460E63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F301C16-93A4-5542-A0AC-F5AC64B03A78}"/>
              </a:ext>
            </a:extLst>
          </p:cNvPr>
          <p:cNvSpPr>
            <a:spLocks noGrp="1"/>
          </p:cNvSpPr>
          <p:nvPr>
            <p:ph type="dt" sz="half" idx="10"/>
          </p:nvPr>
        </p:nvSpPr>
        <p:spPr/>
        <p:txBody>
          <a:bodyPr/>
          <a:lstStyle/>
          <a:p>
            <a:fld id="{B4C92017-6E56-CA49-B066-C17C189B6DEB}" type="datetimeFigureOut">
              <a:rPr lang="en-US" smtClean="0"/>
              <a:t>3/5/2024</a:t>
            </a:fld>
            <a:endParaRPr lang="en-US"/>
          </a:p>
        </p:txBody>
      </p:sp>
      <p:sp>
        <p:nvSpPr>
          <p:cNvPr id="5" name="Footer Placeholder 4">
            <a:extLst>
              <a:ext uri="{FF2B5EF4-FFF2-40B4-BE49-F238E27FC236}">
                <a16:creationId xmlns:a16="http://schemas.microsoft.com/office/drawing/2014/main" id="{791F61AC-3226-D948-A68F-AACC5C6E52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533B74-8D74-BD49-844D-C90F67CFA73C}"/>
              </a:ext>
            </a:extLst>
          </p:cNvPr>
          <p:cNvSpPr>
            <a:spLocks noGrp="1"/>
          </p:cNvSpPr>
          <p:nvPr>
            <p:ph type="sldNum" sz="quarter" idx="12"/>
          </p:nvPr>
        </p:nvSpPr>
        <p:spPr/>
        <p:txBody>
          <a:bodyPr/>
          <a:lstStyle/>
          <a:p>
            <a:fld id="{BF06DDC3-B4AA-044F-85BE-7878629A3BA1}" type="slidenum">
              <a:rPr lang="en-US" smtClean="0"/>
              <a:t>‹#›</a:t>
            </a:fld>
            <a:endParaRPr lang="en-US"/>
          </a:p>
        </p:txBody>
      </p:sp>
    </p:spTree>
    <p:extLst>
      <p:ext uri="{BB962C8B-B14F-4D97-AF65-F5344CB8AC3E}">
        <p14:creationId xmlns:p14="http://schemas.microsoft.com/office/powerpoint/2010/main" val="1870353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BB742-841D-2E43-BBC5-5614C428C73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99CF571-3D7A-5145-8290-74EEEAC0189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B772EF5-52DF-D347-9108-A52425639F4C}"/>
              </a:ext>
            </a:extLst>
          </p:cNvPr>
          <p:cNvSpPr>
            <a:spLocks noGrp="1"/>
          </p:cNvSpPr>
          <p:nvPr>
            <p:ph type="dt" sz="half" idx="10"/>
          </p:nvPr>
        </p:nvSpPr>
        <p:spPr/>
        <p:txBody>
          <a:bodyPr/>
          <a:lstStyle/>
          <a:p>
            <a:fld id="{B4C92017-6E56-CA49-B066-C17C189B6DEB}" type="datetimeFigureOut">
              <a:rPr lang="en-US" smtClean="0"/>
              <a:t>3/5/2024</a:t>
            </a:fld>
            <a:endParaRPr lang="en-US"/>
          </a:p>
        </p:txBody>
      </p:sp>
      <p:sp>
        <p:nvSpPr>
          <p:cNvPr id="5" name="Footer Placeholder 4">
            <a:extLst>
              <a:ext uri="{FF2B5EF4-FFF2-40B4-BE49-F238E27FC236}">
                <a16:creationId xmlns:a16="http://schemas.microsoft.com/office/drawing/2014/main" id="{734C60AD-846C-0340-A7C7-48B4A1BC1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FF8838-EDF6-0240-8C8D-78BDBD8586EC}"/>
              </a:ext>
            </a:extLst>
          </p:cNvPr>
          <p:cNvSpPr>
            <a:spLocks noGrp="1"/>
          </p:cNvSpPr>
          <p:nvPr>
            <p:ph type="sldNum" sz="quarter" idx="12"/>
          </p:nvPr>
        </p:nvSpPr>
        <p:spPr/>
        <p:txBody>
          <a:bodyPr/>
          <a:lstStyle/>
          <a:p>
            <a:fld id="{BF06DDC3-B4AA-044F-85BE-7878629A3BA1}" type="slidenum">
              <a:rPr lang="en-US" smtClean="0"/>
              <a:t>‹#›</a:t>
            </a:fld>
            <a:endParaRPr lang="en-US"/>
          </a:p>
        </p:txBody>
      </p:sp>
    </p:spTree>
    <p:extLst>
      <p:ext uri="{BB962C8B-B14F-4D97-AF65-F5344CB8AC3E}">
        <p14:creationId xmlns:p14="http://schemas.microsoft.com/office/powerpoint/2010/main" val="3829558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4E410A-08A1-0B45-AA3E-AC4B21BD7C1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FEF9077-7402-FB4D-9563-162D857BDBC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FE8D000-8E31-9A4B-82FF-749B7EBCFC8A}"/>
              </a:ext>
            </a:extLst>
          </p:cNvPr>
          <p:cNvSpPr>
            <a:spLocks noGrp="1"/>
          </p:cNvSpPr>
          <p:nvPr>
            <p:ph type="dt" sz="half" idx="10"/>
          </p:nvPr>
        </p:nvSpPr>
        <p:spPr/>
        <p:txBody>
          <a:bodyPr/>
          <a:lstStyle/>
          <a:p>
            <a:fld id="{B4C92017-6E56-CA49-B066-C17C189B6DEB}" type="datetimeFigureOut">
              <a:rPr lang="en-US" smtClean="0"/>
              <a:t>3/5/2024</a:t>
            </a:fld>
            <a:endParaRPr lang="en-US"/>
          </a:p>
        </p:txBody>
      </p:sp>
      <p:sp>
        <p:nvSpPr>
          <p:cNvPr id="5" name="Footer Placeholder 4">
            <a:extLst>
              <a:ext uri="{FF2B5EF4-FFF2-40B4-BE49-F238E27FC236}">
                <a16:creationId xmlns:a16="http://schemas.microsoft.com/office/drawing/2014/main" id="{FD651C49-EEA1-B94D-A27C-393886AF83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47AEFC-46C1-6845-AA18-6CFF03121254}"/>
              </a:ext>
            </a:extLst>
          </p:cNvPr>
          <p:cNvSpPr>
            <a:spLocks noGrp="1"/>
          </p:cNvSpPr>
          <p:nvPr>
            <p:ph type="sldNum" sz="quarter" idx="12"/>
          </p:nvPr>
        </p:nvSpPr>
        <p:spPr/>
        <p:txBody>
          <a:bodyPr/>
          <a:lstStyle/>
          <a:p>
            <a:fld id="{BF06DDC3-B4AA-044F-85BE-7878629A3BA1}" type="slidenum">
              <a:rPr lang="en-US" smtClean="0"/>
              <a:t>‹#›</a:t>
            </a:fld>
            <a:endParaRPr lang="en-US"/>
          </a:p>
        </p:txBody>
      </p:sp>
    </p:spTree>
    <p:extLst>
      <p:ext uri="{BB962C8B-B14F-4D97-AF65-F5344CB8AC3E}">
        <p14:creationId xmlns:p14="http://schemas.microsoft.com/office/powerpoint/2010/main" val="832159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8F126-6A78-C845-98B6-9513A41B036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3BE54BB-2CFC-3744-A648-2F776976062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17C780-3D45-8048-885E-D37568DD4E6C}"/>
              </a:ext>
            </a:extLst>
          </p:cNvPr>
          <p:cNvSpPr>
            <a:spLocks noGrp="1"/>
          </p:cNvSpPr>
          <p:nvPr>
            <p:ph type="dt" sz="half" idx="10"/>
          </p:nvPr>
        </p:nvSpPr>
        <p:spPr/>
        <p:txBody>
          <a:bodyPr/>
          <a:lstStyle/>
          <a:p>
            <a:fld id="{B4C92017-6E56-CA49-B066-C17C189B6DEB}" type="datetimeFigureOut">
              <a:rPr lang="en-US" smtClean="0"/>
              <a:t>3/5/2024</a:t>
            </a:fld>
            <a:endParaRPr lang="en-US"/>
          </a:p>
        </p:txBody>
      </p:sp>
      <p:sp>
        <p:nvSpPr>
          <p:cNvPr id="5" name="Footer Placeholder 4">
            <a:extLst>
              <a:ext uri="{FF2B5EF4-FFF2-40B4-BE49-F238E27FC236}">
                <a16:creationId xmlns:a16="http://schemas.microsoft.com/office/drawing/2014/main" id="{EE50F0FE-EADE-5641-953C-F1FB1AD01A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19B0CC-5C2B-DC4D-88D4-B08F71420F8B}"/>
              </a:ext>
            </a:extLst>
          </p:cNvPr>
          <p:cNvSpPr>
            <a:spLocks noGrp="1"/>
          </p:cNvSpPr>
          <p:nvPr>
            <p:ph type="sldNum" sz="quarter" idx="12"/>
          </p:nvPr>
        </p:nvSpPr>
        <p:spPr/>
        <p:txBody>
          <a:bodyPr/>
          <a:lstStyle/>
          <a:p>
            <a:fld id="{BF06DDC3-B4AA-044F-85BE-7878629A3BA1}" type="slidenum">
              <a:rPr lang="en-US" smtClean="0"/>
              <a:t>‹#›</a:t>
            </a:fld>
            <a:endParaRPr lang="en-US"/>
          </a:p>
        </p:txBody>
      </p:sp>
    </p:spTree>
    <p:extLst>
      <p:ext uri="{BB962C8B-B14F-4D97-AF65-F5344CB8AC3E}">
        <p14:creationId xmlns:p14="http://schemas.microsoft.com/office/powerpoint/2010/main" val="1923582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4B576-B3EA-DF42-B3A2-0FAF53905A0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0256DEB-CC12-4749-A99F-06BCA1DCB6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E7CBFA2-592D-C04A-BA19-3AFB8B9E78CC}"/>
              </a:ext>
            </a:extLst>
          </p:cNvPr>
          <p:cNvSpPr>
            <a:spLocks noGrp="1"/>
          </p:cNvSpPr>
          <p:nvPr>
            <p:ph type="dt" sz="half" idx="10"/>
          </p:nvPr>
        </p:nvSpPr>
        <p:spPr/>
        <p:txBody>
          <a:bodyPr/>
          <a:lstStyle/>
          <a:p>
            <a:fld id="{B4C92017-6E56-CA49-B066-C17C189B6DEB}" type="datetimeFigureOut">
              <a:rPr lang="en-US" smtClean="0"/>
              <a:t>3/5/2024</a:t>
            </a:fld>
            <a:endParaRPr lang="en-US"/>
          </a:p>
        </p:txBody>
      </p:sp>
      <p:sp>
        <p:nvSpPr>
          <p:cNvPr id="5" name="Footer Placeholder 4">
            <a:extLst>
              <a:ext uri="{FF2B5EF4-FFF2-40B4-BE49-F238E27FC236}">
                <a16:creationId xmlns:a16="http://schemas.microsoft.com/office/drawing/2014/main" id="{7F522395-9117-D544-B848-3CB09E7641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1D807C-8087-6442-8591-F92E693280F9}"/>
              </a:ext>
            </a:extLst>
          </p:cNvPr>
          <p:cNvSpPr>
            <a:spLocks noGrp="1"/>
          </p:cNvSpPr>
          <p:nvPr>
            <p:ph type="sldNum" sz="quarter" idx="12"/>
          </p:nvPr>
        </p:nvSpPr>
        <p:spPr/>
        <p:txBody>
          <a:bodyPr/>
          <a:lstStyle/>
          <a:p>
            <a:fld id="{BF06DDC3-B4AA-044F-85BE-7878629A3BA1}" type="slidenum">
              <a:rPr lang="en-US" smtClean="0"/>
              <a:t>‹#›</a:t>
            </a:fld>
            <a:endParaRPr lang="en-US"/>
          </a:p>
        </p:txBody>
      </p:sp>
    </p:spTree>
    <p:extLst>
      <p:ext uri="{BB962C8B-B14F-4D97-AF65-F5344CB8AC3E}">
        <p14:creationId xmlns:p14="http://schemas.microsoft.com/office/powerpoint/2010/main" val="642312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14FAA-9B58-3548-B65A-9BF5F9FCD3A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48DD785-A529-EB47-8243-D4C5C3B1B4F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261666B-6594-0A4F-B1AC-A3BBE6D9074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3ECA33C-D7D3-624F-AAC8-9938BDFE5D1C}"/>
              </a:ext>
            </a:extLst>
          </p:cNvPr>
          <p:cNvSpPr>
            <a:spLocks noGrp="1"/>
          </p:cNvSpPr>
          <p:nvPr>
            <p:ph type="dt" sz="half" idx="10"/>
          </p:nvPr>
        </p:nvSpPr>
        <p:spPr/>
        <p:txBody>
          <a:bodyPr/>
          <a:lstStyle/>
          <a:p>
            <a:fld id="{B4C92017-6E56-CA49-B066-C17C189B6DEB}" type="datetimeFigureOut">
              <a:rPr lang="en-US" smtClean="0"/>
              <a:t>3/5/2024</a:t>
            </a:fld>
            <a:endParaRPr lang="en-US"/>
          </a:p>
        </p:txBody>
      </p:sp>
      <p:sp>
        <p:nvSpPr>
          <p:cNvPr id="6" name="Footer Placeholder 5">
            <a:extLst>
              <a:ext uri="{FF2B5EF4-FFF2-40B4-BE49-F238E27FC236}">
                <a16:creationId xmlns:a16="http://schemas.microsoft.com/office/drawing/2014/main" id="{B7799CEF-5B14-FA4A-99E3-F34C6CCFA4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16BFD2-2C69-8B43-AB34-B78C38018261}"/>
              </a:ext>
            </a:extLst>
          </p:cNvPr>
          <p:cNvSpPr>
            <a:spLocks noGrp="1"/>
          </p:cNvSpPr>
          <p:nvPr>
            <p:ph type="sldNum" sz="quarter" idx="12"/>
          </p:nvPr>
        </p:nvSpPr>
        <p:spPr/>
        <p:txBody>
          <a:bodyPr/>
          <a:lstStyle/>
          <a:p>
            <a:fld id="{BF06DDC3-B4AA-044F-85BE-7878629A3BA1}" type="slidenum">
              <a:rPr lang="en-US" smtClean="0"/>
              <a:t>‹#›</a:t>
            </a:fld>
            <a:endParaRPr lang="en-US"/>
          </a:p>
        </p:txBody>
      </p:sp>
    </p:spTree>
    <p:extLst>
      <p:ext uri="{BB962C8B-B14F-4D97-AF65-F5344CB8AC3E}">
        <p14:creationId xmlns:p14="http://schemas.microsoft.com/office/powerpoint/2010/main" val="1183627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2C04-2795-B740-AD1A-D365607C801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C282F70-F6CC-FF43-A0EA-06A5BB7B3F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8FA348C-07AE-9345-A231-7521915FC61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2EDDA14-DF02-AB4A-84C0-B493AE5DA3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4B6F3B6-8FB0-6049-A06F-C094DE901C4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21289CF-C7C4-C54A-8F30-90EF8F73385F}"/>
              </a:ext>
            </a:extLst>
          </p:cNvPr>
          <p:cNvSpPr>
            <a:spLocks noGrp="1"/>
          </p:cNvSpPr>
          <p:nvPr>
            <p:ph type="dt" sz="half" idx="10"/>
          </p:nvPr>
        </p:nvSpPr>
        <p:spPr/>
        <p:txBody>
          <a:bodyPr/>
          <a:lstStyle/>
          <a:p>
            <a:fld id="{B4C92017-6E56-CA49-B066-C17C189B6DEB}" type="datetimeFigureOut">
              <a:rPr lang="en-US" smtClean="0"/>
              <a:t>3/5/2024</a:t>
            </a:fld>
            <a:endParaRPr lang="en-US"/>
          </a:p>
        </p:txBody>
      </p:sp>
      <p:sp>
        <p:nvSpPr>
          <p:cNvPr id="8" name="Footer Placeholder 7">
            <a:extLst>
              <a:ext uri="{FF2B5EF4-FFF2-40B4-BE49-F238E27FC236}">
                <a16:creationId xmlns:a16="http://schemas.microsoft.com/office/drawing/2014/main" id="{82440231-ED97-E145-8DAC-F38DCFCE24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DFA08E-CC77-9445-9344-A9F782C9FB62}"/>
              </a:ext>
            </a:extLst>
          </p:cNvPr>
          <p:cNvSpPr>
            <a:spLocks noGrp="1"/>
          </p:cNvSpPr>
          <p:nvPr>
            <p:ph type="sldNum" sz="quarter" idx="12"/>
          </p:nvPr>
        </p:nvSpPr>
        <p:spPr/>
        <p:txBody>
          <a:bodyPr/>
          <a:lstStyle/>
          <a:p>
            <a:fld id="{BF06DDC3-B4AA-044F-85BE-7878629A3BA1}" type="slidenum">
              <a:rPr lang="en-US" smtClean="0"/>
              <a:t>‹#›</a:t>
            </a:fld>
            <a:endParaRPr lang="en-US"/>
          </a:p>
        </p:txBody>
      </p:sp>
    </p:spTree>
    <p:extLst>
      <p:ext uri="{BB962C8B-B14F-4D97-AF65-F5344CB8AC3E}">
        <p14:creationId xmlns:p14="http://schemas.microsoft.com/office/powerpoint/2010/main" val="414972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F029A-4EFD-4D40-808A-858B461BFF4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95F8959-1B04-3F4B-9C97-B6216F9FE5EA}"/>
              </a:ext>
            </a:extLst>
          </p:cNvPr>
          <p:cNvSpPr>
            <a:spLocks noGrp="1"/>
          </p:cNvSpPr>
          <p:nvPr>
            <p:ph type="dt" sz="half" idx="10"/>
          </p:nvPr>
        </p:nvSpPr>
        <p:spPr/>
        <p:txBody>
          <a:bodyPr/>
          <a:lstStyle/>
          <a:p>
            <a:fld id="{B4C92017-6E56-CA49-B066-C17C189B6DEB}" type="datetimeFigureOut">
              <a:rPr lang="en-US" smtClean="0"/>
              <a:t>3/5/2024</a:t>
            </a:fld>
            <a:endParaRPr lang="en-US"/>
          </a:p>
        </p:txBody>
      </p:sp>
      <p:sp>
        <p:nvSpPr>
          <p:cNvPr id="4" name="Footer Placeholder 3">
            <a:extLst>
              <a:ext uri="{FF2B5EF4-FFF2-40B4-BE49-F238E27FC236}">
                <a16:creationId xmlns:a16="http://schemas.microsoft.com/office/drawing/2014/main" id="{EA612971-9FF2-494E-BBA4-520B960128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88EEFE-88B4-9346-BAEA-1D0C27F15D51}"/>
              </a:ext>
            </a:extLst>
          </p:cNvPr>
          <p:cNvSpPr>
            <a:spLocks noGrp="1"/>
          </p:cNvSpPr>
          <p:nvPr>
            <p:ph type="sldNum" sz="quarter" idx="12"/>
          </p:nvPr>
        </p:nvSpPr>
        <p:spPr/>
        <p:txBody>
          <a:bodyPr/>
          <a:lstStyle/>
          <a:p>
            <a:fld id="{BF06DDC3-B4AA-044F-85BE-7878629A3BA1}" type="slidenum">
              <a:rPr lang="en-US" smtClean="0"/>
              <a:t>‹#›</a:t>
            </a:fld>
            <a:endParaRPr lang="en-US"/>
          </a:p>
        </p:txBody>
      </p:sp>
    </p:spTree>
    <p:extLst>
      <p:ext uri="{BB962C8B-B14F-4D97-AF65-F5344CB8AC3E}">
        <p14:creationId xmlns:p14="http://schemas.microsoft.com/office/powerpoint/2010/main" val="2273801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7C7B10-7B77-6E40-B345-5120182EEFF1}"/>
              </a:ext>
            </a:extLst>
          </p:cNvPr>
          <p:cNvSpPr>
            <a:spLocks noGrp="1"/>
          </p:cNvSpPr>
          <p:nvPr>
            <p:ph type="dt" sz="half" idx="10"/>
          </p:nvPr>
        </p:nvSpPr>
        <p:spPr/>
        <p:txBody>
          <a:bodyPr/>
          <a:lstStyle/>
          <a:p>
            <a:fld id="{B4C92017-6E56-CA49-B066-C17C189B6DEB}" type="datetimeFigureOut">
              <a:rPr lang="en-US" smtClean="0"/>
              <a:t>3/5/2024</a:t>
            </a:fld>
            <a:endParaRPr lang="en-US"/>
          </a:p>
        </p:txBody>
      </p:sp>
      <p:sp>
        <p:nvSpPr>
          <p:cNvPr id="3" name="Footer Placeholder 2">
            <a:extLst>
              <a:ext uri="{FF2B5EF4-FFF2-40B4-BE49-F238E27FC236}">
                <a16:creationId xmlns:a16="http://schemas.microsoft.com/office/drawing/2014/main" id="{2614C107-4E82-D645-A890-C8568E0435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51C235-CF15-6445-95CA-388954B7E5D0}"/>
              </a:ext>
            </a:extLst>
          </p:cNvPr>
          <p:cNvSpPr>
            <a:spLocks noGrp="1"/>
          </p:cNvSpPr>
          <p:nvPr>
            <p:ph type="sldNum" sz="quarter" idx="12"/>
          </p:nvPr>
        </p:nvSpPr>
        <p:spPr/>
        <p:txBody>
          <a:bodyPr/>
          <a:lstStyle/>
          <a:p>
            <a:fld id="{BF06DDC3-B4AA-044F-85BE-7878629A3BA1}" type="slidenum">
              <a:rPr lang="en-US" smtClean="0"/>
              <a:t>‹#›</a:t>
            </a:fld>
            <a:endParaRPr lang="en-US"/>
          </a:p>
        </p:txBody>
      </p:sp>
    </p:spTree>
    <p:extLst>
      <p:ext uri="{BB962C8B-B14F-4D97-AF65-F5344CB8AC3E}">
        <p14:creationId xmlns:p14="http://schemas.microsoft.com/office/powerpoint/2010/main" val="3574150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177B1-3C73-F84C-962A-7FD2BA0667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022AEF4-E101-5441-9EA1-983D87B093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C375BC6-CC08-D644-A724-B2B2B5D44E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DEE6A61-8CB5-8341-9A04-1E08DEB53519}"/>
              </a:ext>
            </a:extLst>
          </p:cNvPr>
          <p:cNvSpPr>
            <a:spLocks noGrp="1"/>
          </p:cNvSpPr>
          <p:nvPr>
            <p:ph type="dt" sz="half" idx="10"/>
          </p:nvPr>
        </p:nvSpPr>
        <p:spPr/>
        <p:txBody>
          <a:bodyPr/>
          <a:lstStyle/>
          <a:p>
            <a:fld id="{B4C92017-6E56-CA49-B066-C17C189B6DEB}" type="datetimeFigureOut">
              <a:rPr lang="en-US" smtClean="0"/>
              <a:t>3/5/2024</a:t>
            </a:fld>
            <a:endParaRPr lang="en-US"/>
          </a:p>
        </p:txBody>
      </p:sp>
      <p:sp>
        <p:nvSpPr>
          <p:cNvPr id="6" name="Footer Placeholder 5">
            <a:extLst>
              <a:ext uri="{FF2B5EF4-FFF2-40B4-BE49-F238E27FC236}">
                <a16:creationId xmlns:a16="http://schemas.microsoft.com/office/drawing/2014/main" id="{A3ED3CA3-1DFA-F642-9C73-0CA61C1115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23FF20-0BFA-1C4E-A2D2-0BE1C7C80BC6}"/>
              </a:ext>
            </a:extLst>
          </p:cNvPr>
          <p:cNvSpPr>
            <a:spLocks noGrp="1"/>
          </p:cNvSpPr>
          <p:nvPr>
            <p:ph type="sldNum" sz="quarter" idx="12"/>
          </p:nvPr>
        </p:nvSpPr>
        <p:spPr/>
        <p:txBody>
          <a:bodyPr/>
          <a:lstStyle/>
          <a:p>
            <a:fld id="{BF06DDC3-B4AA-044F-85BE-7878629A3BA1}" type="slidenum">
              <a:rPr lang="en-US" smtClean="0"/>
              <a:t>‹#›</a:t>
            </a:fld>
            <a:endParaRPr lang="en-US"/>
          </a:p>
        </p:txBody>
      </p:sp>
    </p:spTree>
    <p:extLst>
      <p:ext uri="{BB962C8B-B14F-4D97-AF65-F5344CB8AC3E}">
        <p14:creationId xmlns:p14="http://schemas.microsoft.com/office/powerpoint/2010/main" val="4288739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EFD1E-B3C6-EE4D-9048-1CD79AF130C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22C530E-E837-7440-9EE9-ABE16CDA05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7AEFFE-7721-C14C-9327-4D50CE315E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0333660-3CD0-A64B-B1FF-EBED15551EBF}"/>
              </a:ext>
            </a:extLst>
          </p:cNvPr>
          <p:cNvSpPr>
            <a:spLocks noGrp="1"/>
          </p:cNvSpPr>
          <p:nvPr>
            <p:ph type="dt" sz="half" idx="10"/>
          </p:nvPr>
        </p:nvSpPr>
        <p:spPr/>
        <p:txBody>
          <a:bodyPr/>
          <a:lstStyle/>
          <a:p>
            <a:fld id="{B4C92017-6E56-CA49-B066-C17C189B6DEB}" type="datetimeFigureOut">
              <a:rPr lang="en-US" smtClean="0"/>
              <a:t>3/5/2024</a:t>
            </a:fld>
            <a:endParaRPr lang="en-US"/>
          </a:p>
        </p:txBody>
      </p:sp>
      <p:sp>
        <p:nvSpPr>
          <p:cNvPr id="6" name="Footer Placeholder 5">
            <a:extLst>
              <a:ext uri="{FF2B5EF4-FFF2-40B4-BE49-F238E27FC236}">
                <a16:creationId xmlns:a16="http://schemas.microsoft.com/office/drawing/2014/main" id="{B416196C-B504-224D-9EA4-AA74170FCA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4A74B3-1F09-E747-8EAC-BC58C11540AE}"/>
              </a:ext>
            </a:extLst>
          </p:cNvPr>
          <p:cNvSpPr>
            <a:spLocks noGrp="1"/>
          </p:cNvSpPr>
          <p:nvPr>
            <p:ph type="sldNum" sz="quarter" idx="12"/>
          </p:nvPr>
        </p:nvSpPr>
        <p:spPr/>
        <p:txBody>
          <a:bodyPr/>
          <a:lstStyle/>
          <a:p>
            <a:fld id="{BF06DDC3-B4AA-044F-85BE-7878629A3BA1}" type="slidenum">
              <a:rPr lang="en-US" smtClean="0"/>
              <a:t>‹#›</a:t>
            </a:fld>
            <a:endParaRPr lang="en-US"/>
          </a:p>
        </p:txBody>
      </p:sp>
    </p:spTree>
    <p:extLst>
      <p:ext uri="{BB962C8B-B14F-4D97-AF65-F5344CB8AC3E}">
        <p14:creationId xmlns:p14="http://schemas.microsoft.com/office/powerpoint/2010/main" val="3834480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A8C859-2B7A-D64E-8BEA-7A587C1EF1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961F18E-6F40-5240-AD36-2D2D507A95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2804D94-FFF9-2646-9E44-E3F4BC1C8E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92017-6E56-CA49-B066-C17C189B6DEB}" type="datetimeFigureOut">
              <a:rPr lang="en-US" smtClean="0"/>
              <a:t>3/5/2024</a:t>
            </a:fld>
            <a:endParaRPr lang="en-US"/>
          </a:p>
        </p:txBody>
      </p:sp>
      <p:sp>
        <p:nvSpPr>
          <p:cNvPr id="5" name="Footer Placeholder 4">
            <a:extLst>
              <a:ext uri="{FF2B5EF4-FFF2-40B4-BE49-F238E27FC236}">
                <a16:creationId xmlns:a16="http://schemas.microsoft.com/office/drawing/2014/main" id="{ADE654E2-9782-8742-9122-6CA8350D3A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29448D-5F26-2145-8643-60E35B2014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06DDC3-B4AA-044F-85BE-7878629A3BA1}" type="slidenum">
              <a:rPr lang="en-US" smtClean="0"/>
              <a:t>‹#›</a:t>
            </a:fld>
            <a:endParaRPr lang="en-US"/>
          </a:p>
        </p:txBody>
      </p:sp>
    </p:spTree>
    <p:extLst>
      <p:ext uri="{BB962C8B-B14F-4D97-AF65-F5344CB8AC3E}">
        <p14:creationId xmlns:p14="http://schemas.microsoft.com/office/powerpoint/2010/main" val="1569576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diagramQuickStyle" Target="../diagrams/quickStyle2.xml"/><Relationship Id="rId18" Type="http://schemas.openxmlformats.org/officeDocument/2006/relationships/image" Target="../media/image22.png"/><Relationship Id="rId3" Type="http://schemas.openxmlformats.org/officeDocument/2006/relationships/image" Target="../media/image3.png"/><Relationship Id="rId21" Type="http://schemas.openxmlformats.org/officeDocument/2006/relationships/hyperlink" Target="mailto:info@datadrivesinisght.com" TargetMode="External"/><Relationship Id="rId7" Type="http://schemas.openxmlformats.org/officeDocument/2006/relationships/image" Target="../media/image13.png"/><Relationship Id="rId12" Type="http://schemas.openxmlformats.org/officeDocument/2006/relationships/diagramLayout" Target="../diagrams/layout2.xml"/><Relationship Id="rId17" Type="http://schemas.openxmlformats.org/officeDocument/2006/relationships/image" Target="../media/image21.svg"/><Relationship Id="rId2" Type="http://schemas.openxmlformats.org/officeDocument/2006/relationships/image" Target="../media/image2.png"/><Relationship Id="rId16" Type="http://schemas.openxmlformats.org/officeDocument/2006/relationships/image" Target="../media/image20.png"/><Relationship Id="rId20" Type="http://schemas.openxmlformats.org/officeDocument/2006/relationships/hyperlink" Target="mailto:caselfdevelopmentguide@t.kajabimail.com" TargetMode="External"/><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diagramData" Target="../diagrams/data2.xml"/><Relationship Id="rId5" Type="http://schemas.openxmlformats.org/officeDocument/2006/relationships/image" Target="../media/image11.png"/><Relationship Id="rId15" Type="http://schemas.microsoft.com/office/2007/relationships/diagramDrawing" Target="../diagrams/drawing2.xml"/><Relationship Id="rId10" Type="http://schemas.openxmlformats.org/officeDocument/2006/relationships/image" Target="../media/image16.svg"/><Relationship Id="rId19" Type="http://schemas.openxmlformats.org/officeDocument/2006/relationships/image" Target="../media/image23.svg"/><Relationship Id="rId4" Type="http://schemas.openxmlformats.org/officeDocument/2006/relationships/image" Target="../media/image1.png"/><Relationship Id="rId9" Type="http://schemas.openxmlformats.org/officeDocument/2006/relationships/image" Target="../media/image15.png"/><Relationship Id="rId14" Type="http://schemas.openxmlformats.org/officeDocument/2006/relationships/diagramColors" Target="../diagrams/colors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diagramQuickStyle" Target="../diagrams/quickStyle1.xml"/><Relationship Id="rId3" Type="http://schemas.openxmlformats.org/officeDocument/2006/relationships/image" Target="../media/image3.pn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diagramLayout" Target="../diagrams/layout1.xml"/><Relationship Id="rId2" Type="http://schemas.openxmlformats.org/officeDocument/2006/relationships/image" Target="../media/image2.png"/><Relationship Id="rId16" Type="http://schemas.openxmlformats.org/officeDocument/2006/relationships/diagramData" Target="../diagrams/data1.xml"/><Relationship Id="rId20" Type="http://schemas.microsoft.com/office/2007/relationships/diagramDrawing" Target="../diagrams/drawing1.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png"/><Relationship Id="rId15" Type="http://schemas.openxmlformats.org/officeDocument/2006/relationships/image" Target="../media/image16.svg"/><Relationship Id="rId10" Type="http://schemas.openxmlformats.org/officeDocument/2006/relationships/image" Target="../media/image11.png"/><Relationship Id="rId19" Type="http://schemas.openxmlformats.org/officeDocument/2006/relationships/diagramColors" Target="../diagrams/colors1.xml"/><Relationship Id="rId4" Type="http://schemas.openxmlformats.org/officeDocument/2006/relationships/image" Target="../media/image1.png"/><Relationship Id="rId9" Type="http://schemas.openxmlformats.org/officeDocument/2006/relationships/image" Target="../media/image10.svg"/><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0D764302-7780-EE49-8EE5-2A00663C8606}"/>
              </a:ext>
            </a:extLst>
          </p:cNvPr>
          <p:cNvPicPr>
            <a:picLocks noChangeAspect="1"/>
          </p:cNvPicPr>
          <p:nvPr/>
        </p:nvPicPr>
        <p:blipFill rotWithShape="1">
          <a:blip r:embed="rId2"/>
          <a:srcRect l="28506" t="2425"/>
          <a:stretch/>
        </p:blipFill>
        <p:spPr>
          <a:xfrm>
            <a:off x="0" y="0"/>
            <a:ext cx="3521676" cy="4790760"/>
          </a:xfrm>
          <a:prstGeom prst="rect">
            <a:avLst/>
          </a:prstGeom>
        </p:spPr>
      </p:pic>
      <p:sp>
        <p:nvSpPr>
          <p:cNvPr id="14" name="TextBox 13">
            <a:extLst>
              <a:ext uri="{FF2B5EF4-FFF2-40B4-BE49-F238E27FC236}">
                <a16:creationId xmlns:a16="http://schemas.microsoft.com/office/drawing/2014/main" id="{9A9080AB-4BEF-DC40-AD72-5831AA57D343}"/>
              </a:ext>
            </a:extLst>
          </p:cNvPr>
          <p:cNvSpPr txBox="1"/>
          <p:nvPr/>
        </p:nvSpPr>
        <p:spPr>
          <a:xfrm>
            <a:off x="785476" y="4657828"/>
            <a:ext cx="7884849" cy="1859350"/>
          </a:xfrm>
          <a:prstGeom prst="rect">
            <a:avLst/>
          </a:prstGeom>
          <a:noFill/>
        </p:spPr>
        <p:txBody>
          <a:bodyPr wrap="square" rIns="72000" rtlCol="0">
            <a:noAutofit/>
          </a:bodyPr>
          <a:lstStyle/>
          <a:p>
            <a:r>
              <a:rPr lang="en-AU" sz="5400" b="1" kern="200" spc="-150" dirty="0">
                <a:solidFill>
                  <a:srgbClr val="1E7BBB"/>
                </a:solidFill>
                <a:latin typeface="Roboto" panose="02000000000000000000" pitchFamily="2" charset="0"/>
                <a:ea typeface="Roboto" panose="02000000000000000000" pitchFamily="2" charset="0"/>
              </a:rPr>
              <a:t>Preparing for your HILCA360 Experience</a:t>
            </a:r>
            <a:endParaRPr lang="en-US" sz="1400" dirty="0"/>
          </a:p>
        </p:txBody>
      </p:sp>
      <p:pic>
        <p:nvPicPr>
          <p:cNvPr id="17" name="Picture 16">
            <a:extLst>
              <a:ext uri="{FF2B5EF4-FFF2-40B4-BE49-F238E27FC236}">
                <a16:creationId xmlns:a16="http://schemas.microsoft.com/office/drawing/2014/main" id="{28EE901C-A75A-C94C-8599-9CCA131AAA78}"/>
              </a:ext>
            </a:extLst>
          </p:cNvPr>
          <p:cNvPicPr>
            <a:picLocks noChangeAspect="1"/>
          </p:cNvPicPr>
          <p:nvPr/>
        </p:nvPicPr>
        <p:blipFill rotWithShape="1">
          <a:blip r:embed="rId3"/>
          <a:srcRect l="488" t="9664" r="488" b="50000"/>
          <a:stretch/>
        </p:blipFill>
        <p:spPr>
          <a:xfrm>
            <a:off x="0" y="6734432"/>
            <a:ext cx="12192000" cy="123568"/>
          </a:xfrm>
          <a:prstGeom prst="rect">
            <a:avLst/>
          </a:prstGeom>
        </p:spPr>
      </p:pic>
      <p:pic>
        <p:nvPicPr>
          <p:cNvPr id="19" name="Picture 18" descr="A picture containing food, drawing&#10;&#10;Description automatically generated">
            <a:extLst>
              <a:ext uri="{FF2B5EF4-FFF2-40B4-BE49-F238E27FC236}">
                <a16:creationId xmlns:a16="http://schemas.microsoft.com/office/drawing/2014/main" id="{316B1DE0-F90F-184B-8DE2-87902435BD65}"/>
              </a:ext>
            </a:extLst>
          </p:cNvPr>
          <p:cNvPicPr>
            <a:picLocks noChangeAspect="1"/>
          </p:cNvPicPr>
          <p:nvPr/>
        </p:nvPicPr>
        <p:blipFill>
          <a:blip r:embed="rId4"/>
          <a:stretch>
            <a:fillRect/>
          </a:stretch>
        </p:blipFill>
        <p:spPr>
          <a:xfrm>
            <a:off x="8901663" y="5032897"/>
            <a:ext cx="2870385" cy="1338074"/>
          </a:xfrm>
          <a:prstGeom prst="rect">
            <a:avLst/>
          </a:prstGeom>
        </p:spPr>
      </p:pic>
    </p:spTree>
    <p:extLst>
      <p:ext uri="{BB962C8B-B14F-4D97-AF65-F5344CB8AC3E}">
        <p14:creationId xmlns:p14="http://schemas.microsoft.com/office/powerpoint/2010/main" val="959598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E23653-DB8B-8A41-9F4F-F86E7983C4DB}"/>
              </a:ext>
            </a:extLst>
          </p:cNvPr>
          <p:cNvPicPr>
            <a:picLocks noChangeAspect="1"/>
          </p:cNvPicPr>
          <p:nvPr/>
        </p:nvPicPr>
        <p:blipFill rotWithShape="1">
          <a:blip r:embed="rId2"/>
          <a:srcRect l="488" t="9664" r="488" b="50000"/>
          <a:stretch/>
        </p:blipFill>
        <p:spPr>
          <a:xfrm>
            <a:off x="0" y="-1"/>
            <a:ext cx="12192000" cy="123568"/>
          </a:xfrm>
          <a:prstGeom prst="rect">
            <a:avLst/>
          </a:prstGeom>
        </p:spPr>
      </p:pic>
      <p:pic>
        <p:nvPicPr>
          <p:cNvPr id="5" name="Picture 4" descr="A picture containing food, drawing&#10;&#10;Description automatically generated">
            <a:extLst>
              <a:ext uri="{FF2B5EF4-FFF2-40B4-BE49-F238E27FC236}">
                <a16:creationId xmlns:a16="http://schemas.microsoft.com/office/drawing/2014/main" id="{A2F8B835-5999-9E48-B411-AD9B1A2FB2BC}"/>
              </a:ext>
            </a:extLst>
          </p:cNvPr>
          <p:cNvPicPr>
            <a:picLocks noChangeAspect="1"/>
          </p:cNvPicPr>
          <p:nvPr/>
        </p:nvPicPr>
        <p:blipFill>
          <a:blip r:embed="rId3"/>
          <a:stretch>
            <a:fillRect/>
          </a:stretch>
        </p:blipFill>
        <p:spPr>
          <a:xfrm>
            <a:off x="9798909" y="460897"/>
            <a:ext cx="2096707" cy="977412"/>
          </a:xfrm>
          <a:prstGeom prst="rect">
            <a:avLst/>
          </a:prstGeom>
        </p:spPr>
      </p:pic>
      <p:sp>
        <p:nvSpPr>
          <p:cNvPr id="6" name="TextBox 5">
            <a:extLst>
              <a:ext uri="{FF2B5EF4-FFF2-40B4-BE49-F238E27FC236}">
                <a16:creationId xmlns:a16="http://schemas.microsoft.com/office/drawing/2014/main" id="{F8B77130-6BC4-A547-A094-EE015B889300}"/>
              </a:ext>
            </a:extLst>
          </p:cNvPr>
          <p:cNvSpPr txBox="1"/>
          <p:nvPr/>
        </p:nvSpPr>
        <p:spPr>
          <a:xfrm>
            <a:off x="580591" y="493594"/>
            <a:ext cx="8687234" cy="1491470"/>
          </a:xfrm>
          <a:prstGeom prst="rect">
            <a:avLst/>
          </a:prstGeom>
          <a:noFill/>
        </p:spPr>
        <p:txBody>
          <a:bodyPr wrap="square" rIns="72000" rtlCol="0">
            <a:noAutofit/>
          </a:bodyPr>
          <a:lstStyle/>
          <a:p>
            <a:pPr>
              <a:lnSpc>
                <a:spcPts val="5300"/>
              </a:lnSpc>
            </a:pPr>
            <a:r>
              <a:rPr lang="en-AU" sz="4800" b="1" kern="200" spc="-150" dirty="0">
                <a:solidFill>
                  <a:srgbClr val="1E7BBB"/>
                </a:solidFill>
                <a:latin typeface="Roboto" panose="02000000000000000000" pitchFamily="2" charset="0"/>
                <a:ea typeface="Roboto" panose="02000000000000000000" pitchFamily="2" charset="0"/>
              </a:rPr>
              <a:t>Nominating Your </a:t>
            </a:r>
            <a:r>
              <a:rPr lang="en-AU" sz="4800" b="1" kern="200" spc="-150" dirty="0" err="1">
                <a:solidFill>
                  <a:srgbClr val="1E7BBB"/>
                </a:solidFill>
                <a:latin typeface="Roboto" panose="02000000000000000000" pitchFamily="2" charset="0"/>
                <a:ea typeface="Roboto" panose="02000000000000000000" pitchFamily="2" charset="0"/>
              </a:rPr>
              <a:t>Raters</a:t>
            </a:r>
            <a:endParaRPr lang="en-AU" sz="4800" b="1" kern="200" spc="-150" dirty="0">
              <a:solidFill>
                <a:srgbClr val="1E7BBB"/>
              </a:solidFill>
              <a:latin typeface="Roboto" panose="02000000000000000000" pitchFamily="2" charset="0"/>
              <a:ea typeface="Roboto" panose="02000000000000000000" pitchFamily="2" charset="0"/>
            </a:endParaRPr>
          </a:p>
          <a:p>
            <a:pPr>
              <a:lnSpc>
                <a:spcPts val="5300"/>
              </a:lnSpc>
            </a:pPr>
            <a:endParaRPr lang="en-AU" sz="4800" kern="200" spc="-150" dirty="0">
              <a:solidFill>
                <a:srgbClr val="1E7BBB"/>
              </a:solidFill>
              <a:latin typeface="Roboto" panose="02000000000000000000" pitchFamily="2" charset="0"/>
              <a:ea typeface="Roboto" panose="02000000000000000000" pitchFamily="2" charset="0"/>
            </a:endParaRPr>
          </a:p>
          <a:p>
            <a:endParaRPr lang="en-US" dirty="0"/>
          </a:p>
        </p:txBody>
      </p:sp>
      <p:pic>
        <p:nvPicPr>
          <p:cNvPr id="9" name="Picture 8" descr="A close up of a logo&#10;&#10;Description automatically generated">
            <a:extLst>
              <a:ext uri="{FF2B5EF4-FFF2-40B4-BE49-F238E27FC236}">
                <a16:creationId xmlns:a16="http://schemas.microsoft.com/office/drawing/2014/main" id="{482C558C-928E-B742-85D9-A73F52976A50}"/>
              </a:ext>
            </a:extLst>
          </p:cNvPr>
          <p:cNvPicPr>
            <a:picLocks noChangeAspect="1"/>
          </p:cNvPicPr>
          <p:nvPr/>
        </p:nvPicPr>
        <p:blipFill rotWithShape="1">
          <a:blip r:embed="rId4"/>
          <a:srcRect l="-3188" t="-112" r="34960" b="29655"/>
          <a:stretch/>
        </p:blipFill>
        <p:spPr>
          <a:xfrm>
            <a:off x="9597078" y="4187075"/>
            <a:ext cx="2594922" cy="2670925"/>
          </a:xfrm>
          <a:prstGeom prst="rect">
            <a:avLst/>
          </a:prstGeom>
        </p:spPr>
      </p:pic>
      <p:sp>
        <p:nvSpPr>
          <p:cNvPr id="10" name="Content Placeholder 2">
            <a:extLst>
              <a:ext uri="{FF2B5EF4-FFF2-40B4-BE49-F238E27FC236}">
                <a16:creationId xmlns:a16="http://schemas.microsoft.com/office/drawing/2014/main" id="{9C7EF48D-B0D2-4292-9544-3BD5D4CD31FC}"/>
              </a:ext>
            </a:extLst>
          </p:cNvPr>
          <p:cNvSpPr>
            <a:spLocks noGrp="1"/>
          </p:cNvSpPr>
          <p:nvPr>
            <p:ph idx="1"/>
          </p:nvPr>
        </p:nvSpPr>
        <p:spPr>
          <a:xfrm>
            <a:off x="580591" y="1438309"/>
            <a:ext cx="10263334" cy="4958794"/>
          </a:xfrm>
        </p:spPr>
        <p:txBody>
          <a:bodyPr>
            <a:normAutofit/>
          </a:bodyPr>
          <a:lstStyle/>
          <a:p>
            <a:pPr marL="0" indent="0">
              <a:buNone/>
            </a:pPr>
            <a:r>
              <a:rPr lang="en-AU" sz="1800" b="1" dirty="0">
                <a:solidFill>
                  <a:srgbClr val="F29232"/>
                </a:solidFill>
                <a:latin typeface="Roboto" panose="02000000000000000000" pitchFamily="2" charset="0"/>
                <a:ea typeface="Roboto" panose="02000000000000000000" pitchFamily="2" charset="0"/>
              </a:rPr>
              <a:t>Before the Survey Launch </a:t>
            </a:r>
            <a:r>
              <a:rPr lang="en-AU" sz="1800" b="1" dirty="0">
                <a:solidFill>
                  <a:schemeClr val="bg1">
                    <a:lumMod val="50000"/>
                  </a:schemeClr>
                </a:solidFill>
                <a:latin typeface="Roboto" panose="02000000000000000000" pitchFamily="2" charset="0"/>
                <a:ea typeface="Roboto" panose="02000000000000000000" pitchFamily="2" charset="0"/>
              </a:rPr>
              <a:t>– Think about who you are nominating.  Have a conversation with your </a:t>
            </a:r>
            <a:r>
              <a:rPr lang="en-AU" sz="1800" b="1" dirty="0" err="1">
                <a:solidFill>
                  <a:schemeClr val="bg1">
                    <a:lumMod val="50000"/>
                  </a:schemeClr>
                </a:solidFill>
                <a:latin typeface="Roboto" panose="02000000000000000000" pitchFamily="2" charset="0"/>
                <a:ea typeface="Roboto" panose="02000000000000000000" pitchFamily="2" charset="0"/>
              </a:rPr>
              <a:t>raters</a:t>
            </a:r>
            <a:r>
              <a:rPr lang="en-AU" sz="1800" b="1" dirty="0">
                <a:solidFill>
                  <a:schemeClr val="bg1">
                    <a:lumMod val="50000"/>
                  </a:schemeClr>
                </a:solidFill>
                <a:latin typeface="Roboto" panose="02000000000000000000" pitchFamily="2" charset="0"/>
                <a:ea typeface="Roboto" panose="02000000000000000000" pitchFamily="2" charset="0"/>
              </a:rPr>
              <a:t> and let them know how important this is for your leadership development, and that you are relying on them to provide honest feedback.</a:t>
            </a:r>
          </a:p>
          <a:p>
            <a:pPr marL="0" indent="0">
              <a:buNone/>
            </a:pPr>
            <a:r>
              <a:rPr lang="en-AU" sz="1800" b="1" dirty="0">
                <a:solidFill>
                  <a:srgbClr val="F29232"/>
                </a:solidFill>
                <a:latin typeface="Roboto" panose="02000000000000000000" pitchFamily="2" charset="0"/>
                <a:ea typeface="Roboto" panose="02000000000000000000" pitchFamily="2" charset="0"/>
              </a:rPr>
              <a:t>When the Survey is Launched </a:t>
            </a:r>
            <a:r>
              <a:rPr lang="en-AU" sz="1800" b="1" dirty="0">
                <a:solidFill>
                  <a:schemeClr val="bg1">
                    <a:lumMod val="50000"/>
                  </a:schemeClr>
                </a:solidFill>
                <a:latin typeface="Roboto" panose="02000000000000000000" pitchFamily="2" charset="0"/>
                <a:ea typeface="Roboto" panose="02000000000000000000" pitchFamily="2" charset="0"/>
              </a:rPr>
              <a:t>- Nominate your </a:t>
            </a:r>
            <a:r>
              <a:rPr lang="en-AU" sz="1800" b="1" dirty="0" err="1">
                <a:solidFill>
                  <a:schemeClr val="bg1">
                    <a:lumMod val="50000"/>
                  </a:schemeClr>
                </a:solidFill>
                <a:latin typeface="Roboto" panose="02000000000000000000" pitchFamily="2" charset="0"/>
                <a:ea typeface="Roboto" panose="02000000000000000000" pitchFamily="2" charset="0"/>
              </a:rPr>
              <a:t>raters</a:t>
            </a:r>
            <a:r>
              <a:rPr lang="en-AU" sz="1800" b="1" dirty="0">
                <a:solidFill>
                  <a:schemeClr val="bg1">
                    <a:lumMod val="50000"/>
                  </a:schemeClr>
                </a:solidFill>
                <a:latin typeface="Roboto" panose="02000000000000000000" pitchFamily="2" charset="0"/>
                <a:ea typeface="Roboto" panose="02000000000000000000" pitchFamily="2" charset="0"/>
              </a:rPr>
              <a:t> early to allow them enough time to complete the survey for you (within the first 3 days of the survey opening).</a:t>
            </a:r>
          </a:p>
          <a:p>
            <a:pPr lvl="1">
              <a:spcBef>
                <a:spcPts val="1200"/>
              </a:spcBef>
              <a:spcAft>
                <a:spcPts val="200"/>
              </a:spcAft>
              <a:buSzPct val="100000"/>
            </a:pPr>
            <a:r>
              <a:rPr lang="en-AU" sz="1800" b="1" dirty="0">
                <a:solidFill>
                  <a:schemeClr val="bg1">
                    <a:lumMod val="50000"/>
                  </a:schemeClr>
                </a:solidFill>
                <a:latin typeface="Roboto" panose="02000000000000000000" pitchFamily="2" charset="0"/>
                <a:ea typeface="Roboto" panose="02000000000000000000" pitchFamily="2" charset="0"/>
              </a:rPr>
              <a:t>Enter the names and email addresses of the people you have nominated into the online form.  </a:t>
            </a:r>
          </a:p>
          <a:p>
            <a:pPr lvl="1">
              <a:spcBef>
                <a:spcPts val="1200"/>
              </a:spcBef>
              <a:spcAft>
                <a:spcPts val="200"/>
              </a:spcAft>
              <a:buSzPct val="100000"/>
            </a:pPr>
            <a:r>
              <a:rPr lang="en-AU" sz="1800" b="1">
                <a:solidFill>
                  <a:schemeClr val="bg1">
                    <a:lumMod val="50000"/>
                  </a:schemeClr>
                </a:solidFill>
                <a:latin typeface="Roboto" panose="02000000000000000000" pitchFamily="2" charset="0"/>
                <a:ea typeface="Roboto" panose="02000000000000000000" pitchFamily="2" charset="0"/>
              </a:rPr>
              <a:t>The </a:t>
            </a:r>
            <a:r>
              <a:rPr lang="en-AU" sz="1800" b="1">
                <a:solidFill>
                  <a:srgbClr val="F29232"/>
                </a:solidFill>
                <a:latin typeface="Roboto" panose="02000000000000000000" pitchFamily="2" charset="0"/>
                <a:ea typeface="Roboto" panose="02000000000000000000" pitchFamily="2" charset="0"/>
              </a:rPr>
              <a:t>H</a:t>
            </a:r>
            <a:r>
              <a:rPr lang="en-AU" sz="1800" b="1">
                <a:solidFill>
                  <a:srgbClr val="F29232"/>
                </a:solidFill>
                <a:latin typeface="Roboto" panose="02000000000000000000" pitchFamily="2" charset="0"/>
              </a:rPr>
              <a:t>ILCA360 </a:t>
            </a:r>
            <a:r>
              <a:rPr lang="en-AU" sz="1800" b="1">
                <a:solidFill>
                  <a:schemeClr val="bg1">
                    <a:lumMod val="50000"/>
                  </a:schemeClr>
                </a:solidFill>
                <a:latin typeface="Roboto" panose="02000000000000000000" pitchFamily="2" charset="0"/>
                <a:ea typeface="Roboto" panose="02000000000000000000" pitchFamily="2" charset="0"/>
              </a:rPr>
              <a:t>administration team will then send them a survey invitation via email and provide all the support they need to complete the survey.</a:t>
            </a:r>
          </a:p>
          <a:p>
            <a:pPr lvl="1">
              <a:spcBef>
                <a:spcPts val="1200"/>
              </a:spcBef>
              <a:spcAft>
                <a:spcPts val="200"/>
              </a:spcAft>
              <a:buSzPct val="100000"/>
            </a:pPr>
            <a:r>
              <a:rPr lang="en-AU" sz="1800" b="1" dirty="0">
                <a:solidFill>
                  <a:srgbClr val="F29232"/>
                </a:solidFill>
                <a:latin typeface="Roboto" panose="02000000000000000000" pitchFamily="2" charset="0"/>
                <a:ea typeface="Roboto" panose="02000000000000000000" pitchFamily="2" charset="0"/>
              </a:rPr>
              <a:t>Remember…</a:t>
            </a:r>
            <a:r>
              <a:rPr lang="en-AU" sz="1800" b="1" dirty="0">
                <a:solidFill>
                  <a:schemeClr val="bg1">
                    <a:lumMod val="50000"/>
                  </a:schemeClr>
                </a:solidFill>
                <a:latin typeface="Roboto" panose="02000000000000000000" pitchFamily="2" charset="0"/>
                <a:ea typeface="Roboto" panose="02000000000000000000" pitchFamily="2" charset="0"/>
              </a:rPr>
              <a:t> the </a:t>
            </a:r>
            <a:r>
              <a:rPr lang="en-AU" sz="1800" b="1" dirty="0" err="1">
                <a:solidFill>
                  <a:schemeClr val="bg1">
                    <a:lumMod val="50000"/>
                  </a:schemeClr>
                </a:solidFill>
                <a:latin typeface="Roboto" panose="02000000000000000000" pitchFamily="2" charset="0"/>
                <a:ea typeface="Roboto" panose="02000000000000000000" pitchFamily="2" charset="0"/>
              </a:rPr>
              <a:t>rater’s</a:t>
            </a:r>
            <a:r>
              <a:rPr lang="en-AU" sz="1800" b="1" dirty="0">
                <a:solidFill>
                  <a:schemeClr val="bg1">
                    <a:lumMod val="50000"/>
                  </a:schemeClr>
                </a:solidFill>
                <a:latin typeface="Roboto" panose="02000000000000000000" pitchFamily="2" charset="0"/>
                <a:ea typeface="Roboto" panose="02000000000000000000" pitchFamily="2" charset="0"/>
              </a:rPr>
              <a:t> feedback is completely confidential, honesty is key!</a:t>
            </a:r>
          </a:p>
          <a:p>
            <a:pPr lvl="1"/>
            <a:endParaRPr lang="en-AU" sz="1800" b="1" dirty="0">
              <a:solidFill>
                <a:schemeClr val="bg1">
                  <a:lumMod val="50000"/>
                </a:schemeClr>
              </a:solidFill>
              <a:latin typeface="Roboto" panose="02000000000000000000" pitchFamily="2" charset="0"/>
              <a:ea typeface="Roboto" panose="02000000000000000000" pitchFamily="2" charset="0"/>
            </a:endParaRPr>
          </a:p>
          <a:p>
            <a:pPr marL="0" indent="0">
              <a:buNone/>
            </a:pPr>
            <a:r>
              <a:rPr lang="en-AU" sz="1800" b="1" i="1" dirty="0">
                <a:solidFill>
                  <a:schemeClr val="bg1">
                    <a:lumMod val="50000"/>
                  </a:schemeClr>
                </a:solidFill>
                <a:latin typeface="Roboto" panose="02000000000000000000" pitchFamily="2" charset="0"/>
                <a:ea typeface="Roboto" panose="02000000000000000000" pitchFamily="2" charset="0"/>
              </a:rPr>
              <a:t>Note</a:t>
            </a:r>
            <a:r>
              <a:rPr lang="en-AU" sz="1800" b="1" dirty="0">
                <a:solidFill>
                  <a:schemeClr val="bg1">
                    <a:lumMod val="50000"/>
                  </a:schemeClr>
                </a:solidFill>
                <a:latin typeface="Roboto" panose="02000000000000000000" pitchFamily="2" charset="0"/>
                <a:ea typeface="Roboto" panose="02000000000000000000" pitchFamily="2" charset="0"/>
              </a:rPr>
              <a:t>: Some of you may be each other’s </a:t>
            </a:r>
            <a:r>
              <a:rPr lang="en-AU" sz="1800" b="1" dirty="0" err="1">
                <a:solidFill>
                  <a:schemeClr val="bg1">
                    <a:lumMod val="50000"/>
                  </a:schemeClr>
                </a:solidFill>
                <a:latin typeface="Roboto" panose="02000000000000000000" pitchFamily="2" charset="0"/>
                <a:ea typeface="Roboto" panose="02000000000000000000" pitchFamily="2" charset="0"/>
              </a:rPr>
              <a:t>raters</a:t>
            </a:r>
            <a:r>
              <a:rPr lang="en-AU" sz="1800" b="1" dirty="0">
                <a:solidFill>
                  <a:schemeClr val="bg1">
                    <a:lumMod val="50000"/>
                  </a:schemeClr>
                </a:solidFill>
                <a:latin typeface="Roboto" panose="02000000000000000000" pitchFamily="2" charset="0"/>
                <a:ea typeface="Roboto" panose="02000000000000000000" pitchFamily="2" charset="0"/>
              </a:rPr>
              <a:t>, so keep an eye out for those emails </a:t>
            </a:r>
          </a:p>
          <a:p>
            <a:pPr marL="0" indent="0">
              <a:buNone/>
            </a:pPr>
            <a:r>
              <a:rPr lang="en-AU" sz="1800" b="1" dirty="0">
                <a:solidFill>
                  <a:schemeClr val="bg1">
                    <a:lumMod val="50000"/>
                  </a:schemeClr>
                </a:solidFill>
                <a:latin typeface="Roboto" panose="02000000000000000000" pitchFamily="2" charset="0"/>
                <a:ea typeface="Roboto" panose="02000000000000000000" pitchFamily="2" charset="0"/>
              </a:rPr>
              <a:t>too.  You will receive reminders along the way. </a:t>
            </a:r>
          </a:p>
          <a:p>
            <a:pPr marL="0" indent="0">
              <a:lnSpc>
                <a:spcPct val="110000"/>
              </a:lnSpc>
              <a:buNone/>
            </a:pPr>
            <a:endParaRPr lang="en-AU" sz="1600" dirty="0"/>
          </a:p>
        </p:txBody>
      </p:sp>
    </p:spTree>
    <p:extLst>
      <p:ext uri="{BB962C8B-B14F-4D97-AF65-F5344CB8AC3E}">
        <p14:creationId xmlns:p14="http://schemas.microsoft.com/office/powerpoint/2010/main" val="493114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E23653-DB8B-8A41-9F4F-F86E7983C4DB}"/>
              </a:ext>
            </a:extLst>
          </p:cNvPr>
          <p:cNvPicPr>
            <a:picLocks noChangeAspect="1"/>
          </p:cNvPicPr>
          <p:nvPr/>
        </p:nvPicPr>
        <p:blipFill rotWithShape="1">
          <a:blip r:embed="rId2"/>
          <a:srcRect l="488" t="9664" r="488" b="50000"/>
          <a:stretch/>
        </p:blipFill>
        <p:spPr>
          <a:xfrm>
            <a:off x="0" y="-1"/>
            <a:ext cx="12192000" cy="123568"/>
          </a:xfrm>
          <a:prstGeom prst="rect">
            <a:avLst/>
          </a:prstGeom>
        </p:spPr>
      </p:pic>
      <p:pic>
        <p:nvPicPr>
          <p:cNvPr id="5" name="Picture 4" descr="A picture containing food, drawing&#10;&#10;Description automatically generated">
            <a:extLst>
              <a:ext uri="{FF2B5EF4-FFF2-40B4-BE49-F238E27FC236}">
                <a16:creationId xmlns:a16="http://schemas.microsoft.com/office/drawing/2014/main" id="{A2F8B835-5999-9E48-B411-AD9B1A2FB2BC}"/>
              </a:ext>
            </a:extLst>
          </p:cNvPr>
          <p:cNvPicPr>
            <a:picLocks noChangeAspect="1"/>
          </p:cNvPicPr>
          <p:nvPr/>
        </p:nvPicPr>
        <p:blipFill>
          <a:blip r:embed="rId3"/>
          <a:stretch>
            <a:fillRect/>
          </a:stretch>
        </p:blipFill>
        <p:spPr>
          <a:xfrm>
            <a:off x="9798909" y="460897"/>
            <a:ext cx="2096707" cy="977412"/>
          </a:xfrm>
          <a:prstGeom prst="rect">
            <a:avLst/>
          </a:prstGeom>
        </p:spPr>
      </p:pic>
      <p:sp>
        <p:nvSpPr>
          <p:cNvPr id="6" name="TextBox 5">
            <a:extLst>
              <a:ext uri="{FF2B5EF4-FFF2-40B4-BE49-F238E27FC236}">
                <a16:creationId xmlns:a16="http://schemas.microsoft.com/office/drawing/2014/main" id="{F8B77130-6BC4-A547-A094-EE015B889300}"/>
              </a:ext>
            </a:extLst>
          </p:cNvPr>
          <p:cNvSpPr txBox="1"/>
          <p:nvPr/>
        </p:nvSpPr>
        <p:spPr>
          <a:xfrm>
            <a:off x="580591" y="493594"/>
            <a:ext cx="8687234" cy="1491470"/>
          </a:xfrm>
          <a:prstGeom prst="rect">
            <a:avLst/>
          </a:prstGeom>
          <a:noFill/>
        </p:spPr>
        <p:txBody>
          <a:bodyPr wrap="square" rIns="72000" rtlCol="0">
            <a:noAutofit/>
          </a:bodyPr>
          <a:lstStyle/>
          <a:p>
            <a:pPr>
              <a:lnSpc>
                <a:spcPts val="5300"/>
              </a:lnSpc>
            </a:pPr>
            <a:r>
              <a:rPr lang="en-AU" sz="4800" b="1" kern="200" spc="-150">
                <a:solidFill>
                  <a:srgbClr val="1E7BBB"/>
                </a:solidFill>
                <a:latin typeface="Roboto" panose="02000000000000000000" pitchFamily="2" charset="0"/>
                <a:ea typeface="Roboto" panose="02000000000000000000" pitchFamily="2" charset="0"/>
              </a:rPr>
              <a:t>Completing the Survey</a:t>
            </a:r>
          </a:p>
          <a:p>
            <a:pPr>
              <a:lnSpc>
                <a:spcPts val="5300"/>
              </a:lnSpc>
            </a:pPr>
            <a:endParaRPr lang="en-AU" sz="4800" kern="200" spc="-150">
              <a:solidFill>
                <a:srgbClr val="1E7BBB"/>
              </a:solidFill>
              <a:latin typeface="Roboto" panose="02000000000000000000" pitchFamily="2" charset="0"/>
              <a:ea typeface="Roboto" panose="02000000000000000000" pitchFamily="2" charset="0"/>
            </a:endParaRPr>
          </a:p>
          <a:p>
            <a:endParaRPr lang="en-US"/>
          </a:p>
        </p:txBody>
      </p:sp>
      <p:pic>
        <p:nvPicPr>
          <p:cNvPr id="9" name="Picture 8" descr="A close up of a logo&#10;&#10;Description automatically generated">
            <a:extLst>
              <a:ext uri="{FF2B5EF4-FFF2-40B4-BE49-F238E27FC236}">
                <a16:creationId xmlns:a16="http://schemas.microsoft.com/office/drawing/2014/main" id="{482C558C-928E-B742-85D9-A73F52976A50}"/>
              </a:ext>
            </a:extLst>
          </p:cNvPr>
          <p:cNvPicPr>
            <a:picLocks noChangeAspect="1"/>
          </p:cNvPicPr>
          <p:nvPr/>
        </p:nvPicPr>
        <p:blipFill rotWithShape="1">
          <a:blip r:embed="rId4"/>
          <a:srcRect l="-3188" t="-112" r="34960" b="29655"/>
          <a:stretch/>
        </p:blipFill>
        <p:spPr>
          <a:xfrm>
            <a:off x="9597078" y="4187075"/>
            <a:ext cx="2594922" cy="2670925"/>
          </a:xfrm>
          <a:prstGeom prst="rect">
            <a:avLst/>
          </a:prstGeom>
        </p:spPr>
      </p:pic>
      <p:sp>
        <p:nvSpPr>
          <p:cNvPr id="10" name="Content Placeholder 2">
            <a:extLst>
              <a:ext uri="{FF2B5EF4-FFF2-40B4-BE49-F238E27FC236}">
                <a16:creationId xmlns:a16="http://schemas.microsoft.com/office/drawing/2014/main" id="{9C7EF48D-B0D2-4292-9544-3BD5D4CD31FC}"/>
              </a:ext>
            </a:extLst>
          </p:cNvPr>
          <p:cNvSpPr>
            <a:spLocks noGrp="1"/>
          </p:cNvSpPr>
          <p:nvPr>
            <p:ph idx="1"/>
          </p:nvPr>
        </p:nvSpPr>
        <p:spPr>
          <a:xfrm>
            <a:off x="580592" y="1457644"/>
            <a:ext cx="9654272" cy="4240511"/>
          </a:xfrm>
        </p:spPr>
        <p:txBody>
          <a:bodyPr>
            <a:normAutofit/>
          </a:bodyPr>
          <a:lstStyle/>
          <a:p>
            <a:pPr marL="342900" lvl="1" indent="-342900">
              <a:spcBef>
                <a:spcPts val="1200"/>
              </a:spcBef>
              <a:spcAft>
                <a:spcPts val="200"/>
              </a:spcAft>
              <a:buSzPct val="100000"/>
              <a:buFont typeface="Wingdings" panose="05000000000000000000" pitchFamily="2" charset="2"/>
              <a:buChar char="ü"/>
            </a:pPr>
            <a:r>
              <a:rPr lang="en-AU" sz="2200" b="1" dirty="0">
                <a:solidFill>
                  <a:schemeClr val="bg1">
                    <a:lumMod val="50000"/>
                  </a:schemeClr>
                </a:solidFill>
                <a:latin typeface="Roboto" panose="02000000000000000000" pitchFamily="2" charset="0"/>
                <a:ea typeface="Roboto" panose="02000000000000000000" pitchFamily="2" charset="0"/>
              </a:rPr>
              <a:t>Follow the link in your email to complete the survey. </a:t>
            </a:r>
          </a:p>
          <a:p>
            <a:pPr marL="342900" lvl="1" indent="-342900">
              <a:spcBef>
                <a:spcPts val="1200"/>
              </a:spcBef>
              <a:spcAft>
                <a:spcPts val="200"/>
              </a:spcAft>
              <a:buSzPct val="100000"/>
              <a:buFont typeface="Wingdings" panose="05000000000000000000" pitchFamily="2" charset="2"/>
              <a:buChar char="ü"/>
            </a:pPr>
            <a:endParaRPr lang="en-AU" sz="2200" b="1" dirty="0">
              <a:solidFill>
                <a:schemeClr val="bg1">
                  <a:lumMod val="50000"/>
                </a:schemeClr>
              </a:solidFill>
              <a:latin typeface="Roboto" panose="02000000000000000000" pitchFamily="2" charset="0"/>
              <a:ea typeface="Roboto" panose="02000000000000000000" pitchFamily="2" charset="0"/>
            </a:endParaRPr>
          </a:p>
          <a:p>
            <a:pPr marL="342900" lvl="1" indent="-342900">
              <a:spcBef>
                <a:spcPts val="1200"/>
              </a:spcBef>
              <a:spcAft>
                <a:spcPts val="200"/>
              </a:spcAft>
              <a:buSzPct val="100000"/>
              <a:buFont typeface="Wingdings" panose="05000000000000000000" pitchFamily="2" charset="2"/>
              <a:buChar char="ü"/>
            </a:pPr>
            <a:r>
              <a:rPr lang="en-AU" sz="2200" b="1" dirty="0">
                <a:solidFill>
                  <a:schemeClr val="bg1">
                    <a:lumMod val="50000"/>
                  </a:schemeClr>
                </a:solidFill>
                <a:latin typeface="Roboto" panose="02000000000000000000" pitchFamily="2" charset="0"/>
                <a:ea typeface="Roboto" panose="02000000000000000000" pitchFamily="2" charset="0"/>
              </a:rPr>
              <a:t>Every survey can be completed using your PC, laptop,  tablet or phone.  All you need is access to the internet!</a:t>
            </a:r>
          </a:p>
          <a:p>
            <a:pPr marL="342900" lvl="1" indent="-342900">
              <a:spcBef>
                <a:spcPts val="1200"/>
              </a:spcBef>
              <a:spcAft>
                <a:spcPts val="200"/>
              </a:spcAft>
              <a:buSzPct val="100000"/>
              <a:buFont typeface="Wingdings" panose="05000000000000000000" pitchFamily="2" charset="2"/>
              <a:buChar char="ü"/>
            </a:pPr>
            <a:endParaRPr lang="en-AU" sz="2200" b="1" dirty="0">
              <a:solidFill>
                <a:schemeClr val="bg1">
                  <a:lumMod val="50000"/>
                </a:schemeClr>
              </a:solidFill>
              <a:latin typeface="Roboto" panose="02000000000000000000" pitchFamily="2" charset="0"/>
              <a:ea typeface="Roboto" panose="02000000000000000000" pitchFamily="2" charset="0"/>
            </a:endParaRPr>
          </a:p>
          <a:p>
            <a:pPr marL="342900" lvl="1" indent="-342900">
              <a:spcBef>
                <a:spcPts val="1200"/>
              </a:spcBef>
              <a:spcAft>
                <a:spcPts val="200"/>
              </a:spcAft>
              <a:buSzPct val="100000"/>
              <a:buFont typeface="Wingdings" panose="05000000000000000000" pitchFamily="2" charset="2"/>
              <a:buChar char="ü"/>
            </a:pPr>
            <a:r>
              <a:rPr lang="en-AU" sz="2200" b="1" dirty="0">
                <a:solidFill>
                  <a:schemeClr val="bg1">
                    <a:lumMod val="50000"/>
                  </a:schemeClr>
                </a:solidFill>
                <a:latin typeface="Roboto" panose="02000000000000000000" pitchFamily="2" charset="0"/>
                <a:ea typeface="Roboto" panose="02000000000000000000" pitchFamily="2" charset="0"/>
              </a:rPr>
              <a:t>It takes approx. 10-15 minutes to complete the survey.</a:t>
            </a:r>
          </a:p>
          <a:p>
            <a:pPr marL="342900" lvl="1" indent="-342900">
              <a:spcBef>
                <a:spcPts val="1200"/>
              </a:spcBef>
              <a:spcAft>
                <a:spcPts val="200"/>
              </a:spcAft>
              <a:buSzPct val="100000"/>
              <a:buFont typeface="Wingdings" panose="05000000000000000000" pitchFamily="2" charset="2"/>
              <a:buChar char="ü"/>
            </a:pPr>
            <a:endParaRPr lang="en-AU" sz="2200" b="1" dirty="0">
              <a:solidFill>
                <a:schemeClr val="bg1">
                  <a:lumMod val="50000"/>
                </a:schemeClr>
              </a:solidFill>
              <a:latin typeface="Roboto" panose="02000000000000000000" pitchFamily="2" charset="0"/>
              <a:ea typeface="Roboto" panose="02000000000000000000" pitchFamily="2" charset="0"/>
            </a:endParaRPr>
          </a:p>
          <a:p>
            <a:pPr marL="342900" lvl="1" indent="-342900">
              <a:spcBef>
                <a:spcPts val="1200"/>
              </a:spcBef>
              <a:spcAft>
                <a:spcPts val="200"/>
              </a:spcAft>
              <a:buSzPct val="100000"/>
              <a:buFont typeface="Wingdings" panose="05000000000000000000" pitchFamily="2" charset="2"/>
              <a:buChar char="ü"/>
            </a:pPr>
            <a:r>
              <a:rPr lang="en-AU" sz="2200" b="1" dirty="0">
                <a:solidFill>
                  <a:schemeClr val="bg1">
                    <a:lumMod val="50000"/>
                  </a:schemeClr>
                </a:solidFill>
                <a:latin typeface="Roboto" panose="02000000000000000000" pitchFamily="2" charset="0"/>
                <a:ea typeface="Roboto" panose="02000000000000000000" pitchFamily="2" charset="0"/>
              </a:rPr>
              <a:t>Be as honest as possible so the results are valuable to you.  This is designed for your own development.  Your individual results will only be shared with you. </a:t>
            </a:r>
          </a:p>
          <a:p>
            <a:pPr>
              <a:lnSpc>
                <a:spcPct val="110000"/>
              </a:lnSpc>
            </a:pPr>
            <a:endParaRPr lang="en-AU" sz="1800" dirty="0"/>
          </a:p>
        </p:txBody>
      </p:sp>
    </p:spTree>
    <p:extLst>
      <p:ext uri="{BB962C8B-B14F-4D97-AF65-F5344CB8AC3E}">
        <p14:creationId xmlns:p14="http://schemas.microsoft.com/office/powerpoint/2010/main" val="1496913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E23653-DB8B-8A41-9F4F-F86E7983C4DB}"/>
              </a:ext>
            </a:extLst>
          </p:cNvPr>
          <p:cNvPicPr>
            <a:picLocks noChangeAspect="1"/>
          </p:cNvPicPr>
          <p:nvPr/>
        </p:nvPicPr>
        <p:blipFill rotWithShape="1">
          <a:blip r:embed="rId2"/>
          <a:srcRect l="488" t="9664" r="488" b="50000"/>
          <a:stretch/>
        </p:blipFill>
        <p:spPr>
          <a:xfrm>
            <a:off x="0" y="-1"/>
            <a:ext cx="12192000" cy="123568"/>
          </a:xfrm>
          <a:prstGeom prst="rect">
            <a:avLst/>
          </a:prstGeom>
        </p:spPr>
      </p:pic>
      <p:pic>
        <p:nvPicPr>
          <p:cNvPr id="5" name="Picture 4" descr="A picture containing food, drawing&#10;&#10;Description automatically generated">
            <a:extLst>
              <a:ext uri="{FF2B5EF4-FFF2-40B4-BE49-F238E27FC236}">
                <a16:creationId xmlns:a16="http://schemas.microsoft.com/office/drawing/2014/main" id="{A2F8B835-5999-9E48-B411-AD9B1A2FB2BC}"/>
              </a:ext>
            </a:extLst>
          </p:cNvPr>
          <p:cNvPicPr>
            <a:picLocks noChangeAspect="1"/>
          </p:cNvPicPr>
          <p:nvPr/>
        </p:nvPicPr>
        <p:blipFill>
          <a:blip r:embed="rId3"/>
          <a:stretch>
            <a:fillRect/>
          </a:stretch>
        </p:blipFill>
        <p:spPr>
          <a:xfrm>
            <a:off x="9798909" y="460897"/>
            <a:ext cx="2096707" cy="977412"/>
          </a:xfrm>
          <a:prstGeom prst="rect">
            <a:avLst/>
          </a:prstGeom>
        </p:spPr>
      </p:pic>
      <p:sp>
        <p:nvSpPr>
          <p:cNvPr id="6" name="TextBox 5">
            <a:extLst>
              <a:ext uri="{FF2B5EF4-FFF2-40B4-BE49-F238E27FC236}">
                <a16:creationId xmlns:a16="http://schemas.microsoft.com/office/drawing/2014/main" id="{F8B77130-6BC4-A547-A094-EE015B889300}"/>
              </a:ext>
            </a:extLst>
          </p:cNvPr>
          <p:cNvSpPr txBox="1"/>
          <p:nvPr/>
        </p:nvSpPr>
        <p:spPr>
          <a:xfrm>
            <a:off x="580591" y="493594"/>
            <a:ext cx="8687234" cy="1491470"/>
          </a:xfrm>
          <a:prstGeom prst="rect">
            <a:avLst/>
          </a:prstGeom>
          <a:noFill/>
        </p:spPr>
        <p:txBody>
          <a:bodyPr wrap="square" rIns="72000" rtlCol="0">
            <a:noAutofit/>
          </a:bodyPr>
          <a:lstStyle/>
          <a:p>
            <a:pPr>
              <a:lnSpc>
                <a:spcPts val="5300"/>
              </a:lnSpc>
            </a:pPr>
            <a:r>
              <a:rPr lang="en-AU" sz="4800" b="1" kern="200" spc="-150">
                <a:solidFill>
                  <a:srgbClr val="1E7BBB"/>
                </a:solidFill>
                <a:latin typeface="Roboto" panose="02000000000000000000" pitchFamily="2" charset="0"/>
                <a:ea typeface="Roboto" panose="02000000000000000000" pitchFamily="2" charset="0"/>
              </a:rPr>
              <a:t>Your Debrief</a:t>
            </a:r>
          </a:p>
          <a:p>
            <a:pPr>
              <a:lnSpc>
                <a:spcPts val="5300"/>
              </a:lnSpc>
            </a:pPr>
            <a:endParaRPr lang="en-AU" sz="4800" kern="200" spc="-150">
              <a:solidFill>
                <a:srgbClr val="1E7BBB"/>
              </a:solidFill>
              <a:latin typeface="Roboto" panose="02000000000000000000" pitchFamily="2" charset="0"/>
              <a:ea typeface="Roboto" panose="02000000000000000000" pitchFamily="2" charset="0"/>
            </a:endParaRPr>
          </a:p>
          <a:p>
            <a:endParaRPr lang="en-US"/>
          </a:p>
        </p:txBody>
      </p:sp>
      <p:pic>
        <p:nvPicPr>
          <p:cNvPr id="9" name="Picture 8" descr="A close up of a logo&#10;&#10;Description automatically generated">
            <a:extLst>
              <a:ext uri="{FF2B5EF4-FFF2-40B4-BE49-F238E27FC236}">
                <a16:creationId xmlns:a16="http://schemas.microsoft.com/office/drawing/2014/main" id="{482C558C-928E-B742-85D9-A73F52976A50}"/>
              </a:ext>
            </a:extLst>
          </p:cNvPr>
          <p:cNvPicPr>
            <a:picLocks noChangeAspect="1"/>
          </p:cNvPicPr>
          <p:nvPr/>
        </p:nvPicPr>
        <p:blipFill rotWithShape="1">
          <a:blip r:embed="rId4"/>
          <a:srcRect l="-3188" t="-112" r="34960" b="29655"/>
          <a:stretch/>
        </p:blipFill>
        <p:spPr>
          <a:xfrm>
            <a:off x="9597078" y="4187075"/>
            <a:ext cx="2594922" cy="2670925"/>
          </a:xfrm>
          <a:prstGeom prst="rect">
            <a:avLst/>
          </a:prstGeom>
        </p:spPr>
      </p:pic>
      <p:sp>
        <p:nvSpPr>
          <p:cNvPr id="10" name="Content Placeholder 2">
            <a:extLst>
              <a:ext uri="{FF2B5EF4-FFF2-40B4-BE49-F238E27FC236}">
                <a16:creationId xmlns:a16="http://schemas.microsoft.com/office/drawing/2014/main" id="{9C7EF48D-B0D2-4292-9544-3BD5D4CD31FC}"/>
              </a:ext>
            </a:extLst>
          </p:cNvPr>
          <p:cNvSpPr>
            <a:spLocks noGrp="1"/>
          </p:cNvSpPr>
          <p:nvPr>
            <p:ph idx="1"/>
          </p:nvPr>
        </p:nvSpPr>
        <p:spPr>
          <a:xfrm>
            <a:off x="580592" y="1587418"/>
            <a:ext cx="9654272" cy="4964178"/>
          </a:xfrm>
        </p:spPr>
        <p:txBody>
          <a:bodyPr>
            <a:normAutofit/>
          </a:bodyPr>
          <a:lstStyle/>
          <a:p>
            <a:pPr marL="342900" lvl="1" indent="-342900">
              <a:spcBef>
                <a:spcPts val="1200"/>
              </a:spcBef>
              <a:spcAft>
                <a:spcPts val="200"/>
              </a:spcAft>
              <a:buSzPct val="100000"/>
              <a:buFont typeface="Wingdings" panose="05000000000000000000" pitchFamily="2" charset="2"/>
              <a:buChar char="ü"/>
            </a:pPr>
            <a:r>
              <a:rPr lang="en-AU" sz="2200" b="1" dirty="0">
                <a:solidFill>
                  <a:schemeClr val="bg1">
                    <a:lumMod val="50000"/>
                  </a:schemeClr>
                </a:solidFill>
                <a:latin typeface="Roboto" panose="02000000000000000000" pitchFamily="2" charset="0"/>
                <a:ea typeface="Roboto" panose="02000000000000000000" pitchFamily="2" charset="0"/>
              </a:rPr>
              <a:t>You will meet with a coach, where we will go through your results looking at the most significant gaps by understanding the current and desired performance.</a:t>
            </a:r>
          </a:p>
          <a:p>
            <a:pPr marL="342900" lvl="1" indent="-342900">
              <a:spcBef>
                <a:spcPts val="1200"/>
              </a:spcBef>
              <a:spcAft>
                <a:spcPts val="200"/>
              </a:spcAft>
              <a:buSzPct val="100000"/>
              <a:buFont typeface="Wingdings" panose="05000000000000000000" pitchFamily="2" charset="2"/>
              <a:buChar char="ü"/>
            </a:pPr>
            <a:r>
              <a:rPr lang="en-AU" sz="2200" b="1" dirty="0">
                <a:solidFill>
                  <a:schemeClr val="bg1">
                    <a:lumMod val="50000"/>
                  </a:schemeClr>
                </a:solidFill>
                <a:latin typeface="Roboto" panose="02000000000000000000" pitchFamily="2" charset="0"/>
                <a:ea typeface="Roboto" panose="02000000000000000000" pitchFamily="2" charset="0"/>
              </a:rPr>
              <a:t>We will partner with you to understand the key areas for improvement. </a:t>
            </a:r>
          </a:p>
          <a:p>
            <a:pPr marL="342900" lvl="1" indent="-342900">
              <a:spcBef>
                <a:spcPts val="1200"/>
              </a:spcBef>
              <a:spcAft>
                <a:spcPts val="200"/>
              </a:spcAft>
              <a:buSzPct val="100000"/>
              <a:buFont typeface="Wingdings" panose="05000000000000000000" pitchFamily="2" charset="2"/>
              <a:buChar char="ü"/>
            </a:pPr>
            <a:r>
              <a:rPr lang="en-AU" sz="2200" b="1" dirty="0">
                <a:solidFill>
                  <a:schemeClr val="bg1">
                    <a:lumMod val="50000"/>
                  </a:schemeClr>
                </a:solidFill>
                <a:latin typeface="Roboto" panose="02000000000000000000" pitchFamily="2" charset="0"/>
                <a:ea typeface="Roboto" panose="02000000000000000000" pitchFamily="2" charset="0"/>
              </a:rPr>
              <a:t>Explore the transformational model to develop your leadership skills.</a:t>
            </a:r>
          </a:p>
          <a:p>
            <a:pPr marL="342900" lvl="1" indent="-342900">
              <a:spcBef>
                <a:spcPts val="1200"/>
              </a:spcBef>
              <a:spcAft>
                <a:spcPts val="200"/>
              </a:spcAft>
              <a:buSzPct val="100000"/>
              <a:buFont typeface="Wingdings" panose="05000000000000000000" pitchFamily="2" charset="2"/>
              <a:buChar char="ü"/>
            </a:pPr>
            <a:r>
              <a:rPr lang="en-AU" sz="2200" b="1" dirty="0">
                <a:solidFill>
                  <a:schemeClr val="bg1">
                    <a:lumMod val="50000"/>
                  </a:schemeClr>
                </a:solidFill>
                <a:latin typeface="Roboto" panose="02000000000000000000" pitchFamily="2" charset="0"/>
                <a:ea typeface="Roboto" panose="02000000000000000000" pitchFamily="2" charset="0"/>
              </a:rPr>
              <a:t>Provide ongoing support.</a:t>
            </a:r>
          </a:p>
          <a:p>
            <a:pPr marL="342900" lvl="1" indent="-342900">
              <a:spcBef>
                <a:spcPts val="1200"/>
              </a:spcBef>
              <a:spcAft>
                <a:spcPts val="200"/>
              </a:spcAft>
              <a:buSzPct val="100000"/>
            </a:pPr>
            <a:endParaRPr lang="en-AU" sz="2200" b="1" dirty="0">
              <a:solidFill>
                <a:schemeClr val="bg1">
                  <a:lumMod val="50000"/>
                </a:schemeClr>
              </a:solidFill>
              <a:latin typeface="Roboto" panose="02000000000000000000" pitchFamily="2" charset="0"/>
              <a:ea typeface="Roboto" panose="02000000000000000000" pitchFamily="2" charset="0"/>
            </a:endParaRPr>
          </a:p>
          <a:p>
            <a:pPr>
              <a:lnSpc>
                <a:spcPct val="110000"/>
              </a:lnSpc>
            </a:pPr>
            <a:endParaRPr lang="en-AU" sz="1800" dirty="0"/>
          </a:p>
        </p:txBody>
      </p:sp>
      <p:pic>
        <p:nvPicPr>
          <p:cNvPr id="2" name="Picture 1">
            <a:extLst>
              <a:ext uri="{FF2B5EF4-FFF2-40B4-BE49-F238E27FC236}">
                <a16:creationId xmlns:a16="http://schemas.microsoft.com/office/drawing/2014/main" id="{462FD773-816E-4148-B271-336888823218}"/>
              </a:ext>
            </a:extLst>
          </p:cNvPr>
          <p:cNvPicPr>
            <a:picLocks noChangeAspect="1"/>
          </p:cNvPicPr>
          <p:nvPr/>
        </p:nvPicPr>
        <p:blipFill>
          <a:blip r:embed="rId5"/>
          <a:stretch>
            <a:fillRect/>
          </a:stretch>
        </p:blipFill>
        <p:spPr>
          <a:xfrm>
            <a:off x="1162311" y="4729752"/>
            <a:ext cx="7853048" cy="1720516"/>
          </a:xfrm>
          <a:prstGeom prst="rect">
            <a:avLst/>
          </a:prstGeom>
        </p:spPr>
      </p:pic>
    </p:spTree>
    <p:extLst>
      <p:ext uri="{BB962C8B-B14F-4D97-AF65-F5344CB8AC3E}">
        <p14:creationId xmlns:p14="http://schemas.microsoft.com/office/powerpoint/2010/main" val="2091010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E23653-DB8B-8A41-9F4F-F86E7983C4DB}"/>
              </a:ext>
            </a:extLst>
          </p:cNvPr>
          <p:cNvPicPr>
            <a:picLocks noChangeAspect="1"/>
          </p:cNvPicPr>
          <p:nvPr/>
        </p:nvPicPr>
        <p:blipFill rotWithShape="1">
          <a:blip r:embed="rId2"/>
          <a:srcRect l="488" t="9664" r="488" b="50000"/>
          <a:stretch/>
        </p:blipFill>
        <p:spPr>
          <a:xfrm>
            <a:off x="0" y="-1"/>
            <a:ext cx="12192000" cy="123568"/>
          </a:xfrm>
          <a:prstGeom prst="rect">
            <a:avLst/>
          </a:prstGeom>
        </p:spPr>
      </p:pic>
      <p:pic>
        <p:nvPicPr>
          <p:cNvPr id="5" name="Picture 4" descr="A picture containing food, drawing&#10;&#10;Description automatically generated">
            <a:extLst>
              <a:ext uri="{FF2B5EF4-FFF2-40B4-BE49-F238E27FC236}">
                <a16:creationId xmlns:a16="http://schemas.microsoft.com/office/drawing/2014/main" id="{A2F8B835-5999-9E48-B411-AD9B1A2FB2BC}"/>
              </a:ext>
            </a:extLst>
          </p:cNvPr>
          <p:cNvPicPr>
            <a:picLocks noChangeAspect="1"/>
          </p:cNvPicPr>
          <p:nvPr/>
        </p:nvPicPr>
        <p:blipFill>
          <a:blip r:embed="rId3"/>
          <a:stretch>
            <a:fillRect/>
          </a:stretch>
        </p:blipFill>
        <p:spPr>
          <a:xfrm>
            <a:off x="9798909" y="460897"/>
            <a:ext cx="2096707" cy="977412"/>
          </a:xfrm>
          <a:prstGeom prst="rect">
            <a:avLst/>
          </a:prstGeom>
        </p:spPr>
      </p:pic>
      <p:sp>
        <p:nvSpPr>
          <p:cNvPr id="6" name="TextBox 5">
            <a:extLst>
              <a:ext uri="{FF2B5EF4-FFF2-40B4-BE49-F238E27FC236}">
                <a16:creationId xmlns:a16="http://schemas.microsoft.com/office/drawing/2014/main" id="{F8B77130-6BC4-A547-A094-EE015B889300}"/>
              </a:ext>
            </a:extLst>
          </p:cNvPr>
          <p:cNvSpPr txBox="1"/>
          <p:nvPr/>
        </p:nvSpPr>
        <p:spPr>
          <a:xfrm>
            <a:off x="580591" y="493594"/>
            <a:ext cx="8687234" cy="1491470"/>
          </a:xfrm>
          <a:prstGeom prst="rect">
            <a:avLst/>
          </a:prstGeom>
          <a:noFill/>
        </p:spPr>
        <p:txBody>
          <a:bodyPr wrap="square" rIns="72000" rtlCol="0">
            <a:noAutofit/>
          </a:bodyPr>
          <a:lstStyle/>
          <a:p>
            <a:pPr>
              <a:lnSpc>
                <a:spcPts val="5300"/>
              </a:lnSpc>
            </a:pPr>
            <a:r>
              <a:rPr lang="en-AU" sz="4800" b="1" kern="200" spc="-150">
                <a:solidFill>
                  <a:srgbClr val="1E7BBB"/>
                </a:solidFill>
                <a:latin typeface="Roboto" panose="02000000000000000000" pitchFamily="2" charset="0"/>
                <a:ea typeface="Roboto" panose="02000000000000000000" pitchFamily="2" charset="0"/>
              </a:rPr>
              <a:t>Self Development Guide</a:t>
            </a:r>
            <a:endParaRPr lang="en-AU" sz="4800" kern="200" spc="-150">
              <a:solidFill>
                <a:srgbClr val="1E7BBB"/>
              </a:solidFill>
              <a:latin typeface="Roboto" panose="02000000000000000000" pitchFamily="2" charset="0"/>
              <a:ea typeface="Roboto" panose="02000000000000000000" pitchFamily="2" charset="0"/>
            </a:endParaRPr>
          </a:p>
          <a:p>
            <a:pPr>
              <a:lnSpc>
                <a:spcPts val="5300"/>
              </a:lnSpc>
            </a:pPr>
            <a:endParaRPr lang="en-AU" sz="4800" kern="200" spc="-150">
              <a:solidFill>
                <a:srgbClr val="1E7BBB"/>
              </a:solidFill>
              <a:latin typeface="Roboto" panose="02000000000000000000" pitchFamily="2" charset="0"/>
              <a:ea typeface="Roboto" panose="02000000000000000000" pitchFamily="2" charset="0"/>
            </a:endParaRPr>
          </a:p>
          <a:p>
            <a:endParaRPr lang="en-US"/>
          </a:p>
        </p:txBody>
      </p:sp>
      <p:pic>
        <p:nvPicPr>
          <p:cNvPr id="9" name="Picture 8" descr="A close up of a logo&#10;&#10;Description automatically generated">
            <a:extLst>
              <a:ext uri="{FF2B5EF4-FFF2-40B4-BE49-F238E27FC236}">
                <a16:creationId xmlns:a16="http://schemas.microsoft.com/office/drawing/2014/main" id="{482C558C-928E-B742-85D9-A73F52976A50}"/>
              </a:ext>
            </a:extLst>
          </p:cNvPr>
          <p:cNvPicPr>
            <a:picLocks noChangeAspect="1"/>
          </p:cNvPicPr>
          <p:nvPr/>
        </p:nvPicPr>
        <p:blipFill rotWithShape="1">
          <a:blip r:embed="rId4"/>
          <a:srcRect l="-3188" t="-112" r="34960" b="29655"/>
          <a:stretch/>
        </p:blipFill>
        <p:spPr>
          <a:xfrm>
            <a:off x="9597078" y="4187075"/>
            <a:ext cx="2594922" cy="2670925"/>
          </a:xfrm>
          <a:prstGeom prst="rect">
            <a:avLst/>
          </a:prstGeom>
        </p:spPr>
      </p:pic>
      <p:sp>
        <p:nvSpPr>
          <p:cNvPr id="10" name="Content Placeholder 2">
            <a:extLst>
              <a:ext uri="{FF2B5EF4-FFF2-40B4-BE49-F238E27FC236}">
                <a16:creationId xmlns:a16="http://schemas.microsoft.com/office/drawing/2014/main" id="{9C7EF48D-B0D2-4292-9544-3BD5D4CD31FC}"/>
              </a:ext>
            </a:extLst>
          </p:cNvPr>
          <p:cNvSpPr>
            <a:spLocks noGrp="1"/>
          </p:cNvSpPr>
          <p:nvPr>
            <p:ph idx="1"/>
          </p:nvPr>
        </p:nvSpPr>
        <p:spPr>
          <a:xfrm>
            <a:off x="1174766" y="2716137"/>
            <a:ext cx="8786197" cy="2935156"/>
          </a:xfrm>
        </p:spPr>
        <p:txBody>
          <a:bodyPr>
            <a:normAutofit/>
          </a:bodyPr>
          <a:lstStyle/>
          <a:p>
            <a:endParaRPr lang="en-AU" sz="2400" b="1" dirty="0">
              <a:solidFill>
                <a:srgbClr val="2E91C8"/>
              </a:solidFill>
              <a:latin typeface="Roboto" panose="02000000000000000000" pitchFamily="2" charset="0"/>
              <a:ea typeface="Roboto" panose="02000000000000000000" pitchFamily="2" charset="0"/>
            </a:endParaRPr>
          </a:p>
          <a:p>
            <a:pPr>
              <a:buFont typeface="Wingdings" panose="05000000000000000000" pitchFamily="2" charset="2"/>
              <a:buChar char="ü"/>
            </a:pPr>
            <a:r>
              <a:rPr lang="en-AU" sz="2400" b="1" dirty="0">
                <a:solidFill>
                  <a:schemeClr val="bg1">
                    <a:lumMod val="50000"/>
                  </a:schemeClr>
                </a:solidFill>
                <a:latin typeface="Roboto" panose="02000000000000000000" pitchFamily="2" charset="0"/>
                <a:ea typeface="Roboto" panose="02000000000000000000" pitchFamily="2" charset="0"/>
              </a:rPr>
              <a:t> Provides opportunities for you to </a:t>
            </a:r>
            <a:r>
              <a:rPr lang="en-AU" sz="2400" b="1" dirty="0">
                <a:solidFill>
                  <a:srgbClr val="F29232"/>
                </a:solidFill>
                <a:latin typeface="Roboto" panose="02000000000000000000" pitchFamily="2" charset="0"/>
                <a:ea typeface="Roboto" panose="02000000000000000000" pitchFamily="2" charset="0"/>
              </a:rPr>
              <a:t>transform your capability </a:t>
            </a:r>
            <a:r>
              <a:rPr lang="en-AU" sz="2400" b="1" dirty="0">
                <a:solidFill>
                  <a:schemeClr val="bg1">
                    <a:lumMod val="50000"/>
                  </a:schemeClr>
                </a:solidFill>
                <a:latin typeface="Roboto" panose="02000000000000000000" pitchFamily="2" charset="0"/>
                <a:ea typeface="Roboto" panose="02000000000000000000" pitchFamily="2" charset="0"/>
              </a:rPr>
              <a:t>and continue learning beyond the assessment and debrief.</a:t>
            </a:r>
          </a:p>
          <a:p>
            <a:pPr>
              <a:buFont typeface="Wingdings" panose="05000000000000000000" pitchFamily="2" charset="2"/>
              <a:buChar char="ü"/>
            </a:pPr>
            <a:endParaRPr lang="en-AU" sz="2400" b="1" dirty="0">
              <a:solidFill>
                <a:srgbClr val="2E91C8"/>
              </a:solidFill>
              <a:latin typeface="Roboto" panose="02000000000000000000" pitchFamily="2" charset="0"/>
              <a:ea typeface="Roboto" panose="02000000000000000000" pitchFamily="2" charset="0"/>
            </a:endParaRPr>
          </a:p>
          <a:p>
            <a:pPr>
              <a:buFont typeface="Wingdings" panose="05000000000000000000" pitchFamily="2" charset="2"/>
              <a:buChar char="ü"/>
            </a:pPr>
            <a:r>
              <a:rPr lang="en-AU" sz="2400" b="1" dirty="0">
                <a:solidFill>
                  <a:schemeClr val="bg1">
                    <a:lumMod val="50000"/>
                  </a:schemeClr>
                </a:solidFill>
                <a:latin typeface="Roboto" panose="02000000000000000000" pitchFamily="2" charset="0"/>
                <a:ea typeface="Roboto" panose="02000000000000000000" pitchFamily="2" charset="0"/>
              </a:rPr>
              <a:t> Includes </a:t>
            </a:r>
            <a:r>
              <a:rPr lang="en-AU" sz="2400" b="1" dirty="0">
                <a:solidFill>
                  <a:srgbClr val="F29232"/>
                </a:solidFill>
                <a:latin typeface="Roboto" panose="02000000000000000000" pitchFamily="2" charset="0"/>
                <a:ea typeface="Roboto" panose="02000000000000000000" pitchFamily="2" charset="0"/>
              </a:rPr>
              <a:t>personal action planning </a:t>
            </a:r>
            <a:r>
              <a:rPr lang="en-AU" sz="2400" b="1" dirty="0">
                <a:solidFill>
                  <a:schemeClr val="bg1">
                    <a:lumMod val="50000"/>
                  </a:schemeClr>
                </a:solidFill>
                <a:latin typeface="Roboto" panose="02000000000000000000" pitchFamily="2" charset="0"/>
                <a:ea typeface="Roboto" panose="02000000000000000000" pitchFamily="2" charset="0"/>
              </a:rPr>
              <a:t>for ongoing support.</a:t>
            </a:r>
            <a:endParaRPr lang="en-AU" sz="1800" dirty="0">
              <a:solidFill>
                <a:schemeClr val="bg1">
                  <a:lumMod val="50000"/>
                </a:schemeClr>
              </a:solidFill>
            </a:endParaRPr>
          </a:p>
        </p:txBody>
      </p:sp>
      <p:sp>
        <p:nvSpPr>
          <p:cNvPr id="11" name="Content Placeholder 2">
            <a:extLst>
              <a:ext uri="{FF2B5EF4-FFF2-40B4-BE49-F238E27FC236}">
                <a16:creationId xmlns:a16="http://schemas.microsoft.com/office/drawing/2014/main" id="{699F9E55-D34C-40D1-8BB1-F2FCBAB8B5F1}"/>
              </a:ext>
            </a:extLst>
          </p:cNvPr>
          <p:cNvSpPr txBox="1">
            <a:spLocks/>
          </p:cNvSpPr>
          <p:nvPr/>
        </p:nvSpPr>
        <p:spPr>
          <a:xfrm>
            <a:off x="580591" y="1638297"/>
            <a:ext cx="11030818" cy="17555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2400" b="1" dirty="0">
                <a:solidFill>
                  <a:schemeClr val="bg1">
                    <a:lumMod val="50000"/>
                  </a:schemeClr>
                </a:solidFill>
                <a:latin typeface="Roboto" panose="02000000000000000000" pitchFamily="2" charset="0"/>
                <a:ea typeface="Roboto" panose="02000000000000000000" pitchFamily="2" charset="0"/>
              </a:rPr>
              <a:t>You will all receive an </a:t>
            </a:r>
            <a:r>
              <a:rPr lang="en-AU" sz="2400" b="1" dirty="0">
                <a:solidFill>
                  <a:srgbClr val="0070C0"/>
                </a:solidFill>
                <a:latin typeface="Roboto" panose="02000000000000000000" pitchFamily="2" charset="0"/>
                <a:ea typeface="Roboto" panose="02000000000000000000" pitchFamily="2" charset="0"/>
              </a:rPr>
              <a:t>online</a:t>
            </a:r>
            <a:r>
              <a:rPr lang="en-AU" sz="2400" b="1" dirty="0">
                <a:solidFill>
                  <a:schemeClr val="bg1">
                    <a:lumMod val="50000"/>
                  </a:schemeClr>
                </a:solidFill>
                <a:latin typeface="Roboto" panose="02000000000000000000" pitchFamily="2" charset="0"/>
                <a:ea typeface="Roboto" panose="02000000000000000000" pitchFamily="2" charset="0"/>
              </a:rPr>
              <a:t> comprehensive Self Development Guide that enables you to </a:t>
            </a:r>
            <a:r>
              <a:rPr lang="en-AU" sz="2400" b="1" dirty="0">
                <a:solidFill>
                  <a:srgbClr val="F29232"/>
                </a:solidFill>
                <a:latin typeface="Roboto" panose="02000000000000000000" pitchFamily="2" charset="0"/>
                <a:ea typeface="Roboto" panose="02000000000000000000" pitchFamily="2" charset="0"/>
              </a:rPr>
              <a:t>access models, resources, activities and videos/TED talks </a:t>
            </a:r>
            <a:r>
              <a:rPr lang="en-AU" sz="2400" b="1" dirty="0">
                <a:solidFill>
                  <a:schemeClr val="bg1">
                    <a:lumMod val="50000"/>
                  </a:schemeClr>
                </a:solidFill>
                <a:latin typeface="Roboto" panose="02000000000000000000" pitchFamily="2" charset="0"/>
                <a:ea typeface="Roboto" panose="02000000000000000000" pitchFamily="2" charset="0"/>
              </a:rPr>
              <a:t>to continue your leadership development.</a:t>
            </a:r>
          </a:p>
          <a:p>
            <a:endParaRPr lang="en-AU" sz="2400" b="1" dirty="0">
              <a:solidFill>
                <a:srgbClr val="2E91C8"/>
              </a:solidFill>
              <a:latin typeface="Roboto" panose="02000000000000000000" pitchFamily="2" charset="0"/>
              <a:ea typeface="Roboto" panose="02000000000000000000" pitchFamily="2" charset="0"/>
            </a:endParaRPr>
          </a:p>
          <a:p>
            <a:pPr>
              <a:buFont typeface="Wingdings" panose="05000000000000000000" pitchFamily="2" charset="2"/>
              <a:buChar char="ü"/>
            </a:pPr>
            <a:endParaRPr lang="en-AU" sz="1800" dirty="0"/>
          </a:p>
        </p:txBody>
      </p:sp>
    </p:spTree>
    <p:extLst>
      <p:ext uri="{BB962C8B-B14F-4D97-AF65-F5344CB8AC3E}">
        <p14:creationId xmlns:p14="http://schemas.microsoft.com/office/powerpoint/2010/main" val="277227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E23653-DB8B-8A41-9F4F-F86E7983C4DB}"/>
              </a:ext>
            </a:extLst>
          </p:cNvPr>
          <p:cNvPicPr>
            <a:picLocks noChangeAspect="1"/>
          </p:cNvPicPr>
          <p:nvPr/>
        </p:nvPicPr>
        <p:blipFill rotWithShape="1">
          <a:blip r:embed="rId2"/>
          <a:srcRect l="488" t="9664" r="488" b="50000"/>
          <a:stretch/>
        </p:blipFill>
        <p:spPr>
          <a:xfrm>
            <a:off x="0" y="-1"/>
            <a:ext cx="12192000" cy="123568"/>
          </a:xfrm>
          <a:prstGeom prst="rect">
            <a:avLst/>
          </a:prstGeom>
        </p:spPr>
      </p:pic>
      <p:pic>
        <p:nvPicPr>
          <p:cNvPr id="5" name="Picture 4" descr="A picture containing food, drawing&#10;&#10;Description automatically generated">
            <a:extLst>
              <a:ext uri="{FF2B5EF4-FFF2-40B4-BE49-F238E27FC236}">
                <a16:creationId xmlns:a16="http://schemas.microsoft.com/office/drawing/2014/main" id="{A2F8B835-5999-9E48-B411-AD9B1A2FB2BC}"/>
              </a:ext>
            </a:extLst>
          </p:cNvPr>
          <p:cNvPicPr>
            <a:picLocks noChangeAspect="1"/>
          </p:cNvPicPr>
          <p:nvPr/>
        </p:nvPicPr>
        <p:blipFill>
          <a:blip r:embed="rId3"/>
          <a:stretch>
            <a:fillRect/>
          </a:stretch>
        </p:blipFill>
        <p:spPr>
          <a:xfrm>
            <a:off x="9798909" y="460897"/>
            <a:ext cx="2096707" cy="977412"/>
          </a:xfrm>
          <a:prstGeom prst="rect">
            <a:avLst/>
          </a:prstGeom>
        </p:spPr>
      </p:pic>
      <p:sp>
        <p:nvSpPr>
          <p:cNvPr id="6" name="TextBox 5">
            <a:extLst>
              <a:ext uri="{FF2B5EF4-FFF2-40B4-BE49-F238E27FC236}">
                <a16:creationId xmlns:a16="http://schemas.microsoft.com/office/drawing/2014/main" id="{F8B77130-6BC4-A547-A094-EE015B889300}"/>
              </a:ext>
            </a:extLst>
          </p:cNvPr>
          <p:cNvSpPr txBox="1"/>
          <p:nvPr/>
        </p:nvSpPr>
        <p:spPr>
          <a:xfrm>
            <a:off x="580591" y="493594"/>
            <a:ext cx="8687234" cy="1491470"/>
          </a:xfrm>
          <a:prstGeom prst="rect">
            <a:avLst/>
          </a:prstGeom>
          <a:noFill/>
        </p:spPr>
        <p:txBody>
          <a:bodyPr wrap="square" rIns="72000" rtlCol="0">
            <a:noAutofit/>
          </a:bodyPr>
          <a:lstStyle/>
          <a:p>
            <a:pPr>
              <a:lnSpc>
                <a:spcPts val="5300"/>
              </a:lnSpc>
            </a:pPr>
            <a:r>
              <a:rPr lang="en-AU" sz="4800" b="1" kern="200" spc="-150">
                <a:solidFill>
                  <a:srgbClr val="1E7BBB"/>
                </a:solidFill>
                <a:latin typeface="Roboto" panose="02000000000000000000" pitchFamily="2" charset="0"/>
                <a:ea typeface="Roboto" panose="02000000000000000000" pitchFamily="2" charset="0"/>
              </a:rPr>
              <a:t>How it Works?</a:t>
            </a:r>
          </a:p>
          <a:p>
            <a:pPr>
              <a:lnSpc>
                <a:spcPts val="5300"/>
              </a:lnSpc>
            </a:pPr>
            <a:endParaRPr lang="en-AU" sz="4800" kern="200" spc="-150">
              <a:solidFill>
                <a:srgbClr val="1E7BBB"/>
              </a:solidFill>
              <a:latin typeface="Roboto" panose="02000000000000000000" pitchFamily="2" charset="0"/>
              <a:ea typeface="Roboto" panose="02000000000000000000" pitchFamily="2" charset="0"/>
            </a:endParaRPr>
          </a:p>
          <a:p>
            <a:endParaRPr lang="en-US"/>
          </a:p>
        </p:txBody>
      </p:sp>
      <p:pic>
        <p:nvPicPr>
          <p:cNvPr id="9" name="Picture 8" descr="A close up of a logo&#10;&#10;Description automatically generated">
            <a:extLst>
              <a:ext uri="{FF2B5EF4-FFF2-40B4-BE49-F238E27FC236}">
                <a16:creationId xmlns:a16="http://schemas.microsoft.com/office/drawing/2014/main" id="{482C558C-928E-B742-85D9-A73F52976A50}"/>
              </a:ext>
            </a:extLst>
          </p:cNvPr>
          <p:cNvPicPr>
            <a:picLocks noChangeAspect="1"/>
          </p:cNvPicPr>
          <p:nvPr/>
        </p:nvPicPr>
        <p:blipFill rotWithShape="1">
          <a:blip r:embed="rId4"/>
          <a:srcRect l="-3188" t="-112" r="34960" b="29655"/>
          <a:stretch/>
        </p:blipFill>
        <p:spPr>
          <a:xfrm>
            <a:off x="9597078" y="4187075"/>
            <a:ext cx="2594922" cy="2670925"/>
          </a:xfrm>
          <a:prstGeom prst="rect">
            <a:avLst/>
          </a:prstGeom>
        </p:spPr>
      </p:pic>
      <p:pic>
        <p:nvPicPr>
          <p:cNvPr id="28" name="Graphic 27" descr="Boardroom">
            <a:extLst>
              <a:ext uri="{FF2B5EF4-FFF2-40B4-BE49-F238E27FC236}">
                <a16:creationId xmlns:a16="http://schemas.microsoft.com/office/drawing/2014/main" id="{B39CBA82-E2D3-4D0C-8F0E-4F6A1B06FD6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36964" y="3395601"/>
            <a:ext cx="914400" cy="914400"/>
          </a:xfrm>
          <a:prstGeom prst="rect">
            <a:avLst/>
          </a:prstGeom>
        </p:spPr>
      </p:pic>
      <p:grpSp>
        <p:nvGrpSpPr>
          <p:cNvPr id="2" name="Group 1">
            <a:extLst>
              <a:ext uri="{FF2B5EF4-FFF2-40B4-BE49-F238E27FC236}">
                <a16:creationId xmlns:a16="http://schemas.microsoft.com/office/drawing/2014/main" id="{43B03989-1970-B71A-68F8-7F023E9032AF}"/>
              </a:ext>
            </a:extLst>
          </p:cNvPr>
          <p:cNvGrpSpPr/>
          <p:nvPr/>
        </p:nvGrpSpPr>
        <p:grpSpPr>
          <a:xfrm>
            <a:off x="9659321" y="3142945"/>
            <a:ext cx="1044130" cy="1044130"/>
            <a:chOff x="5677513" y="3277919"/>
            <a:chExt cx="1044130" cy="1044130"/>
          </a:xfrm>
        </p:grpSpPr>
        <p:sp>
          <p:nvSpPr>
            <p:cNvPr id="18" name="Oval 17">
              <a:extLst>
                <a:ext uri="{FF2B5EF4-FFF2-40B4-BE49-F238E27FC236}">
                  <a16:creationId xmlns:a16="http://schemas.microsoft.com/office/drawing/2014/main" id="{9A7FCE27-94F2-4099-A70E-03B44C733E78}"/>
                </a:ext>
              </a:extLst>
            </p:cNvPr>
            <p:cNvSpPr/>
            <p:nvPr/>
          </p:nvSpPr>
          <p:spPr>
            <a:xfrm>
              <a:off x="5677513" y="3277919"/>
              <a:ext cx="1044130" cy="10441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29" descr="Open book">
              <a:extLst>
                <a:ext uri="{FF2B5EF4-FFF2-40B4-BE49-F238E27FC236}">
                  <a16:creationId xmlns:a16="http://schemas.microsoft.com/office/drawing/2014/main" id="{B44EDC9A-97AB-4085-B557-7AB330364C3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700074">
              <a:off x="5783772" y="3465193"/>
              <a:ext cx="766698" cy="766698"/>
            </a:xfrm>
            <a:prstGeom prst="rect">
              <a:avLst/>
            </a:prstGeom>
          </p:spPr>
        </p:pic>
      </p:grpSp>
      <p:grpSp>
        <p:nvGrpSpPr>
          <p:cNvPr id="3" name="Group 2">
            <a:extLst>
              <a:ext uri="{FF2B5EF4-FFF2-40B4-BE49-F238E27FC236}">
                <a16:creationId xmlns:a16="http://schemas.microsoft.com/office/drawing/2014/main" id="{F08945DC-8F16-FC57-3F99-934347D37D18}"/>
              </a:ext>
            </a:extLst>
          </p:cNvPr>
          <p:cNvGrpSpPr/>
          <p:nvPr/>
        </p:nvGrpSpPr>
        <p:grpSpPr>
          <a:xfrm>
            <a:off x="4141357" y="3191503"/>
            <a:ext cx="1044130" cy="1044130"/>
            <a:chOff x="3462584" y="3342214"/>
            <a:chExt cx="1044130" cy="1044130"/>
          </a:xfrm>
        </p:grpSpPr>
        <p:sp>
          <p:nvSpPr>
            <p:cNvPr id="16" name="Oval 15">
              <a:extLst>
                <a:ext uri="{FF2B5EF4-FFF2-40B4-BE49-F238E27FC236}">
                  <a16:creationId xmlns:a16="http://schemas.microsoft.com/office/drawing/2014/main" id="{38D45C56-9484-43B6-B0C9-A93821B929A3}"/>
                </a:ext>
              </a:extLst>
            </p:cNvPr>
            <p:cNvSpPr/>
            <p:nvPr/>
          </p:nvSpPr>
          <p:spPr>
            <a:xfrm>
              <a:off x="3462584" y="3342214"/>
              <a:ext cx="1044130" cy="10441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Graphic 31" descr="Checklist">
              <a:extLst>
                <a:ext uri="{FF2B5EF4-FFF2-40B4-BE49-F238E27FC236}">
                  <a16:creationId xmlns:a16="http://schemas.microsoft.com/office/drawing/2014/main" id="{20EEF355-6F78-4A88-9B0F-55A5E6D21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45027" y="3508159"/>
              <a:ext cx="689846" cy="689846"/>
            </a:xfrm>
            <a:prstGeom prst="rect">
              <a:avLst/>
            </a:prstGeom>
          </p:spPr>
        </p:pic>
      </p:grpSp>
      <p:graphicFrame>
        <p:nvGraphicFramePr>
          <p:cNvPr id="33" name="Content Placeholder 3">
            <a:extLst>
              <a:ext uri="{FF2B5EF4-FFF2-40B4-BE49-F238E27FC236}">
                <a16:creationId xmlns:a16="http://schemas.microsoft.com/office/drawing/2014/main" id="{7E1449B5-7135-4369-8DF0-1F97D5B38A77}"/>
              </a:ext>
            </a:extLst>
          </p:cNvPr>
          <p:cNvGraphicFramePr>
            <a:graphicFrameLocks noGrp="1"/>
          </p:cNvGraphicFramePr>
          <p:nvPr>
            <p:ph idx="1"/>
            <p:extLst>
              <p:ext uri="{D42A27DB-BD31-4B8C-83A1-F6EECF244321}">
                <p14:modId xmlns:p14="http://schemas.microsoft.com/office/powerpoint/2010/main" val="585609321"/>
              </p:ext>
            </p:extLst>
          </p:nvPr>
        </p:nvGraphicFramePr>
        <p:xfrm>
          <a:off x="836139" y="1539001"/>
          <a:ext cx="10775270" cy="196096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pSp>
        <p:nvGrpSpPr>
          <p:cNvPr id="13" name="Group 12">
            <a:extLst>
              <a:ext uri="{FF2B5EF4-FFF2-40B4-BE49-F238E27FC236}">
                <a16:creationId xmlns:a16="http://schemas.microsoft.com/office/drawing/2014/main" id="{5C5FD60C-972D-AC0A-F26C-E66AC9D35211}"/>
              </a:ext>
            </a:extLst>
          </p:cNvPr>
          <p:cNvGrpSpPr/>
          <p:nvPr/>
        </p:nvGrpSpPr>
        <p:grpSpPr>
          <a:xfrm>
            <a:off x="1305402" y="3251566"/>
            <a:ext cx="1044130" cy="1044130"/>
            <a:chOff x="1294318" y="3157040"/>
            <a:chExt cx="1044130" cy="1044130"/>
          </a:xfrm>
        </p:grpSpPr>
        <p:sp>
          <p:nvSpPr>
            <p:cNvPr id="14" name="Oval 13">
              <a:extLst>
                <a:ext uri="{FF2B5EF4-FFF2-40B4-BE49-F238E27FC236}">
                  <a16:creationId xmlns:a16="http://schemas.microsoft.com/office/drawing/2014/main" id="{F8FEACA1-FE5B-4D01-A606-72FE5D95F73E}"/>
                </a:ext>
              </a:extLst>
            </p:cNvPr>
            <p:cNvSpPr/>
            <p:nvPr/>
          </p:nvSpPr>
          <p:spPr>
            <a:xfrm>
              <a:off x="1294318" y="3157040"/>
              <a:ext cx="1044130" cy="10441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Open envelope with solid fill">
              <a:extLst>
                <a:ext uri="{FF2B5EF4-FFF2-40B4-BE49-F238E27FC236}">
                  <a16:creationId xmlns:a16="http://schemas.microsoft.com/office/drawing/2014/main" id="{E461DB7C-9A48-CBC0-6A13-E8DFD1D2492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414601" y="3244069"/>
              <a:ext cx="779959" cy="779959"/>
            </a:xfrm>
            <a:prstGeom prst="rect">
              <a:avLst/>
            </a:prstGeom>
          </p:spPr>
        </p:pic>
      </p:grpSp>
      <p:grpSp>
        <p:nvGrpSpPr>
          <p:cNvPr id="19" name="Group 18">
            <a:extLst>
              <a:ext uri="{FF2B5EF4-FFF2-40B4-BE49-F238E27FC236}">
                <a16:creationId xmlns:a16="http://schemas.microsoft.com/office/drawing/2014/main" id="{2C8CB882-8E3D-0DAF-ED25-FAD9D4952B4B}"/>
              </a:ext>
            </a:extLst>
          </p:cNvPr>
          <p:cNvGrpSpPr/>
          <p:nvPr/>
        </p:nvGrpSpPr>
        <p:grpSpPr>
          <a:xfrm>
            <a:off x="6586043" y="3206509"/>
            <a:ext cx="1044130" cy="1044130"/>
            <a:chOff x="6586043" y="3206509"/>
            <a:chExt cx="1044130" cy="1044130"/>
          </a:xfrm>
        </p:grpSpPr>
        <p:sp>
          <p:nvSpPr>
            <p:cNvPr id="27" name="Oval 26">
              <a:extLst>
                <a:ext uri="{FF2B5EF4-FFF2-40B4-BE49-F238E27FC236}">
                  <a16:creationId xmlns:a16="http://schemas.microsoft.com/office/drawing/2014/main" id="{35B193BF-C534-C6AD-E08E-4107C9F53EAE}"/>
                </a:ext>
              </a:extLst>
            </p:cNvPr>
            <p:cNvSpPr/>
            <p:nvPr/>
          </p:nvSpPr>
          <p:spPr>
            <a:xfrm>
              <a:off x="6586043" y="3206509"/>
              <a:ext cx="1044130" cy="10441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lackboard outline">
              <a:extLst>
                <a:ext uri="{FF2B5EF4-FFF2-40B4-BE49-F238E27FC236}">
                  <a16:creationId xmlns:a16="http://schemas.microsoft.com/office/drawing/2014/main" id="{23DE2F23-7C8B-BE71-8C91-AF70FAA0802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650908" y="3256368"/>
              <a:ext cx="914400" cy="914400"/>
            </a:xfrm>
            <a:prstGeom prst="rect">
              <a:avLst/>
            </a:prstGeom>
          </p:spPr>
        </p:pic>
      </p:grpSp>
      <p:sp>
        <p:nvSpPr>
          <p:cNvPr id="31" name="TextBox 30">
            <a:extLst>
              <a:ext uri="{FF2B5EF4-FFF2-40B4-BE49-F238E27FC236}">
                <a16:creationId xmlns:a16="http://schemas.microsoft.com/office/drawing/2014/main" id="{17EB3CD6-B685-0BB4-DD8F-54BDF915A084}"/>
              </a:ext>
            </a:extLst>
          </p:cNvPr>
          <p:cNvSpPr txBox="1"/>
          <p:nvPr/>
        </p:nvSpPr>
        <p:spPr>
          <a:xfrm>
            <a:off x="340446" y="4442976"/>
            <a:ext cx="5755554" cy="646986"/>
          </a:xfrm>
          <a:prstGeom prst="wedgeRoundRectCallout">
            <a:avLst>
              <a:gd name="adj1" fmla="val -23863"/>
              <a:gd name="adj2" fmla="val -73396"/>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AU" sz="1400" b="1" i="1" dirty="0">
                <a:solidFill>
                  <a:schemeClr val="bg1"/>
                </a:solidFill>
              </a:rPr>
              <a:t>Email will be from </a:t>
            </a:r>
            <a:r>
              <a:rPr lang="en-AU" b="1" u="sng" dirty="0">
                <a:solidFill>
                  <a:schemeClr val="bg1"/>
                </a:solidFill>
                <a:latin typeface="Calibri" panose="020F0502020204030204" pitchFamily="34" charset="0"/>
                <a:cs typeface="Times New Roman" panose="02020603050405020304" pitchFamily="18" charset="0"/>
              </a:rPr>
              <a:t>hil</a:t>
            </a:r>
            <a:r>
              <a:rPr lang="en-AU" sz="18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20">
                  <a:extLst>
                    <a:ext uri="{A12FA001-AC4F-418D-AE19-62706E023703}">
                      <ahyp:hlinkClr xmlns:ahyp="http://schemas.microsoft.com/office/drawing/2018/hyperlinkcolor" val="tx"/>
                    </a:ext>
                  </a:extLst>
                </a:hlinkClick>
              </a:rPr>
              <a:t>caselfdevelopmentguide@t.kajabimail.com</a:t>
            </a:r>
            <a:r>
              <a:rPr lang="en-AU" sz="1400" b="1" i="1" dirty="0">
                <a:solidFill>
                  <a:schemeClr val="bg1"/>
                </a:solidFill>
              </a:rPr>
              <a:t> </a:t>
            </a:r>
          </a:p>
        </p:txBody>
      </p:sp>
      <p:sp>
        <p:nvSpPr>
          <p:cNvPr id="36" name="Content Placeholder 2">
            <a:extLst>
              <a:ext uri="{FF2B5EF4-FFF2-40B4-BE49-F238E27FC236}">
                <a16:creationId xmlns:a16="http://schemas.microsoft.com/office/drawing/2014/main" id="{F225445C-F675-3297-33CD-CDA4023AA662}"/>
              </a:ext>
            </a:extLst>
          </p:cNvPr>
          <p:cNvSpPr txBox="1">
            <a:spLocks/>
          </p:cNvSpPr>
          <p:nvPr/>
        </p:nvSpPr>
        <p:spPr>
          <a:xfrm>
            <a:off x="580592" y="5641483"/>
            <a:ext cx="8788260" cy="104413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spcBef>
                <a:spcPts val="1200"/>
              </a:spcBef>
              <a:spcAft>
                <a:spcPts val="200"/>
              </a:spcAft>
              <a:buSzPct val="100000"/>
              <a:buFont typeface="Wingdings" panose="05000000000000000000" pitchFamily="2" charset="2"/>
              <a:buChar char="ü"/>
            </a:pPr>
            <a:r>
              <a:rPr lang="en-AU" sz="1800" b="1" dirty="0">
                <a:solidFill>
                  <a:schemeClr val="bg1">
                    <a:lumMod val="50000"/>
                  </a:schemeClr>
                </a:solidFill>
                <a:latin typeface="Roboto" panose="02000000000000000000" pitchFamily="2" charset="0"/>
                <a:ea typeface="Roboto" panose="02000000000000000000" pitchFamily="2" charset="0"/>
              </a:rPr>
              <a:t>Check junk or spam if you don’t get it</a:t>
            </a:r>
          </a:p>
          <a:p>
            <a:pPr marL="342900" lvl="1" indent="-342900">
              <a:spcBef>
                <a:spcPts val="1200"/>
              </a:spcBef>
              <a:spcAft>
                <a:spcPts val="200"/>
              </a:spcAft>
              <a:buSzPct val="100000"/>
              <a:buFont typeface="Wingdings" panose="05000000000000000000" pitchFamily="2" charset="2"/>
              <a:buChar char="ü"/>
            </a:pPr>
            <a:r>
              <a:rPr lang="en-AU" sz="1800" b="1" dirty="0">
                <a:solidFill>
                  <a:schemeClr val="bg1">
                    <a:lumMod val="50000"/>
                  </a:schemeClr>
                </a:solidFill>
                <a:latin typeface="Roboto" panose="02000000000000000000" pitchFamily="2" charset="0"/>
                <a:ea typeface="Roboto" panose="02000000000000000000" pitchFamily="2" charset="0"/>
              </a:rPr>
              <a:t>You may need to whitelist the email domain – chat to your IT helpdesk</a:t>
            </a:r>
          </a:p>
          <a:p>
            <a:pPr marL="342900" lvl="1" indent="-342900">
              <a:spcBef>
                <a:spcPts val="1200"/>
              </a:spcBef>
              <a:spcAft>
                <a:spcPts val="200"/>
              </a:spcAft>
              <a:buSzPct val="100000"/>
              <a:buFont typeface="Wingdings" panose="05000000000000000000" pitchFamily="2" charset="2"/>
              <a:buChar char="ü"/>
            </a:pPr>
            <a:r>
              <a:rPr lang="en-AU" sz="1800" b="1" dirty="0">
                <a:solidFill>
                  <a:schemeClr val="bg1">
                    <a:lumMod val="50000"/>
                  </a:schemeClr>
                </a:solidFill>
                <a:latin typeface="Roboto" panose="02000000000000000000" pitchFamily="2" charset="0"/>
                <a:ea typeface="Roboto" panose="02000000000000000000" pitchFamily="2" charset="0"/>
              </a:rPr>
              <a:t>Call 1300 121 030  or email </a:t>
            </a:r>
            <a:r>
              <a:rPr lang="en-AU" sz="1800" b="1" dirty="0">
                <a:solidFill>
                  <a:schemeClr val="bg1">
                    <a:lumMod val="50000"/>
                  </a:schemeClr>
                </a:solidFill>
                <a:latin typeface="Roboto" panose="02000000000000000000" pitchFamily="2" charset="0"/>
                <a:ea typeface="Roboto" panose="02000000000000000000" pitchFamily="2" charset="0"/>
                <a:hlinkClick r:id="rId21"/>
              </a:rPr>
              <a:t>info@datadrivesinisght.com</a:t>
            </a:r>
            <a:r>
              <a:rPr lang="en-AU" sz="1800" b="1" dirty="0">
                <a:solidFill>
                  <a:schemeClr val="bg1">
                    <a:lumMod val="50000"/>
                  </a:schemeClr>
                </a:solidFill>
                <a:latin typeface="Roboto" panose="02000000000000000000" pitchFamily="2" charset="0"/>
                <a:ea typeface="Roboto" panose="02000000000000000000" pitchFamily="2" charset="0"/>
              </a:rPr>
              <a:t> if you need help</a:t>
            </a:r>
          </a:p>
          <a:p>
            <a:pPr>
              <a:lnSpc>
                <a:spcPct val="110000"/>
              </a:lnSpc>
            </a:pPr>
            <a:endParaRPr lang="en-AU" sz="1400" dirty="0"/>
          </a:p>
        </p:txBody>
      </p:sp>
    </p:spTree>
    <p:extLst>
      <p:ext uri="{BB962C8B-B14F-4D97-AF65-F5344CB8AC3E}">
        <p14:creationId xmlns:p14="http://schemas.microsoft.com/office/powerpoint/2010/main" val="3754162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E23653-DB8B-8A41-9F4F-F86E7983C4DB}"/>
              </a:ext>
            </a:extLst>
          </p:cNvPr>
          <p:cNvPicPr>
            <a:picLocks noChangeAspect="1"/>
          </p:cNvPicPr>
          <p:nvPr/>
        </p:nvPicPr>
        <p:blipFill rotWithShape="1">
          <a:blip r:embed="rId2"/>
          <a:srcRect l="488" t="9664" r="488" b="50000"/>
          <a:stretch/>
        </p:blipFill>
        <p:spPr>
          <a:xfrm>
            <a:off x="0" y="-1"/>
            <a:ext cx="12192000" cy="123568"/>
          </a:xfrm>
          <a:prstGeom prst="rect">
            <a:avLst/>
          </a:prstGeom>
        </p:spPr>
      </p:pic>
      <p:pic>
        <p:nvPicPr>
          <p:cNvPr id="5" name="Picture 4" descr="A picture containing food, drawing&#10;&#10;Description automatically generated">
            <a:extLst>
              <a:ext uri="{FF2B5EF4-FFF2-40B4-BE49-F238E27FC236}">
                <a16:creationId xmlns:a16="http://schemas.microsoft.com/office/drawing/2014/main" id="{A2F8B835-5999-9E48-B411-AD9B1A2FB2BC}"/>
              </a:ext>
            </a:extLst>
          </p:cNvPr>
          <p:cNvPicPr>
            <a:picLocks noChangeAspect="1"/>
          </p:cNvPicPr>
          <p:nvPr/>
        </p:nvPicPr>
        <p:blipFill>
          <a:blip r:embed="rId3"/>
          <a:stretch>
            <a:fillRect/>
          </a:stretch>
        </p:blipFill>
        <p:spPr>
          <a:xfrm>
            <a:off x="9798909" y="460897"/>
            <a:ext cx="2096707" cy="977412"/>
          </a:xfrm>
          <a:prstGeom prst="rect">
            <a:avLst/>
          </a:prstGeom>
        </p:spPr>
      </p:pic>
      <p:sp>
        <p:nvSpPr>
          <p:cNvPr id="6" name="TextBox 5">
            <a:extLst>
              <a:ext uri="{FF2B5EF4-FFF2-40B4-BE49-F238E27FC236}">
                <a16:creationId xmlns:a16="http://schemas.microsoft.com/office/drawing/2014/main" id="{F8B77130-6BC4-A547-A094-EE015B889300}"/>
              </a:ext>
            </a:extLst>
          </p:cNvPr>
          <p:cNvSpPr txBox="1"/>
          <p:nvPr/>
        </p:nvSpPr>
        <p:spPr>
          <a:xfrm>
            <a:off x="580591" y="493594"/>
            <a:ext cx="8687234" cy="1491470"/>
          </a:xfrm>
          <a:prstGeom prst="rect">
            <a:avLst/>
          </a:prstGeom>
          <a:noFill/>
        </p:spPr>
        <p:txBody>
          <a:bodyPr wrap="square" rIns="72000" rtlCol="0">
            <a:noAutofit/>
          </a:bodyPr>
          <a:lstStyle/>
          <a:p>
            <a:pPr>
              <a:lnSpc>
                <a:spcPts val="5300"/>
              </a:lnSpc>
            </a:pPr>
            <a:r>
              <a:rPr lang="en-AU" sz="4800" b="1" kern="200" spc="-150">
                <a:solidFill>
                  <a:srgbClr val="1E7BBB"/>
                </a:solidFill>
                <a:latin typeface="Roboto" panose="02000000000000000000" pitchFamily="2" charset="0"/>
                <a:ea typeface="Roboto" panose="02000000000000000000" pitchFamily="2" charset="0"/>
              </a:rPr>
              <a:t>Any Questions?</a:t>
            </a:r>
          </a:p>
          <a:p>
            <a:pPr>
              <a:lnSpc>
                <a:spcPts val="5300"/>
              </a:lnSpc>
            </a:pPr>
            <a:endParaRPr lang="en-AU" sz="4800" kern="200" spc="-150">
              <a:solidFill>
                <a:srgbClr val="1E7BBB"/>
              </a:solidFill>
              <a:latin typeface="Roboto" panose="02000000000000000000" pitchFamily="2" charset="0"/>
              <a:ea typeface="Roboto" panose="02000000000000000000" pitchFamily="2" charset="0"/>
            </a:endParaRPr>
          </a:p>
          <a:p>
            <a:endParaRPr lang="en-US"/>
          </a:p>
        </p:txBody>
      </p:sp>
      <p:pic>
        <p:nvPicPr>
          <p:cNvPr id="9" name="Picture 8" descr="A close up of a logo&#10;&#10;Description automatically generated">
            <a:extLst>
              <a:ext uri="{FF2B5EF4-FFF2-40B4-BE49-F238E27FC236}">
                <a16:creationId xmlns:a16="http://schemas.microsoft.com/office/drawing/2014/main" id="{482C558C-928E-B742-85D9-A73F52976A50}"/>
              </a:ext>
            </a:extLst>
          </p:cNvPr>
          <p:cNvPicPr>
            <a:picLocks noChangeAspect="1"/>
          </p:cNvPicPr>
          <p:nvPr/>
        </p:nvPicPr>
        <p:blipFill rotWithShape="1">
          <a:blip r:embed="rId4"/>
          <a:srcRect l="-3188" t="-112" r="34960" b="29655"/>
          <a:stretch/>
        </p:blipFill>
        <p:spPr>
          <a:xfrm>
            <a:off x="9597078" y="4187075"/>
            <a:ext cx="2594922" cy="2670925"/>
          </a:xfrm>
          <a:prstGeom prst="rect">
            <a:avLst/>
          </a:prstGeom>
        </p:spPr>
      </p:pic>
      <p:sp>
        <p:nvSpPr>
          <p:cNvPr id="10" name="Content Placeholder 2">
            <a:extLst>
              <a:ext uri="{FF2B5EF4-FFF2-40B4-BE49-F238E27FC236}">
                <a16:creationId xmlns:a16="http://schemas.microsoft.com/office/drawing/2014/main" id="{9C7EF48D-B0D2-4292-9544-3BD5D4CD31FC}"/>
              </a:ext>
            </a:extLst>
          </p:cNvPr>
          <p:cNvSpPr>
            <a:spLocks noGrp="1"/>
          </p:cNvSpPr>
          <p:nvPr>
            <p:ph idx="1"/>
          </p:nvPr>
        </p:nvSpPr>
        <p:spPr>
          <a:xfrm>
            <a:off x="580592" y="1260159"/>
            <a:ext cx="9654272" cy="4964178"/>
          </a:xfrm>
        </p:spPr>
        <p:txBody>
          <a:bodyPr>
            <a:normAutofit/>
          </a:bodyPr>
          <a:lstStyle/>
          <a:p>
            <a:pPr marL="0" indent="0">
              <a:lnSpc>
                <a:spcPct val="110000"/>
              </a:lnSpc>
              <a:buNone/>
            </a:pPr>
            <a:r>
              <a:rPr lang="en-US" sz="2400" b="1">
                <a:solidFill>
                  <a:schemeClr val="bg1">
                    <a:lumMod val="50000"/>
                  </a:schemeClr>
                </a:solidFill>
                <a:latin typeface="Roboto" panose="02000000000000000000" pitchFamily="2" charset="0"/>
                <a:ea typeface="Roboto" panose="02000000000000000000" pitchFamily="2" charset="0"/>
              </a:rPr>
              <a:t>Throughout the assessment process, ask us anything!</a:t>
            </a:r>
            <a:endParaRPr lang="en-AU" sz="2400" b="1">
              <a:solidFill>
                <a:schemeClr val="bg1">
                  <a:lumMod val="50000"/>
                </a:schemeClr>
              </a:solidFill>
              <a:latin typeface="Roboto" panose="02000000000000000000" pitchFamily="2" charset="0"/>
              <a:ea typeface="Roboto" panose="02000000000000000000" pitchFamily="2" charset="0"/>
            </a:endParaRPr>
          </a:p>
          <a:p>
            <a:pPr>
              <a:lnSpc>
                <a:spcPct val="110000"/>
              </a:lnSpc>
            </a:pPr>
            <a:endParaRPr lang="en-AU" sz="1800"/>
          </a:p>
        </p:txBody>
      </p:sp>
    </p:spTree>
    <p:extLst>
      <p:ext uri="{BB962C8B-B14F-4D97-AF65-F5344CB8AC3E}">
        <p14:creationId xmlns:p14="http://schemas.microsoft.com/office/powerpoint/2010/main" val="325890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B8D4F7-0A8B-0B4C-9FC5-9D87EE6FDB81}"/>
              </a:ext>
            </a:extLst>
          </p:cNvPr>
          <p:cNvPicPr>
            <a:picLocks noChangeAspect="1"/>
          </p:cNvPicPr>
          <p:nvPr/>
        </p:nvPicPr>
        <p:blipFill rotWithShape="1">
          <a:blip r:embed="rId2"/>
          <a:srcRect l="488" t="9664" r="488" b="50000"/>
          <a:stretch/>
        </p:blipFill>
        <p:spPr>
          <a:xfrm>
            <a:off x="0" y="-1"/>
            <a:ext cx="12192000" cy="123568"/>
          </a:xfrm>
          <a:prstGeom prst="rect">
            <a:avLst/>
          </a:prstGeom>
        </p:spPr>
      </p:pic>
      <p:sp>
        <p:nvSpPr>
          <p:cNvPr id="5" name="Rectangle 4">
            <a:extLst>
              <a:ext uri="{FF2B5EF4-FFF2-40B4-BE49-F238E27FC236}">
                <a16:creationId xmlns:a16="http://schemas.microsoft.com/office/drawing/2014/main" id="{6028B64A-E3B0-8A49-ACE5-51C70FC2AC67}"/>
              </a:ext>
            </a:extLst>
          </p:cNvPr>
          <p:cNvSpPr/>
          <p:nvPr/>
        </p:nvSpPr>
        <p:spPr>
          <a:xfrm>
            <a:off x="0" y="123567"/>
            <a:ext cx="12192000" cy="6734433"/>
          </a:xfrm>
          <a:prstGeom prst="rect">
            <a:avLst/>
          </a:prstGeom>
          <a:solidFill>
            <a:srgbClr val="1257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logo&#10;&#10;Description automatically generated">
            <a:extLst>
              <a:ext uri="{FF2B5EF4-FFF2-40B4-BE49-F238E27FC236}">
                <a16:creationId xmlns:a16="http://schemas.microsoft.com/office/drawing/2014/main" id="{3CE203CD-0380-4942-9772-C93EFBB4AD3A}"/>
              </a:ext>
            </a:extLst>
          </p:cNvPr>
          <p:cNvPicPr>
            <a:picLocks noChangeAspect="1"/>
          </p:cNvPicPr>
          <p:nvPr/>
        </p:nvPicPr>
        <p:blipFill rotWithShape="1">
          <a:blip r:embed="rId3"/>
          <a:srcRect l="28506" t="2425" b="19067"/>
          <a:stretch/>
        </p:blipFill>
        <p:spPr>
          <a:xfrm>
            <a:off x="0" y="1421027"/>
            <a:ext cx="4967416" cy="5436973"/>
          </a:xfrm>
          <a:prstGeom prst="rect">
            <a:avLst/>
          </a:prstGeom>
        </p:spPr>
      </p:pic>
      <p:sp>
        <p:nvSpPr>
          <p:cNvPr id="7" name="TextBox 6">
            <a:extLst>
              <a:ext uri="{FF2B5EF4-FFF2-40B4-BE49-F238E27FC236}">
                <a16:creationId xmlns:a16="http://schemas.microsoft.com/office/drawing/2014/main" id="{0F757282-E0FD-244A-AAEE-F6EEDD6B0710}"/>
              </a:ext>
            </a:extLst>
          </p:cNvPr>
          <p:cNvSpPr txBox="1"/>
          <p:nvPr/>
        </p:nvSpPr>
        <p:spPr>
          <a:xfrm>
            <a:off x="7224586" y="2585241"/>
            <a:ext cx="4559643" cy="3108543"/>
          </a:xfrm>
          <a:prstGeom prst="rect">
            <a:avLst/>
          </a:prstGeom>
          <a:noFill/>
        </p:spPr>
        <p:txBody>
          <a:bodyPr wrap="square" lIns="91440" tIns="45720" rIns="91440" bIns="45720" rtlCol="0" anchor="t">
            <a:spAutoFit/>
          </a:bodyPr>
          <a:lstStyle/>
          <a:p>
            <a:pPr algn="r"/>
            <a:r>
              <a:rPr lang="en-AU" sz="1600" dirty="0">
                <a:solidFill>
                  <a:srgbClr val="2E91C8"/>
                </a:solidFill>
                <a:latin typeface="Roboto"/>
                <a:ea typeface="Roboto"/>
                <a:cs typeface="Roboto"/>
              </a:rPr>
              <a:t>Head Office</a:t>
            </a:r>
          </a:p>
          <a:p>
            <a:pPr algn="r"/>
            <a:r>
              <a:rPr lang="en-AU" sz="1600" dirty="0">
                <a:solidFill>
                  <a:schemeClr val="bg1"/>
                </a:solidFill>
                <a:latin typeface="Roboto"/>
                <a:ea typeface="Roboto"/>
                <a:cs typeface="Roboto"/>
              </a:rPr>
              <a:t>15A, 151 Herdsman Parade,</a:t>
            </a:r>
          </a:p>
          <a:p>
            <a:pPr algn="r"/>
            <a:r>
              <a:rPr lang="en-AU" sz="1600" dirty="0">
                <a:solidFill>
                  <a:schemeClr val="bg1"/>
                </a:solidFill>
                <a:latin typeface="Roboto"/>
                <a:ea typeface="Roboto"/>
                <a:cs typeface="Roboto"/>
              </a:rPr>
              <a:t>Wembley, Perth </a:t>
            </a:r>
          </a:p>
          <a:p>
            <a:pPr algn="r"/>
            <a:r>
              <a:rPr lang="en-AU" sz="1600" dirty="0">
                <a:solidFill>
                  <a:schemeClr val="bg1"/>
                </a:solidFill>
                <a:latin typeface="Roboto"/>
                <a:ea typeface="Roboto"/>
                <a:cs typeface="Roboto"/>
              </a:rPr>
              <a:t>Western Australia 6014</a:t>
            </a:r>
          </a:p>
          <a:p>
            <a:pPr algn="r"/>
            <a:r>
              <a:rPr lang="en-AU" sz="1600" dirty="0">
                <a:solidFill>
                  <a:schemeClr val="bg1"/>
                </a:solidFill>
                <a:latin typeface="Roboto"/>
                <a:ea typeface="Roboto"/>
                <a:cs typeface="Roboto"/>
              </a:rPr>
              <a:t>+61 8 9287 1041</a:t>
            </a:r>
          </a:p>
          <a:p>
            <a:pPr algn="r"/>
            <a:endParaRPr lang="en-AU" sz="1600">
              <a:solidFill>
                <a:schemeClr val="bg1"/>
              </a:solidFill>
              <a:latin typeface="Roboto" panose="02000000000000000000" pitchFamily="2" charset="0"/>
              <a:ea typeface="Roboto" panose="02000000000000000000" pitchFamily="2" charset="0"/>
            </a:endParaRPr>
          </a:p>
          <a:p>
            <a:pPr algn="r"/>
            <a:r>
              <a:rPr lang="en-AU" sz="1600" dirty="0">
                <a:solidFill>
                  <a:schemeClr val="bg1"/>
                </a:solidFill>
                <a:latin typeface="Roboto"/>
                <a:ea typeface="Roboto"/>
                <a:cs typeface="Roboto"/>
              </a:rPr>
              <a:t>info@datadrivesinsight.com</a:t>
            </a:r>
          </a:p>
          <a:p>
            <a:pPr algn="r"/>
            <a:r>
              <a:rPr lang="en-AU" sz="1600" dirty="0">
                <a:solidFill>
                  <a:schemeClr val="bg1"/>
                </a:solidFill>
                <a:latin typeface="Roboto"/>
                <a:ea typeface="Roboto"/>
                <a:cs typeface="Roboto"/>
              </a:rPr>
              <a:t>datadrivesinsight.com</a:t>
            </a:r>
          </a:p>
          <a:p>
            <a:pPr algn="r"/>
            <a:br>
              <a:rPr lang="en-AU" sz="1600" dirty="0">
                <a:latin typeface="Roboto" panose="02000000000000000000" pitchFamily="2" charset="0"/>
                <a:ea typeface="Roboto" panose="02000000000000000000" pitchFamily="2" charset="0"/>
              </a:rPr>
            </a:br>
            <a:endParaRPr lang="en-AU" sz="1600">
              <a:solidFill>
                <a:schemeClr val="bg1"/>
              </a:solidFill>
              <a:latin typeface="Roboto" panose="02000000000000000000" pitchFamily="2" charset="0"/>
              <a:ea typeface="Roboto" panose="02000000000000000000" pitchFamily="2" charset="0"/>
            </a:endParaRPr>
          </a:p>
          <a:p>
            <a:endParaRPr lang="en-AU"/>
          </a:p>
          <a:p>
            <a:endParaRPr lang="en-US"/>
          </a:p>
        </p:txBody>
      </p:sp>
      <p:sp>
        <p:nvSpPr>
          <p:cNvPr id="8" name="TextBox 7">
            <a:extLst>
              <a:ext uri="{FF2B5EF4-FFF2-40B4-BE49-F238E27FC236}">
                <a16:creationId xmlns:a16="http://schemas.microsoft.com/office/drawing/2014/main" id="{21C88025-A8C7-F143-92B4-3E42F1FEF390}"/>
              </a:ext>
            </a:extLst>
          </p:cNvPr>
          <p:cNvSpPr txBox="1"/>
          <p:nvPr/>
        </p:nvSpPr>
        <p:spPr>
          <a:xfrm>
            <a:off x="6277234" y="5432174"/>
            <a:ext cx="5506995" cy="830997"/>
          </a:xfrm>
          <a:prstGeom prst="rect">
            <a:avLst/>
          </a:prstGeom>
          <a:noFill/>
        </p:spPr>
        <p:txBody>
          <a:bodyPr wrap="square" rtlCol="0">
            <a:spAutoFit/>
          </a:bodyPr>
          <a:lstStyle/>
          <a:p>
            <a:pPr algn="r"/>
            <a:r>
              <a:rPr lang="en-AU" sz="3000" b="1">
                <a:solidFill>
                  <a:srgbClr val="2E91C8"/>
                </a:solidFill>
                <a:latin typeface="Roboto" panose="02000000000000000000" pitchFamily="2" charset="0"/>
                <a:ea typeface="Roboto" panose="02000000000000000000" pitchFamily="2" charset="0"/>
              </a:rPr>
              <a:t>Creating thriving organisations</a:t>
            </a:r>
            <a:endParaRPr lang="en-AU" sz="3000">
              <a:solidFill>
                <a:srgbClr val="2E91C8"/>
              </a:solidFill>
              <a:latin typeface="Roboto" panose="02000000000000000000" pitchFamily="2" charset="0"/>
              <a:ea typeface="Roboto" panose="02000000000000000000" pitchFamily="2" charset="0"/>
            </a:endParaRPr>
          </a:p>
          <a:p>
            <a:endParaRPr lang="en-US"/>
          </a:p>
        </p:txBody>
      </p:sp>
      <p:pic>
        <p:nvPicPr>
          <p:cNvPr id="10" name="Picture 9" descr="A picture containing drawing, food&#10;&#10;Description automatically generated">
            <a:extLst>
              <a:ext uri="{FF2B5EF4-FFF2-40B4-BE49-F238E27FC236}">
                <a16:creationId xmlns:a16="http://schemas.microsoft.com/office/drawing/2014/main" id="{BE8EE9A8-28B8-CC48-8F8B-17E1201CDD9F}"/>
              </a:ext>
            </a:extLst>
          </p:cNvPr>
          <p:cNvPicPr>
            <a:picLocks noChangeAspect="1"/>
          </p:cNvPicPr>
          <p:nvPr/>
        </p:nvPicPr>
        <p:blipFill>
          <a:blip r:embed="rId4"/>
          <a:stretch>
            <a:fillRect/>
          </a:stretch>
        </p:blipFill>
        <p:spPr>
          <a:xfrm>
            <a:off x="9341709" y="697905"/>
            <a:ext cx="2442520" cy="1138619"/>
          </a:xfrm>
          <a:prstGeom prst="rect">
            <a:avLst/>
          </a:prstGeom>
        </p:spPr>
      </p:pic>
    </p:spTree>
    <p:extLst>
      <p:ext uri="{BB962C8B-B14F-4D97-AF65-F5344CB8AC3E}">
        <p14:creationId xmlns:p14="http://schemas.microsoft.com/office/powerpoint/2010/main" val="1038916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E23653-DB8B-8A41-9F4F-F86E7983C4DB}"/>
              </a:ext>
            </a:extLst>
          </p:cNvPr>
          <p:cNvPicPr>
            <a:picLocks noChangeAspect="1"/>
          </p:cNvPicPr>
          <p:nvPr/>
        </p:nvPicPr>
        <p:blipFill rotWithShape="1">
          <a:blip r:embed="rId2"/>
          <a:srcRect l="488" t="9664" r="488" b="50000"/>
          <a:stretch/>
        </p:blipFill>
        <p:spPr>
          <a:xfrm>
            <a:off x="0" y="-1"/>
            <a:ext cx="12192000" cy="123568"/>
          </a:xfrm>
          <a:prstGeom prst="rect">
            <a:avLst/>
          </a:prstGeom>
        </p:spPr>
      </p:pic>
      <p:pic>
        <p:nvPicPr>
          <p:cNvPr id="5" name="Picture 4" descr="A picture containing food, drawing&#10;&#10;Description automatically generated">
            <a:extLst>
              <a:ext uri="{FF2B5EF4-FFF2-40B4-BE49-F238E27FC236}">
                <a16:creationId xmlns:a16="http://schemas.microsoft.com/office/drawing/2014/main" id="{A2F8B835-5999-9E48-B411-AD9B1A2FB2BC}"/>
              </a:ext>
            </a:extLst>
          </p:cNvPr>
          <p:cNvPicPr>
            <a:picLocks noChangeAspect="1"/>
          </p:cNvPicPr>
          <p:nvPr/>
        </p:nvPicPr>
        <p:blipFill>
          <a:blip r:embed="rId3"/>
          <a:stretch>
            <a:fillRect/>
          </a:stretch>
        </p:blipFill>
        <p:spPr>
          <a:xfrm>
            <a:off x="9798909" y="460897"/>
            <a:ext cx="2096707" cy="977412"/>
          </a:xfrm>
          <a:prstGeom prst="rect">
            <a:avLst/>
          </a:prstGeom>
        </p:spPr>
      </p:pic>
      <p:sp>
        <p:nvSpPr>
          <p:cNvPr id="6" name="TextBox 5">
            <a:extLst>
              <a:ext uri="{FF2B5EF4-FFF2-40B4-BE49-F238E27FC236}">
                <a16:creationId xmlns:a16="http://schemas.microsoft.com/office/drawing/2014/main" id="{F8B77130-6BC4-A547-A094-EE015B889300}"/>
              </a:ext>
            </a:extLst>
          </p:cNvPr>
          <p:cNvSpPr txBox="1"/>
          <p:nvPr/>
        </p:nvSpPr>
        <p:spPr>
          <a:xfrm>
            <a:off x="580591" y="493594"/>
            <a:ext cx="8687234" cy="1491470"/>
          </a:xfrm>
          <a:prstGeom prst="rect">
            <a:avLst/>
          </a:prstGeom>
          <a:noFill/>
        </p:spPr>
        <p:txBody>
          <a:bodyPr wrap="square" rIns="72000" rtlCol="0">
            <a:noAutofit/>
          </a:bodyPr>
          <a:lstStyle/>
          <a:p>
            <a:pPr>
              <a:lnSpc>
                <a:spcPts val="5300"/>
              </a:lnSpc>
            </a:pPr>
            <a:r>
              <a:rPr lang="en-AU" sz="4800" b="1" kern="200" spc="-150" dirty="0">
                <a:solidFill>
                  <a:srgbClr val="1E7BBB"/>
                </a:solidFill>
                <a:latin typeface="Roboto" panose="02000000000000000000" pitchFamily="2" charset="0"/>
                <a:ea typeface="Roboto" panose="02000000000000000000" pitchFamily="2" charset="0"/>
              </a:rPr>
              <a:t>Our Purpose Today</a:t>
            </a:r>
          </a:p>
          <a:p>
            <a:pPr>
              <a:lnSpc>
                <a:spcPts val="5300"/>
              </a:lnSpc>
            </a:pPr>
            <a:endParaRPr lang="en-AU" sz="4800" kern="200" spc="-150" dirty="0">
              <a:solidFill>
                <a:srgbClr val="1E7BBB"/>
              </a:solidFill>
              <a:latin typeface="Roboto" panose="02000000000000000000" pitchFamily="2" charset="0"/>
              <a:ea typeface="Roboto" panose="02000000000000000000" pitchFamily="2" charset="0"/>
            </a:endParaRPr>
          </a:p>
          <a:p>
            <a:endParaRPr lang="en-US" dirty="0"/>
          </a:p>
        </p:txBody>
      </p:sp>
      <p:pic>
        <p:nvPicPr>
          <p:cNvPr id="9" name="Picture 8" descr="A close up of a logo&#10;&#10;Description automatically generated">
            <a:extLst>
              <a:ext uri="{FF2B5EF4-FFF2-40B4-BE49-F238E27FC236}">
                <a16:creationId xmlns:a16="http://schemas.microsoft.com/office/drawing/2014/main" id="{482C558C-928E-B742-85D9-A73F52976A50}"/>
              </a:ext>
            </a:extLst>
          </p:cNvPr>
          <p:cNvPicPr>
            <a:picLocks noChangeAspect="1"/>
          </p:cNvPicPr>
          <p:nvPr/>
        </p:nvPicPr>
        <p:blipFill rotWithShape="1">
          <a:blip r:embed="rId4"/>
          <a:srcRect l="-3188" t="-112" r="34960" b="29655"/>
          <a:stretch/>
        </p:blipFill>
        <p:spPr>
          <a:xfrm>
            <a:off x="9597078" y="4187075"/>
            <a:ext cx="2594922" cy="2670925"/>
          </a:xfrm>
          <a:prstGeom prst="rect">
            <a:avLst/>
          </a:prstGeom>
        </p:spPr>
      </p:pic>
      <p:sp>
        <p:nvSpPr>
          <p:cNvPr id="10" name="Content Placeholder 2">
            <a:extLst>
              <a:ext uri="{FF2B5EF4-FFF2-40B4-BE49-F238E27FC236}">
                <a16:creationId xmlns:a16="http://schemas.microsoft.com/office/drawing/2014/main" id="{9C7EF48D-B0D2-4292-9544-3BD5D4CD31FC}"/>
              </a:ext>
            </a:extLst>
          </p:cNvPr>
          <p:cNvSpPr>
            <a:spLocks noGrp="1"/>
          </p:cNvSpPr>
          <p:nvPr>
            <p:ph idx="1"/>
          </p:nvPr>
        </p:nvSpPr>
        <p:spPr>
          <a:xfrm>
            <a:off x="580592" y="1438309"/>
            <a:ext cx="9910946" cy="4023360"/>
          </a:xfrm>
        </p:spPr>
        <p:txBody>
          <a:bodyPr>
            <a:normAutofit fontScale="92500"/>
          </a:bodyPr>
          <a:lstStyle/>
          <a:p>
            <a:pPr>
              <a:lnSpc>
                <a:spcPct val="200000"/>
              </a:lnSpc>
              <a:buFont typeface="Wingdings" panose="05000000000000000000" pitchFamily="2" charset="2"/>
              <a:buChar char="ü"/>
            </a:pPr>
            <a:r>
              <a:rPr lang="en-AU" sz="2400" b="1" dirty="0">
                <a:solidFill>
                  <a:schemeClr val="bg1">
                    <a:lumMod val="50000"/>
                  </a:schemeClr>
                </a:solidFill>
                <a:latin typeface="Roboto" panose="02000000000000000000" pitchFamily="2" charset="0"/>
                <a:ea typeface="Roboto" panose="02000000000000000000" pitchFamily="2" charset="0"/>
              </a:rPr>
              <a:t> Introduce you to the </a:t>
            </a:r>
            <a:r>
              <a:rPr lang="en-AU" sz="2400" b="1" dirty="0">
                <a:solidFill>
                  <a:schemeClr val="accent2"/>
                </a:solidFill>
                <a:latin typeface="Roboto" panose="02000000000000000000" pitchFamily="2" charset="0"/>
                <a:ea typeface="Roboto" panose="02000000000000000000" pitchFamily="2" charset="0"/>
              </a:rPr>
              <a:t>H</a:t>
            </a:r>
            <a:r>
              <a:rPr lang="en-AU" sz="2400" b="1" dirty="0">
                <a:solidFill>
                  <a:srgbClr val="F29232"/>
                </a:solidFill>
                <a:latin typeface="Roboto" panose="02000000000000000000" pitchFamily="2" charset="0"/>
                <a:ea typeface="Roboto" panose="02000000000000000000" pitchFamily="2" charset="0"/>
              </a:rPr>
              <a:t>ILCA360</a:t>
            </a:r>
          </a:p>
          <a:p>
            <a:pPr>
              <a:lnSpc>
                <a:spcPct val="200000"/>
              </a:lnSpc>
              <a:buFont typeface="Wingdings" panose="05000000000000000000" pitchFamily="2" charset="2"/>
              <a:buChar char="ü"/>
            </a:pPr>
            <a:r>
              <a:rPr lang="en-AU" sz="2400" b="1" dirty="0">
                <a:solidFill>
                  <a:schemeClr val="bg1">
                    <a:lumMod val="50000"/>
                  </a:schemeClr>
                </a:solidFill>
                <a:latin typeface="Roboto" panose="02000000000000000000" pitchFamily="2" charset="0"/>
                <a:ea typeface="Roboto" panose="02000000000000000000" pitchFamily="2" charset="0"/>
              </a:rPr>
              <a:t> Introduce you to </a:t>
            </a:r>
            <a:r>
              <a:rPr lang="en-AU" sz="2400" b="1" dirty="0">
                <a:solidFill>
                  <a:srgbClr val="F29232"/>
                </a:solidFill>
                <a:latin typeface="Roboto" panose="02000000000000000000" pitchFamily="2" charset="0"/>
                <a:ea typeface="Roboto" panose="02000000000000000000" pitchFamily="2" charset="0"/>
              </a:rPr>
              <a:t>Organisation</a:t>
            </a:r>
          </a:p>
          <a:p>
            <a:pPr>
              <a:lnSpc>
                <a:spcPct val="200000"/>
              </a:lnSpc>
              <a:buFont typeface="Wingdings" panose="05000000000000000000" pitchFamily="2" charset="2"/>
              <a:buChar char="ü"/>
            </a:pPr>
            <a:r>
              <a:rPr lang="en-AU" sz="2400" b="1" dirty="0">
                <a:solidFill>
                  <a:schemeClr val="bg1">
                    <a:lumMod val="50000"/>
                  </a:schemeClr>
                </a:solidFill>
                <a:latin typeface="Roboto" panose="02000000000000000000" pitchFamily="2" charset="0"/>
                <a:ea typeface="Roboto" panose="02000000000000000000" pitchFamily="2" charset="0"/>
              </a:rPr>
              <a:t> Get you prepared to launch your </a:t>
            </a:r>
            <a:r>
              <a:rPr lang="en-AU" sz="2400" b="1" dirty="0">
                <a:solidFill>
                  <a:schemeClr val="accent2"/>
                </a:solidFill>
                <a:latin typeface="Roboto" panose="02000000000000000000" pitchFamily="2" charset="0"/>
                <a:ea typeface="Roboto" panose="02000000000000000000" pitchFamily="2" charset="0"/>
              </a:rPr>
              <a:t>H</a:t>
            </a:r>
            <a:r>
              <a:rPr lang="en-AU" sz="2400" b="1" dirty="0">
                <a:solidFill>
                  <a:srgbClr val="F29232"/>
                </a:solidFill>
                <a:latin typeface="Roboto" panose="02000000000000000000" pitchFamily="2" charset="0"/>
                <a:ea typeface="Roboto" panose="02000000000000000000" pitchFamily="2" charset="0"/>
              </a:rPr>
              <a:t>ILCA360</a:t>
            </a:r>
            <a:r>
              <a:rPr lang="en-AU" sz="2400" b="1" dirty="0">
                <a:solidFill>
                  <a:schemeClr val="bg1">
                    <a:lumMod val="50000"/>
                  </a:schemeClr>
                </a:solidFill>
                <a:latin typeface="Roboto" panose="02000000000000000000" pitchFamily="2" charset="0"/>
                <a:ea typeface="Roboto" panose="02000000000000000000" pitchFamily="2" charset="0"/>
              </a:rPr>
              <a:t> project</a:t>
            </a:r>
          </a:p>
          <a:p>
            <a:pPr>
              <a:lnSpc>
                <a:spcPct val="200000"/>
              </a:lnSpc>
              <a:buFont typeface="Wingdings" panose="05000000000000000000" pitchFamily="2" charset="2"/>
              <a:buChar char="ü"/>
            </a:pPr>
            <a:r>
              <a:rPr lang="en-AU" sz="2400" b="1" dirty="0">
                <a:solidFill>
                  <a:schemeClr val="bg1">
                    <a:lumMod val="50000"/>
                  </a:schemeClr>
                </a:solidFill>
                <a:latin typeface="Roboto" panose="02000000000000000000" pitchFamily="2" charset="0"/>
                <a:ea typeface="Roboto" panose="02000000000000000000" pitchFamily="2" charset="0"/>
              </a:rPr>
              <a:t>What happens after the survey closes?</a:t>
            </a:r>
          </a:p>
          <a:p>
            <a:pPr>
              <a:lnSpc>
                <a:spcPct val="200000"/>
              </a:lnSpc>
              <a:buFont typeface="Wingdings" panose="05000000000000000000" pitchFamily="2" charset="2"/>
              <a:buChar char="ü"/>
            </a:pPr>
            <a:r>
              <a:rPr lang="en-AU" sz="2400" b="1" dirty="0">
                <a:solidFill>
                  <a:schemeClr val="bg1">
                    <a:lumMod val="50000"/>
                  </a:schemeClr>
                </a:solidFill>
                <a:latin typeface="Roboto" panose="02000000000000000000" pitchFamily="2" charset="0"/>
                <a:ea typeface="Roboto" panose="02000000000000000000" pitchFamily="2" charset="0"/>
              </a:rPr>
              <a:t> Answer any questions that you have about the project and the process</a:t>
            </a:r>
          </a:p>
        </p:txBody>
      </p:sp>
    </p:spTree>
    <p:extLst>
      <p:ext uri="{BB962C8B-B14F-4D97-AF65-F5344CB8AC3E}">
        <p14:creationId xmlns:p14="http://schemas.microsoft.com/office/powerpoint/2010/main" val="2733558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E23653-DB8B-8A41-9F4F-F86E7983C4DB}"/>
              </a:ext>
            </a:extLst>
          </p:cNvPr>
          <p:cNvPicPr>
            <a:picLocks noChangeAspect="1"/>
          </p:cNvPicPr>
          <p:nvPr/>
        </p:nvPicPr>
        <p:blipFill rotWithShape="1">
          <a:blip r:embed="rId2"/>
          <a:srcRect l="488" t="9664" r="488" b="50000"/>
          <a:stretch/>
        </p:blipFill>
        <p:spPr>
          <a:xfrm>
            <a:off x="0" y="-1"/>
            <a:ext cx="12192000" cy="123568"/>
          </a:xfrm>
          <a:prstGeom prst="rect">
            <a:avLst/>
          </a:prstGeom>
        </p:spPr>
      </p:pic>
      <p:pic>
        <p:nvPicPr>
          <p:cNvPr id="5" name="Picture 4" descr="A picture containing food, drawing&#10;&#10;Description automatically generated">
            <a:extLst>
              <a:ext uri="{FF2B5EF4-FFF2-40B4-BE49-F238E27FC236}">
                <a16:creationId xmlns:a16="http://schemas.microsoft.com/office/drawing/2014/main" id="{A2F8B835-5999-9E48-B411-AD9B1A2FB2BC}"/>
              </a:ext>
            </a:extLst>
          </p:cNvPr>
          <p:cNvPicPr>
            <a:picLocks noChangeAspect="1"/>
          </p:cNvPicPr>
          <p:nvPr/>
        </p:nvPicPr>
        <p:blipFill>
          <a:blip r:embed="rId3"/>
          <a:stretch>
            <a:fillRect/>
          </a:stretch>
        </p:blipFill>
        <p:spPr>
          <a:xfrm>
            <a:off x="9798909" y="460897"/>
            <a:ext cx="2096707" cy="977412"/>
          </a:xfrm>
          <a:prstGeom prst="rect">
            <a:avLst/>
          </a:prstGeom>
        </p:spPr>
      </p:pic>
      <p:sp>
        <p:nvSpPr>
          <p:cNvPr id="6" name="TextBox 5">
            <a:extLst>
              <a:ext uri="{FF2B5EF4-FFF2-40B4-BE49-F238E27FC236}">
                <a16:creationId xmlns:a16="http://schemas.microsoft.com/office/drawing/2014/main" id="{F8B77130-6BC4-A547-A094-EE015B889300}"/>
              </a:ext>
            </a:extLst>
          </p:cNvPr>
          <p:cNvSpPr txBox="1"/>
          <p:nvPr/>
        </p:nvSpPr>
        <p:spPr>
          <a:xfrm>
            <a:off x="580591" y="493594"/>
            <a:ext cx="8687234" cy="1491470"/>
          </a:xfrm>
          <a:prstGeom prst="rect">
            <a:avLst/>
          </a:prstGeom>
          <a:noFill/>
        </p:spPr>
        <p:txBody>
          <a:bodyPr wrap="square" rIns="72000" rtlCol="0">
            <a:noAutofit/>
          </a:bodyPr>
          <a:lstStyle/>
          <a:p>
            <a:pPr>
              <a:lnSpc>
                <a:spcPts val="5300"/>
              </a:lnSpc>
            </a:pPr>
            <a:r>
              <a:rPr lang="en-AU" sz="4800" b="1" kern="200" spc="-150" dirty="0">
                <a:solidFill>
                  <a:srgbClr val="1E7BBB"/>
                </a:solidFill>
                <a:latin typeface="Roboto" panose="02000000000000000000" pitchFamily="2" charset="0"/>
                <a:ea typeface="Roboto" panose="02000000000000000000" pitchFamily="2" charset="0"/>
              </a:rPr>
              <a:t>What is HILCA360?</a:t>
            </a:r>
          </a:p>
          <a:p>
            <a:pPr>
              <a:lnSpc>
                <a:spcPts val="5300"/>
              </a:lnSpc>
            </a:pPr>
            <a:endParaRPr lang="en-AU" sz="4800" kern="200" spc="-150" dirty="0">
              <a:solidFill>
                <a:srgbClr val="1E7BBB"/>
              </a:solidFill>
              <a:latin typeface="Roboto" panose="02000000000000000000" pitchFamily="2" charset="0"/>
              <a:ea typeface="Roboto" panose="02000000000000000000" pitchFamily="2" charset="0"/>
            </a:endParaRPr>
          </a:p>
          <a:p>
            <a:endParaRPr lang="en-US" dirty="0"/>
          </a:p>
        </p:txBody>
      </p:sp>
      <p:pic>
        <p:nvPicPr>
          <p:cNvPr id="9" name="Picture 8" descr="A close up of a logo&#10;&#10;Description automatically generated">
            <a:extLst>
              <a:ext uri="{FF2B5EF4-FFF2-40B4-BE49-F238E27FC236}">
                <a16:creationId xmlns:a16="http://schemas.microsoft.com/office/drawing/2014/main" id="{482C558C-928E-B742-85D9-A73F52976A50}"/>
              </a:ext>
            </a:extLst>
          </p:cNvPr>
          <p:cNvPicPr>
            <a:picLocks noChangeAspect="1"/>
          </p:cNvPicPr>
          <p:nvPr/>
        </p:nvPicPr>
        <p:blipFill rotWithShape="1">
          <a:blip r:embed="rId4"/>
          <a:srcRect l="-3188" t="-112" r="34960" b="29655"/>
          <a:stretch/>
        </p:blipFill>
        <p:spPr>
          <a:xfrm>
            <a:off x="9597078" y="4187075"/>
            <a:ext cx="2594922" cy="2670925"/>
          </a:xfrm>
          <a:prstGeom prst="rect">
            <a:avLst/>
          </a:prstGeom>
        </p:spPr>
      </p:pic>
      <p:sp>
        <p:nvSpPr>
          <p:cNvPr id="7" name="Content Placeholder 2">
            <a:extLst>
              <a:ext uri="{FF2B5EF4-FFF2-40B4-BE49-F238E27FC236}">
                <a16:creationId xmlns:a16="http://schemas.microsoft.com/office/drawing/2014/main" id="{C63E465E-B17B-4600-A086-F1213D82ECFD}"/>
              </a:ext>
            </a:extLst>
          </p:cNvPr>
          <p:cNvSpPr>
            <a:spLocks noGrp="1"/>
          </p:cNvSpPr>
          <p:nvPr>
            <p:ph idx="1"/>
          </p:nvPr>
        </p:nvSpPr>
        <p:spPr>
          <a:xfrm>
            <a:off x="655422" y="1442969"/>
            <a:ext cx="10058400" cy="4023360"/>
          </a:xfrm>
        </p:spPr>
        <p:txBody>
          <a:bodyPr>
            <a:normAutofit/>
          </a:bodyPr>
          <a:lstStyle/>
          <a:p>
            <a:pPr marL="0" indent="0">
              <a:lnSpc>
                <a:spcPct val="110000"/>
              </a:lnSpc>
              <a:buNone/>
            </a:pPr>
            <a:r>
              <a:rPr lang="en-AU" sz="2000" b="1">
                <a:solidFill>
                  <a:schemeClr val="bg1">
                    <a:lumMod val="50000"/>
                  </a:schemeClr>
                </a:solidFill>
                <a:latin typeface="Roboto" panose="02000000000000000000" pitchFamily="2" charset="0"/>
              </a:rPr>
              <a:t>The Health </a:t>
            </a:r>
            <a:r>
              <a:rPr lang="en-AU" sz="2000" b="1" dirty="0">
                <a:solidFill>
                  <a:schemeClr val="bg1">
                    <a:lumMod val="50000"/>
                  </a:schemeClr>
                </a:solidFill>
                <a:latin typeface="Roboto" panose="02000000000000000000" pitchFamily="2" charset="0"/>
              </a:rPr>
              <a:t>Industry Leadership Assessment is:</a:t>
            </a:r>
          </a:p>
          <a:p>
            <a:pPr>
              <a:lnSpc>
                <a:spcPct val="110000"/>
              </a:lnSpc>
            </a:pPr>
            <a:r>
              <a:rPr lang="en-AU" sz="2000" b="1" dirty="0">
                <a:solidFill>
                  <a:schemeClr val="bg1">
                    <a:lumMod val="50000"/>
                  </a:schemeClr>
                </a:solidFill>
                <a:latin typeface="Roboto" panose="02000000000000000000" pitchFamily="2" charset="0"/>
              </a:rPr>
              <a:t> a leadership assessment tool correlated to the Australian </a:t>
            </a:r>
            <a:r>
              <a:rPr lang="en-AU" sz="2000" b="1" dirty="0">
                <a:solidFill>
                  <a:schemeClr val="accent2"/>
                </a:solidFill>
                <a:latin typeface="Roboto" panose="02000000000000000000" pitchFamily="2" charset="0"/>
              </a:rPr>
              <a:t>Health LEADS </a:t>
            </a:r>
            <a:r>
              <a:rPr lang="en-AU" sz="2000" b="1" dirty="0">
                <a:solidFill>
                  <a:schemeClr val="bg1">
                    <a:lumMod val="50000"/>
                  </a:schemeClr>
                </a:solidFill>
                <a:latin typeface="Roboto" panose="02000000000000000000" pitchFamily="2" charset="0"/>
              </a:rPr>
              <a:t>Capability Framework and the </a:t>
            </a:r>
            <a:r>
              <a:rPr lang="en-AU" sz="2000" b="1" dirty="0">
                <a:solidFill>
                  <a:srgbClr val="1E7BBB"/>
                </a:solidFill>
                <a:latin typeface="Roboto" panose="02000000000000000000" pitchFamily="2" charset="0"/>
              </a:rPr>
              <a:t>quality standards</a:t>
            </a:r>
          </a:p>
          <a:p>
            <a:pPr marL="342900" indent="-342900">
              <a:lnSpc>
                <a:spcPct val="110000"/>
              </a:lnSpc>
              <a:buFont typeface="Arial" panose="020B0604020202020204" pitchFamily="34" charset="0"/>
              <a:buChar char="•"/>
            </a:pPr>
            <a:r>
              <a:rPr lang="en-AU" sz="2000" b="1" dirty="0">
                <a:solidFill>
                  <a:schemeClr val="bg1">
                    <a:lumMod val="50000"/>
                  </a:schemeClr>
                </a:solidFill>
                <a:latin typeface="Roboto" panose="02000000000000000000" pitchFamily="2" charset="0"/>
              </a:rPr>
              <a:t>developed by Organisational Psychologists, HR professionals, Performance Coaches and industry experts in partnership with two Australian Universities</a:t>
            </a:r>
          </a:p>
          <a:p>
            <a:pPr marL="342900" indent="-342900">
              <a:lnSpc>
                <a:spcPct val="110000"/>
              </a:lnSpc>
              <a:buFont typeface="Arial" panose="020B0604020202020204" pitchFamily="34" charset="0"/>
              <a:buChar char="•"/>
            </a:pPr>
            <a:r>
              <a:rPr lang="en-US" sz="2000" b="1" dirty="0">
                <a:solidFill>
                  <a:schemeClr val="bg1">
                    <a:lumMod val="50000"/>
                  </a:schemeClr>
                </a:solidFill>
                <a:latin typeface="Roboto" panose="02000000000000000000" pitchFamily="2" charset="0"/>
              </a:rPr>
              <a:t>specifically designed for Health Industry</a:t>
            </a:r>
          </a:p>
          <a:p>
            <a:pPr marL="342900" indent="-342900">
              <a:lnSpc>
                <a:spcPct val="110000"/>
              </a:lnSpc>
              <a:buFont typeface="Arial" panose="020B0604020202020204" pitchFamily="34" charset="0"/>
              <a:buChar char="•"/>
            </a:pPr>
            <a:r>
              <a:rPr lang="en-US" sz="2000" b="1" dirty="0">
                <a:solidFill>
                  <a:schemeClr val="bg1">
                    <a:lumMod val="50000"/>
                  </a:schemeClr>
                </a:solidFill>
                <a:latin typeface="Roboto" panose="02000000000000000000" pitchFamily="2" charset="0"/>
              </a:rPr>
              <a:t>enables individuals to identify their biggest gaps, risks and opportunities across 5 capability areas</a:t>
            </a:r>
          </a:p>
          <a:p>
            <a:pPr marL="342900" indent="-342900">
              <a:lnSpc>
                <a:spcPct val="110000"/>
              </a:lnSpc>
              <a:buFont typeface="Arial" panose="020B0604020202020204" pitchFamily="34" charset="0"/>
              <a:buChar char="•"/>
            </a:pPr>
            <a:r>
              <a:rPr lang="en-US" sz="2000" b="1" dirty="0">
                <a:solidFill>
                  <a:schemeClr val="bg1">
                    <a:lumMod val="50000"/>
                  </a:schemeClr>
                </a:solidFill>
                <a:latin typeface="Roboto" panose="02000000000000000000" pitchFamily="2" charset="0"/>
              </a:rPr>
              <a:t>Suitable for all levels of leaders</a:t>
            </a:r>
          </a:p>
        </p:txBody>
      </p:sp>
    </p:spTree>
    <p:extLst>
      <p:ext uri="{BB962C8B-B14F-4D97-AF65-F5344CB8AC3E}">
        <p14:creationId xmlns:p14="http://schemas.microsoft.com/office/powerpoint/2010/main" val="3375879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E23653-DB8B-8A41-9F4F-F86E7983C4DB}"/>
              </a:ext>
            </a:extLst>
          </p:cNvPr>
          <p:cNvPicPr>
            <a:picLocks noChangeAspect="1"/>
          </p:cNvPicPr>
          <p:nvPr/>
        </p:nvPicPr>
        <p:blipFill rotWithShape="1">
          <a:blip r:embed="rId2"/>
          <a:srcRect l="488" t="9664" r="488" b="50000"/>
          <a:stretch/>
        </p:blipFill>
        <p:spPr>
          <a:xfrm>
            <a:off x="0" y="-1"/>
            <a:ext cx="12192000" cy="123568"/>
          </a:xfrm>
          <a:prstGeom prst="rect">
            <a:avLst/>
          </a:prstGeom>
        </p:spPr>
      </p:pic>
      <p:pic>
        <p:nvPicPr>
          <p:cNvPr id="5" name="Picture 4" descr="A picture containing food, drawing&#10;&#10;Description automatically generated">
            <a:extLst>
              <a:ext uri="{FF2B5EF4-FFF2-40B4-BE49-F238E27FC236}">
                <a16:creationId xmlns:a16="http://schemas.microsoft.com/office/drawing/2014/main" id="{A2F8B835-5999-9E48-B411-AD9B1A2FB2BC}"/>
              </a:ext>
            </a:extLst>
          </p:cNvPr>
          <p:cNvPicPr>
            <a:picLocks noChangeAspect="1"/>
          </p:cNvPicPr>
          <p:nvPr/>
        </p:nvPicPr>
        <p:blipFill>
          <a:blip r:embed="rId3"/>
          <a:stretch>
            <a:fillRect/>
          </a:stretch>
        </p:blipFill>
        <p:spPr>
          <a:xfrm>
            <a:off x="9798909" y="460897"/>
            <a:ext cx="2096707" cy="977412"/>
          </a:xfrm>
          <a:prstGeom prst="rect">
            <a:avLst/>
          </a:prstGeom>
        </p:spPr>
      </p:pic>
      <p:sp>
        <p:nvSpPr>
          <p:cNvPr id="6" name="TextBox 5">
            <a:extLst>
              <a:ext uri="{FF2B5EF4-FFF2-40B4-BE49-F238E27FC236}">
                <a16:creationId xmlns:a16="http://schemas.microsoft.com/office/drawing/2014/main" id="{F8B77130-6BC4-A547-A094-EE015B889300}"/>
              </a:ext>
            </a:extLst>
          </p:cNvPr>
          <p:cNvSpPr txBox="1"/>
          <p:nvPr/>
        </p:nvSpPr>
        <p:spPr>
          <a:xfrm>
            <a:off x="296385" y="456573"/>
            <a:ext cx="10520546" cy="1491470"/>
          </a:xfrm>
          <a:prstGeom prst="rect">
            <a:avLst/>
          </a:prstGeom>
          <a:noFill/>
        </p:spPr>
        <p:txBody>
          <a:bodyPr wrap="square" rIns="72000" rtlCol="0">
            <a:noAutofit/>
          </a:bodyPr>
          <a:lstStyle/>
          <a:p>
            <a:pPr>
              <a:lnSpc>
                <a:spcPts val="5300"/>
              </a:lnSpc>
            </a:pPr>
            <a:r>
              <a:rPr lang="en-AU" sz="4500" b="1" kern="200" spc="-150" dirty="0">
                <a:solidFill>
                  <a:srgbClr val="1E7BBB"/>
                </a:solidFill>
                <a:latin typeface="Roboto" panose="02000000000000000000" pitchFamily="2" charset="0"/>
                <a:ea typeface="Roboto" panose="02000000000000000000" pitchFamily="2" charset="0"/>
              </a:rPr>
              <a:t>What is HILCA360?</a:t>
            </a:r>
          </a:p>
          <a:p>
            <a:pPr>
              <a:lnSpc>
                <a:spcPts val="5300"/>
              </a:lnSpc>
            </a:pPr>
            <a:endParaRPr lang="en-AU" sz="4800" kern="200" spc="-150" dirty="0">
              <a:solidFill>
                <a:srgbClr val="1E7BBB"/>
              </a:solidFill>
              <a:latin typeface="Roboto" panose="02000000000000000000" pitchFamily="2" charset="0"/>
              <a:ea typeface="Roboto" panose="02000000000000000000" pitchFamily="2" charset="0"/>
            </a:endParaRPr>
          </a:p>
          <a:p>
            <a:endParaRPr lang="en-US" dirty="0"/>
          </a:p>
        </p:txBody>
      </p:sp>
      <p:pic>
        <p:nvPicPr>
          <p:cNvPr id="9" name="Picture 8" descr="A close up of a logo&#10;&#10;Description automatically generated">
            <a:extLst>
              <a:ext uri="{FF2B5EF4-FFF2-40B4-BE49-F238E27FC236}">
                <a16:creationId xmlns:a16="http://schemas.microsoft.com/office/drawing/2014/main" id="{482C558C-928E-B742-85D9-A73F52976A50}"/>
              </a:ext>
            </a:extLst>
          </p:cNvPr>
          <p:cNvPicPr>
            <a:picLocks noChangeAspect="1"/>
          </p:cNvPicPr>
          <p:nvPr/>
        </p:nvPicPr>
        <p:blipFill rotWithShape="1">
          <a:blip r:embed="rId4"/>
          <a:srcRect l="-3188" t="-112" r="34960" b="29655"/>
          <a:stretch/>
        </p:blipFill>
        <p:spPr>
          <a:xfrm>
            <a:off x="9597078" y="4187075"/>
            <a:ext cx="2594922" cy="2670925"/>
          </a:xfrm>
          <a:prstGeom prst="rect">
            <a:avLst/>
          </a:prstGeom>
        </p:spPr>
      </p:pic>
      <p:sp>
        <p:nvSpPr>
          <p:cNvPr id="10" name="Content Placeholder 2">
            <a:extLst>
              <a:ext uri="{FF2B5EF4-FFF2-40B4-BE49-F238E27FC236}">
                <a16:creationId xmlns:a16="http://schemas.microsoft.com/office/drawing/2014/main" id="{9C7EF48D-B0D2-4292-9544-3BD5D4CD31FC}"/>
              </a:ext>
            </a:extLst>
          </p:cNvPr>
          <p:cNvSpPr>
            <a:spLocks noGrp="1"/>
          </p:cNvSpPr>
          <p:nvPr>
            <p:ph idx="1"/>
          </p:nvPr>
        </p:nvSpPr>
        <p:spPr>
          <a:xfrm>
            <a:off x="296386" y="1543366"/>
            <a:ext cx="10025902" cy="4467929"/>
          </a:xfrm>
        </p:spPr>
        <p:txBody>
          <a:bodyPr>
            <a:normAutofit/>
          </a:bodyPr>
          <a:lstStyle/>
          <a:p>
            <a:pPr>
              <a:lnSpc>
                <a:spcPct val="110000"/>
              </a:lnSpc>
              <a:buFont typeface="Wingdings" panose="05000000000000000000" pitchFamily="2" charset="2"/>
              <a:buChar char="ü"/>
            </a:pPr>
            <a:r>
              <a:rPr lang="en-US" sz="2000" b="1" i="0" u="none" strike="noStrike" baseline="0" dirty="0">
                <a:solidFill>
                  <a:schemeClr val="bg1">
                    <a:lumMod val="50000"/>
                  </a:schemeClr>
                </a:solidFill>
                <a:latin typeface="Roboto" panose="02000000000000000000" pitchFamily="2" charset="0"/>
              </a:rPr>
              <a:t>It shines a spotlight on the most significant opportunities for the individual leadership capability by understanding the current and desired performance. </a:t>
            </a:r>
          </a:p>
          <a:p>
            <a:pPr>
              <a:lnSpc>
                <a:spcPct val="110000"/>
              </a:lnSpc>
              <a:buFont typeface="Wingdings" panose="05000000000000000000" pitchFamily="2" charset="2"/>
              <a:buChar char="ü"/>
            </a:pPr>
            <a:r>
              <a:rPr lang="en-AU" sz="2000" b="1" dirty="0">
                <a:solidFill>
                  <a:schemeClr val="bg1">
                    <a:lumMod val="50000"/>
                  </a:schemeClr>
                </a:solidFill>
                <a:latin typeface="Roboto" panose="02000000000000000000" pitchFamily="2" charset="0"/>
                <a:ea typeface="Roboto" panose="02000000000000000000" pitchFamily="2" charset="0"/>
              </a:rPr>
              <a:t> It is purely designed for your self-development. Only you receive a copy of your report.</a:t>
            </a:r>
          </a:p>
          <a:p>
            <a:pPr>
              <a:lnSpc>
                <a:spcPct val="110000"/>
              </a:lnSpc>
              <a:buFont typeface="Wingdings" panose="05000000000000000000" pitchFamily="2" charset="2"/>
              <a:buChar char="ü"/>
            </a:pPr>
            <a:r>
              <a:rPr lang="en-AU" sz="2000" b="1" dirty="0">
                <a:solidFill>
                  <a:schemeClr val="bg1">
                    <a:lumMod val="50000"/>
                  </a:schemeClr>
                </a:solidFill>
                <a:latin typeface="Roboto" panose="02000000000000000000" pitchFamily="2" charset="0"/>
                <a:ea typeface="Roboto" panose="02000000000000000000" pitchFamily="2" charset="0"/>
              </a:rPr>
              <a:t>The results will be debriefed to you in a confidential and supportive session with one of our Performance Coaches.</a:t>
            </a:r>
          </a:p>
          <a:p>
            <a:pPr>
              <a:lnSpc>
                <a:spcPct val="110000"/>
              </a:lnSpc>
              <a:buFont typeface="Wingdings" panose="05000000000000000000" pitchFamily="2" charset="2"/>
              <a:buChar char="ü"/>
            </a:pPr>
            <a:r>
              <a:rPr lang="en-US" sz="2000" b="1" dirty="0">
                <a:solidFill>
                  <a:schemeClr val="bg1">
                    <a:lumMod val="50000"/>
                  </a:schemeClr>
                </a:solidFill>
                <a:latin typeface="Roboto" panose="02000000000000000000" pitchFamily="2" charset="0"/>
                <a:ea typeface="Roboto" panose="02000000000000000000" pitchFamily="2" charset="0"/>
              </a:rPr>
              <a:t>You will be provided with a Self-Development Guide that includes</a:t>
            </a:r>
            <a:r>
              <a:rPr lang="en-AU" sz="2000" b="1" dirty="0">
                <a:solidFill>
                  <a:schemeClr val="bg1">
                    <a:lumMod val="50000"/>
                  </a:schemeClr>
                </a:solidFill>
                <a:latin typeface="Roboto" panose="02000000000000000000" pitchFamily="2" charset="0"/>
                <a:ea typeface="Roboto" panose="02000000000000000000" pitchFamily="2" charset="0"/>
              </a:rPr>
              <a:t> models, resources, activities and videos/TED talks to transform your leadership and overall effectiveness.</a:t>
            </a:r>
          </a:p>
          <a:p>
            <a:pPr marL="0" indent="0">
              <a:lnSpc>
                <a:spcPct val="110000"/>
              </a:lnSpc>
              <a:buNone/>
            </a:pPr>
            <a:endParaRPr lang="en-AU" sz="2000" b="1" dirty="0">
              <a:solidFill>
                <a:schemeClr val="bg1">
                  <a:lumMod val="50000"/>
                </a:schemeClr>
              </a:solidFill>
              <a:latin typeface="Roboto" panose="02000000000000000000" pitchFamily="2" charset="0"/>
              <a:ea typeface="Roboto" panose="02000000000000000000" pitchFamily="2" charset="0"/>
            </a:endParaRPr>
          </a:p>
          <a:p>
            <a:pPr>
              <a:lnSpc>
                <a:spcPct val="110000"/>
              </a:lnSpc>
              <a:buFont typeface="Wingdings" panose="05000000000000000000" pitchFamily="2" charset="2"/>
              <a:buChar char="ü"/>
            </a:pPr>
            <a:endParaRPr lang="en-AU" sz="2000" b="1" dirty="0">
              <a:solidFill>
                <a:schemeClr val="bg1">
                  <a:lumMod val="50000"/>
                </a:schemeClr>
              </a:solidFill>
              <a:latin typeface="Roboto" panose="02000000000000000000" pitchFamily="2" charset="0"/>
              <a:ea typeface="Roboto" panose="02000000000000000000" pitchFamily="2" charset="0"/>
            </a:endParaRPr>
          </a:p>
          <a:p>
            <a:pPr>
              <a:lnSpc>
                <a:spcPct val="110000"/>
              </a:lnSpc>
            </a:pPr>
            <a:endParaRPr lang="en-AU" sz="1600" dirty="0"/>
          </a:p>
        </p:txBody>
      </p:sp>
    </p:spTree>
    <p:extLst>
      <p:ext uri="{BB962C8B-B14F-4D97-AF65-F5344CB8AC3E}">
        <p14:creationId xmlns:p14="http://schemas.microsoft.com/office/powerpoint/2010/main" val="1572451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E23653-DB8B-8A41-9F4F-F86E7983C4DB}"/>
              </a:ext>
            </a:extLst>
          </p:cNvPr>
          <p:cNvPicPr>
            <a:picLocks noChangeAspect="1"/>
          </p:cNvPicPr>
          <p:nvPr/>
        </p:nvPicPr>
        <p:blipFill rotWithShape="1">
          <a:blip r:embed="rId3"/>
          <a:srcRect l="488" t="9664" r="488" b="50000"/>
          <a:stretch/>
        </p:blipFill>
        <p:spPr>
          <a:xfrm>
            <a:off x="0" y="-1"/>
            <a:ext cx="12192000" cy="123568"/>
          </a:xfrm>
          <a:prstGeom prst="rect">
            <a:avLst/>
          </a:prstGeom>
        </p:spPr>
      </p:pic>
      <p:pic>
        <p:nvPicPr>
          <p:cNvPr id="5" name="Picture 4" descr="A picture containing food, drawing&#10;&#10;Description automatically generated">
            <a:extLst>
              <a:ext uri="{FF2B5EF4-FFF2-40B4-BE49-F238E27FC236}">
                <a16:creationId xmlns:a16="http://schemas.microsoft.com/office/drawing/2014/main" id="{A2F8B835-5999-9E48-B411-AD9B1A2FB2BC}"/>
              </a:ext>
            </a:extLst>
          </p:cNvPr>
          <p:cNvPicPr>
            <a:picLocks noChangeAspect="1"/>
          </p:cNvPicPr>
          <p:nvPr/>
        </p:nvPicPr>
        <p:blipFill>
          <a:blip r:embed="rId4"/>
          <a:stretch>
            <a:fillRect/>
          </a:stretch>
        </p:blipFill>
        <p:spPr>
          <a:xfrm>
            <a:off x="9798909" y="460897"/>
            <a:ext cx="2096707" cy="977412"/>
          </a:xfrm>
          <a:prstGeom prst="rect">
            <a:avLst/>
          </a:prstGeom>
        </p:spPr>
      </p:pic>
      <p:sp>
        <p:nvSpPr>
          <p:cNvPr id="6" name="TextBox 5">
            <a:extLst>
              <a:ext uri="{FF2B5EF4-FFF2-40B4-BE49-F238E27FC236}">
                <a16:creationId xmlns:a16="http://schemas.microsoft.com/office/drawing/2014/main" id="{F8B77130-6BC4-A547-A094-EE015B889300}"/>
              </a:ext>
            </a:extLst>
          </p:cNvPr>
          <p:cNvSpPr txBox="1"/>
          <p:nvPr/>
        </p:nvSpPr>
        <p:spPr>
          <a:xfrm>
            <a:off x="117512" y="460897"/>
            <a:ext cx="6898944" cy="971779"/>
          </a:xfrm>
          <a:prstGeom prst="rect">
            <a:avLst/>
          </a:prstGeom>
          <a:noFill/>
        </p:spPr>
        <p:txBody>
          <a:bodyPr wrap="square" rIns="72000" rtlCol="0">
            <a:noAutofit/>
          </a:bodyPr>
          <a:lstStyle/>
          <a:p>
            <a:pPr>
              <a:lnSpc>
                <a:spcPts val="5300"/>
              </a:lnSpc>
            </a:pPr>
            <a:r>
              <a:rPr lang="en-AU" sz="4500" b="1" kern="200" spc="-150" dirty="0">
                <a:solidFill>
                  <a:srgbClr val="1E7BBB"/>
                </a:solidFill>
                <a:latin typeface="Roboto" panose="02000000000000000000" pitchFamily="2" charset="0"/>
                <a:ea typeface="Roboto" panose="02000000000000000000" pitchFamily="2" charset="0"/>
              </a:rPr>
              <a:t>What is in it for Individuals?</a:t>
            </a:r>
          </a:p>
          <a:p>
            <a:pPr>
              <a:lnSpc>
                <a:spcPts val="5300"/>
              </a:lnSpc>
            </a:pPr>
            <a:endParaRPr lang="en-AU" sz="4800" kern="200" spc="-150" dirty="0">
              <a:solidFill>
                <a:srgbClr val="1E7BBB"/>
              </a:solidFill>
              <a:latin typeface="Roboto" panose="02000000000000000000" pitchFamily="2" charset="0"/>
              <a:ea typeface="Roboto" panose="02000000000000000000" pitchFamily="2" charset="0"/>
            </a:endParaRPr>
          </a:p>
          <a:p>
            <a:endParaRPr lang="en-US" dirty="0"/>
          </a:p>
        </p:txBody>
      </p:sp>
      <p:sp>
        <p:nvSpPr>
          <p:cNvPr id="10" name="Content Placeholder 2">
            <a:extLst>
              <a:ext uri="{FF2B5EF4-FFF2-40B4-BE49-F238E27FC236}">
                <a16:creationId xmlns:a16="http://schemas.microsoft.com/office/drawing/2014/main" id="{9C7EF48D-B0D2-4292-9544-3BD5D4CD31FC}"/>
              </a:ext>
            </a:extLst>
          </p:cNvPr>
          <p:cNvSpPr>
            <a:spLocks noGrp="1"/>
          </p:cNvSpPr>
          <p:nvPr>
            <p:ph idx="1"/>
          </p:nvPr>
        </p:nvSpPr>
        <p:spPr>
          <a:xfrm>
            <a:off x="296386" y="1543366"/>
            <a:ext cx="10025902" cy="4467929"/>
          </a:xfrm>
        </p:spPr>
        <p:txBody>
          <a:bodyPr>
            <a:normAutofit/>
          </a:bodyPr>
          <a:lstStyle/>
          <a:p>
            <a:pPr marL="0" indent="0">
              <a:lnSpc>
                <a:spcPct val="110000"/>
              </a:lnSpc>
              <a:buNone/>
            </a:pPr>
            <a:endParaRPr lang="en-AU" sz="2000" b="1" dirty="0">
              <a:solidFill>
                <a:schemeClr val="bg1">
                  <a:lumMod val="50000"/>
                </a:schemeClr>
              </a:solidFill>
              <a:latin typeface="Roboto" panose="02000000000000000000" pitchFamily="2" charset="0"/>
              <a:ea typeface="Roboto" panose="02000000000000000000" pitchFamily="2" charset="0"/>
            </a:endParaRPr>
          </a:p>
          <a:p>
            <a:pPr>
              <a:lnSpc>
                <a:spcPct val="110000"/>
              </a:lnSpc>
              <a:buFont typeface="Wingdings" panose="05000000000000000000" pitchFamily="2" charset="2"/>
              <a:buChar char="ü"/>
            </a:pPr>
            <a:endParaRPr lang="en-AU" sz="2000" b="1" dirty="0">
              <a:solidFill>
                <a:schemeClr val="bg1">
                  <a:lumMod val="50000"/>
                </a:schemeClr>
              </a:solidFill>
              <a:latin typeface="Roboto" panose="02000000000000000000" pitchFamily="2" charset="0"/>
              <a:ea typeface="Roboto" panose="02000000000000000000" pitchFamily="2" charset="0"/>
            </a:endParaRPr>
          </a:p>
          <a:p>
            <a:pPr>
              <a:lnSpc>
                <a:spcPct val="110000"/>
              </a:lnSpc>
            </a:pPr>
            <a:endParaRPr lang="en-AU" sz="1600" dirty="0"/>
          </a:p>
        </p:txBody>
      </p:sp>
      <p:sp>
        <p:nvSpPr>
          <p:cNvPr id="3" name="TextBox 2">
            <a:extLst>
              <a:ext uri="{FF2B5EF4-FFF2-40B4-BE49-F238E27FC236}">
                <a16:creationId xmlns:a16="http://schemas.microsoft.com/office/drawing/2014/main" id="{1E234DF2-A0C4-B39F-891B-6554E2B9A853}"/>
              </a:ext>
            </a:extLst>
          </p:cNvPr>
          <p:cNvSpPr txBox="1"/>
          <p:nvPr/>
        </p:nvSpPr>
        <p:spPr>
          <a:xfrm>
            <a:off x="185490" y="941560"/>
            <a:ext cx="6165272" cy="618118"/>
          </a:xfrm>
          <a:prstGeom prst="rect">
            <a:avLst/>
          </a:prstGeom>
          <a:noFill/>
        </p:spPr>
        <p:txBody>
          <a:bodyPr wrap="square">
            <a:spAutoFit/>
          </a:bodyPr>
          <a:lstStyle/>
          <a:p>
            <a:pPr>
              <a:lnSpc>
                <a:spcPct val="200000"/>
              </a:lnSpc>
            </a:pPr>
            <a:r>
              <a:rPr lang="en-AU" sz="2000" b="1" dirty="0">
                <a:solidFill>
                  <a:schemeClr val="bg1">
                    <a:lumMod val="50000"/>
                  </a:schemeClr>
                </a:solidFill>
                <a:latin typeface="Roboto" panose="02000000000000000000" pitchFamily="2" charset="0"/>
                <a:ea typeface="Roboto" panose="02000000000000000000" pitchFamily="2" charset="0"/>
              </a:rPr>
              <a:t> The opportunity to </a:t>
            </a:r>
            <a:r>
              <a:rPr lang="en-AU" sz="2000" b="1" dirty="0">
                <a:solidFill>
                  <a:schemeClr val="accent2"/>
                </a:solidFill>
                <a:latin typeface="Roboto" panose="02000000000000000000" pitchFamily="2" charset="0"/>
                <a:ea typeface="Roboto" panose="02000000000000000000" pitchFamily="2" charset="0"/>
              </a:rPr>
              <a:t>transform</a:t>
            </a:r>
          </a:p>
        </p:txBody>
      </p:sp>
      <p:pic>
        <p:nvPicPr>
          <p:cNvPr id="12" name="Picture 11">
            <a:extLst>
              <a:ext uri="{FF2B5EF4-FFF2-40B4-BE49-F238E27FC236}">
                <a16:creationId xmlns:a16="http://schemas.microsoft.com/office/drawing/2014/main" id="{7CEBB760-7ED3-5593-F0FE-0933A29F2995}"/>
              </a:ext>
            </a:extLst>
          </p:cNvPr>
          <p:cNvPicPr>
            <a:picLocks noChangeAspect="1"/>
          </p:cNvPicPr>
          <p:nvPr/>
        </p:nvPicPr>
        <p:blipFill>
          <a:blip r:embed="rId5"/>
          <a:stretch>
            <a:fillRect/>
          </a:stretch>
        </p:blipFill>
        <p:spPr>
          <a:xfrm>
            <a:off x="463513" y="1559678"/>
            <a:ext cx="5227934" cy="4974340"/>
          </a:xfrm>
          <a:prstGeom prst="rect">
            <a:avLst/>
          </a:prstGeom>
        </p:spPr>
      </p:pic>
      <p:pic>
        <p:nvPicPr>
          <p:cNvPr id="14" name="Picture 13">
            <a:extLst>
              <a:ext uri="{FF2B5EF4-FFF2-40B4-BE49-F238E27FC236}">
                <a16:creationId xmlns:a16="http://schemas.microsoft.com/office/drawing/2014/main" id="{D5A73B7E-871F-184D-1762-28DD26D3C9AC}"/>
              </a:ext>
            </a:extLst>
          </p:cNvPr>
          <p:cNvPicPr>
            <a:picLocks noChangeAspect="1"/>
          </p:cNvPicPr>
          <p:nvPr/>
        </p:nvPicPr>
        <p:blipFill>
          <a:blip r:embed="rId6"/>
          <a:stretch>
            <a:fillRect/>
          </a:stretch>
        </p:blipFill>
        <p:spPr>
          <a:xfrm>
            <a:off x="6588145" y="1542812"/>
            <a:ext cx="4783153" cy="5193265"/>
          </a:xfrm>
          <a:prstGeom prst="rect">
            <a:avLst/>
          </a:prstGeom>
        </p:spPr>
      </p:pic>
      <p:sp>
        <p:nvSpPr>
          <p:cNvPr id="15" name="Rectangle: Diagonal Corners Rounded 14">
            <a:extLst>
              <a:ext uri="{FF2B5EF4-FFF2-40B4-BE49-F238E27FC236}">
                <a16:creationId xmlns:a16="http://schemas.microsoft.com/office/drawing/2014/main" id="{F91E882A-262C-0233-65AC-BC742C49838A}"/>
              </a:ext>
            </a:extLst>
          </p:cNvPr>
          <p:cNvSpPr/>
          <p:nvPr/>
        </p:nvSpPr>
        <p:spPr>
          <a:xfrm>
            <a:off x="272062" y="2055766"/>
            <a:ext cx="902803" cy="421427"/>
          </a:xfrm>
          <a:prstGeom prst="round2Diag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AU" dirty="0"/>
              <a:t>Time 1</a:t>
            </a:r>
          </a:p>
        </p:txBody>
      </p:sp>
      <p:sp>
        <p:nvSpPr>
          <p:cNvPr id="16" name="Rectangle: Diagonal Corners Rounded 15">
            <a:extLst>
              <a:ext uri="{FF2B5EF4-FFF2-40B4-BE49-F238E27FC236}">
                <a16:creationId xmlns:a16="http://schemas.microsoft.com/office/drawing/2014/main" id="{65BA74CD-2D7C-FE24-C0FA-30D0310F0274}"/>
              </a:ext>
            </a:extLst>
          </p:cNvPr>
          <p:cNvSpPr/>
          <p:nvPr/>
        </p:nvSpPr>
        <p:spPr>
          <a:xfrm>
            <a:off x="6358793" y="2055765"/>
            <a:ext cx="902803" cy="421427"/>
          </a:xfrm>
          <a:prstGeom prst="round2Diag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AU" dirty="0"/>
              <a:t>Time 2</a:t>
            </a:r>
          </a:p>
        </p:txBody>
      </p:sp>
    </p:spTree>
    <p:extLst>
      <p:ext uri="{BB962C8B-B14F-4D97-AF65-F5344CB8AC3E}">
        <p14:creationId xmlns:p14="http://schemas.microsoft.com/office/powerpoint/2010/main" val="497299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E23653-DB8B-8A41-9F4F-F86E7983C4DB}"/>
              </a:ext>
            </a:extLst>
          </p:cNvPr>
          <p:cNvPicPr>
            <a:picLocks noChangeAspect="1"/>
          </p:cNvPicPr>
          <p:nvPr/>
        </p:nvPicPr>
        <p:blipFill rotWithShape="1">
          <a:blip r:embed="rId2"/>
          <a:srcRect l="488" t="9664" r="488" b="50000"/>
          <a:stretch/>
        </p:blipFill>
        <p:spPr>
          <a:xfrm>
            <a:off x="0" y="-1"/>
            <a:ext cx="12192000" cy="123568"/>
          </a:xfrm>
          <a:prstGeom prst="rect">
            <a:avLst/>
          </a:prstGeom>
        </p:spPr>
      </p:pic>
      <p:pic>
        <p:nvPicPr>
          <p:cNvPr id="5" name="Picture 4" descr="A picture containing food, drawing&#10;&#10;Description automatically generated">
            <a:extLst>
              <a:ext uri="{FF2B5EF4-FFF2-40B4-BE49-F238E27FC236}">
                <a16:creationId xmlns:a16="http://schemas.microsoft.com/office/drawing/2014/main" id="{A2F8B835-5999-9E48-B411-AD9B1A2FB2BC}"/>
              </a:ext>
            </a:extLst>
          </p:cNvPr>
          <p:cNvPicPr>
            <a:picLocks noChangeAspect="1"/>
          </p:cNvPicPr>
          <p:nvPr/>
        </p:nvPicPr>
        <p:blipFill>
          <a:blip r:embed="rId3"/>
          <a:stretch>
            <a:fillRect/>
          </a:stretch>
        </p:blipFill>
        <p:spPr>
          <a:xfrm>
            <a:off x="9798909" y="460897"/>
            <a:ext cx="2096707" cy="977412"/>
          </a:xfrm>
          <a:prstGeom prst="rect">
            <a:avLst/>
          </a:prstGeom>
        </p:spPr>
      </p:pic>
      <p:sp>
        <p:nvSpPr>
          <p:cNvPr id="6" name="TextBox 5">
            <a:extLst>
              <a:ext uri="{FF2B5EF4-FFF2-40B4-BE49-F238E27FC236}">
                <a16:creationId xmlns:a16="http://schemas.microsoft.com/office/drawing/2014/main" id="{F8B77130-6BC4-A547-A094-EE015B889300}"/>
              </a:ext>
            </a:extLst>
          </p:cNvPr>
          <p:cNvSpPr txBox="1"/>
          <p:nvPr/>
        </p:nvSpPr>
        <p:spPr>
          <a:xfrm>
            <a:off x="117512" y="460897"/>
            <a:ext cx="6898944" cy="971779"/>
          </a:xfrm>
          <a:prstGeom prst="rect">
            <a:avLst/>
          </a:prstGeom>
          <a:noFill/>
        </p:spPr>
        <p:txBody>
          <a:bodyPr wrap="square" rIns="72000" rtlCol="0">
            <a:noAutofit/>
          </a:bodyPr>
          <a:lstStyle/>
          <a:p>
            <a:pPr>
              <a:lnSpc>
                <a:spcPts val="5300"/>
              </a:lnSpc>
            </a:pPr>
            <a:r>
              <a:rPr lang="en-AU" sz="4500" b="1" kern="200" spc="-150">
                <a:solidFill>
                  <a:srgbClr val="1E7BBB"/>
                </a:solidFill>
                <a:latin typeface="Roboto" panose="02000000000000000000" pitchFamily="2" charset="0"/>
                <a:ea typeface="Roboto" panose="02000000000000000000" pitchFamily="2" charset="0"/>
              </a:rPr>
              <a:t>What is in it for Individuals?</a:t>
            </a:r>
          </a:p>
          <a:p>
            <a:pPr>
              <a:lnSpc>
                <a:spcPts val="5300"/>
              </a:lnSpc>
            </a:pPr>
            <a:endParaRPr lang="en-AU" sz="4800" kern="200" spc="-150">
              <a:solidFill>
                <a:srgbClr val="1E7BBB"/>
              </a:solidFill>
              <a:latin typeface="Roboto" panose="02000000000000000000" pitchFamily="2" charset="0"/>
              <a:ea typeface="Roboto" panose="02000000000000000000" pitchFamily="2" charset="0"/>
            </a:endParaRPr>
          </a:p>
          <a:p>
            <a:endParaRPr lang="en-US"/>
          </a:p>
        </p:txBody>
      </p:sp>
      <p:pic>
        <p:nvPicPr>
          <p:cNvPr id="9" name="Picture 8" descr="A close up of a logo&#10;&#10;Description automatically generated">
            <a:extLst>
              <a:ext uri="{FF2B5EF4-FFF2-40B4-BE49-F238E27FC236}">
                <a16:creationId xmlns:a16="http://schemas.microsoft.com/office/drawing/2014/main" id="{482C558C-928E-B742-85D9-A73F52976A50}"/>
              </a:ext>
            </a:extLst>
          </p:cNvPr>
          <p:cNvPicPr>
            <a:picLocks noChangeAspect="1"/>
          </p:cNvPicPr>
          <p:nvPr/>
        </p:nvPicPr>
        <p:blipFill rotWithShape="1">
          <a:blip r:embed="rId4"/>
          <a:srcRect l="-3188" t="-112" r="34960" b="29655"/>
          <a:stretch/>
        </p:blipFill>
        <p:spPr>
          <a:xfrm>
            <a:off x="9597078" y="4187075"/>
            <a:ext cx="2594922" cy="2670925"/>
          </a:xfrm>
          <a:prstGeom prst="rect">
            <a:avLst/>
          </a:prstGeom>
        </p:spPr>
      </p:pic>
      <p:sp>
        <p:nvSpPr>
          <p:cNvPr id="10" name="Content Placeholder 2">
            <a:extLst>
              <a:ext uri="{FF2B5EF4-FFF2-40B4-BE49-F238E27FC236}">
                <a16:creationId xmlns:a16="http://schemas.microsoft.com/office/drawing/2014/main" id="{9C7EF48D-B0D2-4292-9544-3BD5D4CD31FC}"/>
              </a:ext>
            </a:extLst>
          </p:cNvPr>
          <p:cNvSpPr>
            <a:spLocks noGrp="1"/>
          </p:cNvSpPr>
          <p:nvPr>
            <p:ph idx="1"/>
          </p:nvPr>
        </p:nvSpPr>
        <p:spPr>
          <a:xfrm>
            <a:off x="296386" y="1543366"/>
            <a:ext cx="10025902" cy="4467929"/>
          </a:xfrm>
        </p:spPr>
        <p:txBody>
          <a:bodyPr>
            <a:normAutofit/>
          </a:bodyPr>
          <a:lstStyle/>
          <a:p>
            <a:pPr marL="0" indent="0">
              <a:lnSpc>
                <a:spcPct val="110000"/>
              </a:lnSpc>
              <a:buNone/>
            </a:pPr>
            <a:endParaRPr lang="en-AU" sz="2000" b="1" dirty="0">
              <a:solidFill>
                <a:schemeClr val="bg1">
                  <a:lumMod val="50000"/>
                </a:schemeClr>
              </a:solidFill>
              <a:latin typeface="Roboto" panose="02000000000000000000" pitchFamily="2" charset="0"/>
              <a:ea typeface="Roboto" panose="02000000000000000000" pitchFamily="2" charset="0"/>
            </a:endParaRPr>
          </a:p>
          <a:p>
            <a:pPr>
              <a:lnSpc>
                <a:spcPct val="110000"/>
              </a:lnSpc>
              <a:buFont typeface="Wingdings" panose="05000000000000000000" pitchFamily="2" charset="2"/>
              <a:buChar char="ü"/>
            </a:pPr>
            <a:endParaRPr lang="en-AU" sz="2000" b="1" dirty="0">
              <a:solidFill>
                <a:schemeClr val="bg1">
                  <a:lumMod val="50000"/>
                </a:schemeClr>
              </a:solidFill>
              <a:latin typeface="Roboto" panose="02000000000000000000" pitchFamily="2" charset="0"/>
              <a:ea typeface="Roboto" panose="02000000000000000000" pitchFamily="2" charset="0"/>
            </a:endParaRPr>
          </a:p>
          <a:p>
            <a:pPr>
              <a:lnSpc>
                <a:spcPct val="110000"/>
              </a:lnSpc>
            </a:pPr>
            <a:endParaRPr lang="en-AU" sz="1600" dirty="0"/>
          </a:p>
        </p:txBody>
      </p:sp>
      <p:graphicFrame>
        <p:nvGraphicFramePr>
          <p:cNvPr id="8" name="Chart 7">
            <a:extLst>
              <a:ext uri="{FF2B5EF4-FFF2-40B4-BE49-F238E27FC236}">
                <a16:creationId xmlns:a16="http://schemas.microsoft.com/office/drawing/2014/main" id="{F91449FB-A17F-40EE-B518-5C163FD4D100}"/>
              </a:ext>
            </a:extLst>
          </p:cNvPr>
          <p:cNvGraphicFramePr/>
          <p:nvPr>
            <p:extLst>
              <p:ext uri="{D42A27DB-BD31-4B8C-83A1-F6EECF244321}">
                <p14:modId xmlns:p14="http://schemas.microsoft.com/office/powerpoint/2010/main" val="4165462060"/>
              </p:ext>
            </p:extLst>
          </p:nvPr>
        </p:nvGraphicFramePr>
        <p:xfrm>
          <a:off x="5237344" y="1338262"/>
          <a:ext cx="6019800" cy="3343275"/>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a:extLst>
              <a:ext uri="{FF2B5EF4-FFF2-40B4-BE49-F238E27FC236}">
                <a16:creationId xmlns:a16="http://schemas.microsoft.com/office/drawing/2014/main" id="{F415A60C-24E9-78EE-C496-D2081A5F4324}"/>
              </a:ext>
            </a:extLst>
          </p:cNvPr>
          <p:cNvSpPr txBox="1"/>
          <p:nvPr/>
        </p:nvSpPr>
        <p:spPr>
          <a:xfrm>
            <a:off x="407194" y="1772745"/>
            <a:ext cx="4830150" cy="3693319"/>
          </a:xfrm>
          <a:prstGeom prst="rect">
            <a:avLst/>
          </a:prstGeom>
          <a:noFill/>
        </p:spPr>
        <p:txBody>
          <a:bodyPr wrap="square">
            <a:spAutoFit/>
          </a:bodyPr>
          <a:lstStyle/>
          <a:p>
            <a:r>
              <a:rPr lang="en-AU" sz="1800" dirty="0">
                <a:effectLst/>
                <a:latin typeface="Calibri" panose="020F0502020204030204" pitchFamily="34" charset="0"/>
                <a:ea typeface="Calibri" panose="020F0502020204030204" pitchFamily="34" charset="0"/>
              </a:rPr>
              <a:t>Testimonial:</a:t>
            </a:r>
          </a:p>
          <a:p>
            <a:endParaRPr lang="en-AU" dirty="0">
              <a:latin typeface="Calibri" panose="020F0502020204030204" pitchFamily="34" charset="0"/>
              <a:ea typeface="Calibri" panose="020F0502020204030204" pitchFamily="34" charset="0"/>
            </a:endParaRPr>
          </a:p>
          <a:p>
            <a:r>
              <a:rPr lang="en-AU" sz="1800" i="1" dirty="0">
                <a:effectLst/>
                <a:latin typeface="Calibri" panose="020F0502020204030204" pitchFamily="34" charset="0"/>
                <a:ea typeface="Calibri" panose="020F0502020204030204" pitchFamily="34" charset="0"/>
              </a:rPr>
              <a:t>I was super excited to see the results that a key health industry leader (Manager Level) achieved inside the last 12 months. She had been quite disappointed in her first round results and her “unintended impact” on her large team, but was able to turn this disappointment into motivation to grow and develop. I coached her over the 12 month period and she regularly checked in with me about “real time” challenges she was dealing with relating to staffing issues (pressure, shortages, covid, conflict etc). She did “the work”. </a:t>
            </a:r>
          </a:p>
        </p:txBody>
      </p:sp>
    </p:spTree>
    <p:extLst>
      <p:ext uri="{BB962C8B-B14F-4D97-AF65-F5344CB8AC3E}">
        <p14:creationId xmlns:p14="http://schemas.microsoft.com/office/powerpoint/2010/main" val="2403398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E23653-DB8B-8A41-9F4F-F86E7983C4DB}"/>
              </a:ext>
            </a:extLst>
          </p:cNvPr>
          <p:cNvPicPr>
            <a:picLocks noChangeAspect="1"/>
          </p:cNvPicPr>
          <p:nvPr/>
        </p:nvPicPr>
        <p:blipFill rotWithShape="1">
          <a:blip r:embed="rId2"/>
          <a:srcRect l="488" t="9664" r="488" b="50000"/>
          <a:stretch/>
        </p:blipFill>
        <p:spPr>
          <a:xfrm>
            <a:off x="0" y="-1"/>
            <a:ext cx="12192000" cy="123568"/>
          </a:xfrm>
          <a:prstGeom prst="rect">
            <a:avLst/>
          </a:prstGeom>
        </p:spPr>
      </p:pic>
      <p:pic>
        <p:nvPicPr>
          <p:cNvPr id="5" name="Picture 4" descr="A picture containing food, drawing&#10;&#10;Description automatically generated">
            <a:extLst>
              <a:ext uri="{FF2B5EF4-FFF2-40B4-BE49-F238E27FC236}">
                <a16:creationId xmlns:a16="http://schemas.microsoft.com/office/drawing/2014/main" id="{A2F8B835-5999-9E48-B411-AD9B1A2FB2BC}"/>
              </a:ext>
            </a:extLst>
          </p:cNvPr>
          <p:cNvPicPr>
            <a:picLocks noChangeAspect="1"/>
          </p:cNvPicPr>
          <p:nvPr/>
        </p:nvPicPr>
        <p:blipFill>
          <a:blip r:embed="rId3"/>
          <a:stretch>
            <a:fillRect/>
          </a:stretch>
        </p:blipFill>
        <p:spPr>
          <a:xfrm>
            <a:off x="9798909" y="460897"/>
            <a:ext cx="2096707" cy="977412"/>
          </a:xfrm>
          <a:prstGeom prst="rect">
            <a:avLst/>
          </a:prstGeom>
        </p:spPr>
      </p:pic>
      <p:sp>
        <p:nvSpPr>
          <p:cNvPr id="6" name="TextBox 5">
            <a:extLst>
              <a:ext uri="{FF2B5EF4-FFF2-40B4-BE49-F238E27FC236}">
                <a16:creationId xmlns:a16="http://schemas.microsoft.com/office/drawing/2014/main" id="{F8B77130-6BC4-A547-A094-EE015B889300}"/>
              </a:ext>
            </a:extLst>
          </p:cNvPr>
          <p:cNvSpPr txBox="1"/>
          <p:nvPr/>
        </p:nvSpPr>
        <p:spPr>
          <a:xfrm>
            <a:off x="580591" y="493594"/>
            <a:ext cx="8687234" cy="1491470"/>
          </a:xfrm>
          <a:prstGeom prst="rect">
            <a:avLst/>
          </a:prstGeom>
          <a:noFill/>
        </p:spPr>
        <p:txBody>
          <a:bodyPr wrap="square" rIns="72000" rtlCol="0">
            <a:noAutofit/>
          </a:bodyPr>
          <a:lstStyle/>
          <a:p>
            <a:pPr>
              <a:lnSpc>
                <a:spcPts val="5300"/>
              </a:lnSpc>
            </a:pPr>
            <a:r>
              <a:rPr lang="en-AU" sz="4800" b="1" kern="200" spc="-150">
                <a:solidFill>
                  <a:srgbClr val="1E7BBB"/>
                </a:solidFill>
                <a:latin typeface="Roboto" panose="02000000000000000000" pitchFamily="2" charset="0"/>
                <a:ea typeface="Roboto" panose="02000000000000000000" pitchFamily="2" charset="0"/>
              </a:rPr>
              <a:t>How it Works?</a:t>
            </a:r>
          </a:p>
          <a:p>
            <a:pPr>
              <a:lnSpc>
                <a:spcPts val="5300"/>
              </a:lnSpc>
            </a:pPr>
            <a:endParaRPr lang="en-AU" sz="4800" kern="200" spc="-150">
              <a:solidFill>
                <a:srgbClr val="1E7BBB"/>
              </a:solidFill>
              <a:latin typeface="Roboto" panose="02000000000000000000" pitchFamily="2" charset="0"/>
              <a:ea typeface="Roboto" panose="02000000000000000000" pitchFamily="2" charset="0"/>
            </a:endParaRPr>
          </a:p>
          <a:p>
            <a:endParaRPr lang="en-US"/>
          </a:p>
        </p:txBody>
      </p:sp>
      <p:pic>
        <p:nvPicPr>
          <p:cNvPr id="9" name="Picture 8" descr="A close up of a logo&#10;&#10;Description automatically generated">
            <a:extLst>
              <a:ext uri="{FF2B5EF4-FFF2-40B4-BE49-F238E27FC236}">
                <a16:creationId xmlns:a16="http://schemas.microsoft.com/office/drawing/2014/main" id="{482C558C-928E-B742-85D9-A73F52976A50}"/>
              </a:ext>
            </a:extLst>
          </p:cNvPr>
          <p:cNvPicPr>
            <a:picLocks noChangeAspect="1"/>
          </p:cNvPicPr>
          <p:nvPr/>
        </p:nvPicPr>
        <p:blipFill rotWithShape="1">
          <a:blip r:embed="rId4"/>
          <a:srcRect l="-3188" t="-112" r="34960" b="29655"/>
          <a:stretch/>
        </p:blipFill>
        <p:spPr>
          <a:xfrm>
            <a:off x="9597078" y="4187075"/>
            <a:ext cx="2594922" cy="2670925"/>
          </a:xfrm>
          <a:prstGeom prst="rect">
            <a:avLst/>
          </a:prstGeom>
        </p:spPr>
      </p:pic>
      <p:pic>
        <p:nvPicPr>
          <p:cNvPr id="7" name="Picture 6">
            <a:extLst>
              <a:ext uri="{FF2B5EF4-FFF2-40B4-BE49-F238E27FC236}">
                <a16:creationId xmlns:a16="http://schemas.microsoft.com/office/drawing/2014/main" id="{ED533FFB-A3F9-4DA5-89E4-7C8B6276AE64}"/>
              </a:ext>
            </a:extLst>
          </p:cNvPr>
          <p:cNvPicPr>
            <a:picLocks noChangeAspect="1"/>
          </p:cNvPicPr>
          <p:nvPr/>
        </p:nvPicPr>
        <p:blipFill rotWithShape="1">
          <a:blip r:embed="rId5"/>
          <a:srcRect l="39145" t="20848" r="23899" b="23717"/>
          <a:stretch/>
        </p:blipFill>
        <p:spPr>
          <a:xfrm>
            <a:off x="5649774" y="4518317"/>
            <a:ext cx="2187190" cy="2187190"/>
          </a:xfrm>
          <a:prstGeom prst="ellipse">
            <a:avLst/>
          </a:prstGeom>
        </p:spPr>
      </p:pic>
      <p:sp>
        <p:nvSpPr>
          <p:cNvPr id="8" name="TextBox 7">
            <a:extLst>
              <a:ext uri="{FF2B5EF4-FFF2-40B4-BE49-F238E27FC236}">
                <a16:creationId xmlns:a16="http://schemas.microsoft.com/office/drawing/2014/main" id="{84646647-5826-474B-A43E-FC2A4455A1F1}"/>
              </a:ext>
            </a:extLst>
          </p:cNvPr>
          <p:cNvSpPr txBox="1"/>
          <p:nvPr/>
        </p:nvSpPr>
        <p:spPr>
          <a:xfrm>
            <a:off x="2598821" y="4857117"/>
            <a:ext cx="2660983" cy="1191816"/>
          </a:xfrm>
          <a:prstGeom prst="wedgeRoundRectCallout">
            <a:avLst>
              <a:gd name="adj1" fmla="val 71133"/>
              <a:gd name="adj2" fmla="val -13245"/>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AU" sz="1600" b="1" i="1"/>
              <a:t>Note: Assessments can be completed on any device and only takes around 10-15mins to complete!</a:t>
            </a:r>
          </a:p>
        </p:txBody>
      </p:sp>
      <p:sp>
        <p:nvSpPr>
          <p:cNvPr id="14" name="Oval 13">
            <a:extLst>
              <a:ext uri="{FF2B5EF4-FFF2-40B4-BE49-F238E27FC236}">
                <a16:creationId xmlns:a16="http://schemas.microsoft.com/office/drawing/2014/main" id="{F8FEACA1-FE5B-4D01-A606-72FE5D95F73E}"/>
              </a:ext>
            </a:extLst>
          </p:cNvPr>
          <p:cNvSpPr/>
          <p:nvPr/>
        </p:nvSpPr>
        <p:spPr>
          <a:xfrm>
            <a:off x="1292823" y="3446972"/>
            <a:ext cx="1044130" cy="10441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8D45C56-9484-43B6-B0C9-A93821B929A3}"/>
              </a:ext>
            </a:extLst>
          </p:cNvPr>
          <p:cNvSpPr/>
          <p:nvPr/>
        </p:nvSpPr>
        <p:spPr>
          <a:xfrm>
            <a:off x="3462584" y="3419270"/>
            <a:ext cx="1044130" cy="10441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A7FCE27-94F2-4099-A70E-03B44C733E78}"/>
              </a:ext>
            </a:extLst>
          </p:cNvPr>
          <p:cNvSpPr/>
          <p:nvPr/>
        </p:nvSpPr>
        <p:spPr>
          <a:xfrm>
            <a:off x="5615527" y="3421496"/>
            <a:ext cx="1044130" cy="10441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7CFB2F8-2070-465F-B654-E0B0B6887384}"/>
              </a:ext>
            </a:extLst>
          </p:cNvPr>
          <p:cNvSpPr/>
          <p:nvPr/>
        </p:nvSpPr>
        <p:spPr>
          <a:xfrm>
            <a:off x="7969930" y="3397592"/>
            <a:ext cx="1044130" cy="10441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6DF0775-C68F-4282-8EFD-BEE1C3E8193F}"/>
              </a:ext>
            </a:extLst>
          </p:cNvPr>
          <p:cNvSpPr/>
          <p:nvPr/>
        </p:nvSpPr>
        <p:spPr>
          <a:xfrm>
            <a:off x="10370799" y="3360435"/>
            <a:ext cx="1044130" cy="10441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descr="Bar chart">
            <a:extLst>
              <a:ext uri="{FF2B5EF4-FFF2-40B4-BE49-F238E27FC236}">
                <a16:creationId xmlns:a16="http://schemas.microsoft.com/office/drawing/2014/main" id="{4DE9D732-A6AA-42FF-8245-E385ADFBD40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47779" y="3506238"/>
            <a:ext cx="689846" cy="689846"/>
          </a:xfrm>
          <a:prstGeom prst="rect">
            <a:avLst/>
          </a:prstGeom>
        </p:spPr>
      </p:pic>
      <p:pic>
        <p:nvPicPr>
          <p:cNvPr id="26" name="Graphic 25" descr="Target Audience">
            <a:extLst>
              <a:ext uri="{FF2B5EF4-FFF2-40B4-BE49-F238E27FC236}">
                <a16:creationId xmlns:a16="http://schemas.microsoft.com/office/drawing/2014/main" id="{2A7BD57F-3DEE-4BF4-B18A-620ECB195DC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56779" y="3485828"/>
            <a:ext cx="914400" cy="914400"/>
          </a:xfrm>
          <a:prstGeom prst="rect">
            <a:avLst/>
          </a:prstGeom>
        </p:spPr>
      </p:pic>
      <p:pic>
        <p:nvPicPr>
          <p:cNvPr id="28" name="Graphic 27" descr="Boardroom">
            <a:extLst>
              <a:ext uri="{FF2B5EF4-FFF2-40B4-BE49-F238E27FC236}">
                <a16:creationId xmlns:a16="http://schemas.microsoft.com/office/drawing/2014/main" id="{B39CBA82-E2D3-4D0C-8F0E-4F6A1B06FD6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33885" y="3446972"/>
            <a:ext cx="914400" cy="914400"/>
          </a:xfrm>
          <a:prstGeom prst="rect">
            <a:avLst/>
          </a:prstGeom>
        </p:spPr>
      </p:pic>
      <p:pic>
        <p:nvPicPr>
          <p:cNvPr id="30" name="Graphic 29" descr="Open book">
            <a:extLst>
              <a:ext uri="{FF2B5EF4-FFF2-40B4-BE49-F238E27FC236}">
                <a16:creationId xmlns:a16="http://schemas.microsoft.com/office/drawing/2014/main" id="{B44EDC9A-97AB-4085-B557-7AB330364C3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20700074">
            <a:off x="5758087" y="3550811"/>
            <a:ext cx="766698" cy="766698"/>
          </a:xfrm>
          <a:prstGeom prst="rect">
            <a:avLst/>
          </a:prstGeom>
        </p:spPr>
      </p:pic>
      <p:pic>
        <p:nvPicPr>
          <p:cNvPr id="32" name="Graphic 31" descr="Checklist">
            <a:extLst>
              <a:ext uri="{FF2B5EF4-FFF2-40B4-BE49-F238E27FC236}">
                <a16:creationId xmlns:a16="http://schemas.microsoft.com/office/drawing/2014/main" id="{20EEF355-6F78-4A88-9B0F-55A5E6D21F6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645027" y="3508159"/>
            <a:ext cx="689846" cy="689846"/>
          </a:xfrm>
          <a:prstGeom prst="rect">
            <a:avLst/>
          </a:prstGeom>
        </p:spPr>
      </p:pic>
      <p:graphicFrame>
        <p:nvGraphicFramePr>
          <p:cNvPr id="33" name="Content Placeholder 3">
            <a:extLst>
              <a:ext uri="{FF2B5EF4-FFF2-40B4-BE49-F238E27FC236}">
                <a16:creationId xmlns:a16="http://schemas.microsoft.com/office/drawing/2014/main" id="{7E1449B5-7135-4369-8DF0-1F97D5B38A77}"/>
              </a:ext>
            </a:extLst>
          </p:cNvPr>
          <p:cNvGraphicFramePr>
            <a:graphicFrameLocks noGrp="1"/>
          </p:cNvGraphicFramePr>
          <p:nvPr>
            <p:ph idx="1"/>
            <p:extLst>
              <p:ext uri="{D42A27DB-BD31-4B8C-83A1-F6EECF244321}">
                <p14:modId xmlns:p14="http://schemas.microsoft.com/office/powerpoint/2010/main" val="970348756"/>
              </p:ext>
            </p:extLst>
          </p:nvPr>
        </p:nvGraphicFramePr>
        <p:xfrm>
          <a:off x="827577" y="1436259"/>
          <a:ext cx="10775270" cy="1960966"/>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10" name="Speech Bubble: Rectangle with Corners Rounded 9">
            <a:extLst>
              <a:ext uri="{FF2B5EF4-FFF2-40B4-BE49-F238E27FC236}">
                <a16:creationId xmlns:a16="http://schemas.microsoft.com/office/drawing/2014/main" id="{35230337-8DC2-41FF-AE7D-FAC867129421}"/>
              </a:ext>
            </a:extLst>
          </p:cNvPr>
          <p:cNvSpPr/>
          <p:nvPr/>
        </p:nvSpPr>
        <p:spPr>
          <a:xfrm>
            <a:off x="5020390" y="134265"/>
            <a:ext cx="2532474" cy="868372"/>
          </a:xfrm>
          <a:prstGeom prst="wedgeRoundRectCallout">
            <a:avLst>
              <a:gd name="adj1" fmla="val -55149"/>
              <a:gd name="adj2" fmla="val 7161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sz="1400" dirty="0">
                <a:solidFill>
                  <a:srgbClr val="FF0000"/>
                </a:solidFill>
              </a:rPr>
              <a:t>The two emails will be from: </a:t>
            </a:r>
            <a:r>
              <a:rPr lang="en-AU" sz="1400" err="1">
                <a:solidFill>
                  <a:srgbClr val="FF0000"/>
                </a:solidFill>
              </a:rPr>
              <a:t>datadrivesinsight</a:t>
            </a:r>
            <a:r>
              <a:rPr lang="en-AU" sz="1400" dirty="0">
                <a:solidFill>
                  <a:srgbClr val="FF0000"/>
                </a:solidFill>
              </a:rPr>
              <a:t>”. E.g. “CILCA Admin”</a:t>
            </a:r>
            <a:endParaRPr lang="en-AU" sz="1400">
              <a:solidFill>
                <a:srgbClr val="FF0000"/>
              </a:solidFill>
              <a:cs typeface="Calibri"/>
            </a:endParaRPr>
          </a:p>
        </p:txBody>
      </p:sp>
    </p:spTree>
    <p:extLst>
      <p:ext uri="{BB962C8B-B14F-4D97-AF65-F5344CB8AC3E}">
        <p14:creationId xmlns:p14="http://schemas.microsoft.com/office/powerpoint/2010/main" val="4121040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E23653-DB8B-8A41-9F4F-F86E7983C4DB}"/>
              </a:ext>
            </a:extLst>
          </p:cNvPr>
          <p:cNvPicPr>
            <a:picLocks noChangeAspect="1"/>
          </p:cNvPicPr>
          <p:nvPr/>
        </p:nvPicPr>
        <p:blipFill rotWithShape="1">
          <a:blip r:embed="rId2"/>
          <a:srcRect l="488" t="9664" r="488" b="50000"/>
          <a:stretch/>
        </p:blipFill>
        <p:spPr>
          <a:xfrm>
            <a:off x="0" y="-1"/>
            <a:ext cx="12192000" cy="123568"/>
          </a:xfrm>
          <a:prstGeom prst="rect">
            <a:avLst/>
          </a:prstGeom>
        </p:spPr>
      </p:pic>
      <p:pic>
        <p:nvPicPr>
          <p:cNvPr id="5" name="Picture 4" descr="A picture containing food, drawing&#10;&#10;Description automatically generated">
            <a:extLst>
              <a:ext uri="{FF2B5EF4-FFF2-40B4-BE49-F238E27FC236}">
                <a16:creationId xmlns:a16="http://schemas.microsoft.com/office/drawing/2014/main" id="{A2F8B835-5999-9E48-B411-AD9B1A2FB2BC}"/>
              </a:ext>
            </a:extLst>
          </p:cNvPr>
          <p:cNvPicPr>
            <a:picLocks noChangeAspect="1"/>
          </p:cNvPicPr>
          <p:nvPr/>
        </p:nvPicPr>
        <p:blipFill>
          <a:blip r:embed="rId3"/>
          <a:stretch>
            <a:fillRect/>
          </a:stretch>
        </p:blipFill>
        <p:spPr>
          <a:xfrm>
            <a:off x="9798909" y="460897"/>
            <a:ext cx="2096707" cy="977412"/>
          </a:xfrm>
          <a:prstGeom prst="rect">
            <a:avLst/>
          </a:prstGeom>
        </p:spPr>
      </p:pic>
      <p:sp>
        <p:nvSpPr>
          <p:cNvPr id="6" name="TextBox 5">
            <a:extLst>
              <a:ext uri="{FF2B5EF4-FFF2-40B4-BE49-F238E27FC236}">
                <a16:creationId xmlns:a16="http://schemas.microsoft.com/office/drawing/2014/main" id="{F8B77130-6BC4-A547-A094-EE015B889300}"/>
              </a:ext>
            </a:extLst>
          </p:cNvPr>
          <p:cNvSpPr txBox="1"/>
          <p:nvPr/>
        </p:nvSpPr>
        <p:spPr>
          <a:xfrm>
            <a:off x="284756" y="393251"/>
            <a:ext cx="8687234" cy="1491470"/>
          </a:xfrm>
          <a:prstGeom prst="rect">
            <a:avLst/>
          </a:prstGeom>
          <a:noFill/>
        </p:spPr>
        <p:txBody>
          <a:bodyPr wrap="square" rIns="72000" rtlCol="0">
            <a:noAutofit/>
          </a:bodyPr>
          <a:lstStyle/>
          <a:p>
            <a:pPr>
              <a:lnSpc>
                <a:spcPts val="5300"/>
              </a:lnSpc>
            </a:pPr>
            <a:r>
              <a:rPr lang="en-AU" sz="4800" b="1" kern="200" spc="-150">
                <a:solidFill>
                  <a:srgbClr val="1E7BBB"/>
                </a:solidFill>
                <a:latin typeface="Roboto" panose="02000000000000000000" pitchFamily="2" charset="0"/>
                <a:ea typeface="Roboto" panose="02000000000000000000" pitchFamily="2" charset="0"/>
              </a:rPr>
              <a:t>Who You Need to Nominate</a:t>
            </a:r>
          </a:p>
          <a:p>
            <a:pPr>
              <a:lnSpc>
                <a:spcPts val="5300"/>
              </a:lnSpc>
            </a:pPr>
            <a:endParaRPr lang="en-AU" sz="4800" kern="200" spc="-150">
              <a:solidFill>
                <a:srgbClr val="1E7BBB"/>
              </a:solidFill>
              <a:latin typeface="Roboto" panose="02000000000000000000" pitchFamily="2" charset="0"/>
              <a:ea typeface="Roboto" panose="02000000000000000000" pitchFamily="2" charset="0"/>
            </a:endParaRPr>
          </a:p>
          <a:p>
            <a:endParaRPr lang="en-US"/>
          </a:p>
        </p:txBody>
      </p:sp>
      <p:pic>
        <p:nvPicPr>
          <p:cNvPr id="9" name="Picture 8" descr="A close up of a logo&#10;&#10;Description automatically generated">
            <a:extLst>
              <a:ext uri="{FF2B5EF4-FFF2-40B4-BE49-F238E27FC236}">
                <a16:creationId xmlns:a16="http://schemas.microsoft.com/office/drawing/2014/main" id="{482C558C-928E-B742-85D9-A73F52976A50}"/>
              </a:ext>
            </a:extLst>
          </p:cNvPr>
          <p:cNvPicPr>
            <a:picLocks noChangeAspect="1"/>
          </p:cNvPicPr>
          <p:nvPr/>
        </p:nvPicPr>
        <p:blipFill rotWithShape="1">
          <a:blip r:embed="rId4"/>
          <a:srcRect l="-3188" t="-112" r="34960" b="29655"/>
          <a:stretch/>
        </p:blipFill>
        <p:spPr>
          <a:xfrm>
            <a:off x="9597078" y="4187075"/>
            <a:ext cx="2594922" cy="2670925"/>
          </a:xfrm>
          <a:prstGeom prst="rect">
            <a:avLst/>
          </a:prstGeom>
        </p:spPr>
      </p:pic>
      <p:sp>
        <p:nvSpPr>
          <p:cNvPr id="10" name="Content Placeholder 2">
            <a:extLst>
              <a:ext uri="{FF2B5EF4-FFF2-40B4-BE49-F238E27FC236}">
                <a16:creationId xmlns:a16="http://schemas.microsoft.com/office/drawing/2014/main" id="{9C7EF48D-B0D2-4292-9544-3BD5D4CD31FC}"/>
              </a:ext>
            </a:extLst>
          </p:cNvPr>
          <p:cNvSpPr>
            <a:spLocks noGrp="1"/>
          </p:cNvSpPr>
          <p:nvPr>
            <p:ph idx="1"/>
          </p:nvPr>
        </p:nvSpPr>
        <p:spPr>
          <a:xfrm>
            <a:off x="284756" y="1218476"/>
            <a:ext cx="7583806" cy="3376916"/>
          </a:xfrm>
        </p:spPr>
        <p:txBody>
          <a:bodyPr>
            <a:normAutofit/>
          </a:bodyPr>
          <a:lstStyle/>
          <a:p>
            <a:pPr marL="0" indent="0">
              <a:buNone/>
            </a:pPr>
            <a:r>
              <a:rPr lang="en-AU" sz="2200" b="1">
                <a:solidFill>
                  <a:srgbClr val="F29232"/>
                </a:solidFill>
                <a:latin typeface="Roboto" panose="02000000000000000000" pitchFamily="2" charset="0"/>
                <a:ea typeface="Roboto" panose="02000000000000000000" pitchFamily="2" charset="0"/>
              </a:rPr>
              <a:t>Nominate between 10-20 colleagues to provide you feedback, in each of the following categories: </a:t>
            </a:r>
          </a:p>
          <a:p>
            <a:pPr marL="0" indent="0">
              <a:buNone/>
            </a:pPr>
            <a:endParaRPr lang="en-AU" sz="2200" b="1">
              <a:solidFill>
                <a:srgbClr val="F29232"/>
              </a:solidFill>
              <a:latin typeface="Roboto" panose="02000000000000000000" pitchFamily="2" charset="0"/>
              <a:ea typeface="Roboto" panose="02000000000000000000" pitchFamily="2" charset="0"/>
            </a:endParaRPr>
          </a:p>
          <a:p>
            <a:pPr>
              <a:buFont typeface="Wingdings" panose="05000000000000000000" pitchFamily="2" charset="2"/>
              <a:buChar char="ü"/>
            </a:pPr>
            <a:r>
              <a:rPr lang="en-AU" sz="2200" b="1">
                <a:solidFill>
                  <a:schemeClr val="bg1">
                    <a:lumMod val="50000"/>
                  </a:schemeClr>
                </a:solidFill>
                <a:latin typeface="Roboto" panose="02000000000000000000" pitchFamily="2" charset="0"/>
                <a:ea typeface="Roboto" panose="02000000000000000000" pitchFamily="2" charset="0"/>
              </a:rPr>
              <a:t>  Direct manager (minimum 1)</a:t>
            </a:r>
          </a:p>
          <a:p>
            <a:pPr marL="342900" lvl="1" indent="-342900">
              <a:spcBef>
                <a:spcPts val="1200"/>
              </a:spcBef>
              <a:spcAft>
                <a:spcPts val="200"/>
              </a:spcAft>
              <a:buSzPct val="100000"/>
              <a:buFont typeface="Wingdings" panose="05000000000000000000" pitchFamily="2" charset="2"/>
              <a:buChar char="ü"/>
            </a:pPr>
            <a:r>
              <a:rPr lang="en-AU" sz="2200" b="1">
                <a:solidFill>
                  <a:schemeClr val="bg1">
                    <a:lumMod val="50000"/>
                  </a:schemeClr>
                </a:solidFill>
                <a:latin typeface="Roboto" panose="02000000000000000000" pitchFamily="2" charset="0"/>
                <a:ea typeface="Roboto" panose="02000000000000000000" pitchFamily="2" charset="0"/>
              </a:rPr>
              <a:t>Colleagues/Peers (minimum 5)</a:t>
            </a:r>
          </a:p>
          <a:p>
            <a:pPr marL="342900" lvl="1" indent="-342900">
              <a:spcBef>
                <a:spcPts val="1200"/>
              </a:spcBef>
              <a:spcAft>
                <a:spcPts val="200"/>
              </a:spcAft>
              <a:buSzPct val="100000"/>
              <a:buFont typeface="Wingdings" panose="05000000000000000000" pitchFamily="2" charset="2"/>
              <a:buChar char="ü"/>
            </a:pPr>
            <a:r>
              <a:rPr lang="en-AU" sz="2200" b="1">
                <a:solidFill>
                  <a:schemeClr val="bg1">
                    <a:lumMod val="50000"/>
                  </a:schemeClr>
                </a:solidFill>
                <a:latin typeface="Roboto" panose="02000000000000000000" pitchFamily="2" charset="0"/>
                <a:ea typeface="Roboto" panose="02000000000000000000" pitchFamily="2" charset="0"/>
              </a:rPr>
              <a:t>Employees below you/direct reports (minimum 5)</a:t>
            </a:r>
          </a:p>
          <a:p>
            <a:pPr marL="342900" lvl="1" indent="-342900">
              <a:spcBef>
                <a:spcPts val="1200"/>
              </a:spcBef>
              <a:spcAft>
                <a:spcPts val="200"/>
              </a:spcAft>
              <a:buSzPct val="100000"/>
              <a:buFont typeface="Wingdings" panose="05000000000000000000" pitchFamily="2" charset="2"/>
              <a:buChar char="ü"/>
            </a:pPr>
            <a:r>
              <a:rPr lang="en-AU" sz="2200" b="1">
                <a:solidFill>
                  <a:schemeClr val="bg1">
                    <a:lumMod val="50000"/>
                  </a:schemeClr>
                </a:solidFill>
                <a:latin typeface="Roboto" panose="02000000000000000000" pitchFamily="2" charset="0"/>
                <a:ea typeface="Roboto" panose="02000000000000000000" pitchFamily="2" charset="0"/>
              </a:rPr>
              <a:t>Colleagues you work closely with /or additional people from the above categories (minimum 5)</a:t>
            </a:r>
          </a:p>
          <a:p>
            <a:pPr marL="342900" lvl="1" indent="-342900">
              <a:spcBef>
                <a:spcPts val="1200"/>
              </a:spcBef>
              <a:spcAft>
                <a:spcPts val="200"/>
              </a:spcAft>
              <a:buSzPct val="100000"/>
            </a:pPr>
            <a:endParaRPr lang="en-AU" sz="2200" b="1">
              <a:solidFill>
                <a:schemeClr val="bg1">
                  <a:lumMod val="50000"/>
                </a:schemeClr>
              </a:solidFill>
              <a:latin typeface="Roboto" panose="02000000000000000000" pitchFamily="2" charset="0"/>
              <a:ea typeface="Roboto" panose="02000000000000000000" pitchFamily="2" charset="0"/>
            </a:endParaRPr>
          </a:p>
          <a:p>
            <a:pPr marL="0" indent="0">
              <a:lnSpc>
                <a:spcPct val="110000"/>
              </a:lnSpc>
              <a:buNone/>
            </a:pPr>
            <a:endParaRPr lang="en-AU" sz="1800"/>
          </a:p>
        </p:txBody>
      </p:sp>
      <p:sp>
        <p:nvSpPr>
          <p:cNvPr id="2" name="TextBox 1">
            <a:extLst>
              <a:ext uri="{FF2B5EF4-FFF2-40B4-BE49-F238E27FC236}">
                <a16:creationId xmlns:a16="http://schemas.microsoft.com/office/drawing/2014/main" id="{6E121A4E-AF6D-4AD5-8244-00875ED5A82A}"/>
              </a:ext>
            </a:extLst>
          </p:cNvPr>
          <p:cNvSpPr txBox="1"/>
          <p:nvPr/>
        </p:nvSpPr>
        <p:spPr>
          <a:xfrm>
            <a:off x="7657462" y="1689548"/>
            <a:ext cx="4093719" cy="1532334"/>
          </a:xfrm>
          <a:prstGeom prst="wedgeRoundRectCallout">
            <a:avLst>
              <a:gd name="adj1" fmla="val 19895"/>
              <a:gd name="adj2" fmla="val 63071"/>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AU" sz="1400" b="1" i="1"/>
              <a:t>Note: You must nominate at least 3 colleagues in each category to respond (apart from Direct Report) to receive a breakout group for that category in your report. If you have less than 3 responses in a category, your data will be grouped with another category.</a:t>
            </a:r>
          </a:p>
        </p:txBody>
      </p:sp>
      <p:pic>
        <p:nvPicPr>
          <p:cNvPr id="3" name="Picture 2">
            <a:extLst>
              <a:ext uri="{FF2B5EF4-FFF2-40B4-BE49-F238E27FC236}">
                <a16:creationId xmlns:a16="http://schemas.microsoft.com/office/drawing/2014/main" id="{44EF3715-05E3-496A-89C0-7AF2E00A5084}"/>
              </a:ext>
            </a:extLst>
          </p:cNvPr>
          <p:cNvPicPr>
            <a:picLocks noChangeAspect="1"/>
          </p:cNvPicPr>
          <p:nvPr/>
        </p:nvPicPr>
        <p:blipFill rotWithShape="1">
          <a:blip r:embed="rId5"/>
          <a:srcRect l="53581"/>
          <a:stretch/>
        </p:blipFill>
        <p:spPr>
          <a:xfrm>
            <a:off x="7657462" y="3551045"/>
            <a:ext cx="4484241" cy="2041000"/>
          </a:xfrm>
          <a:prstGeom prst="rect">
            <a:avLst/>
          </a:prstGeom>
        </p:spPr>
      </p:pic>
      <p:sp>
        <p:nvSpPr>
          <p:cNvPr id="8" name="TextBox 7">
            <a:extLst>
              <a:ext uri="{FF2B5EF4-FFF2-40B4-BE49-F238E27FC236}">
                <a16:creationId xmlns:a16="http://schemas.microsoft.com/office/drawing/2014/main" id="{02B9DDBA-8688-49DE-9F83-A17CB60322F0}"/>
              </a:ext>
            </a:extLst>
          </p:cNvPr>
          <p:cNvSpPr txBox="1"/>
          <p:nvPr/>
        </p:nvSpPr>
        <p:spPr>
          <a:xfrm>
            <a:off x="2110889" y="4729916"/>
            <a:ext cx="4847299" cy="1634490"/>
          </a:xfrm>
          <a:prstGeom prst="wedgeRoundRectCallout">
            <a:avLst>
              <a:gd name="adj1" fmla="val 62022"/>
              <a:gd name="adj2" fmla="val -40791"/>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AU" b="1" i="1"/>
              <a:t>Important: Feedback provided is confidential and the data is grouped together to show how respondents of each break out group rate your performance in each area.  Your Direct Manager however, will be always separated.</a:t>
            </a:r>
          </a:p>
        </p:txBody>
      </p:sp>
    </p:spTree>
    <p:extLst>
      <p:ext uri="{BB962C8B-B14F-4D97-AF65-F5344CB8AC3E}">
        <p14:creationId xmlns:p14="http://schemas.microsoft.com/office/powerpoint/2010/main" val="1591541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E23653-DB8B-8A41-9F4F-F86E7983C4DB}"/>
              </a:ext>
            </a:extLst>
          </p:cNvPr>
          <p:cNvPicPr>
            <a:picLocks noChangeAspect="1"/>
          </p:cNvPicPr>
          <p:nvPr/>
        </p:nvPicPr>
        <p:blipFill rotWithShape="1">
          <a:blip r:embed="rId2"/>
          <a:srcRect l="488" t="9664" r="488" b="50000"/>
          <a:stretch/>
        </p:blipFill>
        <p:spPr>
          <a:xfrm>
            <a:off x="0" y="-1"/>
            <a:ext cx="12192000" cy="123568"/>
          </a:xfrm>
          <a:prstGeom prst="rect">
            <a:avLst/>
          </a:prstGeom>
        </p:spPr>
      </p:pic>
      <p:pic>
        <p:nvPicPr>
          <p:cNvPr id="5" name="Picture 4" descr="A picture containing food, drawing&#10;&#10;Description automatically generated">
            <a:extLst>
              <a:ext uri="{FF2B5EF4-FFF2-40B4-BE49-F238E27FC236}">
                <a16:creationId xmlns:a16="http://schemas.microsoft.com/office/drawing/2014/main" id="{A2F8B835-5999-9E48-B411-AD9B1A2FB2BC}"/>
              </a:ext>
            </a:extLst>
          </p:cNvPr>
          <p:cNvPicPr>
            <a:picLocks noChangeAspect="1"/>
          </p:cNvPicPr>
          <p:nvPr/>
        </p:nvPicPr>
        <p:blipFill>
          <a:blip r:embed="rId3"/>
          <a:stretch>
            <a:fillRect/>
          </a:stretch>
        </p:blipFill>
        <p:spPr>
          <a:xfrm>
            <a:off x="9798909" y="460897"/>
            <a:ext cx="2096707" cy="977412"/>
          </a:xfrm>
          <a:prstGeom prst="rect">
            <a:avLst/>
          </a:prstGeom>
        </p:spPr>
      </p:pic>
      <p:sp>
        <p:nvSpPr>
          <p:cNvPr id="6" name="TextBox 5">
            <a:extLst>
              <a:ext uri="{FF2B5EF4-FFF2-40B4-BE49-F238E27FC236}">
                <a16:creationId xmlns:a16="http://schemas.microsoft.com/office/drawing/2014/main" id="{F8B77130-6BC4-A547-A094-EE015B889300}"/>
              </a:ext>
            </a:extLst>
          </p:cNvPr>
          <p:cNvSpPr txBox="1"/>
          <p:nvPr/>
        </p:nvSpPr>
        <p:spPr>
          <a:xfrm>
            <a:off x="580591" y="493594"/>
            <a:ext cx="8687234" cy="1491470"/>
          </a:xfrm>
          <a:prstGeom prst="rect">
            <a:avLst/>
          </a:prstGeom>
          <a:noFill/>
        </p:spPr>
        <p:txBody>
          <a:bodyPr wrap="square" rIns="72000" rtlCol="0">
            <a:noAutofit/>
          </a:bodyPr>
          <a:lstStyle/>
          <a:p>
            <a:pPr>
              <a:lnSpc>
                <a:spcPts val="5300"/>
              </a:lnSpc>
            </a:pPr>
            <a:r>
              <a:rPr lang="en-AU" sz="4800" b="1" kern="200" spc="-150" dirty="0">
                <a:solidFill>
                  <a:srgbClr val="1E7BBB"/>
                </a:solidFill>
                <a:latin typeface="Roboto" panose="02000000000000000000" pitchFamily="2" charset="0"/>
                <a:ea typeface="Roboto" panose="02000000000000000000" pitchFamily="2" charset="0"/>
              </a:rPr>
              <a:t>Who You Need to Nominate</a:t>
            </a:r>
          </a:p>
          <a:p>
            <a:pPr>
              <a:lnSpc>
                <a:spcPts val="5300"/>
              </a:lnSpc>
            </a:pPr>
            <a:endParaRPr lang="en-AU" sz="4800" kern="200" spc="-150" dirty="0">
              <a:solidFill>
                <a:srgbClr val="1E7BBB"/>
              </a:solidFill>
              <a:latin typeface="Roboto" panose="02000000000000000000" pitchFamily="2" charset="0"/>
              <a:ea typeface="Roboto" panose="02000000000000000000" pitchFamily="2" charset="0"/>
            </a:endParaRPr>
          </a:p>
          <a:p>
            <a:endParaRPr lang="en-US" dirty="0"/>
          </a:p>
        </p:txBody>
      </p:sp>
      <p:pic>
        <p:nvPicPr>
          <p:cNvPr id="9" name="Picture 8" descr="A close up of a logo&#10;&#10;Description automatically generated">
            <a:extLst>
              <a:ext uri="{FF2B5EF4-FFF2-40B4-BE49-F238E27FC236}">
                <a16:creationId xmlns:a16="http://schemas.microsoft.com/office/drawing/2014/main" id="{482C558C-928E-B742-85D9-A73F52976A50}"/>
              </a:ext>
            </a:extLst>
          </p:cNvPr>
          <p:cNvPicPr>
            <a:picLocks noChangeAspect="1"/>
          </p:cNvPicPr>
          <p:nvPr/>
        </p:nvPicPr>
        <p:blipFill rotWithShape="1">
          <a:blip r:embed="rId4"/>
          <a:srcRect l="-3188" t="-112" r="34960" b="29655"/>
          <a:stretch/>
        </p:blipFill>
        <p:spPr>
          <a:xfrm>
            <a:off x="9597078" y="4187075"/>
            <a:ext cx="2594922" cy="2670925"/>
          </a:xfrm>
          <a:prstGeom prst="rect">
            <a:avLst/>
          </a:prstGeom>
        </p:spPr>
      </p:pic>
      <p:sp>
        <p:nvSpPr>
          <p:cNvPr id="10" name="Content Placeholder 2">
            <a:extLst>
              <a:ext uri="{FF2B5EF4-FFF2-40B4-BE49-F238E27FC236}">
                <a16:creationId xmlns:a16="http://schemas.microsoft.com/office/drawing/2014/main" id="{9C7EF48D-B0D2-4292-9544-3BD5D4CD31FC}"/>
              </a:ext>
            </a:extLst>
          </p:cNvPr>
          <p:cNvSpPr>
            <a:spLocks noGrp="1"/>
          </p:cNvSpPr>
          <p:nvPr>
            <p:ph idx="1"/>
          </p:nvPr>
        </p:nvSpPr>
        <p:spPr>
          <a:xfrm>
            <a:off x="562911" y="1265955"/>
            <a:ext cx="8109141" cy="3281199"/>
          </a:xfrm>
        </p:spPr>
        <p:txBody>
          <a:bodyPr>
            <a:normAutofit lnSpcReduction="10000"/>
          </a:bodyPr>
          <a:lstStyle/>
          <a:p>
            <a:pPr marL="342900" lvl="1" indent="-342900">
              <a:spcBef>
                <a:spcPts val="1200"/>
              </a:spcBef>
              <a:spcAft>
                <a:spcPts val="200"/>
              </a:spcAft>
              <a:buSzPct val="100000"/>
            </a:pPr>
            <a:endParaRPr lang="en-AU" sz="2200" b="1" dirty="0">
              <a:solidFill>
                <a:schemeClr val="bg1">
                  <a:lumMod val="50000"/>
                </a:schemeClr>
              </a:solidFill>
              <a:latin typeface="Roboto" panose="02000000000000000000" pitchFamily="2" charset="0"/>
              <a:ea typeface="Roboto" panose="02000000000000000000" pitchFamily="2" charset="0"/>
            </a:endParaRPr>
          </a:p>
          <a:p>
            <a:pPr marL="0" indent="0">
              <a:buNone/>
            </a:pPr>
            <a:r>
              <a:rPr lang="en-US" sz="2200" b="1" dirty="0">
                <a:solidFill>
                  <a:srgbClr val="F29232"/>
                </a:solidFill>
                <a:latin typeface="Roboto" panose="02000000000000000000" pitchFamily="2" charset="0"/>
                <a:ea typeface="Roboto" panose="02000000000000000000" pitchFamily="2" charset="0"/>
              </a:rPr>
              <a:t>‘Key’ Criteria for Selecting Respondents</a:t>
            </a:r>
          </a:p>
          <a:p>
            <a:pPr marL="0" indent="0">
              <a:buNone/>
            </a:pPr>
            <a:endParaRPr lang="en-US" sz="2200" b="1" dirty="0">
              <a:solidFill>
                <a:srgbClr val="F29232"/>
              </a:solidFill>
              <a:latin typeface="Roboto" panose="02000000000000000000" pitchFamily="2" charset="0"/>
              <a:ea typeface="Roboto" panose="02000000000000000000" pitchFamily="2" charset="0"/>
            </a:endParaRPr>
          </a:p>
          <a:p>
            <a:pPr marL="342900" lvl="1" indent="-342900">
              <a:spcBef>
                <a:spcPts val="1200"/>
              </a:spcBef>
              <a:spcAft>
                <a:spcPts val="200"/>
              </a:spcAft>
              <a:buSzPct val="100000"/>
              <a:buFont typeface="Wingdings" panose="05000000000000000000" pitchFamily="2" charset="2"/>
              <a:buChar char="ü"/>
            </a:pPr>
            <a:r>
              <a:rPr lang="en-US" sz="2200" b="1" dirty="0">
                <a:solidFill>
                  <a:schemeClr val="bg1">
                    <a:lumMod val="50000"/>
                  </a:schemeClr>
                </a:solidFill>
                <a:latin typeface="Roboto" panose="02000000000000000000" pitchFamily="2" charset="0"/>
                <a:ea typeface="Roboto" panose="02000000000000000000" pitchFamily="2" charset="0"/>
              </a:rPr>
              <a:t>Work colleagues who know you well i.e. interact with them frequently. </a:t>
            </a:r>
          </a:p>
          <a:p>
            <a:pPr marL="342900" lvl="1" indent="-342900">
              <a:spcBef>
                <a:spcPts val="1200"/>
              </a:spcBef>
              <a:spcAft>
                <a:spcPts val="200"/>
              </a:spcAft>
              <a:buSzPct val="100000"/>
              <a:buFont typeface="Wingdings" panose="05000000000000000000" pitchFamily="2" charset="2"/>
              <a:buChar char="ü"/>
            </a:pPr>
            <a:endParaRPr lang="en-US" sz="2200" b="1" dirty="0">
              <a:solidFill>
                <a:schemeClr val="bg1">
                  <a:lumMod val="50000"/>
                </a:schemeClr>
              </a:solidFill>
              <a:latin typeface="Roboto" panose="02000000000000000000" pitchFamily="2" charset="0"/>
              <a:ea typeface="Roboto" panose="02000000000000000000" pitchFamily="2" charset="0"/>
            </a:endParaRPr>
          </a:p>
          <a:p>
            <a:pPr marL="342900" lvl="1" indent="-342900">
              <a:spcBef>
                <a:spcPts val="1200"/>
              </a:spcBef>
              <a:spcAft>
                <a:spcPts val="200"/>
              </a:spcAft>
              <a:buSzPct val="100000"/>
              <a:buFont typeface="Wingdings" panose="05000000000000000000" pitchFamily="2" charset="2"/>
              <a:buChar char="ü"/>
            </a:pPr>
            <a:r>
              <a:rPr lang="en-US" sz="2200" b="1" dirty="0">
                <a:solidFill>
                  <a:schemeClr val="bg1">
                    <a:lumMod val="50000"/>
                  </a:schemeClr>
                </a:solidFill>
                <a:latin typeface="Roboto" panose="02000000000000000000" pitchFamily="2" charset="0"/>
                <a:ea typeface="Roboto" panose="02000000000000000000" pitchFamily="2" charset="0"/>
              </a:rPr>
              <a:t>People you trust and respect, and that you believe will give you honest and reliable feedback</a:t>
            </a:r>
          </a:p>
          <a:p>
            <a:pPr marL="0" lvl="1" indent="0">
              <a:spcBef>
                <a:spcPts val="1200"/>
              </a:spcBef>
              <a:spcAft>
                <a:spcPts val="200"/>
              </a:spcAft>
              <a:buSzPct val="100000"/>
              <a:buNone/>
            </a:pPr>
            <a:endParaRPr lang="en-US" sz="2200" b="1" dirty="0">
              <a:solidFill>
                <a:schemeClr val="bg1">
                  <a:lumMod val="50000"/>
                </a:schemeClr>
              </a:solidFill>
              <a:latin typeface="Roboto" panose="02000000000000000000" pitchFamily="2" charset="0"/>
              <a:ea typeface="Roboto" panose="02000000000000000000" pitchFamily="2" charset="0"/>
            </a:endParaRPr>
          </a:p>
          <a:p>
            <a:pPr marL="0" indent="0">
              <a:lnSpc>
                <a:spcPct val="110000"/>
              </a:lnSpc>
              <a:buNone/>
            </a:pPr>
            <a:endParaRPr lang="en-AU" sz="1800" dirty="0"/>
          </a:p>
        </p:txBody>
      </p:sp>
      <p:pic>
        <p:nvPicPr>
          <p:cNvPr id="8" name="Picture 7">
            <a:extLst>
              <a:ext uri="{FF2B5EF4-FFF2-40B4-BE49-F238E27FC236}">
                <a16:creationId xmlns:a16="http://schemas.microsoft.com/office/drawing/2014/main" id="{84987437-D5A4-4227-9ED3-C6FEF2D0699E}"/>
              </a:ext>
            </a:extLst>
          </p:cNvPr>
          <p:cNvPicPr>
            <a:picLocks noChangeAspect="1"/>
          </p:cNvPicPr>
          <p:nvPr/>
        </p:nvPicPr>
        <p:blipFill>
          <a:blip r:embed="rId5"/>
          <a:stretch>
            <a:fillRect/>
          </a:stretch>
        </p:blipFill>
        <p:spPr>
          <a:xfrm>
            <a:off x="8821423" y="1683771"/>
            <a:ext cx="2366270" cy="2377124"/>
          </a:xfrm>
          <a:prstGeom prst="rect">
            <a:avLst/>
          </a:prstGeom>
        </p:spPr>
      </p:pic>
      <p:sp>
        <p:nvSpPr>
          <p:cNvPr id="11" name="Content Placeholder 2">
            <a:extLst>
              <a:ext uri="{FF2B5EF4-FFF2-40B4-BE49-F238E27FC236}">
                <a16:creationId xmlns:a16="http://schemas.microsoft.com/office/drawing/2014/main" id="{27A5EF25-7150-44DA-9ED6-26D5134FFC95}"/>
              </a:ext>
            </a:extLst>
          </p:cNvPr>
          <p:cNvSpPr txBox="1">
            <a:spLocks/>
          </p:cNvSpPr>
          <p:nvPr/>
        </p:nvSpPr>
        <p:spPr>
          <a:xfrm>
            <a:off x="580591" y="4556546"/>
            <a:ext cx="9606926" cy="34057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1200"/>
              </a:spcBef>
              <a:spcAft>
                <a:spcPts val="200"/>
              </a:spcAft>
              <a:buSzPct val="100000"/>
              <a:buFont typeface="Arial" panose="020B0604020202020204" pitchFamily="34" charset="0"/>
              <a:buNone/>
            </a:pPr>
            <a:endParaRPr lang="en-US" sz="2200" b="1" dirty="0">
              <a:solidFill>
                <a:schemeClr val="bg1">
                  <a:lumMod val="50000"/>
                </a:schemeClr>
              </a:solidFill>
              <a:latin typeface="Roboto" panose="02000000000000000000" pitchFamily="2" charset="0"/>
              <a:ea typeface="Roboto" panose="02000000000000000000" pitchFamily="2" charset="0"/>
            </a:endParaRPr>
          </a:p>
          <a:p>
            <a:pPr marL="342900" lvl="1" indent="-342900">
              <a:spcBef>
                <a:spcPts val="1200"/>
              </a:spcBef>
              <a:spcAft>
                <a:spcPts val="200"/>
              </a:spcAft>
              <a:buSzPct val="100000"/>
              <a:buFont typeface="Wingdings" panose="05000000000000000000" pitchFamily="2" charset="2"/>
              <a:buChar char="ü"/>
            </a:pPr>
            <a:r>
              <a:rPr lang="en-US" sz="2200" b="1" dirty="0">
                <a:solidFill>
                  <a:schemeClr val="bg1">
                    <a:lumMod val="50000"/>
                  </a:schemeClr>
                </a:solidFill>
                <a:latin typeface="Roboto" panose="02000000000000000000" pitchFamily="2" charset="0"/>
                <a:ea typeface="Roboto" panose="02000000000000000000" pitchFamily="2" charset="0"/>
              </a:rPr>
              <a:t>‘Challenge network’ – think of the colleagues who will hold you accountable, who want you to develop and improve in your career, and who are not afraid to provide honest feedback.</a:t>
            </a:r>
          </a:p>
          <a:p>
            <a:pPr marL="0" indent="0">
              <a:lnSpc>
                <a:spcPct val="110000"/>
              </a:lnSpc>
              <a:buFont typeface="Arial" panose="020B0604020202020204" pitchFamily="34" charset="0"/>
              <a:buNone/>
            </a:pPr>
            <a:endParaRPr lang="en-AU" sz="1800" dirty="0"/>
          </a:p>
        </p:txBody>
      </p:sp>
    </p:spTree>
    <p:extLst>
      <p:ext uri="{BB962C8B-B14F-4D97-AF65-F5344CB8AC3E}">
        <p14:creationId xmlns:p14="http://schemas.microsoft.com/office/powerpoint/2010/main" val="37888736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7a9c97a-0cb4-40ad-9ad4-474ac6915089" xsi:nil="true"/>
    <lcf76f155ced4ddcb4097134ff3c332f xmlns="b45e6639-d3cb-4188-972c-f566949724c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E8CBBA572C3CC449EBF44FD80908005" ma:contentTypeVersion="16" ma:contentTypeDescription="Create a new document." ma:contentTypeScope="" ma:versionID="7f0010f81d4fadc7c749f5f9d48c0ea2">
  <xsd:schema xmlns:xsd="http://www.w3.org/2001/XMLSchema" xmlns:xs="http://www.w3.org/2001/XMLSchema" xmlns:p="http://schemas.microsoft.com/office/2006/metadata/properties" xmlns:ns2="b45e6639-d3cb-4188-972c-f566949724cd" xmlns:ns3="57a9c97a-0cb4-40ad-9ad4-474ac6915089" targetNamespace="http://schemas.microsoft.com/office/2006/metadata/properties" ma:root="true" ma:fieldsID="aa7bb991d37dc4af24034e023cad377c" ns2:_="" ns3:_="">
    <xsd:import namespace="b45e6639-d3cb-4188-972c-f566949724cd"/>
    <xsd:import namespace="57a9c97a-0cb4-40ad-9ad4-474ac691508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5e6639-d3cb-4188-972c-f566949724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893c46d-8fb9-4d3d-a6c7-9dcc839423b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a9c97a-0cb4-40ad-9ad4-474ac691508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d8f0b31-1385-4415-a452-77eee3a8d8f6}" ma:internalName="TaxCatchAll" ma:showField="CatchAllData" ma:web="57a9c97a-0cb4-40ad-9ad4-474ac69150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9777CF-5C9C-41B6-8D7F-7367BDA69B0D}">
  <ds:schemaRefs>
    <ds:schemaRef ds:uri="http://schemas.microsoft.com/sharepoint/v3/contenttype/forms"/>
  </ds:schemaRefs>
</ds:datastoreItem>
</file>

<file path=customXml/itemProps2.xml><?xml version="1.0" encoding="utf-8"?>
<ds:datastoreItem xmlns:ds="http://schemas.openxmlformats.org/officeDocument/2006/customXml" ds:itemID="{8251A058-CB99-4B22-911A-58C50D22DFB4}">
  <ds:schemaRefs>
    <ds:schemaRef ds:uri="381be935-38af-4796-867d-35981f17209b"/>
    <ds:schemaRef ds:uri="9763d427-bae5-407c-ba2e-5bda9089e995"/>
    <ds:schemaRef ds:uri="http://schemas.microsoft.com/office/2006/metadata/properties"/>
    <ds:schemaRef ds:uri="http://schemas.microsoft.com/office/infopath/2007/PartnerControls"/>
    <ds:schemaRef ds:uri="57a9c97a-0cb4-40ad-9ad4-474ac6915089"/>
    <ds:schemaRef ds:uri="b45e6639-d3cb-4188-972c-f566949724cd"/>
  </ds:schemaRefs>
</ds:datastoreItem>
</file>

<file path=customXml/itemProps3.xml><?xml version="1.0" encoding="utf-8"?>
<ds:datastoreItem xmlns:ds="http://schemas.openxmlformats.org/officeDocument/2006/customXml" ds:itemID="{0FBFA4D6-78B6-4884-8B4D-2AEC24FC8D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5e6639-d3cb-4188-972c-f566949724cd"/>
    <ds:schemaRef ds:uri="57a9c97a-0cb4-40ad-9ad4-474ac69150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TotalTime>
  <Words>1204</Words>
  <Application>Microsoft Office PowerPoint</Application>
  <PresentationFormat>Widescreen</PresentationFormat>
  <Paragraphs>111</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Roboto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aleisha zappia</dc:creator>
  <cp:lastModifiedBy>Carla Olivero</cp:lastModifiedBy>
  <cp:revision>14</cp:revision>
  <cp:lastPrinted>2022-07-13T04:53:14Z</cp:lastPrinted>
  <dcterms:created xsi:type="dcterms:W3CDTF">2020-07-06T07:11:34Z</dcterms:created>
  <dcterms:modified xsi:type="dcterms:W3CDTF">2024-03-05T05:55:25Z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0x010100CE8CBBA572C3CC449EBF44FD80908005</vt:lpwstr>
  </property>
  <property fmtid="{D5CDD505-2E9C-101B-9397-08002B2CF9AE}" pid="3" name="MediaServiceImageTags">
    <vt:lpwstr/>
  </property>
</Properties>
</file>