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Lst>
  <p:notesMasterIdLst>
    <p:notesMasterId r:id="rId17"/>
  </p:notesMasterIdLst>
  <p:sldIdLst>
    <p:sldId id="256" r:id="rId6"/>
    <p:sldId id="285" r:id="rId7"/>
    <p:sldId id="279" r:id="rId8"/>
    <p:sldId id="280" r:id="rId9"/>
    <p:sldId id="266" r:id="rId10"/>
    <p:sldId id="271" r:id="rId11"/>
    <p:sldId id="292" r:id="rId12"/>
    <p:sldId id="272" r:id="rId13"/>
    <p:sldId id="265" r:id="rId14"/>
    <p:sldId id="270" r:id="rId15"/>
    <p:sldId id="259" r:id="rId16"/>
  </p:sldIdLst>
  <p:sldSz cx="12192000" cy="6858000"/>
  <p:notesSz cx="6797675" cy="9926638"/>
  <p:custDataLst>
    <p:tags r:id="rId1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7F7F"/>
    <a:srgbClr val="D0CECE"/>
    <a:srgbClr val="F29232"/>
    <a:srgbClr val="2E91C8"/>
    <a:srgbClr val="1E7BBB"/>
    <a:srgbClr val="70F0F0"/>
    <a:srgbClr val="1257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43"/>
    <p:restoredTop sz="87974" autoAdjust="0"/>
  </p:normalViewPr>
  <p:slideViewPr>
    <p:cSldViewPr snapToGrid="0" snapToObjects="1">
      <p:cViewPr varScale="1">
        <p:scale>
          <a:sx n="97" d="100"/>
          <a:sy n="97" d="100"/>
        </p:scale>
        <p:origin x="870"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ags" Target="tags/tag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23"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ta Drives Insight" userId="b0df88b0-052b-40de-9cc7-a4d22370d732" providerId="ADAL" clId="{27986A2A-25CB-4082-97B5-F1F4B76033EF}"/>
    <pc:docChg chg="delSld">
      <pc:chgData name="Data Drives Insight" userId="b0df88b0-052b-40de-9cc7-a4d22370d732" providerId="ADAL" clId="{27986A2A-25CB-4082-97B5-F1F4B76033EF}" dt="2024-03-27T07:42:49.713" v="0" actId="2696"/>
      <pc:docMkLst>
        <pc:docMk/>
      </pc:docMkLst>
      <pc:sldChg chg="del">
        <pc:chgData name="Data Drives Insight" userId="b0df88b0-052b-40de-9cc7-a4d22370d732" providerId="ADAL" clId="{27986A2A-25CB-4082-97B5-F1F4B76033EF}" dt="2024-03-27T07:42:49.713" v="0" actId="2696"/>
        <pc:sldMkLst>
          <pc:docMk/>
          <pc:sldMk cId="4253619158" sldId="260"/>
        </pc:sldMkLst>
      </pc:sldChg>
    </pc:docChg>
  </pc:docChgLst>
  <pc:docChgLst>
    <pc:chgData name="Data Drives Insight" userId="b0df88b0-052b-40de-9cc7-a4d22370d732" providerId="ADAL" clId="{D67E8BEB-CCE0-4213-85B7-D21BCB4F9E48}"/>
    <pc:docChg chg="undo custSel addSld delSld modSld">
      <pc:chgData name="Data Drives Insight" userId="b0df88b0-052b-40de-9cc7-a4d22370d732" providerId="ADAL" clId="{D67E8BEB-CCE0-4213-85B7-D21BCB4F9E48}" dt="2023-07-27T09:45:46.516" v="442" actId="20577"/>
      <pc:docMkLst>
        <pc:docMk/>
      </pc:docMkLst>
      <pc:sldChg chg="addSp delSp modSp mod">
        <pc:chgData name="Data Drives Insight" userId="b0df88b0-052b-40de-9cc7-a4d22370d732" providerId="ADAL" clId="{D67E8BEB-CCE0-4213-85B7-D21BCB4F9E48}" dt="2023-07-27T09:45:38.929" v="435" actId="1076"/>
        <pc:sldMkLst>
          <pc:docMk/>
          <pc:sldMk cId="959598670" sldId="256"/>
        </pc:sldMkLst>
        <pc:spChg chg="mod">
          <ac:chgData name="Data Drives Insight" userId="b0df88b0-052b-40de-9cc7-a4d22370d732" providerId="ADAL" clId="{D67E8BEB-CCE0-4213-85B7-D21BCB4F9E48}" dt="2023-07-27T09:45:35.712" v="434" actId="20577"/>
          <ac:spMkLst>
            <pc:docMk/>
            <pc:sldMk cId="959598670" sldId="256"/>
            <ac:spMk id="14" creationId="{9A9080AB-4BEF-DC40-AD72-5831AA57D343}"/>
          </ac:spMkLst>
        </pc:spChg>
        <pc:picChg chg="add mod">
          <ac:chgData name="Data Drives Insight" userId="b0df88b0-052b-40de-9cc7-a4d22370d732" providerId="ADAL" clId="{D67E8BEB-CCE0-4213-85B7-D21BCB4F9E48}" dt="2023-07-27T09:45:38.929" v="435" actId="1076"/>
          <ac:picMkLst>
            <pc:docMk/>
            <pc:sldMk cId="959598670" sldId="256"/>
            <ac:picMk id="3" creationId="{9BB1695B-7069-BE19-8571-33E031EBEF79}"/>
          </ac:picMkLst>
        </pc:picChg>
        <pc:picChg chg="del">
          <ac:chgData name="Data Drives Insight" userId="b0df88b0-052b-40de-9cc7-a4d22370d732" providerId="ADAL" clId="{D67E8BEB-CCE0-4213-85B7-D21BCB4F9E48}" dt="2023-07-27T09:35:06.882" v="0" actId="478"/>
          <ac:picMkLst>
            <pc:docMk/>
            <pc:sldMk cId="959598670" sldId="256"/>
            <ac:picMk id="8" creationId="{701CD953-F5E0-1CE9-5FB6-19B79CCA77C2}"/>
          </ac:picMkLst>
        </pc:picChg>
      </pc:sldChg>
      <pc:sldChg chg="add del">
        <pc:chgData name="Data Drives Insight" userId="b0df88b0-052b-40de-9cc7-a4d22370d732" providerId="ADAL" clId="{D67E8BEB-CCE0-4213-85B7-D21BCB4F9E48}" dt="2023-07-27T09:35:36.499" v="28" actId="47"/>
        <pc:sldMkLst>
          <pc:docMk/>
          <pc:sldMk cId="1060641792" sldId="257"/>
        </pc:sldMkLst>
      </pc:sldChg>
      <pc:sldChg chg="delSp modSp add del mod">
        <pc:chgData name="Data Drives Insight" userId="b0df88b0-052b-40de-9cc7-a4d22370d732" providerId="ADAL" clId="{D67E8BEB-CCE0-4213-85B7-D21BCB4F9E48}" dt="2023-07-27T09:45:46.516" v="442" actId="20577"/>
        <pc:sldMkLst>
          <pc:docMk/>
          <pc:sldMk cId="4253619158" sldId="260"/>
        </pc:sldMkLst>
        <pc:spChg chg="mod">
          <ac:chgData name="Data Drives Insight" userId="b0df88b0-052b-40de-9cc7-a4d22370d732" providerId="ADAL" clId="{D67E8BEB-CCE0-4213-85B7-D21BCB4F9E48}" dt="2023-07-27T09:35:51.095" v="35" actId="6549"/>
          <ac:spMkLst>
            <pc:docMk/>
            <pc:sldMk cId="4253619158" sldId="260"/>
            <ac:spMk id="6" creationId="{F8B77130-6BC4-A547-A094-EE015B889300}"/>
          </ac:spMkLst>
        </pc:spChg>
        <pc:spChg chg="del mod">
          <ac:chgData name="Data Drives Insight" userId="b0df88b0-052b-40de-9cc7-a4d22370d732" providerId="ADAL" clId="{D67E8BEB-CCE0-4213-85B7-D21BCB4F9E48}" dt="2023-07-27T09:35:53.562" v="37" actId="478"/>
          <ac:spMkLst>
            <pc:docMk/>
            <pc:sldMk cId="4253619158" sldId="260"/>
            <ac:spMk id="7" creationId="{871DF0A2-D685-6C46-9853-EEAA322EE297}"/>
          </ac:spMkLst>
        </pc:spChg>
        <pc:spChg chg="mod">
          <ac:chgData name="Data Drives Insight" userId="b0df88b0-052b-40de-9cc7-a4d22370d732" providerId="ADAL" clId="{D67E8BEB-CCE0-4213-85B7-D21BCB4F9E48}" dt="2023-07-27T09:45:46.516" v="442" actId="20577"/>
          <ac:spMkLst>
            <pc:docMk/>
            <pc:sldMk cId="4253619158" sldId="260"/>
            <ac:spMk id="8" creationId="{DCE2995B-69F7-A348-8A35-99AF8A19FE1E}"/>
          </ac:spMkLst>
        </pc:spChg>
      </pc:sldChg>
      <pc:sldChg chg="del">
        <pc:chgData name="Data Drives Insight" userId="b0df88b0-052b-40de-9cc7-a4d22370d732" providerId="ADAL" clId="{D67E8BEB-CCE0-4213-85B7-D21BCB4F9E48}" dt="2023-07-27T09:44:00.636" v="321" actId="47"/>
        <pc:sldMkLst>
          <pc:docMk/>
          <pc:sldMk cId="4088037108" sldId="261"/>
        </pc:sldMkLst>
      </pc:sldChg>
      <pc:sldChg chg="del">
        <pc:chgData name="Data Drives Insight" userId="b0df88b0-052b-40de-9cc7-a4d22370d732" providerId="ADAL" clId="{D67E8BEB-CCE0-4213-85B7-D21BCB4F9E48}" dt="2023-07-27T09:37:40.598" v="206" actId="47"/>
        <pc:sldMkLst>
          <pc:docMk/>
          <pc:sldMk cId="349580755" sldId="262"/>
        </pc:sldMkLst>
      </pc:sldChg>
      <pc:sldChg chg="del">
        <pc:chgData name="Data Drives Insight" userId="b0df88b0-052b-40de-9cc7-a4d22370d732" providerId="ADAL" clId="{D67E8BEB-CCE0-4213-85B7-D21BCB4F9E48}" dt="2023-07-27T09:35:23.223" v="23" actId="47"/>
        <pc:sldMkLst>
          <pc:docMk/>
          <pc:sldMk cId="1711604305" sldId="263"/>
        </pc:sldMkLst>
      </pc:sldChg>
      <pc:sldChg chg="del">
        <pc:chgData name="Data Drives Insight" userId="b0df88b0-052b-40de-9cc7-a4d22370d732" providerId="ADAL" clId="{D67E8BEB-CCE0-4213-85B7-D21BCB4F9E48}" dt="2023-07-27T09:44:00.636" v="321" actId="47"/>
        <pc:sldMkLst>
          <pc:docMk/>
          <pc:sldMk cId="496867970" sldId="264"/>
        </pc:sldMkLst>
      </pc:sldChg>
      <pc:sldChg chg="modSp mod">
        <pc:chgData name="Data Drives Insight" userId="b0df88b0-052b-40de-9cc7-a4d22370d732" providerId="ADAL" clId="{D67E8BEB-CCE0-4213-85B7-D21BCB4F9E48}" dt="2023-07-27T09:43:07.514" v="313" actId="6549"/>
        <pc:sldMkLst>
          <pc:docMk/>
          <pc:sldMk cId="2049474557" sldId="265"/>
        </pc:sldMkLst>
        <pc:spChg chg="mod">
          <ac:chgData name="Data Drives Insight" userId="b0df88b0-052b-40de-9cc7-a4d22370d732" providerId="ADAL" clId="{D67E8BEB-CCE0-4213-85B7-D21BCB4F9E48}" dt="2023-07-27T09:43:07.514" v="313" actId="6549"/>
          <ac:spMkLst>
            <pc:docMk/>
            <pc:sldMk cId="2049474557" sldId="265"/>
            <ac:spMk id="10" creationId="{6F58697F-AA49-4B5C-94DB-CECD88C6091B}"/>
          </ac:spMkLst>
        </pc:spChg>
      </pc:sldChg>
      <pc:sldChg chg="modSp mod">
        <pc:chgData name="Data Drives Insight" userId="b0df88b0-052b-40de-9cc7-a4d22370d732" providerId="ADAL" clId="{D67E8BEB-CCE0-4213-85B7-D21BCB4F9E48}" dt="2023-07-27T09:38:28.669" v="258" actId="20577"/>
        <pc:sldMkLst>
          <pc:docMk/>
          <pc:sldMk cId="3798802593" sldId="266"/>
        </pc:sldMkLst>
        <pc:spChg chg="mod">
          <ac:chgData name="Data Drives Insight" userId="b0df88b0-052b-40de-9cc7-a4d22370d732" providerId="ADAL" clId="{D67E8BEB-CCE0-4213-85B7-D21BCB4F9E48}" dt="2023-07-27T09:38:12.079" v="247" actId="6549"/>
          <ac:spMkLst>
            <pc:docMk/>
            <pc:sldMk cId="3798802593" sldId="266"/>
            <ac:spMk id="6" creationId="{F8B77130-6BC4-A547-A094-EE015B889300}"/>
          </ac:spMkLst>
        </pc:spChg>
        <pc:spChg chg="mod">
          <ac:chgData name="Data Drives Insight" userId="b0df88b0-052b-40de-9cc7-a4d22370d732" providerId="ADAL" clId="{D67E8BEB-CCE0-4213-85B7-D21BCB4F9E48}" dt="2023-07-27T09:38:28.669" v="258" actId="20577"/>
          <ac:spMkLst>
            <pc:docMk/>
            <pc:sldMk cId="3798802593" sldId="266"/>
            <ac:spMk id="7" creationId="{871DF0A2-D685-6C46-9853-EEAA322EE297}"/>
          </ac:spMkLst>
        </pc:spChg>
      </pc:sldChg>
      <pc:sldChg chg="modSp mod">
        <pc:chgData name="Data Drives Insight" userId="b0df88b0-052b-40de-9cc7-a4d22370d732" providerId="ADAL" clId="{D67E8BEB-CCE0-4213-85B7-D21BCB4F9E48}" dt="2023-07-27T09:43:30.395" v="320" actId="6549"/>
        <pc:sldMkLst>
          <pc:docMk/>
          <pc:sldMk cId="1349795580" sldId="270"/>
        </pc:sldMkLst>
        <pc:spChg chg="mod">
          <ac:chgData name="Data Drives Insight" userId="b0df88b0-052b-40de-9cc7-a4d22370d732" providerId="ADAL" clId="{D67E8BEB-CCE0-4213-85B7-D21BCB4F9E48}" dt="2023-07-27T09:43:23.753" v="314" actId="1076"/>
          <ac:spMkLst>
            <pc:docMk/>
            <pc:sldMk cId="1349795580" sldId="270"/>
            <ac:spMk id="2" creationId="{3CB7683A-014A-4BCC-B3FD-2A4343B6D91B}"/>
          </ac:spMkLst>
        </pc:spChg>
        <pc:spChg chg="mod">
          <ac:chgData name="Data Drives Insight" userId="b0df88b0-052b-40de-9cc7-a4d22370d732" providerId="ADAL" clId="{D67E8BEB-CCE0-4213-85B7-D21BCB4F9E48}" dt="2023-07-27T09:43:30.395" v="320" actId="6549"/>
          <ac:spMkLst>
            <pc:docMk/>
            <pc:sldMk cId="1349795580" sldId="270"/>
            <ac:spMk id="7" creationId="{871DF0A2-D685-6C46-9853-EEAA322EE297}"/>
          </ac:spMkLst>
        </pc:spChg>
        <pc:picChg chg="mod">
          <ac:chgData name="Data Drives Insight" userId="b0df88b0-052b-40de-9cc7-a4d22370d732" providerId="ADAL" clId="{D67E8BEB-CCE0-4213-85B7-D21BCB4F9E48}" dt="2023-07-27T09:43:23.753" v="314" actId="1076"/>
          <ac:picMkLst>
            <pc:docMk/>
            <pc:sldMk cId="1349795580" sldId="270"/>
            <ac:picMk id="3" creationId="{4C1342D9-37BF-4E4D-A87E-46ABECBAFE57}"/>
          </ac:picMkLst>
        </pc:picChg>
      </pc:sldChg>
      <pc:sldChg chg="addSp delSp modSp mod">
        <pc:chgData name="Data Drives Insight" userId="b0df88b0-052b-40de-9cc7-a4d22370d732" providerId="ADAL" clId="{D67E8BEB-CCE0-4213-85B7-D21BCB4F9E48}" dt="2023-07-27T09:42:48.598" v="309" actId="1076"/>
        <pc:sldMkLst>
          <pc:docMk/>
          <pc:sldMk cId="3652472537" sldId="271"/>
        </pc:sldMkLst>
        <pc:spChg chg="mod">
          <ac:chgData name="Data Drives Insight" userId="b0df88b0-052b-40de-9cc7-a4d22370d732" providerId="ADAL" clId="{D67E8BEB-CCE0-4213-85B7-D21BCB4F9E48}" dt="2023-07-27T09:39:20.537" v="294" actId="6549"/>
          <ac:spMkLst>
            <pc:docMk/>
            <pc:sldMk cId="3652472537" sldId="271"/>
            <ac:spMk id="6" creationId="{F8B77130-6BC4-A547-A094-EE015B889300}"/>
          </ac:spMkLst>
        </pc:spChg>
        <pc:spChg chg="mod">
          <ac:chgData name="Data Drives Insight" userId="b0df88b0-052b-40de-9cc7-a4d22370d732" providerId="ADAL" clId="{D67E8BEB-CCE0-4213-85B7-D21BCB4F9E48}" dt="2023-07-27T09:38:36.202" v="261" actId="20577"/>
          <ac:spMkLst>
            <pc:docMk/>
            <pc:sldMk cId="3652472537" sldId="271"/>
            <ac:spMk id="7" creationId="{871DF0A2-D685-6C46-9853-EEAA322EE297}"/>
          </ac:spMkLst>
        </pc:spChg>
        <pc:spChg chg="mod">
          <ac:chgData name="Data Drives Insight" userId="b0df88b0-052b-40de-9cc7-a4d22370d732" providerId="ADAL" clId="{D67E8BEB-CCE0-4213-85B7-D21BCB4F9E48}" dt="2023-07-27T09:42:48.598" v="309" actId="1076"/>
          <ac:spMkLst>
            <pc:docMk/>
            <pc:sldMk cId="3652472537" sldId="271"/>
            <ac:spMk id="11" creationId="{79F7A376-CD93-414D-873D-DC418A69147E}"/>
          </ac:spMkLst>
        </pc:spChg>
        <pc:picChg chg="add mod">
          <ac:chgData name="Data Drives Insight" userId="b0df88b0-052b-40de-9cc7-a4d22370d732" providerId="ADAL" clId="{D67E8BEB-CCE0-4213-85B7-D21BCB4F9E48}" dt="2023-07-27T09:42:08.646" v="304" actId="14100"/>
          <ac:picMkLst>
            <pc:docMk/>
            <pc:sldMk cId="3652472537" sldId="271"/>
            <ac:picMk id="3" creationId="{45479207-F0A1-9C69-DA0A-A292B94B028D}"/>
          </ac:picMkLst>
        </pc:picChg>
        <pc:picChg chg="del mod">
          <ac:chgData name="Data Drives Insight" userId="b0df88b0-052b-40de-9cc7-a4d22370d732" providerId="ADAL" clId="{D67E8BEB-CCE0-4213-85B7-D21BCB4F9E48}" dt="2023-07-27T09:42:00.533" v="300" actId="478"/>
          <ac:picMkLst>
            <pc:docMk/>
            <pc:sldMk cId="3652472537" sldId="271"/>
            <ac:picMk id="12" creationId="{AAB048DA-E27A-43AF-8B83-611C44D95425}"/>
          </ac:picMkLst>
        </pc:picChg>
      </pc:sldChg>
      <pc:sldChg chg="addSp delSp modSp mod">
        <pc:chgData name="Data Drives Insight" userId="b0df88b0-052b-40de-9cc7-a4d22370d732" providerId="ADAL" clId="{D67E8BEB-CCE0-4213-85B7-D21BCB4F9E48}" dt="2023-07-27T09:40:54.340" v="298" actId="14100"/>
        <pc:sldMkLst>
          <pc:docMk/>
          <pc:sldMk cId="2730973608" sldId="272"/>
        </pc:sldMkLst>
        <pc:picChg chg="add mod">
          <ac:chgData name="Data Drives Insight" userId="b0df88b0-052b-40de-9cc7-a4d22370d732" providerId="ADAL" clId="{D67E8BEB-CCE0-4213-85B7-D21BCB4F9E48}" dt="2023-07-27T09:40:54.340" v="298" actId="14100"/>
          <ac:picMkLst>
            <pc:docMk/>
            <pc:sldMk cId="2730973608" sldId="272"/>
            <ac:picMk id="3" creationId="{2C51F9FB-1C6C-EBAB-26AF-5262E9657A92}"/>
          </ac:picMkLst>
        </pc:picChg>
        <pc:picChg chg="del">
          <ac:chgData name="Data Drives Insight" userId="b0df88b0-052b-40de-9cc7-a4d22370d732" providerId="ADAL" clId="{D67E8BEB-CCE0-4213-85B7-D21BCB4F9E48}" dt="2023-07-27T09:40:14.912" v="295" actId="478"/>
          <ac:picMkLst>
            <pc:docMk/>
            <pc:sldMk cId="2730973608" sldId="272"/>
            <ac:picMk id="11" creationId="{DE41A75E-FD73-4763-90C5-F8C9B35CB921}"/>
          </ac:picMkLst>
        </pc:picChg>
      </pc:sldChg>
      <pc:sldChg chg="del">
        <pc:chgData name="Data Drives Insight" userId="b0df88b0-052b-40de-9cc7-a4d22370d732" providerId="ADAL" clId="{D67E8BEB-CCE0-4213-85B7-D21BCB4F9E48}" dt="2023-07-27T09:44:00.636" v="321" actId="47"/>
        <pc:sldMkLst>
          <pc:docMk/>
          <pc:sldMk cId="2201917080" sldId="273"/>
        </pc:sldMkLst>
      </pc:sldChg>
      <pc:sldChg chg="del">
        <pc:chgData name="Data Drives Insight" userId="b0df88b0-052b-40de-9cc7-a4d22370d732" providerId="ADAL" clId="{D67E8BEB-CCE0-4213-85B7-D21BCB4F9E48}" dt="2023-07-27T09:44:00.636" v="321" actId="47"/>
        <pc:sldMkLst>
          <pc:docMk/>
          <pc:sldMk cId="2340473512" sldId="274"/>
        </pc:sldMkLst>
      </pc:sldChg>
      <pc:sldChg chg="del">
        <pc:chgData name="Data Drives Insight" userId="b0df88b0-052b-40de-9cc7-a4d22370d732" providerId="ADAL" clId="{D67E8BEB-CCE0-4213-85B7-D21BCB4F9E48}" dt="2023-07-27T09:44:00.636" v="321" actId="47"/>
        <pc:sldMkLst>
          <pc:docMk/>
          <pc:sldMk cId="3973097377" sldId="275"/>
        </pc:sldMkLst>
      </pc:sldChg>
      <pc:sldChg chg="del">
        <pc:chgData name="Data Drives Insight" userId="b0df88b0-052b-40de-9cc7-a4d22370d732" providerId="ADAL" clId="{D67E8BEB-CCE0-4213-85B7-D21BCB4F9E48}" dt="2023-07-27T09:44:00.636" v="321" actId="47"/>
        <pc:sldMkLst>
          <pc:docMk/>
          <pc:sldMk cId="1946258440" sldId="276"/>
        </pc:sldMkLst>
      </pc:sldChg>
      <pc:sldChg chg="del">
        <pc:chgData name="Data Drives Insight" userId="b0df88b0-052b-40de-9cc7-a4d22370d732" providerId="ADAL" clId="{D67E8BEB-CCE0-4213-85B7-D21BCB4F9E48}" dt="2023-07-27T09:44:00.636" v="321" actId="47"/>
        <pc:sldMkLst>
          <pc:docMk/>
          <pc:sldMk cId="3517264414" sldId="277"/>
        </pc:sldMkLst>
      </pc:sldChg>
      <pc:sldChg chg="del">
        <pc:chgData name="Data Drives Insight" userId="b0df88b0-052b-40de-9cc7-a4d22370d732" providerId="ADAL" clId="{D67E8BEB-CCE0-4213-85B7-D21BCB4F9E48}" dt="2023-07-27T09:37:37.695" v="205" actId="47"/>
        <pc:sldMkLst>
          <pc:docMk/>
          <pc:sldMk cId="204633424" sldId="278"/>
        </pc:sldMkLst>
      </pc:sldChg>
      <pc:sldChg chg="modSp mod">
        <pc:chgData name="Data Drives Insight" userId="b0df88b0-052b-40de-9cc7-a4d22370d732" providerId="ADAL" clId="{D67E8BEB-CCE0-4213-85B7-D21BCB4F9E48}" dt="2023-07-27T09:38:00.940" v="234" actId="20577"/>
        <pc:sldMkLst>
          <pc:docMk/>
          <pc:sldMk cId="1372739139" sldId="279"/>
        </pc:sldMkLst>
        <pc:spChg chg="mod">
          <ac:chgData name="Data Drives Insight" userId="b0df88b0-052b-40de-9cc7-a4d22370d732" providerId="ADAL" clId="{D67E8BEB-CCE0-4213-85B7-D21BCB4F9E48}" dt="2023-07-27T09:38:00.940" v="234" actId="20577"/>
          <ac:spMkLst>
            <pc:docMk/>
            <pc:sldMk cId="1372739139" sldId="279"/>
            <ac:spMk id="2" creationId="{52614B26-BDD7-4DC8-A37D-FC89B2080EEA}"/>
          </ac:spMkLst>
        </pc:spChg>
      </pc:sldChg>
      <pc:sldChg chg="modSp mod">
        <pc:chgData name="Data Drives Insight" userId="b0df88b0-052b-40de-9cc7-a4d22370d732" providerId="ADAL" clId="{D67E8BEB-CCE0-4213-85B7-D21BCB4F9E48}" dt="2023-07-27T09:38:07.451" v="241" actId="20577"/>
        <pc:sldMkLst>
          <pc:docMk/>
          <pc:sldMk cId="144979799" sldId="280"/>
        </pc:sldMkLst>
        <pc:spChg chg="mod">
          <ac:chgData name="Data Drives Insight" userId="b0df88b0-052b-40de-9cc7-a4d22370d732" providerId="ADAL" clId="{D67E8BEB-CCE0-4213-85B7-D21BCB4F9E48}" dt="2023-07-27T09:38:07.451" v="241" actId="20577"/>
          <ac:spMkLst>
            <pc:docMk/>
            <pc:sldMk cId="144979799" sldId="280"/>
            <ac:spMk id="8" creationId="{18AC27D6-F1C8-4E06-ADF6-28EE61C4D0C8}"/>
          </ac:spMkLst>
        </pc:spChg>
      </pc:sldChg>
      <pc:sldChg chg="del">
        <pc:chgData name="Data Drives Insight" userId="b0df88b0-052b-40de-9cc7-a4d22370d732" providerId="ADAL" clId="{D67E8BEB-CCE0-4213-85B7-D21BCB4F9E48}" dt="2023-07-27T09:44:00.636" v="321" actId="47"/>
        <pc:sldMkLst>
          <pc:docMk/>
          <pc:sldMk cId="3975430326" sldId="283"/>
        </pc:sldMkLst>
      </pc:sldChg>
      <pc:sldChg chg="del">
        <pc:chgData name="Data Drives Insight" userId="b0df88b0-052b-40de-9cc7-a4d22370d732" providerId="ADAL" clId="{D67E8BEB-CCE0-4213-85B7-D21BCB4F9E48}" dt="2023-07-27T09:37:43.194" v="207" actId="47"/>
        <pc:sldMkLst>
          <pc:docMk/>
          <pc:sldMk cId="2409738690" sldId="284"/>
        </pc:sldMkLst>
      </pc:sldChg>
      <pc:sldChg chg="modSp mod">
        <pc:chgData name="Data Drives Insight" userId="b0df88b0-052b-40de-9cc7-a4d22370d732" providerId="ADAL" clId="{D67E8BEB-CCE0-4213-85B7-D21BCB4F9E48}" dt="2023-07-27T09:44:57.791" v="424" actId="6549"/>
        <pc:sldMkLst>
          <pc:docMk/>
          <pc:sldMk cId="3605660897" sldId="285"/>
        </pc:sldMkLst>
        <pc:spChg chg="mod">
          <ac:chgData name="Data Drives Insight" userId="b0df88b0-052b-40de-9cc7-a4d22370d732" providerId="ADAL" clId="{D67E8BEB-CCE0-4213-85B7-D21BCB4F9E48}" dt="2023-07-27T09:44:57.791" v="424" actId="6549"/>
          <ac:spMkLst>
            <pc:docMk/>
            <pc:sldMk cId="3605660897" sldId="285"/>
            <ac:spMk id="2" creationId="{2CF5B175-B350-4714-938B-7FB6B3AC003E}"/>
          </ac:spMkLst>
        </pc:spChg>
        <pc:spChg chg="mod">
          <ac:chgData name="Data Drives Insight" userId="b0df88b0-052b-40de-9cc7-a4d22370d732" providerId="ADAL" clId="{D67E8BEB-CCE0-4213-85B7-D21BCB4F9E48}" dt="2023-07-27T09:37:53.636" v="227" actId="6549"/>
          <ac:spMkLst>
            <pc:docMk/>
            <pc:sldMk cId="3605660897" sldId="285"/>
            <ac:spMk id="3" creationId="{310F24AE-ACE4-4D38-BA7E-83C00856A3D5}"/>
          </ac:spMkLst>
        </pc:spChg>
      </pc:sldChg>
      <pc:sldChg chg="del">
        <pc:chgData name="Data Drives Insight" userId="b0df88b0-052b-40de-9cc7-a4d22370d732" providerId="ADAL" clId="{D67E8BEB-CCE0-4213-85B7-D21BCB4F9E48}" dt="2023-07-27T09:44:00.636" v="321" actId="47"/>
        <pc:sldMkLst>
          <pc:docMk/>
          <pc:sldMk cId="3946120113" sldId="287"/>
        </pc:sldMkLst>
      </pc:sldChg>
      <pc:sldChg chg="del">
        <pc:chgData name="Data Drives Insight" userId="b0df88b0-052b-40de-9cc7-a4d22370d732" providerId="ADAL" clId="{D67E8BEB-CCE0-4213-85B7-D21BCB4F9E48}" dt="2023-07-27T09:44:00.636" v="321" actId="47"/>
        <pc:sldMkLst>
          <pc:docMk/>
          <pc:sldMk cId="931348932" sldId="288"/>
        </pc:sldMkLst>
      </pc:sldChg>
      <pc:sldChg chg="del">
        <pc:chgData name="Data Drives Insight" userId="b0df88b0-052b-40de-9cc7-a4d22370d732" providerId="ADAL" clId="{D67E8BEB-CCE0-4213-85B7-D21BCB4F9E48}" dt="2023-07-27T09:44:00.636" v="321" actId="47"/>
        <pc:sldMkLst>
          <pc:docMk/>
          <pc:sldMk cId="3982547179" sldId="289"/>
        </pc:sldMkLst>
      </pc:sldChg>
      <pc:sldChg chg="del">
        <pc:chgData name="Data Drives Insight" userId="b0df88b0-052b-40de-9cc7-a4d22370d732" providerId="ADAL" clId="{D67E8BEB-CCE0-4213-85B7-D21BCB4F9E48}" dt="2023-07-27T09:44:00.636" v="321" actId="47"/>
        <pc:sldMkLst>
          <pc:docMk/>
          <pc:sldMk cId="185143909" sldId="290"/>
        </pc:sldMkLst>
      </pc:sldChg>
      <pc:sldChg chg="modSp add del mod">
        <pc:chgData name="Data Drives Insight" userId="b0df88b0-052b-40de-9cc7-a4d22370d732" providerId="ADAL" clId="{D67E8BEB-CCE0-4213-85B7-D21BCB4F9E48}" dt="2023-07-27T09:44:47.473" v="421" actId="47"/>
        <pc:sldMkLst>
          <pc:docMk/>
          <pc:sldMk cId="503872016" sldId="291"/>
        </pc:sldMkLst>
        <pc:spChg chg="mod">
          <ac:chgData name="Data Drives Insight" userId="b0df88b0-052b-40de-9cc7-a4d22370d732" providerId="ADAL" clId="{D67E8BEB-CCE0-4213-85B7-D21BCB4F9E48}" dt="2023-07-27T09:37:24.399" v="204" actId="20577"/>
          <ac:spMkLst>
            <pc:docMk/>
            <pc:sldMk cId="503872016" sldId="291"/>
            <ac:spMk id="8" creationId="{DCE2995B-69F7-A348-8A35-99AF8A19FE1E}"/>
          </ac:spMkLst>
        </pc:spChg>
      </pc:sldChg>
      <pc:sldChg chg="new add del">
        <pc:chgData name="Data Drives Insight" userId="b0df88b0-052b-40de-9cc7-a4d22370d732" providerId="ADAL" clId="{D67E8BEB-CCE0-4213-85B7-D21BCB4F9E48}" dt="2023-07-27T09:35:45.331" v="33" actId="680"/>
        <pc:sldMkLst>
          <pc:docMk/>
          <pc:sldMk cId="1614680914" sldId="291"/>
        </pc:sldMkLst>
      </pc:sldChg>
      <pc:sldChg chg="addSp delSp modSp add mod">
        <pc:chgData name="Data Drives Insight" userId="b0df88b0-052b-40de-9cc7-a4d22370d732" providerId="ADAL" clId="{D67E8BEB-CCE0-4213-85B7-D21BCB4F9E48}" dt="2023-07-27T09:42:41.289" v="308" actId="478"/>
        <pc:sldMkLst>
          <pc:docMk/>
          <pc:sldMk cId="1085885525" sldId="292"/>
        </pc:sldMkLst>
        <pc:spChg chg="mod">
          <ac:chgData name="Data Drives Insight" userId="b0df88b0-052b-40de-9cc7-a4d22370d732" providerId="ADAL" clId="{D67E8BEB-CCE0-4213-85B7-D21BCB4F9E48}" dt="2023-07-27T09:39:15.749" v="288" actId="20577"/>
          <ac:spMkLst>
            <pc:docMk/>
            <pc:sldMk cId="1085885525" sldId="292"/>
            <ac:spMk id="6" creationId="{F8B77130-6BC4-A547-A094-EE015B889300}"/>
          </ac:spMkLst>
        </pc:spChg>
        <pc:spChg chg="mod">
          <ac:chgData name="Data Drives Insight" userId="b0df88b0-052b-40de-9cc7-a4d22370d732" providerId="ADAL" clId="{D67E8BEB-CCE0-4213-85B7-D21BCB4F9E48}" dt="2023-07-27T09:38:56.268" v="283" actId="20577"/>
          <ac:spMkLst>
            <pc:docMk/>
            <pc:sldMk cId="1085885525" sldId="292"/>
            <ac:spMk id="7" creationId="{871DF0A2-D685-6C46-9853-EEAA322EE297}"/>
          </ac:spMkLst>
        </pc:spChg>
        <pc:spChg chg="del mod">
          <ac:chgData name="Data Drives Insight" userId="b0df88b0-052b-40de-9cc7-a4d22370d732" providerId="ADAL" clId="{D67E8BEB-CCE0-4213-85B7-D21BCB4F9E48}" dt="2023-07-27T09:42:41.289" v="308" actId="478"/>
          <ac:spMkLst>
            <pc:docMk/>
            <pc:sldMk cId="1085885525" sldId="292"/>
            <ac:spMk id="11" creationId="{79F7A376-CD93-414D-873D-DC418A69147E}"/>
          </ac:spMkLst>
        </pc:spChg>
        <pc:picChg chg="add mod">
          <ac:chgData name="Data Drives Insight" userId="b0df88b0-052b-40de-9cc7-a4d22370d732" providerId="ADAL" clId="{D67E8BEB-CCE0-4213-85B7-D21BCB4F9E48}" dt="2023-07-27T09:42:38.550" v="307" actId="14100"/>
          <ac:picMkLst>
            <pc:docMk/>
            <pc:sldMk cId="1085885525" sldId="292"/>
            <ac:picMk id="3" creationId="{50703705-7F65-96E3-3EB1-76BE2D315629}"/>
          </ac:picMkLst>
        </pc:picChg>
        <pc:picChg chg="del">
          <ac:chgData name="Data Drives Insight" userId="b0df88b0-052b-40de-9cc7-a4d22370d732" providerId="ADAL" clId="{D67E8BEB-CCE0-4213-85B7-D21BCB4F9E48}" dt="2023-07-27T09:38:49.424" v="263" actId="478"/>
          <ac:picMkLst>
            <pc:docMk/>
            <pc:sldMk cId="1085885525" sldId="292"/>
            <ac:picMk id="12" creationId="{AAB048DA-E27A-43AF-8B83-611C44D9542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9A52C290-EDDC-4714-882B-46E5BB77A386}" type="datetimeFigureOut">
              <a:rPr lang="en-AU" smtClean="0"/>
              <a:t>27/03/2024</a:t>
            </a:fld>
            <a:endParaRPr lang="en-AU"/>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90BDD110-9C26-45FA-A265-9CBF2CAA4598}" type="slidenum">
              <a:rPr lang="en-AU" smtClean="0"/>
              <a:t>‹#›</a:t>
            </a:fld>
            <a:endParaRPr lang="en-AU"/>
          </a:p>
        </p:txBody>
      </p:sp>
    </p:spTree>
    <p:extLst>
      <p:ext uri="{BB962C8B-B14F-4D97-AF65-F5344CB8AC3E}">
        <p14:creationId xmlns:p14="http://schemas.microsoft.com/office/powerpoint/2010/main" val="4270279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0BDD110-9C26-45FA-A265-9CBF2CAA4598}" type="slidenum">
              <a:rPr lang="en-AU" smtClean="0"/>
              <a:t>1</a:t>
            </a:fld>
            <a:endParaRPr lang="en-AU"/>
          </a:p>
        </p:txBody>
      </p:sp>
    </p:spTree>
    <p:extLst>
      <p:ext uri="{BB962C8B-B14F-4D97-AF65-F5344CB8AC3E}">
        <p14:creationId xmlns:p14="http://schemas.microsoft.com/office/powerpoint/2010/main" val="1131515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0BDD110-9C26-45FA-A265-9CBF2CAA4598}" type="slidenum">
              <a:rPr lang="en-AU" smtClean="0"/>
              <a:t>5</a:t>
            </a:fld>
            <a:endParaRPr lang="en-AU"/>
          </a:p>
        </p:txBody>
      </p:sp>
    </p:spTree>
    <p:extLst>
      <p:ext uri="{BB962C8B-B14F-4D97-AF65-F5344CB8AC3E}">
        <p14:creationId xmlns:p14="http://schemas.microsoft.com/office/powerpoint/2010/main" val="3126164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We also found that most leaders weren’t aware of these gaps </a:t>
            </a:r>
            <a:r>
              <a:rPr lang="en-GB" sz="1200" b="1" dirty="0"/>
              <a:t>until</a:t>
            </a:r>
            <a:r>
              <a:rPr lang="en-GB" sz="1200" dirty="0"/>
              <a:t>  their colleagues, manager and staff gave them </a:t>
            </a:r>
            <a:r>
              <a:rPr lang="en-GB" sz="1200" b="1" dirty="0"/>
              <a:t>genuine, honest and valid </a:t>
            </a:r>
            <a:r>
              <a:rPr lang="en-GB" sz="1200" dirty="0"/>
              <a:t>feedback</a:t>
            </a:r>
          </a:p>
          <a:p>
            <a:endParaRPr lang="en-AU" dirty="0"/>
          </a:p>
        </p:txBody>
      </p:sp>
      <p:sp>
        <p:nvSpPr>
          <p:cNvPr id="4" name="Slide Number Placeholder 3"/>
          <p:cNvSpPr>
            <a:spLocks noGrp="1"/>
          </p:cNvSpPr>
          <p:nvPr>
            <p:ph type="sldNum" sz="quarter" idx="5"/>
          </p:nvPr>
        </p:nvSpPr>
        <p:spPr/>
        <p:txBody>
          <a:bodyPr/>
          <a:lstStyle/>
          <a:p>
            <a:fld id="{90BDD110-9C26-45FA-A265-9CBF2CAA4598}" type="slidenum">
              <a:rPr lang="en-AU" smtClean="0"/>
              <a:t>8</a:t>
            </a:fld>
            <a:endParaRPr lang="en-AU"/>
          </a:p>
        </p:txBody>
      </p:sp>
    </p:spTree>
    <p:extLst>
      <p:ext uri="{BB962C8B-B14F-4D97-AF65-F5344CB8AC3E}">
        <p14:creationId xmlns:p14="http://schemas.microsoft.com/office/powerpoint/2010/main" val="27885251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7B24E-943E-394D-913A-CFC76CD58FF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6A4F9DD4-3253-D140-BDD1-2D6E460E63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CF301C16-93A4-5542-A0AC-F5AC64B03A78}"/>
              </a:ext>
            </a:extLst>
          </p:cNvPr>
          <p:cNvSpPr>
            <a:spLocks noGrp="1"/>
          </p:cNvSpPr>
          <p:nvPr>
            <p:ph type="dt" sz="half" idx="10"/>
          </p:nvPr>
        </p:nvSpPr>
        <p:spPr/>
        <p:txBody>
          <a:bodyPr/>
          <a:lstStyle/>
          <a:p>
            <a:fld id="{B4C92017-6E56-CA49-B066-C17C189B6DEB}" type="datetimeFigureOut">
              <a:rPr lang="en-US" smtClean="0"/>
              <a:t>3/27/2024</a:t>
            </a:fld>
            <a:endParaRPr lang="en-US"/>
          </a:p>
        </p:txBody>
      </p:sp>
      <p:sp>
        <p:nvSpPr>
          <p:cNvPr id="5" name="Footer Placeholder 4">
            <a:extLst>
              <a:ext uri="{FF2B5EF4-FFF2-40B4-BE49-F238E27FC236}">
                <a16:creationId xmlns:a16="http://schemas.microsoft.com/office/drawing/2014/main" id="{791F61AC-3226-D948-A68F-AACC5C6E52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533B74-8D74-BD49-844D-C90F67CFA73C}"/>
              </a:ext>
            </a:extLst>
          </p:cNvPr>
          <p:cNvSpPr>
            <a:spLocks noGrp="1"/>
          </p:cNvSpPr>
          <p:nvPr>
            <p:ph type="sldNum" sz="quarter" idx="12"/>
          </p:nvPr>
        </p:nvSpPr>
        <p:spPr/>
        <p:txBody>
          <a:bodyPr/>
          <a:lstStyle/>
          <a:p>
            <a:fld id="{BF06DDC3-B4AA-044F-85BE-7878629A3BA1}" type="slidenum">
              <a:rPr lang="en-US" smtClean="0"/>
              <a:t>‹#›</a:t>
            </a:fld>
            <a:endParaRPr lang="en-US"/>
          </a:p>
        </p:txBody>
      </p:sp>
    </p:spTree>
    <p:extLst>
      <p:ext uri="{BB962C8B-B14F-4D97-AF65-F5344CB8AC3E}">
        <p14:creationId xmlns:p14="http://schemas.microsoft.com/office/powerpoint/2010/main" val="1870353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BB742-841D-2E43-BBC5-5614C428C738}"/>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99CF571-3D7A-5145-8290-74EEEAC0189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B772EF5-52DF-D347-9108-A52425639F4C}"/>
              </a:ext>
            </a:extLst>
          </p:cNvPr>
          <p:cNvSpPr>
            <a:spLocks noGrp="1"/>
          </p:cNvSpPr>
          <p:nvPr>
            <p:ph type="dt" sz="half" idx="10"/>
          </p:nvPr>
        </p:nvSpPr>
        <p:spPr/>
        <p:txBody>
          <a:bodyPr/>
          <a:lstStyle/>
          <a:p>
            <a:fld id="{B4C92017-6E56-CA49-B066-C17C189B6DEB}" type="datetimeFigureOut">
              <a:rPr lang="en-US" smtClean="0"/>
              <a:t>3/27/2024</a:t>
            </a:fld>
            <a:endParaRPr lang="en-US"/>
          </a:p>
        </p:txBody>
      </p:sp>
      <p:sp>
        <p:nvSpPr>
          <p:cNvPr id="5" name="Footer Placeholder 4">
            <a:extLst>
              <a:ext uri="{FF2B5EF4-FFF2-40B4-BE49-F238E27FC236}">
                <a16:creationId xmlns:a16="http://schemas.microsoft.com/office/drawing/2014/main" id="{734C60AD-846C-0340-A7C7-48B4A1BC1B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FF8838-EDF6-0240-8C8D-78BDBD8586EC}"/>
              </a:ext>
            </a:extLst>
          </p:cNvPr>
          <p:cNvSpPr>
            <a:spLocks noGrp="1"/>
          </p:cNvSpPr>
          <p:nvPr>
            <p:ph type="sldNum" sz="quarter" idx="12"/>
          </p:nvPr>
        </p:nvSpPr>
        <p:spPr/>
        <p:txBody>
          <a:bodyPr/>
          <a:lstStyle/>
          <a:p>
            <a:fld id="{BF06DDC3-B4AA-044F-85BE-7878629A3BA1}" type="slidenum">
              <a:rPr lang="en-US" smtClean="0"/>
              <a:t>‹#›</a:t>
            </a:fld>
            <a:endParaRPr lang="en-US"/>
          </a:p>
        </p:txBody>
      </p:sp>
    </p:spTree>
    <p:extLst>
      <p:ext uri="{BB962C8B-B14F-4D97-AF65-F5344CB8AC3E}">
        <p14:creationId xmlns:p14="http://schemas.microsoft.com/office/powerpoint/2010/main" val="3829558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4E410A-08A1-0B45-AA3E-AC4B21BD7C16}"/>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FEF9077-7402-FB4D-9563-162D857BDBC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FE8D000-8E31-9A4B-82FF-749B7EBCFC8A}"/>
              </a:ext>
            </a:extLst>
          </p:cNvPr>
          <p:cNvSpPr>
            <a:spLocks noGrp="1"/>
          </p:cNvSpPr>
          <p:nvPr>
            <p:ph type="dt" sz="half" idx="10"/>
          </p:nvPr>
        </p:nvSpPr>
        <p:spPr/>
        <p:txBody>
          <a:bodyPr/>
          <a:lstStyle/>
          <a:p>
            <a:fld id="{B4C92017-6E56-CA49-B066-C17C189B6DEB}" type="datetimeFigureOut">
              <a:rPr lang="en-US" smtClean="0"/>
              <a:t>3/27/2024</a:t>
            </a:fld>
            <a:endParaRPr lang="en-US"/>
          </a:p>
        </p:txBody>
      </p:sp>
      <p:sp>
        <p:nvSpPr>
          <p:cNvPr id="5" name="Footer Placeholder 4">
            <a:extLst>
              <a:ext uri="{FF2B5EF4-FFF2-40B4-BE49-F238E27FC236}">
                <a16:creationId xmlns:a16="http://schemas.microsoft.com/office/drawing/2014/main" id="{FD651C49-EEA1-B94D-A27C-393886AF83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47AEFC-46C1-6845-AA18-6CFF03121254}"/>
              </a:ext>
            </a:extLst>
          </p:cNvPr>
          <p:cNvSpPr>
            <a:spLocks noGrp="1"/>
          </p:cNvSpPr>
          <p:nvPr>
            <p:ph type="sldNum" sz="quarter" idx="12"/>
          </p:nvPr>
        </p:nvSpPr>
        <p:spPr/>
        <p:txBody>
          <a:bodyPr/>
          <a:lstStyle/>
          <a:p>
            <a:fld id="{BF06DDC3-B4AA-044F-85BE-7878629A3BA1}" type="slidenum">
              <a:rPr lang="en-US" smtClean="0"/>
              <a:t>‹#›</a:t>
            </a:fld>
            <a:endParaRPr lang="en-US"/>
          </a:p>
        </p:txBody>
      </p:sp>
    </p:spTree>
    <p:extLst>
      <p:ext uri="{BB962C8B-B14F-4D97-AF65-F5344CB8AC3E}">
        <p14:creationId xmlns:p14="http://schemas.microsoft.com/office/powerpoint/2010/main" val="8321594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A picture containing water, animal, plastic, sitting&#10;&#10;Description automatically generated">
            <a:extLst>
              <a:ext uri="{FF2B5EF4-FFF2-40B4-BE49-F238E27FC236}">
                <a16:creationId xmlns:a16="http://schemas.microsoft.com/office/drawing/2014/main" id="{FCA6FF50-DF18-4F60-B145-61BD9E300886}"/>
              </a:ext>
            </a:extLst>
          </p:cNvPr>
          <p:cNvPicPr>
            <a:picLocks noChangeAspect="1"/>
          </p:cNvPicPr>
          <p:nvPr userDrawn="1"/>
        </p:nvPicPr>
        <p:blipFill rotWithShape="1">
          <a:blip r:embed="rId2">
            <a:alphaModFix amt="50000"/>
          </a:blip>
          <a:srcRect t="30415" r="12348" b="15205"/>
          <a:stretch/>
        </p:blipFill>
        <p:spPr>
          <a:xfrm>
            <a:off x="-1" y="-17880"/>
            <a:ext cx="12192001" cy="4219178"/>
          </a:xfrm>
          <a:prstGeom prst="rect">
            <a:avLst/>
          </a:prstGeom>
        </p:spPr>
      </p:pic>
      <p:pic>
        <p:nvPicPr>
          <p:cNvPr id="10" name="Picture 9" descr="A close up of a logo&#10;&#10;Description automatically generated">
            <a:extLst>
              <a:ext uri="{FF2B5EF4-FFF2-40B4-BE49-F238E27FC236}">
                <a16:creationId xmlns:a16="http://schemas.microsoft.com/office/drawing/2014/main" id="{72EDADC1-5324-4E08-AF03-1A22221403BC}"/>
              </a:ext>
            </a:extLst>
          </p:cNvPr>
          <p:cNvPicPr>
            <a:picLocks noChangeAspect="1"/>
          </p:cNvPicPr>
          <p:nvPr userDrawn="1"/>
        </p:nvPicPr>
        <p:blipFill rotWithShape="1">
          <a:blip r:embed="rId3"/>
          <a:srcRect l="28506" t="2425"/>
          <a:stretch/>
        </p:blipFill>
        <p:spPr>
          <a:xfrm>
            <a:off x="0" y="0"/>
            <a:ext cx="3521676" cy="4790760"/>
          </a:xfrm>
          <a:prstGeom prst="rect">
            <a:avLst/>
          </a:prstGeom>
        </p:spPr>
      </p:pic>
      <p:pic>
        <p:nvPicPr>
          <p:cNvPr id="16" name="Picture 15">
            <a:extLst>
              <a:ext uri="{FF2B5EF4-FFF2-40B4-BE49-F238E27FC236}">
                <a16:creationId xmlns:a16="http://schemas.microsoft.com/office/drawing/2014/main" id="{8F021840-6A13-46DC-8172-1E984E3022BB}"/>
              </a:ext>
            </a:extLst>
          </p:cNvPr>
          <p:cNvPicPr>
            <a:picLocks noChangeAspect="1"/>
          </p:cNvPicPr>
          <p:nvPr userDrawn="1"/>
        </p:nvPicPr>
        <p:blipFill rotWithShape="1">
          <a:blip r:embed="rId4"/>
          <a:srcRect l="488" t="9664" r="488" b="50000"/>
          <a:stretch/>
        </p:blipFill>
        <p:spPr>
          <a:xfrm>
            <a:off x="0" y="6734432"/>
            <a:ext cx="12192000" cy="123568"/>
          </a:xfrm>
          <a:prstGeom prst="rect">
            <a:avLst/>
          </a:prstGeom>
        </p:spPr>
      </p:pic>
      <p:pic>
        <p:nvPicPr>
          <p:cNvPr id="18" name="Picture 17" descr="A picture containing food, drawing&#10;&#10;Description automatically generated">
            <a:extLst>
              <a:ext uri="{FF2B5EF4-FFF2-40B4-BE49-F238E27FC236}">
                <a16:creationId xmlns:a16="http://schemas.microsoft.com/office/drawing/2014/main" id="{9F2B62B6-25F0-4E7B-8A92-F6BB1FD09449}"/>
              </a:ext>
            </a:extLst>
          </p:cNvPr>
          <p:cNvPicPr>
            <a:picLocks noChangeAspect="1"/>
          </p:cNvPicPr>
          <p:nvPr userDrawn="1"/>
        </p:nvPicPr>
        <p:blipFill>
          <a:blip r:embed="rId5"/>
          <a:stretch>
            <a:fillRect/>
          </a:stretch>
        </p:blipFill>
        <p:spPr>
          <a:xfrm>
            <a:off x="8901663" y="5032897"/>
            <a:ext cx="2870385" cy="1338074"/>
          </a:xfrm>
          <a:prstGeom prst="rect">
            <a:avLst/>
          </a:prstGeom>
        </p:spPr>
      </p:pic>
      <p:sp>
        <p:nvSpPr>
          <p:cNvPr id="3" name="Subtitle 2">
            <a:extLst>
              <a:ext uri="{FF2B5EF4-FFF2-40B4-BE49-F238E27FC236}">
                <a16:creationId xmlns:a16="http://schemas.microsoft.com/office/drawing/2014/main" id="{6A4F9DD4-3253-D140-BDD1-2D6E460E631D}"/>
              </a:ext>
            </a:extLst>
          </p:cNvPr>
          <p:cNvSpPr>
            <a:spLocks noGrp="1"/>
          </p:cNvSpPr>
          <p:nvPr>
            <p:ph type="subTitle" idx="1"/>
          </p:nvPr>
        </p:nvSpPr>
        <p:spPr>
          <a:xfrm>
            <a:off x="643677" y="6267392"/>
            <a:ext cx="4462196" cy="467040"/>
          </a:xfrm>
        </p:spPr>
        <p:txBody>
          <a:bodyPr>
            <a:normAutofit/>
          </a:bodyPr>
          <a:lstStyle>
            <a:lvl1pPr marL="0" indent="0" algn="l">
              <a:buNone/>
              <a:defRPr sz="2000">
                <a:solidFill>
                  <a:schemeClr val="bg2">
                    <a:lumMod val="50000"/>
                  </a:schemeClr>
                </a:solidFill>
                <a:latin typeface="Roboto Light" panose="0200000000000000000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 name="Title 1">
            <a:extLst>
              <a:ext uri="{FF2B5EF4-FFF2-40B4-BE49-F238E27FC236}">
                <a16:creationId xmlns:a16="http://schemas.microsoft.com/office/drawing/2014/main" id="{F397B24E-943E-394D-913A-CFC76CD58FF2}"/>
              </a:ext>
            </a:extLst>
          </p:cNvPr>
          <p:cNvSpPr>
            <a:spLocks noGrp="1"/>
          </p:cNvSpPr>
          <p:nvPr>
            <p:ph type="ctrTitle"/>
          </p:nvPr>
        </p:nvSpPr>
        <p:spPr>
          <a:xfrm>
            <a:off x="539552" y="4258166"/>
            <a:ext cx="9144000" cy="2112805"/>
          </a:xfrm>
        </p:spPr>
        <p:txBody>
          <a:bodyPr anchor="b">
            <a:normAutofit/>
          </a:bodyPr>
          <a:lstStyle>
            <a:lvl1pPr algn="l">
              <a:defRPr sz="6600" b="1">
                <a:solidFill>
                  <a:srgbClr val="2E91C8"/>
                </a:solidFill>
                <a:latin typeface="Roboto" panose="02000000000000000000" pitchFamily="2" charset="0"/>
                <a:ea typeface="Roboto" panose="02000000000000000000" pitchFamily="2" charset="0"/>
              </a:defRPr>
            </a:lvl1pPr>
          </a:lstStyle>
          <a:p>
            <a:r>
              <a:rPr lang="en-GB" dirty="0"/>
              <a:t>Click to edit Master title style</a:t>
            </a:r>
            <a:endParaRPr lang="en-US" dirty="0"/>
          </a:p>
        </p:txBody>
      </p:sp>
    </p:spTree>
    <p:extLst>
      <p:ext uri="{BB962C8B-B14F-4D97-AF65-F5344CB8AC3E}">
        <p14:creationId xmlns:p14="http://schemas.microsoft.com/office/powerpoint/2010/main" val="37861984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14825B0-B284-4388-ABDE-CAEB047E05AC}"/>
              </a:ext>
            </a:extLst>
          </p:cNvPr>
          <p:cNvPicPr>
            <a:picLocks noChangeAspect="1"/>
          </p:cNvPicPr>
          <p:nvPr userDrawn="1"/>
        </p:nvPicPr>
        <p:blipFill rotWithShape="1">
          <a:blip r:embed="rId2"/>
          <a:srcRect l="488" t="9664" r="488" b="50000"/>
          <a:stretch/>
        </p:blipFill>
        <p:spPr>
          <a:xfrm>
            <a:off x="0" y="-1"/>
            <a:ext cx="12192000" cy="123568"/>
          </a:xfrm>
          <a:prstGeom prst="rect">
            <a:avLst/>
          </a:prstGeom>
        </p:spPr>
      </p:pic>
      <p:pic>
        <p:nvPicPr>
          <p:cNvPr id="10" name="Picture 9" descr="A picture containing food, drawing&#10;&#10;Description automatically generated">
            <a:extLst>
              <a:ext uri="{FF2B5EF4-FFF2-40B4-BE49-F238E27FC236}">
                <a16:creationId xmlns:a16="http://schemas.microsoft.com/office/drawing/2014/main" id="{13B676A1-24E3-4906-B896-4D40F30D0121}"/>
              </a:ext>
            </a:extLst>
          </p:cNvPr>
          <p:cNvPicPr>
            <a:picLocks noChangeAspect="1"/>
          </p:cNvPicPr>
          <p:nvPr userDrawn="1"/>
        </p:nvPicPr>
        <p:blipFill>
          <a:blip r:embed="rId3"/>
          <a:stretch>
            <a:fillRect/>
          </a:stretch>
        </p:blipFill>
        <p:spPr>
          <a:xfrm>
            <a:off x="9798909" y="460897"/>
            <a:ext cx="2096707" cy="977412"/>
          </a:xfrm>
          <a:prstGeom prst="rect">
            <a:avLst/>
          </a:prstGeom>
        </p:spPr>
      </p:pic>
      <p:pic>
        <p:nvPicPr>
          <p:cNvPr id="18" name="Picture 17" descr="A close up of a logo&#10;&#10;Description automatically generated">
            <a:extLst>
              <a:ext uri="{FF2B5EF4-FFF2-40B4-BE49-F238E27FC236}">
                <a16:creationId xmlns:a16="http://schemas.microsoft.com/office/drawing/2014/main" id="{EC6A21B1-4095-4337-B7FD-4BB9E04A1D81}"/>
              </a:ext>
            </a:extLst>
          </p:cNvPr>
          <p:cNvPicPr>
            <a:picLocks noChangeAspect="1"/>
          </p:cNvPicPr>
          <p:nvPr userDrawn="1"/>
        </p:nvPicPr>
        <p:blipFill rotWithShape="1">
          <a:blip r:embed="rId4"/>
          <a:srcRect l="-3188" t="-112" r="34960" b="29655"/>
          <a:stretch/>
        </p:blipFill>
        <p:spPr>
          <a:xfrm>
            <a:off x="9597078" y="4187075"/>
            <a:ext cx="2594922" cy="2670925"/>
          </a:xfrm>
          <a:prstGeom prst="rect">
            <a:avLst/>
          </a:prstGeom>
        </p:spPr>
      </p:pic>
      <p:sp>
        <p:nvSpPr>
          <p:cNvPr id="2" name="Title 1">
            <a:extLst>
              <a:ext uri="{FF2B5EF4-FFF2-40B4-BE49-F238E27FC236}">
                <a16:creationId xmlns:a16="http://schemas.microsoft.com/office/drawing/2014/main" id="{7198F126-6A78-C845-98B6-9513A41B0364}"/>
              </a:ext>
            </a:extLst>
          </p:cNvPr>
          <p:cNvSpPr>
            <a:spLocks noGrp="1"/>
          </p:cNvSpPr>
          <p:nvPr>
            <p:ph type="title"/>
          </p:nvPr>
        </p:nvSpPr>
        <p:spPr>
          <a:xfrm>
            <a:off x="553816" y="312226"/>
            <a:ext cx="10515600" cy="1325563"/>
          </a:xfrm>
        </p:spPr>
        <p:txBody>
          <a:bodyPr/>
          <a:lstStyle>
            <a:lvl1pPr>
              <a:defRPr b="1">
                <a:solidFill>
                  <a:srgbClr val="1E7BBB"/>
                </a:solidFill>
                <a:latin typeface="Roboto" panose="02000000000000000000" pitchFamily="2" charset="0"/>
                <a:ea typeface="Roboto" panose="02000000000000000000" pitchFamily="2" charset="0"/>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C3BE54BB-2CFC-3744-A648-2F7769760625}"/>
              </a:ext>
            </a:extLst>
          </p:cNvPr>
          <p:cNvSpPr>
            <a:spLocks noGrp="1"/>
          </p:cNvSpPr>
          <p:nvPr>
            <p:ph idx="1"/>
          </p:nvPr>
        </p:nvSpPr>
        <p:spPr>
          <a:xfrm>
            <a:off x="553816" y="1825625"/>
            <a:ext cx="10799984" cy="4351338"/>
          </a:xfrm>
        </p:spPr>
        <p:txBody>
          <a:bodyPr/>
          <a:lstStyle>
            <a:lvl1pPr>
              <a:defRPr sz="1400">
                <a:solidFill>
                  <a:schemeClr val="bg2">
                    <a:lumMod val="50000"/>
                  </a:schemeClr>
                </a:solidFill>
                <a:latin typeface="Roboto" panose="02000000000000000000" pitchFamily="2" charset="0"/>
                <a:ea typeface="Roboto" panose="02000000000000000000" pitchFamily="2" charset="0"/>
              </a:defRPr>
            </a:lvl1pPr>
            <a:lvl2pPr>
              <a:defRPr sz="1400">
                <a:solidFill>
                  <a:schemeClr val="bg2">
                    <a:lumMod val="50000"/>
                  </a:schemeClr>
                </a:solidFill>
                <a:latin typeface="Roboto" panose="02000000000000000000" pitchFamily="2" charset="0"/>
                <a:ea typeface="Roboto" panose="02000000000000000000" pitchFamily="2" charset="0"/>
              </a:defRPr>
            </a:lvl2pPr>
            <a:lvl3pPr>
              <a:defRPr sz="1400">
                <a:solidFill>
                  <a:schemeClr val="bg2">
                    <a:lumMod val="50000"/>
                  </a:schemeClr>
                </a:solidFill>
                <a:latin typeface="Roboto" panose="02000000000000000000" pitchFamily="2" charset="0"/>
                <a:ea typeface="Roboto" panose="02000000000000000000" pitchFamily="2" charset="0"/>
              </a:defRPr>
            </a:lvl3pPr>
            <a:lvl4pPr>
              <a:defRPr sz="1400">
                <a:solidFill>
                  <a:schemeClr val="bg2">
                    <a:lumMod val="50000"/>
                  </a:schemeClr>
                </a:solidFill>
                <a:latin typeface="Roboto" panose="02000000000000000000" pitchFamily="2" charset="0"/>
                <a:ea typeface="Roboto" panose="02000000000000000000" pitchFamily="2" charset="0"/>
              </a:defRPr>
            </a:lvl4pPr>
            <a:lvl5pPr>
              <a:defRPr sz="1400">
                <a:solidFill>
                  <a:schemeClr val="bg2">
                    <a:lumMod val="50000"/>
                  </a:schemeClr>
                </a:solidFill>
                <a:latin typeface="Roboto" panose="02000000000000000000" pitchFamily="2" charset="0"/>
                <a:ea typeface="Roboto" panose="02000000000000000000"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74240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4B576-B3EA-DF42-B3A2-0FAF53905A0E}"/>
              </a:ext>
            </a:extLst>
          </p:cNvPr>
          <p:cNvSpPr>
            <a:spLocks noGrp="1"/>
          </p:cNvSpPr>
          <p:nvPr>
            <p:ph type="title"/>
          </p:nvPr>
        </p:nvSpPr>
        <p:spPr>
          <a:xfrm>
            <a:off x="831850" y="1709738"/>
            <a:ext cx="10515600" cy="2852737"/>
          </a:xfrm>
        </p:spPr>
        <p:txBody>
          <a:bodyPr anchor="b">
            <a:normAutofit/>
          </a:bodyPr>
          <a:lstStyle>
            <a:lvl1pPr>
              <a:defRPr sz="6600" b="1">
                <a:solidFill>
                  <a:srgbClr val="1E7BBB"/>
                </a:solidFill>
                <a:latin typeface="Roboto" panose="02000000000000000000" pitchFamily="2" charset="0"/>
                <a:ea typeface="Roboto" panose="02000000000000000000" pitchFamily="2" charset="0"/>
              </a:defRPr>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F0256DEB-CC12-4749-A99F-06BCA1DCB64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Roboto Ligh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4" name="Date Placeholder 3">
            <a:extLst>
              <a:ext uri="{FF2B5EF4-FFF2-40B4-BE49-F238E27FC236}">
                <a16:creationId xmlns:a16="http://schemas.microsoft.com/office/drawing/2014/main" id="{2E7CBFA2-592D-C04A-BA19-3AFB8B9E78CC}"/>
              </a:ext>
            </a:extLst>
          </p:cNvPr>
          <p:cNvSpPr>
            <a:spLocks noGrp="1"/>
          </p:cNvSpPr>
          <p:nvPr>
            <p:ph type="dt" sz="half" idx="10"/>
          </p:nvPr>
        </p:nvSpPr>
        <p:spPr/>
        <p:txBody>
          <a:bodyPr/>
          <a:lstStyle/>
          <a:p>
            <a:fld id="{B4C92017-6E56-CA49-B066-C17C189B6DEB}" type="datetimeFigureOut">
              <a:rPr lang="en-US" smtClean="0"/>
              <a:t>3/27/2024</a:t>
            </a:fld>
            <a:endParaRPr lang="en-US"/>
          </a:p>
        </p:txBody>
      </p:sp>
      <p:sp>
        <p:nvSpPr>
          <p:cNvPr id="5" name="Footer Placeholder 4">
            <a:extLst>
              <a:ext uri="{FF2B5EF4-FFF2-40B4-BE49-F238E27FC236}">
                <a16:creationId xmlns:a16="http://schemas.microsoft.com/office/drawing/2014/main" id="{7F522395-9117-D544-B848-3CB09E7641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1D807C-8087-6442-8591-F92E693280F9}"/>
              </a:ext>
            </a:extLst>
          </p:cNvPr>
          <p:cNvSpPr>
            <a:spLocks noGrp="1"/>
          </p:cNvSpPr>
          <p:nvPr>
            <p:ph type="sldNum" sz="quarter" idx="12"/>
          </p:nvPr>
        </p:nvSpPr>
        <p:spPr/>
        <p:txBody>
          <a:bodyPr/>
          <a:lstStyle/>
          <a:p>
            <a:fld id="{BF06DDC3-B4AA-044F-85BE-7878629A3BA1}" type="slidenum">
              <a:rPr lang="en-US" smtClean="0"/>
              <a:t>‹#›</a:t>
            </a:fld>
            <a:endParaRPr lang="en-US"/>
          </a:p>
        </p:txBody>
      </p:sp>
      <p:pic>
        <p:nvPicPr>
          <p:cNvPr id="8" name="Picture 7">
            <a:extLst>
              <a:ext uri="{FF2B5EF4-FFF2-40B4-BE49-F238E27FC236}">
                <a16:creationId xmlns:a16="http://schemas.microsoft.com/office/drawing/2014/main" id="{27C36C92-D469-49AE-8FB9-7C238F581242}"/>
              </a:ext>
            </a:extLst>
          </p:cNvPr>
          <p:cNvPicPr>
            <a:picLocks noChangeAspect="1"/>
          </p:cNvPicPr>
          <p:nvPr userDrawn="1"/>
        </p:nvPicPr>
        <p:blipFill rotWithShape="1">
          <a:blip r:embed="rId2"/>
          <a:srcRect l="488" t="9664" r="488" b="50000"/>
          <a:stretch/>
        </p:blipFill>
        <p:spPr>
          <a:xfrm>
            <a:off x="0" y="-1"/>
            <a:ext cx="12192000" cy="123568"/>
          </a:xfrm>
          <a:prstGeom prst="rect">
            <a:avLst/>
          </a:prstGeom>
        </p:spPr>
      </p:pic>
      <p:pic>
        <p:nvPicPr>
          <p:cNvPr id="10" name="Picture 9" descr="A picture containing food, drawing&#10;&#10;Description automatically generated">
            <a:extLst>
              <a:ext uri="{FF2B5EF4-FFF2-40B4-BE49-F238E27FC236}">
                <a16:creationId xmlns:a16="http://schemas.microsoft.com/office/drawing/2014/main" id="{1598031C-E353-4D5D-B7F7-092F88A97E90}"/>
              </a:ext>
            </a:extLst>
          </p:cNvPr>
          <p:cNvPicPr>
            <a:picLocks noChangeAspect="1"/>
          </p:cNvPicPr>
          <p:nvPr userDrawn="1"/>
        </p:nvPicPr>
        <p:blipFill>
          <a:blip r:embed="rId3"/>
          <a:stretch>
            <a:fillRect/>
          </a:stretch>
        </p:blipFill>
        <p:spPr>
          <a:xfrm>
            <a:off x="9798909" y="460897"/>
            <a:ext cx="2096707" cy="977412"/>
          </a:xfrm>
          <a:prstGeom prst="rect">
            <a:avLst/>
          </a:prstGeom>
        </p:spPr>
      </p:pic>
      <p:pic>
        <p:nvPicPr>
          <p:cNvPr id="12" name="Picture 11" descr="A close up of a logo&#10;&#10;Description automatically generated">
            <a:extLst>
              <a:ext uri="{FF2B5EF4-FFF2-40B4-BE49-F238E27FC236}">
                <a16:creationId xmlns:a16="http://schemas.microsoft.com/office/drawing/2014/main" id="{B6EA6DB8-5C25-41FA-89AD-558712FF8F69}"/>
              </a:ext>
            </a:extLst>
          </p:cNvPr>
          <p:cNvPicPr>
            <a:picLocks noChangeAspect="1"/>
          </p:cNvPicPr>
          <p:nvPr userDrawn="1"/>
        </p:nvPicPr>
        <p:blipFill rotWithShape="1">
          <a:blip r:embed="rId4"/>
          <a:srcRect l="-3188" t="-112" r="34960" b="29655"/>
          <a:stretch/>
        </p:blipFill>
        <p:spPr>
          <a:xfrm>
            <a:off x="9597078" y="4187075"/>
            <a:ext cx="2594922" cy="2670925"/>
          </a:xfrm>
          <a:prstGeom prst="rect">
            <a:avLst/>
          </a:prstGeom>
        </p:spPr>
      </p:pic>
    </p:spTree>
    <p:extLst>
      <p:ext uri="{BB962C8B-B14F-4D97-AF65-F5344CB8AC3E}">
        <p14:creationId xmlns:p14="http://schemas.microsoft.com/office/powerpoint/2010/main" val="11577475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14FAA-9B58-3548-B65A-9BF5F9FCD3A3}"/>
              </a:ext>
            </a:extLst>
          </p:cNvPr>
          <p:cNvSpPr>
            <a:spLocks noGrp="1"/>
          </p:cNvSpPr>
          <p:nvPr>
            <p:ph type="title"/>
          </p:nvPr>
        </p:nvSpPr>
        <p:spPr/>
        <p:txBody>
          <a:bodyPr>
            <a:noAutofit/>
          </a:bodyPr>
          <a:lstStyle>
            <a:lvl1pPr>
              <a:defRPr sz="4800" b="1">
                <a:solidFill>
                  <a:srgbClr val="1E7BBB"/>
                </a:solidFill>
                <a:latin typeface="Roboto" panose="02000000000000000000" pitchFamily="2" charset="0"/>
                <a:ea typeface="Roboto" panose="02000000000000000000" pitchFamily="2" charset="0"/>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648DD785-A529-EB47-8243-D4C5C3B1B4F1}"/>
              </a:ext>
            </a:extLst>
          </p:cNvPr>
          <p:cNvSpPr>
            <a:spLocks noGrp="1"/>
          </p:cNvSpPr>
          <p:nvPr>
            <p:ph sz="half" idx="1"/>
          </p:nvPr>
        </p:nvSpPr>
        <p:spPr>
          <a:xfrm>
            <a:off x="838200" y="1825625"/>
            <a:ext cx="5181600" cy="4351338"/>
          </a:xfrm>
        </p:spPr>
        <p:txBody>
          <a:bodyPr/>
          <a:lstStyle>
            <a:lvl1pPr>
              <a:defRPr>
                <a:solidFill>
                  <a:schemeClr val="bg2">
                    <a:lumMod val="50000"/>
                  </a:schemeClr>
                </a:solidFill>
                <a:latin typeface="Roboto Light"/>
              </a:defRPr>
            </a:lvl1pPr>
            <a:lvl2pPr>
              <a:defRPr>
                <a:solidFill>
                  <a:schemeClr val="bg2">
                    <a:lumMod val="50000"/>
                  </a:schemeClr>
                </a:solidFill>
                <a:latin typeface="Roboto Light"/>
              </a:defRPr>
            </a:lvl2pPr>
            <a:lvl3pPr>
              <a:defRPr>
                <a:solidFill>
                  <a:schemeClr val="bg2">
                    <a:lumMod val="50000"/>
                  </a:schemeClr>
                </a:solidFill>
                <a:latin typeface="Roboto Light"/>
              </a:defRPr>
            </a:lvl3pPr>
            <a:lvl4pPr>
              <a:defRPr>
                <a:solidFill>
                  <a:schemeClr val="bg2">
                    <a:lumMod val="50000"/>
                  </a:schemeClr>
                </a:solidFill>
                <a:latin typeface="Roboto Light"/>
              </a:defRPr>
            </a:lvl4pPr>
            <a:lvl5pPr>
              <a:defRPr>
                <a:solidFill>
                  <a:schemeClr val="bg2">
                    <a:lumMod val="50000"/>
                  </a:schemeClr>
                </a:solidFill>
                <a:latin typeface="Roboto Ligh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a:extLst>
              <a:ext uri="{FF2B5EF4-FFF2-40B4-BE49-F238E27FC236}">
                <a16:creationId xmlns:a16="http://schemas.microsoft.com/office/drawing/2014/main" id="{3261666B-6594-0A4F-B1AC-A3BBE6D9074D}"/>
              </a:ext>
            </a:extLst>
          </p:cNvPr>
          <p:cNvSpPr>
            <a:spLocks noGrp="1"/>
          </p:cNvSpPr>
          <p:nvPr>
            <p:ph sz="half" idx="2"/>
          </p:nvPr>
        </p:nvSpPr>
        <p:spPr>
          <a:xfrm>
            <a:off x="6172200" y="1825625"/>
            <a:ext cx="5181600" cy="4351338"/>
          </a:xfrm>
        </p:spPr>
        <p:txBody>
          <a:bodyPr/>
          <a:lstStyle>
            <a:lvl1pPr>
              <a:defRPr>
                <a:solidFill>
                  <a:schemeClr val="bg2">
                    <a:lumMod val="50000"/>
                  </a:schemeClr>
                </a:solidFill>
                <a:latin typeface="Roboto Light" panose="02000000000000000000"/>
              </a:defRPr>
            </a:lvl1pPr>
            <a:lvl2pPr>
              <a:defRPr>
                <a:solidFill>
                  <a:schemeClr val="bg2">
                    <a:lumMod val="50000"/>
                  </a:schemeClr>
                </a:solidFill>
                <a:latin typeface="Roboto Light" panose="02000000000000000000"/>
              </a:defRPr>
            </a:lvl2pPr>
            <a:lvl3pPr>
              <a:defRPr>
                <a:solidFill>
                  <a:schemeClr val="bg2">
                    <a:lumMod val="50000"/>
                  </a:schemeClr>
                </a:solidFill>
                <a:latin typeface="Roboto Light" panose="02000000000000000000"/>
              </a:defRPr>
            </a:lvl3pPr>
            <a:lvl4pPr>
              <a:defRPr>
                <a:solidFill>
                  <a:schemeClr val="bg2">
                    <a:lumMod val="50000"/>
                  </a:schemeClr>
                </a:solidFill>
                <a:latin typeface="Roboto Light" panose="02000000000000000000"/>
              </a:defRPr>
            </a:lvl4pPr>
            <a:lvl5pPr>
              <a:defRPr>
                <a:solidFill>
                  <a:schemeClr val="bg2">
                    <a:lumMod val="50000"/>
                  </a:schemeClr>
                </a:solidFill>
                <a:latin typeface="Roboto Light" panose="0200000000000000000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Date Placeholder 4">
            <a:extLst>
              <a:ext uri="{FF2B5EF4-FFF2-40B4-BE49-F238E27FC236}">
                <a16:creationId xmlns:a16="http://schemas.microsoft.com/office/drawing/2014/main" id="{B3ECA33C-D7D3-624F-AAC8-9938BDFE5D1C}"/>
              </a:ext>
            </a:extLst>
          </p:cNvPr>
          <p:cNvSpPr>
            <a:spLocks noGrp="1"/>
          </p:cNvSpPr>
          <p:nvPr>
            <p:ph type="dt" sz="half" idx="10"/>
          </p:nvPr>
        </p:nvSpPr>
        <p:spPr/>
        <p:txBody>
          <a:bodyPr/>
          <a:lstStyle/>
          <a:p>
            <a:fld id="{B4C92017-6E56-CA49-B066-C17C189B6DEB}" type="datetimeFigureOut">
              <a:rPr lang="en-US" smtClean="0"/>
              <a:t>3/27/2024</a:t>
            </a:fld>
            <a:endParaRPr lang="en-US"/>
          </a:p>
        </p:txBody>
      </p:sp>
      <p:sp>
        <p:nvSpPr>
          <p:cNvPr id="6" name="Footer Placeholder 5">
            <a:extLst>
              <a:ext uri="{FF2B5EF4-FFF2-40B4-BE49-F238E27FC236}">
                <a16:creationId xmlns:a16="http://schemas.microsoft.com/office/drawing/2014/main" id="{B7799CEF-5B14-FA4A-99E3-F34C6CCFA4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16BFD2-2C69-8B43-AB34-B78C38018261}"/>
              </a:ext>
            </a:extLst>
          </p:cNvPr>
          <p:cNvSpPr>
            <a:spLocks noGrp="1"/>
          </p:cNvSpPr>
          <p:nvPr>
            <p:ph type="sldNum" sz="quarter" idx="12"/>
          </p:nvPr>
        </p:nvSpPr>
        <p:spPr/>
        <p:txBody>
          <a:bodyPr/>
          <a:lstStyle/>
          <a:p>
            <a:fld id="{BF06DDC3-B4AA-044F-85BE-7878629A3BA1}" type="slidenum">
              <a:rPr lang="en-US" smtClean="0"/>
              <a:t>‹#›</a:t>
            </a:fld>
            <a:endParaRPr lang="en-US"/>
          </a:p>
        </p:txBody>
      </p:sp>
      <p:pic>
        <p:nvPicPr>
          <p:cNvPr id="9" name="Picture 8">
            <a:extLst>
              <a:ext uri="{FF2B5EF4-FFF2-40B4-BE49-F238E27FC236}">
                <a16:creationId xmlns:a16="http://schemas.microsoft.com/office/drawing/2014/main" id="{EEB931BC-2E85-4391-9AE5-3EC187092EA9}"/>
              </a:ext>
            </a:extLst>
          </p:cNvPr>
          <p:cNvPicPr>
            <a:picLocks noChangeAspect="1"/>
          </p:cNvPicPr>
          <p:nvPr userDrawn="1"/>
        </p:nvPicPr>
        <p:blipFill rotWithShape="1">
          <a:blip r:embed="rId2"/>
          <a:srcRect l="488" t="9664" r="488" b="50000"/>
          <a:stretch/>
        </p:blipFill>
        <p:spPr>
          <a:xfrm>
            <a:off x="0" y="-1"/>
            <a:ext cx="12192000" cy="123568"/>
          </a:xfrm>
          <a:prstGeom prst="rect">
            <a:avLst/>
          </a:prstGeom>
        </p:spPr>
      </p:pic>
      <p:pic>
        <p:nvPicPr>
          <p:cNvPr id="11" name="Picture 10" descr="A picture containing food, drawing&#10;&#10;Description automatically generated">
            <a:extLst>
              <a:ext uri="{FF2B5EF4-FFF2-40B4-BE49-F238E27FC236}">
                <a16:creationId xmlns:a16="http://schemas.microsoft.com/office/drawing/2014/main" id="{59C470CB-59E6-4D01-B331-389BF3487906}"/>
              </a:ext>
            </a:extLst>
          </p:cNvPr>
          <p:cNvPicPr>
            <a:picLocks noChangeAspect="1"/>
          </p:cNvPicPr>
          <p:nvPr userDrawn="1"/>
        </p:nvPicPr>
        <p:blipFill>
          <a:blip r:embed="rId3"/>
          <a:stretch>
            <a:fillRect/>
          </a:stretch>
        </p:blipFill>
        <p:spPr>
          <a:xfrm>
            <a:off x="9798909" y="460897"/>
            <a:ext cx="2096707" cy="977412"/>
          </a:xfrm>
          <a:prstGeom prst="rect">
            <a:avLst/>
          </a:prstGeom>
        </p:spPr>
      </p:pic>
      <p:pic>
        <p:nvPicPr>
          <p:cNvPr id="13" name="Picture 12" descr="A close up of a logo&#10;&#10;Description automatically generated">
            <a:extLst>
              <a:ext uri="{FF2B5EF4-FFF2-40B4-BE49-F238E27FC236}">
                <a16:creationId xmlns:a16="http://schemas.microsoft.com/office/drawing/2014/main" id="{573F4CA3-C2D8-4C46-BE73-F2C54622055A}"/>
              </a:ext>
            </a:extLst>
          </p:cNvPr>
          <p:cNvPicPr>
            <a:picLocks noChangeAspect="1"/>
          </p:cNvPicPr>
          <p:nvPr userDrawn="1"/>
        </p:nvPicPr>
        <p:blipFill rotWithShape="1">
          <a:blip r:embed="rId4"/>
          <a:srcRect l="-3188" t="-112" r="34960" b="29655"/>
          <a:stretch/>
        </p:blipFill>
        <p:spPr>
          <a:xfrm>
            <a:off x="9597078" y="4187075"/>
            <a:ext cx="2594922" cy="2670925"/>
          </a:xfrm>
          <a:prstGeom prst="rect">
            <a:avLst/>
          </a:prstGeom>
        </p:spPr>
      </p:pic>
    </p:spTree>
    <p:extLst>
      <p:ext uri="{BB962C8B-B14F-4D97-AF65-F5344CB8AC3E}">
        <p14:creationId xmlns:p14="http://schemas.microsoft.com/office/powerpoint/2010/main" val="20624557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82C04-2795-B740-AD1A-D365607C801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C282F70-F6CC-FF43-A0EA-06A5BB7B3F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8FA348C-07AE-9345-A231-7521915FC61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62EDDA14-DF02-AB4A-84C0-B493AE5DA3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4B6F3B6-8FB0-6049-A06F-C094DE901C45}"/>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E21289CF-C7C4-C54A-8F30-90EF8F73385F}"/>
              </a:ext>
            </a:extLst>
          </p:cNvPr>
          <p:cNvSpPr>
            <a:spLocks noGrp="1"/>
          </p:cNvSpPr>
          <p:nvPr>
            <p:ph type="dt" sz="half" idx="10"/>
          </p:nvPr>
        </p:nvSpPr>
        <p:spPr/>
        <p:txBody>
          <a:bodyPr/>
          <a:lstStyle/>
          <a:p>
            <a:fld id="{B4C92017-6E56-CA49-B066-C17C189B6DEB}" type="datetimeFigureOut">
              <a:rPr lang="en-US" smtClean="0"/>
              <a:t>3/27/2024</a:t>
            </a:fld>
            <a:endParaRPr lang="en-US"/>
          </a:p>
        </p:txBody>
      </p:sp>
      <p:sp>
        <p:nvSpPr>
          <p:cNvPr id="8" name="Footer Placeholder 7">
            <a:extLst>
              <a:ext uri="{FF2B5EF4-FFF2-40B4-BE49-F238E27FC236}">
                <a16:creationId xmlns:a16="http://schemas.microsoft.com/office/drawing/2014/main" id="{82440231-ED97-E145-8DAC-F38DCFCE24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DDFA08E-CC77-9445-9344-A9F782C9FB62}"/>
              </a:ext>
            </a:extLst>
          </p:cNvPr>
          <p:cNvSpPr>
            <a:spLocks noGrp="1"/>
          </p:cNvSpPr>
          <p:nvPr>
            <p:ph type="sldNum" sz="quarter" idx="12"/>
          </p:nvPr>
        </p:nvSpPr>
        <p:spPr/>
        <p:txBody>
          <a:bodyPr/>
          <a:lstStyle/>
          <a:p>
            <a:fld id="{BF06DDC3-B4AA-044F-85BE-7878629A3BA1}" type="slidenum">
              <a:rPr lang="en-US" smtClean="0"/>
              <a:t>‹#›</a:t>
            </a:fld>
            <a:endParaRPr lang="en-US"/>
          </a:p>
        </p:txBody>
      </p:sp>
    </p:spTree>
    <p:extLst>
      <p:ext uri="{BB962C8B-B14F-4D97-AF65-F5344CB8AC3E}">
        <p14:creationId xmlns:p14="http://schemas.microsoft.com/office/powerpoint/2010/main" val="5076940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F029A-4EFD-4D40-808A-858B461BFF49}"/>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695F8959-1B04-3F4B-9C97-B6216F9FE5EA}"/>
              </a:ext>
            </a:extLst>
          </p:cNvPr>
          <p:cNvSpPr>
            <a:spLocks noGrp="1"/>
          </p:cNvSpPr>
          <p:nvPr>
            <p:ph type="dt" sz="half" idx="10"/>
          </p:nvPr>
        </p:nvSpPr>
        <p:spPr/>
        <p:txBody>
          <a:bodyPr/>
          <a:lstStyle/>
          <a:p>
            <a:fld id="{B4C92017-6E56-CA49-B066-C17C189B6DEB}" type="datetimeFigureOut">
              <a:rPr lang="en-US" smtClean="0"/>
              <a:t>3/27/2024</a:t>
            </a:fld>
            <a:endParaRPr lang="en-US"/>
          </a:p>
        </p:txBody>
      </p:sp>
      <p:sp>
        <p:nvSpPr>
          <p:cNvPr id="4" name="Footer Placeholder 3">
            <a:extLst>
              <a:ext uri="{FF2B5EF4-FFF2-40B4-BE49-F238E27FC236}">
                <a16:creationId xmlns:a16="http://schemas.microsoft.com/office/drawing/2014/main" id="{EA612971-9FF2-494E-BBA4-520B960128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C88EEFE-88B4-9346-BAEA-1D0C27F15D51}"/>
              </a:ext>
            </a:extLst>
          </p:cNvPr>
          <p:cNvSpPr>
            <a:spLocks noGrp="1"/>
          </p:cNvSpPr>
          <p:nvPr>
            <p:ph type="sldNum" sz="quarter" idx="12"/>
          </p:nvPr>
        </p:nvSpPr>
        <p:spPr/>
        <p:txBody>
          <a:bodyPr/>
          <a:lstStyle/>
          <a:p>
            <a:fld id="{BF06DDC3-B4AA-044F-85BE-7878629A3BA1}" type="slidenum">
              <a:rPr lang="en-US" smtClean="0"/>
              <a:t>‹#›</a:t>
            </a:fld>
            <a:endParaRPr lang="en-US"/>
          </a:p>
        </p:txBody>
      </p:sp>
    </p:spTree>
    <p:extLst>
      <p:ext uri="{BB962C8B-B14F-4D97-AF65-F5344CB8AC3E}">
        <p14:creationId xmlns:p14="http://schemas.microsoft.com/office/powerpoint/2010/main" val="13019736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A46805D-1E40-4742-BDC0-C11697CC3B5B}"/>
              </a:ext>
            </a:extLst>
          </p:cNvPr>
          <p:cNvPicPr>
            <a:picLocks noChangeAspect="1"/>
          </p:cNvPicPr>
          <p:nvPr userDrawn="1"/>
        </p:nvPicPr>
        <p:blipFill rotWithShape="1">
          <a:blip r:embed="rId2"/>
          <a:srcRect l="488" t="9664" r="488" b="50000"/>
          <a:stretch/>
        </p:blipFill>
        <p:spPr>
          <a:xfrm>
            <a:off x="0" y="-1"/>
            <a:ext cx="12192000" cy="123568"/>
          </a:xfrm>
          <a:prstGeom prst="rect">
            <a:avLst/>
          </a:prstGeom>
        </p:spPr>
      </p:pic>
      <p:sp>
        <p:nvSpPr>
          <p:cNvPr id="8" name="Rectangle 7">
            <a:extLst>
              <a:ext uri="{FF2B5EF4-FFF2-40B4-BE49-F238E27FC236}">
                <a16:creationId xmlns:a16="http://schemas.microsoft.com/office/drawing/2014/main" id="{0C5233D9-A654-4AF3-BD91-55CC0D6DF74A}"/>
              </a:ext>
            </a:extLst>
          </p:cNvPr>
          <p:cNvSpPr/>
          <p:nvPr userDrawn="1"/>
        </p:nvSpPr>
        <p:spPr>
          <a:xfrm>
            <a:off x="0" y="123567"/>
            <a:ext cx="12192000" cy="6734433"/>
          </a:xfrm>
          <a:prstGeom prst="rect">
            <a:avLst/>
          </a:prstGeom>
          <a:solidFill>
            <a:srgbClr val="1257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lose up of a logo&#10;&#10;Description automatically generated">
            <a:extLst>
              <a:ext uri="{FF2B5EF4-FFF2-40B4-BE49-F238E27FC236}">
                <a16:creationId xmlns:a16="http://schemas.microsoft.com/office/drawing/2014/main" id="{9510012D-5693-4AD1-AD46-93577C621331}"/>
              </a:ext>
            </a:extLst>
          </p:cNvPr>
          <p:cNvPicPr>
            <a:picLocks noChangeAspect="1"/>
          </p:cNvPicPr>
          <p:nvPr userDrawn="1"/>
        </p:nvPicPr>
        <p:blipFill rotWithShape="1">
          <a:blip r:embed="rId3"/>
          <a:srcRect l="28506" t="2425" b="19067"/>
          <a:stretch/>
        </p:blipFill>
        <p:spPr>
          <a:xfrm>
            <a:off x="0" y="1421027"/>
            <a:ext cx="4967416" cy="5436973"/>
          </a:xfrm>
          <a:prstGeom prst="rect">
            <a:avLst/>
          </a:prstGeom>
        </p:spPr>
      </p:pic>
      <p:sp>
        <p:nvSpPr>
          <p:cNvPr id="12" name="TextBox 11">
            <a:extLst>
              <a:ext uri="{FF2B5EF4-FFF2-40B4-BE49-F238E27FC236}">
                <a16:creationId xmlns:a16="http://schemas.microsoft.com/office/drawing/2014/main" id="{AB24FB54-6881-465A-A706-95FDEA132E48}"/>
              </a:ext>
            </a:extLst>
          </p:cNvPr>
          <p:cNvSpPr txBox="1"/>
          <p:nvPr userDrawn="1"/>
        </p:nvSpPr>
        <p:spPr>
          <a:xfrm>
            <a:off x="7224586" y="2585241"/>
            <a:ext cx="4559643" cy="3108543"/>
          </a:xfrm>
          <a:prstGeom prst="rect">
            <a:avLst/>
          </a:prstGeom>
          <a:noFill/>
        </p:spPr>
        <p:txBody>
          <a:bodyPr wrap="square" rtlCol="0">
            <a:spAutoFit/>
          </a:bodyPr>
          <a:lstStyle/>
          <a:p>
            <a:pPr algn="r"/>
            <a:r>
              <a:rPr lang="en-AU" sz="1600" dirty="0">
                <a:solidFill>
                  <a:srgbClr val="2E91C8"/>
                </a:solidFill>
                <a:latin typeface="Roboto" panose="02000000000000000000" pitchFamily="2" charset="0"/>
                <a:ea typeface="Roboto" panose="02000000000000000000" pitchFamily="2" charset="0"/>
              </a:rPr>
              <a:t>Head Office</a:t>
            </a:r>
          </a:p>
          <a:p>
            <a:pPr algn="r"/>
            <a:r>
              <a:rPr lang="en-AU" sz="1600" dirty="0">
                <a:solidFill>
                  <a:schemeClr val="bg1"/>
                </a:solidFill>
                <a:latin typeface="Roboto" panose="02000000000000000000" pitchFamily="2" charset="0"/>
                <a:ea typeface="Roboto" panose="02000000000000000000" pitchFamily="2" charset="0"/>
              </a:rPr>
              <a:t>10B, 151 – 153 Herdsman Parade,</a:t>
            </a:r>
          </a:p>
          <a:p>
            <a:pPr algn="r"/>
            <a:r>
              <a:rPr lang="en-AU" sz="1600" dirty="0">
                <a:solidFill>
                  <a:schemeClr val="bg1"/>
                </a:solidFill>
                <a:latin typeface="Roboto" panose="02000000000000000000" pitchFamily="2" charset="0"/>
                <a:ea typeface="Roboto" panose="02000000000000000000" pitchFamily="2" charset="0"/>
              </a:rPr>
              <a:t>Wembley, Perth </a:t>
            </a:r>
          </a:p>
          <a:p>
            <a:pPr algn="r"/>
            <a:r>
              <a:rPr lang="en-AU" sz="1600" dirty="0">
                <a:solidFill>
                  <a:schemeClr val="bg1"/>
                </a:solidFill>
                <a:latin typeface="Roboto" panose="02000000000000000000" pitchFamily="2" charset="0"/>
                <a:ea typeface="Roboto" panose="02000000000000000000" pitchFamily="2" charset="0"/>
              </a:rPr>
              <a:t>Western Australia 6014</a:t>
            </a:r>
          </a:p>
          <a:p>
            <a:pPr algn="r"/>
            <a:r>
              <a:rPr lang="en-AU" sz="1600" dirty="0">
                <a:solidFill>
                  <a:schemeClr val="bg1"/>
                </a:solidFill>
                <a:latin typeface="Roboto" panose="02000000000000000000" pitchFamily="2" charset="0"/>
                <a:ea typeface="Roboto" panose="02000000000000000000" pitchFamily="2" charset="0"/>
              </a:rPr>
              <a:t>+61 8 9287 1041</a:t>
            </a:r>
          </a:p>
          <a:p>
            <a:pPr algn="r"/>
            <a:r>
              <a:rPr lang="en-AU" sz="1600" dirty="0">
                <a:solidFill>
                  <a:schemeClr val="bg1"/>
                </a:solidFill>
                <a:latin typeface="Roboto" panose="02000000000000000000" pitchFamily="2" charset="0"/>
                <a:ea typeface="Roboto" panose="02000000000000000000" pitchFamily="2" charset="0"/>
              </a:rPr>
              <a:t> </a:t>
            </a:r>
          </a:p>
          <a:p>
            <a:pPr algn="r"/>
            <a:r>
              <a:rPr lang="en-AU" sz="1600" dirty="0" err="1">
                <a:solidFill>
                  <a:schemeClr val="bg1"/>
                </a:solidFill>
                <a:latin typeface="Roboto" panose="02000000000000000000" pitchFamily="2" charset="0"/>
                <a:ea typeface="Roboto" panose="02000000000000000000" pitchFamily="2" charset="0"/>
              </a:rPr>
              <a:t>info@datadrivesinsight.com</a:t>
            </a:r>
            <a:endParaRPr lang="en-AU" sz="1600" dirty="0">
              <a:solidFill>
                <a:schemeClr val="bg1"/>
              </a:solidFill>
              <a:latin typeface="Roboto" panose="02000000000000000000" pitchFamily="2" charset="0"/>
              <a:ea typeface="Roboto" panose="02000000000000000000" pitchFamily="2" charset="0"/>
            </a:endParaRPr>
          </a:p>
          <a:p>
            <a:pPr algn="r"/>
            <a:r>
              <a:rPr lang="en-AU" sz="1600" dirty="0" err="1">
                <a:solidFill>
                  <a:schemeClr val="bg1"/>
                </a:solidFill>
                <a:latin typeface="Roboto" panose="02000000000000000000" pitchFamily="2" charset="0"/>
                <a:ea typeface="Roboto" panose="02000000000000000000" pitchFamily="2" charset="0"/>
              </a:rPr>
              <a:t>datadrivesinsight.com</a:t>
            </a:r>
            <a:endParaRPr lang="en-AU" sz="1600" dirty="0">
              <a:solidFill>
                <a:schemeClr val="bg1"/>
              </a:solidFill>
              <a:latin typeface="Roboto" panose="02000000000000000000" pitchFamily="2" charset="0"/>
              <a:ea typeface="Roboto" panose="02000000000000000000" pitchFamily="2" charset="0"/>
            </a:endParaRPr>
          </a:p>
          <a:p>
            <a:pPr algn="r"/>
            <a:br>
              <a:rPr lang="en-AU" sz="1600" dirty="0">
                <a:solidFill>
                  <a:schemeClr val="bg1"/>
                </a:solidFill>
                <a:latin typeface="Roboto" panose="02000000000000000000" pitchFamily="2" charset="0"/>
                <a:ea typeface="Roboto" panose="02000000000000000000" pitchFamily="2" charset="0"/>
              </a:rPr>
            </a:br>
            <a:endParaRPr lang="en-AU" sz="1600" dirty="0">
              <a:solidFill>
                <a:schemeClr val="bg1"/>
              </a:solidFill>
              <a:latin typeface="Roboto" panose="02000000000000000000" pitchFamily="2" charset="0"/>
              <a:ea typeface="Roboto" panose="02000000000000000000" pitchFamily="2" charset="0"/>
            </a:endParaRPr>
          </a:p>
          <a:p>
            <a:r>
              <a:rPr lang="en-AU" dirty="0"/>
              <a:t> </a:t>
            </a:r>
          </a:p>
          <a:p>
            <a:endParaRPr lang="en-US" dirty="0"/>
          </a:p>
        </p:txBody>
      </p:sp>
      <p:sp>
        <p:nvSpPr>
          <p:cNvPr id="14" name="TextBox 13">
            <a:extLst>
              <a:ext uri="{FF2B5EF4-FFF2-40B4-BE49-F238E27FC236}">
                <a16:creationId xmlns:a16="http://schemas.microsoft.com/office/drawing/2014/main" id="{4AED4C40-55F3-42E2-9F34-7A6EA20410D8}"/>
              </a:ext>
            </a:extLst>
          </p:cNvPr>
          <p:cNvSpPr txBox="1"/>
          <p:nvPr userDrawn="1"/>
        </p:nvSpPr>
        <p:spPr>
          <a:xfrm>
            <a:off x="6277234" y="5432174"/>
            <a:ext cx="5506995" cy="830997"/>
          </a:xfrm>
          <a:prstGeom prst="rect">
            <a:avLst/>
          </a:prstGeom>
          <a:noFill/>
        </p:spPr>
        <p:txBody>
          <a:bodyPr wrap="square" rtlCol="0">
            <a:spAutoFit/>
          </a:bodyPr>
          <a:lstStyle/>
          <a:p>
            <a:pPr algn="r"/>
            <a:r>
              <a:rPr lang="en-AU" sz="3000" b="1" dirty="0">
                <a:solidFill>
                  <a:srgbClr val="2E91C8"/>
                </a:solidFill>
                <a:latin typeface="Roboto" panose="02000000000000000000" pitchFamily="2" charset="0"/>
                <a:ea typeface="Roboto" panose="02000000000000000000" pitchFamily="2" charset="0"/>
              </a:rPr>
              <a:t>Creating thriving organisations</a:t>
            </a:r>
            <a:endParaRPr lang="en-AU" sz="3000" dirty="0">
              <a:solidFill>
                <a:srgbClr val="2E91C8"/>
              </a:solidFill>
              <a:latin typeface="Roboto" panose="02000000000000000000" pitchFamily="2" charset="0"/>
              <a:ea typeface="Roboto" panose="02000000000000000000" pitchFamily="2" charset="0"/>
            </a:endParaRPr>
          </a:p>
          <a:p>
            <a:endParaRPr lang="en-US" dirty="0"/>
          </a:p>
        </p:txBody>
      </p:sp>
      <p:pic>
        <p:nvPicPr>
          <p:cNvPr id="16" name="Picture 15" descr="A picture containing drawing, food&#10;&#10;Description automatically generated">
            <a:extLst>
              <a:ext uri="{FF2B5EF4-FFF2-40B4-BE49-F238E27FC236}">
                <a16:creationId xmlns:a16="http://schemas.microsoft.com/office/drawing/2014/main" id="{C0536CF9-46C4-48D3-8916-170009755D09}"/>
              </a:ext>
            </a:extLst>
          </p:cNvPr>
          <p:cNvPicPr>
            <a:picLocks noChangeAspect="1"/>
          </p:cNvPicPr>
          <p:nvPr userDrawn="1"/>
        </p:nvPicPr>
        <p:blipFill>
          <a:blip r:embed="rId4"/>
          <a:stretch>
            <a:fillRect/>
          </a:stretch>
        </p:blipFill>
        <p:spPr>
          <a:xfrm>
            <a:off x="9341709" y="697905"/>
            <a:ext cx="2442520" cy="1138619"/>
          </a:xfrm>
          <a:prstGeom prst="rect">
            <a:avLst/>
          </a:prstGeom>
        </p:spPr>
      </p:pic>
    </p:spTree>
    <p:extLst>
      <p:ext uri="{BB962C8B-B14F-4D97-AF65-F5344CB8AC3E}">
        <p14:creationId xmlns:p14="http://schemas.microsoft.com/office/powerpoint/2010/main" val="31610993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177B1-3C73-F84C-962A-7FD2BA06673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022AEF4-E101-5441-9EA1-983D87B093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4C375BC6-CC08-D644-A724-B2B2B5D44E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DEE6A61-8CB5-8341-9A04-1E08DEB53519}"/>
              </a:ext>
            </a:extLst>
          </p:cNvPr>
          <p:cNvSpPr>
            <a:spLocks noGrp="1"/>
          </p:cNvSpPr>
          <p:nvPr>
            <p:ph type="dt" sz="half" idx="10"/>
          </p:nvPr>
        </p:nvSpPr>
        <p:spPr/>
        <p:txBody>
          <a:bodyPr/>
          <a:lstStyle/>
          <a:p>
            <a:fld id="{B4C92017-6E56-CA49-B066-C17C189B6DEB}" type="datetimeFigureOut">
              <a:rPr lang="en-US" smtClean="0"/>
              <a:t>3/27/2024</a:t>
            </a:fld>
            <a:endParaRPr lang="en-US"/>
          </a:p>
        </p:txBody>
      </p:sp>
      <p:sp>
        <p:nvSpPr>
          <p:cNvPr id="6" name="Footer Placeholder 5">
            <a:extLst>
              <a:ext uri="{FF2B5EF4-FFF2-40B4-BE49-F238E27FC236}">
                <a16:creationId xmlns:a16="http://schemas.microsoft.com/office/drawing/2014/main" id="{A3ED3CA3-1DFA-F642-9C73-0CA61C1115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23FF20-0BFA-1C4E-A2D2-0BE1C7C80BC6}"/>
              </a:ext>
            </a:extLst>
          </p:cNvPr>
          <p:cNvSpPr>
            <a:spLocks noGrp="1"/>
          </p:cNvSpPr>
          <p:nvPr>
            <p:ph type="sldNum" sz="quarter" idx="12"/>
          </p:nvPr>
        </p:nvSpPr>
        <p:spPr/>
        <p:txBody>
          <a:bodyPr/>
          <a:lstStyle/>
          <a:p>
            <a:fld id="{BF06DDC3-B4AA-044F-85BE-7878629A3BA1}" type="slidenum">
              <a:rPr lang="en-US" smtClean="0"/>
              <a:t>‹#›</a:t>
            </a:fld>
            <a:endParaRPr lang="en-US"/>
          </a:p>
        </p:txBody>
      </p:sp>
    </p:spTree>
    <p:extLst>
      <p:ext uri="{BB962C8B-B14F-4D97-AF65-F5344CB8AC3E}">
        <p14:creationId xmlns:p14="http://schemas.microsoft.com/office/powerpoint/2010/main" val="3253412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8F126-6A78-C845-98B6-9513A41B036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3BE54BB-2CFC-3744-A648-2F776976062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F17C780-3D45-8048-885E-D37568DD4E6C}"/>
              </a:ext>
            </a:extLst>
          </p:cNvPr>
          <p:cNvSpPr>
            <a:spLocks noGrp="1"/>
          </p:cNvSpPr>
          <p:nvPr>
            <p:ph type="dt" sz="half" idx="10"/>
          </p:nvPr>
        </p:nvSpPr>
        <p:spPr/>
        <p:txBody>
          <a:bodyPr/>
          <a:lstStyle/>
          <a:p>
            <a:fld id="{B4C92017-6E56-CA49-B066-C17C189B6DEB}" type="datetimeFigureOut">
              <a:rPr lang="en-US" smtClean="0"/>
              <a:t>3/27/2024</a:t>
            </a:fld>
            <a:endParaRPr lang="en-US"/>
          </a:p>
        </p:txBody>
      </p:sp>
      <p:sp>
        <p:nvSpPr>
          <p:cNvPr id="5" name="Footer Placeholder 4">
            <a:extLst>
              <a:ext uri="{FF2B5EF4-FFF2-40B4-BE49-F238E27FC236}">
                <a16:creationId xmlns:a16="http://schemas.microsoft.com/office/drawing/2014/main" id="{EE50F0FE-EADE-5641-953C-F1FB1AD01A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19B0CC-5C2B-DC4D-88D4-B08F71420F8B}"/>
              </a:ext>
            </a:extLst>
          </p:cNvPr>
          <p:cNvSpPr>
            <a:spLocks noGrp="1"/>
          </p:cNvSpPr>
          <p:nvPr>
            <p:ph type="sldNum" sz="quarter" idx="12"/>
          </p:nvPr>
        </p:nvSpPr>
        <p:spPr/>
        <p:txBody>
          <a:bodyPr/>
          <a:lstStyle/>
          <a:p>
            <a:fld id="{BF06DDC3-B4AA-044F-85BE-7878629A3BA1}" type="slidenum">
              <a:rPr lang="en-US" smtClean="0"/>
              <a:t>‹#›</a:t>
            </a:fld>
            <a:endParaRPr lang="en-US"/>
          </a:p>
        </p:txBody>
      </p:sp>
    </p:spTree>
    <p:extLst>
      <p:ext uri="{BB962C8B-B14F-4D97-AF65-F5344CB8AC3E}">
        <p14:creationId xmlns:p14="http://schemas.microsoft.com/office/powerpoint/2010/main" val="19235823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EFD1E-B3C6-EE4D-9048-1CD79AF130C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22C530E-E837-7440-9EE9-ABE16CDA05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47AEFFE-7721-C14C-9327-4D50CE315E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0333660-3CD0-A64B-B1FF-EBED15551EBF}"/>
              </a:ext>
            </a:extLst>
          </p:cNvPr>
          <p:cNvSpPr>
            <a:spLocks noGrp="1"/>
          </p:cNvSpPr>
          <p:nvPr>
            <p:ph type="dt" sz="half" idx="10"/>
          </p:nvPr>
        </p:nvSpPr>
        <p:spPr/>
        <p:txBody>
          <a:bodyPr/>
          <a:lstStyle/>
          <a:p>
            <a:fld id="{B4C92017-6E56-CA49-B066-C17C189B6DEB}" type="datetimeFigureOut">
              <a:rPr lang="en-US" smtClean="0"/>
              <a:t>3/27/2024</a:t>
            </a:fld>
            <a:endParaRPr lang="en-US"/>
          </a:p>
        </p:txBody>
      </p:sp>
      <p:sp>
        <p:nvSpPr>
          <p:cNvPr id="6" name="Footer Placeholder 5">
            <a:extLst>
              <a:ext uri="{FF2B5EF4-FFF2-40B4-BE49-F238E27FC236}">
                <a16:creationId xmlns:a16="http://schemas.microsoft.com/office/drawing/2014/main" id="{B416196C-B504-224D-9EA4-AA74170FCA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4A74B3-1F09-E747-8EAC-BC58C11540AE}"/>
              </a:ext>
            </a:extLst>
          </p:cNvPr>
          <p:cNvSpPr>
            <a:spLocks noGrp="1"/>
          </p:cNvSpPr>
          <p:nvPr>
            <p:ph type="sldNum" sz="quarter" idx="12"/>
          </p:nvPr>
        </p:nvSpPr>
        <p:spPr/>
        <p:txBody>
          <a:bodyPr/>
          <a:lstStyle/>
          <a:p>
            <a:fld id="{BF06DDC3-B4AA-044F-85BE-7878629A3BA1}" type="slidenum">
              <a:rPr lang="en-US" smtClean="0"/>
              <a:t>‹#›</a:t>
            </a:fld>
            <a:endParaRPr lang="en-US"/>
          </a:p>
        </p:txBody>
      </p:sp>
    </p:spTree>
    <p:extLst>
      <p:ext uri="{BB962C8B-B14F-4D97-AF65-F5344CB8AC3E}">
        <p14:creationId xmlns:p14="http://schemas.microsoft.com/office/powerpoint/2010/main" val="19574093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BB742-841D-2E43-BBC5-5614C428C738}"/>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99CF571-3D7A-5145-8290-74EEEAC0189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B772EF5-52DF-D347-9108-A52425639F4C}"/>
              </a:ext>
            </a:extLst>
          </p:cNvPr>
          <p:cNvSpPr>
            <a:spLocks noGrp="1"/>
          </p:cNvSpPr>
          <p:nvPr>
            <p:ph type="dt" sz="half" idx="10"/>
          </p:nvPr>
        </p:nvSpPr>
        <p:spPr/>
        <p:txBody>
          <a:bodyPr/>
          <a:lstStyle/>
          <a:p>
            <a:fld id="{B4C92017-6E56-CA49-B066-C17C189B6DEB}" type="datetimeFigureOut">
              <a:rPr lang="en-US" smtClean="0"/>
              <a:t>3/27/2024</a:t>
            </a:fld>
            <a:endParaRPr lang="en-US"/>
          </a:p>
        </p:txBody>
      </p:sp>
      <p:sp>
        <p:nvSpPr>
          <p:cNvPr id="5" name="Footer Placeholder 4">
            <a:extLst>
              <a:ext uri="{FF2B5EF4-FFF2-40B4-BE49-F238E27FC236}">
                <a16:creationId xmlns:a16="http://schemas.microsoft.com/office/drawing/2014/main" id="{734C60AD-846C-0340-A7C7-48B4A1BC1B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FF8838-EDF6-0240-8C8D-78BDBD8586EC}"/>
              </a:ext>
            </a:extLst>
          </p:cNvPr>
          <p:cNvSpPr>
            <a:spLocks noGrp="1"/>
          </p:cNvSpPr>
          <p:nvPr>
            <p:ph type="sldNum" sz="quarter" idx="12"/>
          </p:nvPr>
        </p:nvSpPr>
        <p:spPr/>
        <p:txBody>
          <a:bodyPr/>
          <a:lstStyle/>
          <a:p>
            <a:fld id="{BF06DDC3-B4AA-044F-85BE-7878629A3BA1}" type="slidenum">
              <a:rPr lang="en-US" smtClean="0"/>
              <a:t>‹#›</a:t>
            </a:fld>
            <a:endParaRPr lang="en-US"/>
          </a:p>
        </p:txBody>
      </p:sp>
    </p:spTree>
    <p:extLst>
      <p:ext uri="{BB962C8B-B14F-4D97-AF65-F5344CB8AC3E}">
        <p14:creationId xmlns:p14="http://schemas.microsoft.com/office/powerpoint/2010/main" val="4174192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4E410A-08A1-0B45-AA3E-AC4B21BD7C16}"/>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FEF9077-7402-FB4D-9563-162D857BDBC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FE8D000-8E31-9A4B-82FF-749B7EBCFC8A}"/>
              </a:ext>
            </a:extLst>
          </p:cNvPr>
          <p:cNvSpPr>
            <a:spLocks noGrp="1"/>
          </p:cNvSpPr>
          <p:nvPr>
            <p:ph type="dt" sz="half" idx="10"/>
          </p:nvPr>
        </p:nvSpPr>
        <p:spPr/>
        <p:txBody>
          <a:bodyPr/>
          <a:lstStyle/>
          <a:p>
            <a:fld id="{B4C92017-6E56-CA49-B066-C17C189B6DEB}" type="datetimeFigureOut">
              <a:rPr lang="en-US" smtClean="0"/>
              <a:t>3/27/2024</a:t>
            </a:fld>
            <a:endParaRPr lang="en-US"/>
          </a:p>
        </p:txBody>
      </p:sp>
      <p:sp>
        <p:nvSpPr>
          <p:cNvPr id="5" name="Footer Placeholder 4">
            <a:extLst>
              <a:ext uri="{FF2B5EF4-FFF2-40B4-BE49-F238E27FC236}">
                <a16:creationId xmlns:a16="http://schemas.microsoft.com/office/drawing/2014/main" id="{FD651C49-EEA1-B94D-A27C-393886AF83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47AEFC-46C1-6845-AA18-6CFF03121254}"/>
              </a:ext>
            </a:extLst>
          </p:cNvPr>
          <p:cNvSpPr>
            <a:spLocks noGrp="1"/>
          </p:cNvSpPr>
          <p:nvPr>
            <p:ph type="sldNum" sz="quarter" idx="12"/>
          </p:nvPr>
        </p:nvSpPr>
        <p:spPr/>
        <p:txBody>
          <a:bodyPr/>
          <a:lstStyle/>
          <a:p>
            <a:fld id="{BF06DDC3-B4AA-044F-85BE-7878629A3BA1}" type="slidenum">
              <a:rPr lang="en-US" smtClean="0"/>
              <a:t>‹#›</a:t>
            </a:fld>
            <a:endParaRPr lang="en-US"/>
          </a:p>
        </p:txBody>
      </p:sp>
    </p:spTree>
    <p:extLst>
      <p:ext uri="{BB962C8B-B14F-4D97-AF65-F5344CB8AC3E}">
        <p14:creationId xmlns:p14="http://schemas.microsoft.com/office/powerpoint/2010/main" val="39877297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4B576-B3EA-DF42-B3A2-0FAF53905A0E}"/>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0256DEB-CC12-4749-A99F-06BCA1DCB64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E7CBFA2-592D-C04A-BA19-3AFB8B9E78CC}"/>
              </a:ext>
            </a:extLst>
          </p:cNvPr>
          <p:cNvSpPr>
            <a:spLocks noGrp="1"/>
          </p:cNvSpPr>
          <p:nvPr>
            <p:ph type="dt" sz="half" idx="10"/>
          </p:nvPr>
        </p:nvSpPr>
        <p:spPr/>
        <p:txBody>
          <a:bodyPr/>
          <a:lstStyle/>
          <a:p>
            <a:fld id="{B4C92017-6E56-CA49-B066-C17C189B6DEB}" type="datetimeFigureOut">
              <a:rPr lang="en-US" smtClean="0"/>
              <a:t>3/27/2024</a:t>
            </a:fld>
            <a:endParaRPr lang="en-US"/>
          </a:p>
        </p:txBody>
      </p:sp>
      <p:sp>
        <p:nvSpPr>
          <p:cNvPr id="5" name="Footer Placeholder 4">
            <a:extLst>
              <a:ext uri="{FF2B5EF4-FFF2-40B4-BE49-F238E27FC236}">
                <a16:creationId xmlns:a16="http://schemas.microsoft.com/office/drawing/2014/main" id="{7F522395-9117-D544-B848-3CB09E7641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1D807C-8087-6442-8591-F92E693280F9}"/>
              </a:ext>
            </a:extLst>
          </p:cNvPr>
          <p:cNvSpPr>
            <a:spLocks noGrp="1"/>
          </p:cNvSpPr>
          <p:nvPr>
            <p:ph type="sldNum" sz="quarter" idx="12"/>
          </p:nvPr>
        </p:nvSpPr>
        <p:spPr/>
        <p:txBody>
          <a:bodyPr/>
          <a:lstStyle/>
          <a:p>
            <a:fld id="{BF06DDC3-B4AA-044F-85BE-7878629A3BA1}" type="slidenum">
              <a:rPr lang="en-US" smtClean="0"/>
              <a:t>‹#›</a:t>
            </a:fld>
            <a:endParaRPr lang="en-US"/>
          </a:p>
        </p:txBody>
      </p:sp>
    </p:spTree>
    <p:extLst>
      <p:ext uri="{BB962C8B-B14F-4D97-AF65-F5344CB8AC3E}">
        <p14:creationId xmlns:p14="http://schemas.microsoft.com/office/powerpoint/2010/main" val="642312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14FAA-9B58-3548-B65A-9BF5F9FCD3A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48DD785-A529-EB47-8243-D4C5C3B1B4F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3261666B-6594-0A4F-B1AC-A3BBE6D9074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B3ECA33C-D7D3-624F-AAC8-9938BDFE5D1C}"/>
              </a:ext>
            </a:extLst>
          </p:cNvPr>
          <p:cNvSpPr>
            <a:spLocks noGrp="1"/>
          </p:cNvSpPr>
          <p:nvPr>
            <p:ph type="dt" sz="half" idx="10"/>
          </p:nvPr>
        </p:nvSpPr>
        <p:spPr/>
        <p:txBody>
          <a:bodyPr/>
          <a:lstStyle/>
          <a:p>
            <a:fld id="{B4C92017-6E56-CA49-B066-C17C189B6DEB}" type="datetimeFigureOut">
              <a:rPr lang="en-US" smtClean="0"/>
              <a:t>3/27/2024</a:t>
            </a:fld>
            <a:endParaRPr lang="en-US"/>
          </a:p>
        </p:txBody>
      </p:sp>
      <p:sp>
        <p:nvSpPr>
          <p:cNvPr id="6" name="Footer Placeholder 5">
            <a:extLst>
              <a:ext uri="{FF2B5EF4-FFF2-40B4-BE49-F238E27FC236}">
                <a16:creationId xmlns:a16="http://schemas.microsoft.com/office/drawing/2014/main" id="{B7799CEF-5B14-FA4A-99E3-F34C6CCFA4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16BFD2-2C69-8B43-AB34-B78C38018261}"/>
              </a:ext>
            </a:extLst>
          </p:cNvPr>
          <p:cNvSpPr>
            <a:spLocks noGrp="1"/>
          </p:cNvSpPr>
          <p:nvPr>
            <p:ph type="sldNum" sz="quarter" idx="12"/>
          </p:nvPr>
        </p:nvSpPr>
        <p:spPr/>
        <p:txBody>
          <a:bodyPr/>
          <a:lstStyle/>
          <a:p>
            <a:fld id="{BF06DDC3-B4AA-044F-85BE-7878629A3BA1}" type="slidenum">
              <a:rPr lang="en-US" smtClean="0"/>
              <a:t>‹#›</a:t>
            </a:fld>
            <a:endParaRPr lang="en-US"/>
          </a:p>
        </p:txBody>
      </p:sp>
    </p:spTree>
    <p:extLst>
      <p:ext uri="{BB962C8B-B14F-4D97-AF65-F5344CB8AC3E}">
        <p14:creationId xmlns:p14="http://schemas.microsoft.com/office/powerpoint/2010/main" val="1183627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82C04-2795-B740-AD1A-D365607C801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C282F70-F6CC-FF43-A0EA-06A5BB7B3F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8FA348C-07AE-9345-A231-7521915FC61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62EDDA14-DF02-AB4A-84C0-B493AE5DA3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4B6F3B6-8FB0-6049-A06F-C094DE901C45}"/>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E21289CF-C7C4-C54A-8F30-90EF8F73385F}"/>
              </a:ext>
            </a:extLst>
          </p:cNvPr>
          <p:cNvSpPr>
            <a:spLocks noGrp="1"/>
          </p:cNvSpPr>
          <p:nvPr>
            <p:ph type="dt" sz="half" idx="10"/>
          </p:nvPr>
        </p:nvSpPr>
        <p:spPr/>
        <p:txBody>
          <a:bodyPr/>
          <a:lstStyle/>
          <a:p>
            <a:fld id="{B4C92017-6E56-CA49-B066-C17C189B6DEB}" type="datetimeFigureOut">
              <a:rPr lang="en-US" smtClean="0"/>
              <a:t>3/27/2024</a:t>
            </a:fld>
            <a:endParaRPr lang="en-US"/>
          </a:p>
        </p:txBody>
      </p:sp>
      <p:sp>
        <p:nvSpPr>
          <p:cNvPr id="8" name="Footer Placeholder 7">
            <a:extLst>
              <a:ext uri="{FF2B5EF4-FFF2-40B4-BE49-F238E27FC236}">
                <a16:creationId xmlns:a16="http://schemas.microsoft.com/office/drawing/2014/main" id="{82440231-ED97-E145-8DAC-F38DCFCE24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DDFA08E-CC77-9445-9344-A9F782C9FB62}"/>
              </a:ext>
            </a:extLst>
          </p:cNvPr>
          <p:cNvSpPr>
            <a:spLocks noGrp="1"/>
          </p:cNvSpPr>
          <p:nvPr>
            <p:ph type="sldNum" sz="quarter" idx="12"/>
          </p:nvPr>
        </p:nvSpPr>
        <p:spPr/>
        <p:txBody>
          <a:bodyPr/>
          <a:lstStyle/>
          <a:p>
            <a:fld id="{BF06DDC3-B4AA-044F-85BE-7878629A3BA1}" type="slidenum">
              <a:rPr lang="en-US" smtClean="0"/>
              <a:t>‹#›</a:t>
            </a:fld>
            <a:endParaRPr lang="en-US"/>
          </a:p>
        </p:txBody>
      </p:sp>
    </p:spTree>
    <p:extLst>
      <p:ext uri="{BB962C8B-B14F-4D97-AF65-F5344CB8AC3E}">
        <p14:creationId xmlns:p14="http://schemas.microsoft.com/office/powerpoint/2010/main" val="4149720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F029A-4EFD-4D40-808A-858B461BFF49}"/>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695F8959-1B04-3F4B-9C97-B6216F9FE5EA}"/>
              </a:ext>
            </a:extLst>
          </p:cNvPr>
          <p:cNvSpPr>
            <a:spLocks noGrp="1"/>
          </p:cNvSpPr>
          <p:nvPr>
            <p:ph type="dt" sz="half" idx="10"/>
          </p:nvPr>
        </p:nvSpPr>
        <p:spPr/>
        <p:txBody>
          <a:bodyPr/>
          <a:lstStyle/>
          <a:p>
            <a:fld id="{B4C92017-6E56-CA49-B066-C17C189B6DEB}" type="datetimeFigureOut">
              <a:rPr lang="en-US" smtClean="0"/>
              <a:t>3/27/2024</a:t>
            </a:fld>
            <a:endParaRPr lang="en-US"/>
          </a:p>
        </p:txBody>
      </p:sp>
      <p:sp>
        <p:nvSpPr>
          <p:cNvPr id="4" name="Footer Placeholder 3">
            <a:extLst>
              <a:ext uri="{FF2B5EF4-FFF2-40B4-BE49-F238E27FC236}">
                <a16:creationId xmlns:a16="http://schemas.microsoft.com/office/drawing/2014/main" id="{EA612971-9FF2-494E-BBA4-520B960128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C88EEFE-88B4-9346-BAEA-1D0C27F15D51}"/>
              </a:ext>
            </a:extLst>
          </p:cNvPr>
          <p:cNvSpPr>
            <a:spLocks noGrp="1"/>
          </p:cNvSpPr>
          <p:nvPr>
            <p:ph type="sldNum" sz="quarter" idx="12"/>
          </p:nvPr>
        </p:nvSpPr>
        <p:spPr/>
        <p:txBody>
          <a:bodyPr/>
          <a:lstStyle/>
          <a:p>
            <a:fld id="{BF06DDC3-B4AA-044F-85BE-7878629A3BA1}" type="slidenum">
              <a:rPr lang="en-US" smtClean="0"/>
              <a:t>‹#›</a:t>
            </a:fld>
            <a:endParaRPr lang="en-US"/>
          </a:p>
        </p:txBody>
      </p:sp>
    </p:spTree>
    <p:extLst>
      <p:ext uri="{BB962C8B-B14F-4D97-AF65-F5344CB8AC3E}">
        <p14:creationId xmlns:p14="http://schemas.microsoft.com/office/powerpoint/2010/main" val="22738016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7C7B10-7B77-6E40-B345-5120182EEFF1}"/>
              </a:ext>
            </a:extLst>
          </p:cNvPr>
          <p:cNvSpPr>
            <a:spLocks noGrp="1"/>
          </p:cNvSpPr>
          <p:nvPr>
            <p:ph type="dt" sz="half" idx="10"/>
          </p:nvPr>
        </p:nvSpPr>
        <p:spPr/>
        <p:txBody>
          <a:bodyPr/>
          <a:lstStyle/>
          <a:p>
            <a:fld id="{B4C92017-6E56-CA49-B066-C17C189B6DEB}" type="datetimeFigureOut">
              <a:rPr lang="en-US" smtClean="0"/>
              <a:t>3/27/2024</a:t>
            </a:fld>
            <a:endParaRPr lang="en-US"/>
          </a:p>
        </p:txBody>
      </p:sp>
      <p:sp>
        <p:nvSpPr>
          <p:cNvPr id="3" name="Footer Placeholder 2">
            <a:extLst>
              <a:ext uri="{FF2B5EF4-FFF2-40B4-BE49-F238E27FC236}">
                <a16:creationId xmlns:a16="http://schemas.microsoft.com/office/drawing/2014/main" id="{2614C107-4E82-D645-A890-C8568E04359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51C235-CF15-6445-95CA-388954B7E5D0}"/>
              </a:ext>
            </a:extLst>
          </p:cNvPr>
          <p:cNvSpPr>
            <a:spLocks noGrp="1"/>
          </p:cNvSpPr>
          <p:nvPr>
            <p:ph type="sldNum" sz="quarter" idx="12"/>
          </p:nvPr>
        </p:nvSpPr>
        <p:spPr/>
        <p:txBody>
          <a:bodyPr/>
          <a:lstStyle/>
          <a:p>
            <a:fld id="{BF06DDC3-B4AA-044F-85BE-7878629A3BA1}" type="slidenum">
              <a:rPr lang="en-US" smtClean="0"/>
              <a:t>‹#›</a:t>
            </a:fld>
            <a:endParaRPr lang="en-US"/>
          </a:p>
        </p:txBody>
      </p:sp>
    </p:spTree>
    <p:extLst>
      <p:ext uri="{BB962C8B-B14F-4D97-AF65-F5344CB8AC3E}">
        <p14:creationId xmlns:p14="http://schemas.microsoft.com/office/powerpoint/2010/main" val="3574150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177B1-3C73-F84C-962A-7FD2BA06673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022AEF4-E101-5441-9EA1-983D87B093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4C375BC6-CC08-D644-A724-B2B2B5D44E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DEE6A61-8CB5-8341-9A04-1E08DEB53519}"/>
              </a:ext>
            </a:extLst>
          </p:cNvPr>
          <p:cNvSpPr>
            <a:spLocks noGrp="1"/>
          </p:cNvSpPr>
          <p:nvPr>
            <p:ph type="dt" sz="half" idx="10"/>
          </p:nvPr>
        </p:nvSpPr>
        <p:spPr/>
        <p:txBody>
          <a:bodyPr/>
          <a:lstStyle/>
          <a:p>
            <a:fld id="{B4C92017-6E56-CA49-B066-C17C189B6DEB}" type="datetimeFigureOut">
              <a:rPr lang="en-US" smtClean="0"/>
              <a:t>3/27/2024</a:t>
            </a:fld>
            <a:endParaRPr lang="en-US"/>
          </a:p>
        </p:txBody>
      </p:sp>
      <p:sp>
        <p:nvSpPr>
          <p:cNvPr id="6" name="Footer Placeholder 5">
            <a:extLst>
              <a:ext uri="{FF2B5EF4-FFF2-40B4-BE49-F238E27FC236}">
                <a16:creationId xmlns:a16="http://schemas.microsoft.com/office/drawing/2014/main" id="{A3ED3CA3-1DFA-F642-9C73-0CA61C1115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23FF20-0BFA-1C4E-A2D2-0BE1C7C80BC6}"/>
              </a:ext>
            </a:extLst>
          </p:cNvPr>
          <p:cNvSpPr>
            <a:spLocks noGrp="1"/>
          </p:cNvSpPr>
          <p:nvPr>
            <p:ph type="sldNum" sz="quarter" idx="12"/>
          </p:nvPr>
        </p:nvSpPr>
        <p:spPr/>
        <p:txBody>
          <a:bodyPr/>
          <a:lstStyle/>
          <a:p>
            <a:fld id="{BF06DDC3-B4AA-044F-85BE-7878629A3BA1}" type="slidenum">
              <a:rPr lang="en-US" smtClean="0"/>
              <a:t>‹#›</a:t>
            </a:fld>
            <a:endParaRPr lang="en-US"/>
          </a:p>
        </p:txBody>
      </p:sp>
    </p:spTree>
    <p:extLst>
      <p:ext uri="{BB962C8B-B14F-4D97-AF65-F5344CB8AC3E}">
        <p14:creationId xmlns:p14="http://schemas.microsoft.com/office/powerpoint/2010/main" val="42887396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EFD1E-B3C6-EE4D-9048-1CD79AF130C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22C530E-E837-7440-9EE9-ABE16CDA05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47AEFFE-7721-C14C-9327-4D50CE315E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0333660-3CD0-A64B-B1FF-EBED15551EBF}"/>
              </a:ext>
            </a:extLst>
          </p:cNvPr>
          <p:cNvSpPr>
            <a:spLocks noGrp="1"/>
          </p:cNvSpPr>
          <p:nvPr>
            <p:ph type="dt" sz="half" idx="10"/>
          </p:nvPr>
        </p:nvSpPr>
        <p:spPr/>
        <p:txBody>
          <a:bodyPr/>
          <a:lstStyle/>
          <a:p>
            <a:fld id="{B4C92017-6E56-CA49-B066-C17C189B6DEB}" type="datetimeFigureOut">
              <a:rPr lang="en-US" smtClean="0"/>
              <a:t>3/27/2024</a:t>
            </a:fld>
            <a:endParaRPr lang="en-US"/>
          </a:p>
        </p:txBody>
      </p:sp>
      <p:sp>
        <p:nvSpPr>
          <p:cNvPr id="6" name="Footer Placeholder 5">
            <a:extLst>
              <a:ext uri="{FF2B5EF4-FFF2-40B4-BE49-F238E27FC236}">
                <a16:creationId xmlns:a16="http://schemas.microsoft.com/office/drawing/2014/main" id="{B416196C-B504-224D-9EA4-AA74170FCA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4A74B3-1F09-E747-8EAC-BC58C11540AE}"/>
              </a:ext>
            </a:extLst>
          </p:cNvPr>
          <p:cNvSpPr>
            <a:spLocks noGrp="1"/>
          </p:cNvSpPr>
          <p:nvPr>
            <p:ph type="sldNum" sz="quarter" idx="12"/>
          </p:nvPr>
        </p:nvSpPr>
        <p:spPr/>
        <p:txBody>
          <a:bodyPr/>
          <a:lstStyle/>
          <a:p>
            <a:fld id="{BF06DDC3-B4AA-044F-85BE-7878629A3BA1}" type="slidenum">
              <a:rPr lang="en-US" smtClean="0"/>
              <a:t>‹#›</a:t>
            </a:fld>
            <a:endParaRPr lang="en-US"/>
          </a:p>
        </p:txBody>
      </p:sp>
    </p:spTree>
    <p:extLst>
      <p:ext uri="{BB962C8B-B14F-4D97-AF65-F5344CB8AC3E}">
        <p14:creationId xmlns:p14="http://schemas.microsoft.com/office/powerpoint/2010/main" val="38344804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A8C859-2B7A-D64E-8BEA-7A587C1EF1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961F18E-6F40-5240-AD36-2D2D507A95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2804D94-FFF9-2646-9E44-E3F4BC1C8E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92017-6E56-CA49-B066-C17C189B6DEB}" type="datetimeFigureOut">
              <a:rPr lang="en-US" smtClean="0"/>
              <a:t>3/27/2024</a:t>
            </a:fld>
            <a:endParaRPr lang="en-US"/>
          </a:p>
        </p:txBody>
      </p:sp>
      <p:sp>
        <p:nvSpPr>
          <p:cNvPr id="5" name="Footer Placeholder 4">
            <a:extLst>
              <a:ext uri="{FF2B5EF4-FFF2-40B4-BE49-F238E27FC236}">
                <a16:creationId xmlns:a16="http://schemas.microsoft.com/office/drawing/2014/main" id="{ADE654E2-9782-8742-9122-6CA8350D3A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729448D-5F26-2145-8643-60E35B2014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06DDC3-B4AA-044F-85BE-7878629A3BA1}" type="slidenum">
              <a:rPr lang="en-US" smtClean="0"/>
              <a:t>‹#›</a:t>
            </a:fld>
            <a:endParaRPr lang="en-US"/>
          </a:p>
        </p:txBody>
      </p:sp>
    </p:spTree>
    <p:extLst>
      <p:ext uri="{BB962C8B-B14F-4D97-AF65-F5344CB8AC3E}">
        <p14:creationId xmlns:p14="http://schemas.microsoft.com/office/powerpoint/2010/main" val="15695761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A8C859-2B7A-D64E-8BEA-7A587C1EF1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E961F18E-6F40-5240-AD36-2D2D507A95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2804D94-FFF9-2646-9E44-E3F4BC1C8E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92017-6E56-CA49-B066-C17C189B6DEB}" type="datetimeFigureOut">
              <a:rPr lang="en-US" smtClean="0"/>
              <a:t>3/27/2024</a:t>
            </a:fld>
            <a:endParaRPr lang="en-US"/>
          </a:p>
        </p:txBody>
      </p:sp>
      <p:sp>
        <p:nvSpPr>
          <p:cNvPr id="5" name="Footer Placeholder 4">
            <a:extLst>
              <a:ext uri="{FF2B5EF4-FFF2-40B4-BE49-F238E27FC236}">
                <a16:creationId xmlns:a16="http://schemas.microsoft.com/office/drawing/2014/main" id="{ADE654E2-9782-8742-9122-6CA8350D3A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729448D-5F26-2145-8643-60E35B2014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06DDC3-B4AA-044F-85BE-7878629A3BA1}" type="slidenum">
              <a:rPr lang="en-US" smtClean="0"/>
              <a:t>‹#›</a:t>
            </a:fld>
            <a:endParaRPr lang="en-US"/>
          </a:p>
        </p:txBody>
      </p:sp>
    </p:spTree>
    <p:extLst>
      <p:ext uri="{BB962C8B-B14F-4D97-AF65-F5344CB8AC3E}">
        <p14:creationId xmlns:p14="http://schemas.microsoft.com/office/powerpoint/2010/main" val="26823103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12.png"/><Relationship Id="rId5" Type="http://schemas.openxmlformats.org/officeDocument/2006/relationships/image" Target="../media/image2.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13.xml"/><Relationship Id="rId1" Type="http://schemas.openxmlformats.org/officeDocument/2006/relationships/tags" Target="../tags/tag3.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10.png"/><Relationship Id="rId5" Type="http://schemas.openxmlformats.org/officeDocument/2006/relationships/image" Target="../media/image2.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2.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lose up of a logo&#10;&#10;Description automatically generated">
            <a:extLst>
              <a:ext uri="{FF2B5EF4-FFF2-40B4-BE49-F238E27FC236}">
                <a16:creationId xmlns:a16="http://schemas.microsoft.com/office/drawing/2014/main" id="{0D764302-7780-EE49-8EE5-2A00663C8606}"/>
              </a:ext>
            </a:extLst>
          </p:cNvPr>
          <p:cNvPicPr>
            <a:picLocks noChangeAspect="1"/>
          </p:cNvPicPr>
          <p:nvPr/>
        </p:nvPicPr>
        <p:blipFill rotWithShape="1">
          <a:blip r:embed="rId4"/>
          <a:srcRect l="28506" t="2425"/>
          <a:stretch/>
        </p:blipFill>
        <p:spPr>
          <a:xfrm>
            <a:off x="0" y="0"/>
            <a:ext cx="3521676" cy="4790760"/>
          </a:xfrm>
          <a:prstGeom prst="rect">
            <a:avLst/>
          </a:prstGeom>
        </p:spPr>
      </p:pic>
      <p:sp>
        <p:nvSpPr>
          <p:cNvPr id="14" name="TextBox 13">
            <a:extLst>
              <a:ext uri="{FF2B5EF4-FFF2-40B4-BE49-F238E27FC236}">
                <a16:creationId xmlns:a16="http://schemas.microsoft.com/office/drawing/2014/main" id="{9A9080AB-4BEF-DC40-AD72-5831AA57D343}"/>
              </a:ext>
            </a:extLst>
          </p:cNvPr>
          <p:cNvSpPr txBox="1"/>
          <p:nvPr/>
        </p:nvSpPr>
        <p:spPr>
          <a:xfrm>
            <a:off x="580591" y="4811812"/>
            <a:ext cx="6990187" cy="1338073"/>
          </a:xfrm>
          <a:prstGeom prst="rect">
            <a:avLst/>
          </a:prstGeom>
          <a:noFill/>
        </p:spPr>
        <p:txBody>
          <a:bodyPr wrap="square" rIns="72000" rtlCol="0">
            <a:noAutofit/>
          </a:bodyPr>
          <a:lstStyle/>
          <a:p>
            <a:pPr>
              <a:lnSpc>
                <a:spcPts val="5300"/>
              </a:lnSpc>
            </a:pPr>
            <a:r>
              <a:rPr lang="en-AU" sz="6000" b="1" kern="200" spc="-150" dirty="0">
                <a:solidFill>
                  <a:srgbClr val="1E7BBB"/>
                </a:solidFill>
                <a:latin typeface="Roboto" panose="02000000000000000000" pitchFamily="2" charset="0"/>
                <a:ea typeface="Roboto" panose="02000000000000000000" pitchFamily="2" charset="0"/>
              </a:rPr>
              <a:t>Grow Safe and Inclusive Leaders</a:t>
            </a:r>
            <a:endParaRPr lang="en-US" sz="1600" dirty="0"/>
          </a:p>
        </p:txBody>
      </p:sp>
      <p:pic>
        <p:nvPicPr>
          <p:cNvPr id="17" name="Picture 16">
            <a:extLst>
              <a:ext uri="{FF2B5EF4-FFF2-40B4-BE49-F238E27FC236}">
                <a16:creationId xmlns:a16="http://schemas.microsoft.com/office/drawing/2014/main" id="{28EE901C-A75A-C94C-8599-9CCA131AAA78}"/>
              </a:ext>
            </a:extLst>
          </p:cNvPr>
          <p:cNvPicPr>
            <a:picLocks noChangeAspect="1"/>
          </p:cNvPicPr>
          <p:nvPr/>
        </p:nvPicPr>
        <p:blipFill rotWithShape="1">
          <a:blip r:embed="rId5"/>
          <a:srcRect l="488" t="9664" r="488" b="50000"/>
          <a:stretch/>
        </p:blipFill>
        <p:spPr>
          <a:xfrm>
            <a:off x="0" y="6734432"/>
            <a:ext cx="12192000" cy="123568"/>
          </a:xfrm>
          <a:prstGeom prst="rect">
            <a:avLst/>
          </a:prstGeom>
        </p:spPr>
      </p:pic>
      <p:pic>
        <p:nvPicPr>
          <p:cNvPr id="19" name="Picture 18" descr="A picture containing food, drawing&#10;&#10;Description automatically generated">
            <a:extLst>
              <a:ext uri="{FF2B5EF4-FFF2-40B4-BE49-F238E27FC236}">
                <a16:creationId xmlns:a16="http://schemas.microsoft.com/office/drawing/2014/main" id="{316B1DE0-F90F-184B-8DE2-87902435BD65}"/>
              </a:ext>
            </a:extLst>
          </p:cNvPr>
          <p:cNvPicPr>
            <a:picLocks noChangeAspect="1"/>
          </p:cNvPicPr>
          <p:nvPr/>
        </p:nvPicPr>
        <p:blipFill>
          <a:blip r:embed="rId6"/>
          <a:stretch>
            <a:fillRect/>
          </a:stretch>
        </p:blipFill>
        <p:spPr>
          <a:xfrm>
            <a:off x="8901663" y="5032897"/>
            <a:ext cx="2870385" cy="1338074"/>
          </a:xfrm>
          <a:prstGeom prst="rect">
            <a:avLst/>
          </a:prstGeom>
        </p:spPr>
      </p:pic>
      <p:pic>
        <p:nvPicPr>
          <p:cNvPr id="3" name="Picture 2">
            <a:extLst>
              <a:ext uri="{FF2B5EF4-FFF2-40B4-BE49-F238E27FC236}">
                <a16:creationId xmlns:a16="http://schemas.microsoft.com/office/drawing/2014/main" id="{9BB1695B-7069-BE19-8571-33E031EBEF79}"/>
              </a:ext>
            </a:extLst>
          </p:cNvPr>
          <p:cNvPicPr>
            <a:picLocks noChangeAspect="1"/>
          </p:cNvPicPr>
          <p:nvPr/>
        </p:nvPicPr>
        <p:blipFill>
          <a:blip r:embed="rId7"/>
          <a:stretch>
            <a:fillRect/>
          </a:stretch>
        </p:blipFill>
        <p:spPr>
          <a:xfrm>
            <a:off x="5029200" y="735510"/>
            <a:ext cx="6096000" cy="2710832"/>
          </a:xfrm>
          <a:prstGeom prst="rect">
            <a:avLst/>
          </a:prstGeom>
        </p:spPr>
      </p:pic>
    </p:spTree>
    <p:custDataLst>
      <p:tags r:id="rId1"/>
    </p:custDataLst>
    <p:extLst>
      <p:ext uri="{BB962C8B-B14F-4D97-AF65-F5344CB8AC3E}">
        <p14:creationId xmlns:p14="http://schemas.microsoft.com/office/powerpoint/2010/main" val="9595986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E23653-DB8B-8A41-9F4F-F86E7983C4DB}"/>
              </a:ext>
            </a:extLst>
          </p:cNvPr>
          <p:cNvPicPr>
            <a:picLocks noChangeAspect="1"/>
          </p:cNvPicPr>
          <p:nvPr/>
        </p:nvPicPr>
        <p:blipFill rotWithShape="1">
          <a:blip r:embed="rId3"/>
          <a:srcRect l="488" t="9664" r="488" b="50000"/>
          <a:stretch/>
        </p:blipFill>
        <p:spPr>
          <a:xfrm>
            <a:off x="0" y="-1"/>
            <a:ext cx="12192000" cy="123568"/>
          </a:xfrm>
          <a:prstGeom prst="rect">
            <a:avLst/>
          </a:prstGeom>
        </p:spPr>
      </p:pic>
      <p:pic>
        <p:nvPicPr>
          <p:cNvPr id="5" name="Picture 4" descr="A picture containing food, drawing&#10;&#10;Description automatically generated">
            <a:extLst>
              <a:ext uri="{FF2B5EF4-FFF2-40B4-BE49-F238E27FC236}">
                <a16:creationId xmlns:a16="http://schemas.microsoft.com/office/drawing/2014/main" id="{A2F8B835-5999-9E48-B411-AD9B1A2FB2BC}"/>
              </a:ext>
            </a:extLst>
          </p:cNvPr>
          <p:cNvPicPr>
            <a:picLocks noChangeAspect="1"/>
          </p:cNvPicPr>
          <p:nvPr/>
        </p:nvPicPr>
        <p:blipFill>
          <a:blip r:embed="rId4"/>
          <a:stretch>
            <a:fillRect/>
          </a:stretch>
        </p:blipFill>
        <p:spPr>
          <a:xfrm>
            <a:off x="9798909" y="460897"/>
            <a:ext cx="2096707" cy="977412"/>
          </a:xfrm>
          <a:prstGeom prst="rect">
            <a:avLst/>
          </a:prstGeom>
        </p:spPr>
      </p:pic>
      <p:sp>
        <p:nvSpPr>
          <p:cNvPr id="6" name="TextBox 5">
            <a:extLst>
              <a:ext uri="{FF2B5EF4-FFF2-40B4-BE49-F238E27FC236}">
                <a16:creationId xmlns:a16="http://schemas.microsoft.com/office/drawing/2014/main" id="{F8B77130-6BC4-A547-A094-EE015B889300}"/>
              </a:ext>
            </a:extLst>
          </p:cNvPr>
          <p:cNvSpPr txBox="1"/>
          <p:nvPr/>
        </p:nvSpPr>
        <p:spPr>
          <a:xfrm>
            <a:off x="580591" y="493594"/>
            <a:ext cx="7393431" cy="1491470"/>
          </a:xfrm>
          <a:prstGeom prst="rect">
            <a:avLst/>
          </a:prstGeom>
          <a:noFill/>
        </p:spPr>
        <p:txBody>
          <a:bodyPr wrap="square" rIns="72000" rtlCol="0">
            <a:noAutofit/>
          </a:bodyPr>
          <a:lstStyle/>
          <a:p>
            <a:pPr>
              <a:lnSpc>
                <a:spcPts val="5300"/>
              </a:lnSpc>
            </a:pPr>
            <a:r>
              <a:rPr lang="en-AU" sz="4800" b="1" kern="200" spc="-150" dirty="0">
                <a:solidFill>
                  <a:srgbClr val="1E7BBB"/>
                </a:solidFill>
                <a:latin typeface="Roboto" panose="02000000000000000000" pitchFamily="2" charset="0"/>
                <a:ea typeface="Roboto" panose="02000000000000000000" pitchFamily="2" charset="0"/>
              </a:rPr>
              <a:t>Insights About Leaders</a:t>
            </a:r>
            <a:endParaRPr lang="en-AU" sz="4800" kern="200" spc="-150" dirty="0">
              <a:solidFill>
                <a:srgbClr val="1E7BBB"/>
              </a:solidFill>
              <a:latin typeface="Roboto" panose="02000000000000000000" pitchFamily="2" charset="0"/>
              <a:ea typeface="Roboto" panose="02000000000000000000" pitchFamily="2" charset="0"/>
            </a:endParaRPr>
          </a:p>
          <a:p>
            <a:endParaRPr lang="en-US" dirty="0"/>
          </a:p>
        </p:txBody>
      </p:sp>
      <p:sp>
        <p:nvSpPr>
          <p:cNvPr id="7" name="TextBox 6">
            <a:extLst>
              <a:ext uri="{FF2B5EF4-FFF2-40B4-BE49-F238E27FC236}">
                <a16:creationId xmlns:a16="http://schemas.microsoft.com/office/drawing/2014/main" id="{871DF0A2-D685-6C46-9853-EEAA322EE297}"/>
              </a:ext>
            </a:extLst>
          </p:cNvPr>
          <p:cNvSpPr txBox="1"/>
          <p:nvPr/>
        </p:nvSpPr>
        <p:spPr>
          <a:xfrm>
            <a:off x="630015" y="1128163"/>
            <a:ext cx="10476135" cy="707886"/>
          </a:xfrm>
          <a:prstGeom prst="rect">
            <a:avLst/>
          </a:prstGeom>
          <a:noFill/>
        </p:spPr>
        <p:txBody>
          <a:bodyPr wrap="square" rtlCol="0">
            <a:spAutoFit/>
          </a:bodyPr>
          <a:lstStyle/>
          <a:p>
            <a:r>
              <a:rPr lang="en-GB" sz="2000" b="1" i="1" dirty="0">
                <a:solidFill>
                  <a:srgbClr val="666666"/>
                </a:solidFill>
                <a:effectLst/>
                <a:latin typeface="Nunito"/>
              </a:rPr>
              <a:t>Our Research has Found </a:t>
            </a:r>
            <a:r>
              <a:rPr lang="en-GB" sz="2000" b="1" i="1" dirty="0">
                <a:solidFill>
                  <a:srgbClr val="F29232"/>
                </a:solidFill>
                <a:latin typeface="Nunito"/>
              </a:rPr>
              <a:t>L</a:t>
            </a:r>
            <a:r>
              <a:rPr lang="en-GB" sz="2000" b="1" i="1" dirty="0">
                <a:solidFill>
                  <a:srgbClr val="F29232"/>
                </a:solidFill>
                <a:effectLst/>
                <a:latin typeface="Nunito"/>
              </a:rPr>
              <a:t>eaders Who Engage in Transformation Activities </a:t>
            </a:r>
            <a:r>
              <a:rPr lang="en-GB" sz="2000" b="1" i="1" dirty="0">
                <a:solidFill>
                  <a:srgbClr val="666666"/>
                </a:solidFill>
                <a:effectLst/>
                <a:latin typeface="Nunito"/>
              </a:rPr>
              <a:t>After </a:t>
            </a:r>
            <a:r>
              <a:rPr lang="en-GB" sz="2000" b="1" i="1" dirty="0">
                <a:solidFill>
                  <a:srgbClr val="666666"/>
                </a:solidFill>
                <a:latin typeface="Nunito"/>
              </a:rPr>
              <a:t>T</a:t>
            </a:r>
            <a:r>
              <a:rPr lang="en-GB" sz="2000" b="1" i="1" dirty="0">
                <a:solidFill>
                  <a:srgbClr val="666666"/>
                </a:solidFill>
                <a:effectLst/>
                <a:latin typeface="Nunito"/>
              </a:rPr>
              <a:t>heir PSI360….</a:t>
            </a:r>
            <a:endParaRPr lang="en-US" b="1" i="1" dirty="0"/>
          </a:p>
        </p:txBody>
      </p:sp>
      <p:pic>
        <p:nvPicPr>
          <p:cNvPr id="9" name="Picture 8" descr="A close up of a logo&#10;&#10;Description automatically generated">
            <a:extLst>
              <a:ext uri="{FF2B5EF4-FFF2-40B4-BE49-F238E27FC236}">
                <a16:creationId xmlns:a16="http://schemas.microsoft.com/office/drawing/2014/main" id="{482C558C-928E-B742-85D9-A73F52976A50}"/>
              </a:ext>
            </a:extLst>
          </p:cNvPr>
          <p:cNvPicPr>
            <a:picLocks noChangeAspect="1"/>
          </p:cNvPicPr>
          <p:nvPr/>
        </p:nvPicPr>
        <p:blipFill rotWithShape="1">
          <a:blip r:embed="rId5"/>
          <a:srcRect l="-3188" t="-112" r="34960" b="29655"/>
          <a:stretch/>
        </p:blipFill>
        <p:spPr>
          <a:xfrm>
            <a:off x="9597078" y="4187075"/>
            <a:ext cx="2594922" cy="2670925"/>
          </a:xfrm>
          <a:prstGeom prst="rect">
            <a:avLst/>
          </a:prstGeom>
        </p:spPr>
      </p:pic>
      <p:sp>
        <p:nvSpPr>
          <p:cNvPr id="2" name="TextBox 1">
            <a:extLst>
              <a:ext uri="{FF2B5EF4-FFF2-40B4-BE49-F238E27FC236}">
                <a16:creationId xmlns:a16="http://schemas.microsoft.com/office/drawing/2014/main" id="{3CB7683A-014A-4BCC-B3FD-2A4343B6D91B}"/>
              </a:ext>
            </a:extLst>
          </p:cNvPr>
          <p:cNvSpPr txBox="1"/>
          <p:nvPr/>
        </p:nvSpPr>
        <p:spPr>
          <a:xfrm>
            <a:off x="671850" y="1632942"/>
            <a:ext cx="11347647" cy="926387"/>
          </a:xfrm>
          <a:prstGeom prst="rect">
            <a:avLst/>
          </a:prstGeom>
          <a:noFill/>
        </p:spPr>
        <p:txBody>
          <a:bodyPr wrap="square" rIns="72000" rtlCol="0">
            <a:noAutofit/>
          </a:bodyPr>
          <a:lstStyle>
            <a:defPPr>
              <a:defRPr lang="en-US"/>
            </a:defPPr>
            <a:lvl1pPr>
              <a:lnSpc>
                <a:spcPts val="5300"/>
              </a:lnSpc>
              <a:defRPr sz="4800" b="1" kern="200" spc="-150">
                <a:solidFill>
                  <a:srgbClr val="1E7BBB"/>
                </a:solidFill>
                <a:latin typeface="Roboto" panose="02000000000000000000" pitchFamily="2" charset="0"/>
                <a:ea typeface="Roboto" panose="02000000000000000000" pitchFamily="2" charset="0"/>
              </a:defRPr>
            </a:lvl1pPr>
          </a:lstStyle>
          <a:p>
            <a:r>
              <a:rPr lang="en-AU" sz="2400" dirty="0"/>
              <a:t>Had a </a:t>
            </a:r>
            <a:r>
              <a:rPr lang="en-AU" sz="3200" kern="400" dirty="0">
                <a:solidFill>
                  <a:srgbClr val="F29232"/>
                </a:solidFill>
              </a:rPr>
              <a:t>significant </a:t>
            </a:r>
            <a:r>
              <a:rPr lang="en-AU" sz="2400" dirty="0"/>
              <a:t>improvement in leadership impact</a:t>
            </a:r>
          </a:p>
        </p:txBody>
      </p:sp>
      <p:pic>
        <p:nvPicPr>
          <p:cNvPr id="3" name="Picture 2">
            <a:extLst>
              <a:ext uri="{FF2B5EF4-FFF2-40B4-BE49-F238E27FC236}">
                <a16:creationId xmlns:a16="http://schemas.microsoft.com/office/drawing/2014/main" id="{4C1342D9-37BF-4E4D-A87E-46ABECBAFE57}"/>
              </a:ext>
            </a:extLst>
          </p:cNvPr>
          <p:cNvPicPr>
            <a:picLocks noChangeAspect="1"/>
          </p:cNvPicPr>
          <p:nvPr/>
        </p:nvPicPr>
        <p:blipFill rotWithShape="1">
          <a:blip r:embed="rId6"/>
          <a:srcRect l="23394" t="34394"/>
          <a:stretch/>
        </p:blipFill>
        <p:spPr>
          <a:xfrm>
            <a:off x="1418900" y="2420296"/>
            <a:ext cx="7258670" cy="1804636"/>
          </a:xfrm>
          <a:prstGeom prst="rect">
            <a:avLst/>
          </a:prstGeom>
        </p:spPr>
      </p:pic>
      <p:sp>
        <p:nvSpPr>
          <p:cNvPr id="10" name="Rectangle 9">
            <a:extLst>
              <a:ext uri="{FF2B5EF4-FFF2-40B4-BE49-F238E27FC236}">
                <a16:creationId xmlns:a16="http://schemas.microsoft.com/office/drawing/2014/main" id="{05E9292F-3902-4D8A-8BE9-DAD56C4B286A}"/>
              </a:ext>
            </a:extLst>
          </p:cNvPr>
          <p:cNvSpPr/>
          <p:nvPr/>
        </p:nvSpPr>
        <p:spPr>
          <a:xfrm>
            <a:off x="1952454" y="4142799"/>
            <a:ext cx="6828058" cy="584775"/>
          </a:xfrm>
          <a:prstGeom prst="rect">
            <a:avLst/>
          </a:prstGeom>
        </p:spPr>
        <p:txBody>
          <a:bodyPr wrap="square">
            <a:spAutoFit/>
          </a:bodyPr>
          <a:lstStyle/>
          <a:p>
            <a:r>
              <a:rPr lang="en-GB" sz="3200" b="1" dirty="0">
                <a:solidFill>
                  <a:srgbClr val="F29232"/>
                </a:solidFill>
              </a:rPr>
              <a:t>What would it mean to you if…..</a:t>
            </a:r>
            <a:endParaRPr lang="en-AU" sz="3200" dirty="0">
              <a:solidFill>
                <a:srgbClr val="F29232"/>
              </a:solidFill>
            </a:endParaRPr>
          </a:p>
        </p:txBody>
      </p:sp>
      <p:sp>
        <p:nvSpPr>
          <p:cNvPr id="11" name="Rectangle 10">
            <a:extLst>
              <a:ext uri="{FF2B5EF4-FFF2-40B4-BE49-F238E27FC236}">
                <a16:creationId xmlns:a16="http://schemas.microsoft.com/office/drawing/2014/main" id="{14F7FE07-A2E6-423D-BF7B-F8659BD922D0}"/>
              </a:ext>
            </a:extLst>
          </p:cNvPr>
          <p:cNvSpPr/>
          <p:nvPr/>
        </p:nvSpPr>
        <p:spPr>
          <a:xfrm>
            <a:off x="2816371" y="4338809"/>
            <a:ext cx="7258670" cy="939360"/>
          </a:xfrm>
          <a:prstGeom prst="rect">
            <a:avLst/>
          </a:prstGeom>
        </p:spPr>
        <p:txBody>
          <a:bodyPr wrap="square">
            <a:spAutoFit/>
          </a:bodyPr>
          <a:lstStyle/>
          <a:p>
            <a:pPr>
              <a:lnSpc>
                <a:spcPct val="200000"/>
              </a:lnSpc>
            </a:pPr>
            <a:r>
              <a:rPr lang="en-AU" sz="3200" b="1" dirty="0">
                <a:solidFill>
                  <a:srgbClr val="0070C0"/>
                </a:solidFill>
              </a:rPr>
              <a:t>17% </a:t>
            </a:r>
            <a:r>
              <a:rPr lang="en-AU" sz="2400" dirty="0"/>
              <a:t>more staff, felt safe to stop the job if unsafe?</a:t>
            </a:r>
            <a:endParaRPr lang="en-AU" sz="2800" dirty="0"/>
          </a:p>
        </p:txBody>
      </p:sp>
      <p:sp>
        <p:nvSpPr>
          <p:cNvPr id="12" name="Rectangle 11">
            <a:extLst>
              <a:ext uri="{FF2B5EF4-FFF2-40B4-BE49-F238E27FC236}">
                <a16:creationId xmlns:a16="http://schemas.microsoft.com/office/drawing/2014/main" id="{DD9BBAD1-DECC-42A5-A8A7-A07A9520B9FA}"/>
              </a:ext>
            </a:extLst>
          </p:cNvPr>
          <p:cNvSpPr/>
          <p:nvPr/>
        </p:nvSpPr>
        <p:spPr>
          <a:xfrm>
            <a:off x="2810547" y="4831213"/>
            <a:ext cx="7258670" cy="939360"/>
          </a:xfrm>
          <a:prstGeom prst="rect">
            <a:avLst/>
          </a:prstGeom>
        </p:spPr>
        <p:txBody>
          <a:bodyPr wrap="square">
            <a:spAutoFit/>
          </a:bodyPr>
          <a:lstStyle/>
          <a:p>
            <a:pPr>
              <a:lnSpc>
                <a:spcPct val="200000"/>
              </a:lnSpc>
            </a:pPr>
            <a:r>
              <a:rPr lang="en-AU" sz="3200" b="1" dirty="0">
                <a:solidFill>
                  <a:srgbClr val="0070C0"/>
                </a:solidFill>
              </a:rPr>
              <a:t>34%</a:t>
            </a:r>
            <a:r>
              <a:rPr lang="en-AU" sz="3200" b="1" dirty="0">
                <a:solidFill>
                  <a:srgbClr val="F29232"/>
                </a:solidFill>
              </a:rPr>
              <a:t> </a:t>
            </a:r>
            <a:r>
              <a:rPr lang="en-AU" sz="2400" dirty="0"/>
              <a:t>more staff, had confidence in safety processes?</a:t>
            </a:r>
            <a:endParaRPr lang="en-AU" sz="2800" dirty="0"/>
          </a:p>
        </p:txBody>
      </p:sp>
      <p:sp>
        <p:nvSpPr>
          <p:cNvPr id="13" name="Rectangle 12">
            <a:extLst>
              <a:ext uri="{FF2B5EF4-FFF2-40B4-BE49-F238E27FC236}">
                <a16:creationId xmlns:a16="http://schemas.microsoft.com/office/drawing/2014/main" id="{69F7DA6E-15F8-406F-90BB-A43C216A7CA0}"/>
              </a:ext>
            </a:extLst>
          </p:cNvPr>
          <p:cNvSpPr/>
          <p:nvPr/>
        </p:nvSpPr>
        <p:spPr>
          <a:xfrm>
            <a:off x="2810547" y="5391325"/>
            <a:ext cx="7258670" cy="939360"/>
          </a:xfrm>
          <a:prstGeom prst="rect">
            <a:avLst/>
          </a:prstGeom>
        </p:spPr>
        <p:txBody>
          <a:bodyPr wrap="square">
            <a:spAutoFit/>
          </a:bodyPr>
          <a:lstStyle/>
          <a:p>
            <a:pPr>
              <a:lnSpc>
                <a:spcPct val="200000"/>
              </a:lnSpc>
            </a:pPr>
            <a:r>
              <a:rPr lang="en-AU" sz="3200" b="1" dirty="0">
                <a:solidFill>
                  <a:srgbClr val="0070C0"/>
                </a:solidFill>
              </a:rPr>
              <a:t>15% </a:t>
            </a:r>
            <a:r>
              <a:rPr lang="en-AU" sz="2400" dirty="0"/>
              <a:t>more staff, felt empowered?</a:t>
            </a:r>
            <a:endParaRPr lang="en-AU" sz="2800" dirty="0"/>
          </a:p>
        </p:txBody>
      </p:sp>
    </p:spTree>
    <p:custDataLst>
      <p:tags r:id="rId1"/>
    </p:custDataLst>
    <p:extLst>
      <p:ext uri="{BB962C8B-B14F-4D97-AF65-F5344CB8AC3E}">
        <p14:creationId xmlns:p14="http://schemas.microsoft.com/office/powerpoint/2010/main" val="1349795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B8D4F7-0A8B-0B4C-9FC5-9D87EE6FDB81}"/>
              </a:ext>
            </a:extLst>
          </p:cNvPr>
          <p:cNvPicPr>
            <a:picLocks noChangeAspect="1"/>
          </p:cNvPicPr>
          <p:nvPr/>
        </p:nvPicPr>
        <p:blipFill rotWithShape="1">
          <a:blip r:embed="rId2"/>
          <a:srcRect l="488" t="9664" r="488" b="50000"/>
          <a:stretch/>
        </p:blipFill>
        <p:spPr>
          <a:xfrm>
            <a:off x="0" y="-1"/>
            <a:ext cx="12192000" cy="123568"/>
          </a:xfrm>
          <a:prstGeom prst="rect">
            <a:avLst/>
          </a:prstGeom>
        </p:spPr>
      </p:pic>
      <p:sp>
        <p:nvSpPr>
          <p:cNvPr id="5" name="Rectangle 4">
            <a:extLst>
              <a:ext uri="{FF2B5EF4-FFF2-40B4-BE49-F238E27FC236}">
                <a16:creationId xmlns:a16="http://schemas.microsoft.com/office/drawing/2014/main" id="{6028B64A-E3B0-8A49-ACE5-51C70FC2AC67}"/>
              </a:ext>
            </a:extLst>
          </p:cNvPr>
          <p:cNvSpPr/>
          <p:nvPr/>
        </p:nvSpPr>
        <p:spPr>
          <a:xfrm>
            <a:off x="0" y="123567"/>
            <a:ext cx="12192000" cy="6734433"/>
          </a:xfrm>
          <a:prstGeom prst="rect">
            <a:avLst/>
          </a:prstGeom>
          <a:solidFill>
            <a:srgbClr val="1257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 up of a logo&#10;&#10;Description automatically generated">
            <a:extLst>
              <a:ext uri="{FF2B5EF4-FFF2-40B4-BE49-F238E27FC236}">
                <a16:creationId xmlns:a16="http://schemas.microsoft.com/office/drawing/2014/main" id="{3CE203CD-0380-4942-9772-C93EFBB4AD3A}"/>
              </a:ext>
            </a:extLst>
          </p:cNvPr>
          <p:cNvPicPr>
            <a:picLocks noChangeAspect="1"/>
          </p:cNvPicPr>
          <p:nvPr/>
        </p:nvPicPr>
        <p:blipFill rotWithShape="1">
          <a:blip r:embed="rId3"/>
          <a:srcRect l="28506" t="2425" b="19067"/>
          <a:stretch/>
        </p:blipFill>
        <p:spPr>
          <a:xfrm>
            <a:off x="0" y="1421027"/>
            <a:ext cx="4967416" cy="5436973"/>
          </a:xfrm>
          <a:prstGeom prst="rect">
            <a:avLst/>
          </a:prstGeom>
        </p:spPr>
      </p:pic>
      <p:sp>
        <p:nvSpPr>
          <p:cNvPr id="7" name="TextBox 6">
            <a:extLst>
              <a:ext uri="{FF2B5EF4-FFF2-40B4-BE49-F238E27FC236}">
                <a16:creationId xmlns:a16="http://schemas.microsoft.com/office/drawing/2014/main" id="{0F757282-E0FD-244A-AAEE-F6EEDD6B0710}"/>
              </a:ext>
            </a:extLst>
          </p:cNvPr>
          <p:cNvSpPr txBox="1"/>
          <p:nvPr/>
        </p:nvSpPr>
        <p:spPr>
          <a:xfrm>
            <a:off x="7224586" y="2585241"/>
            <a:ext cx="4559643" cy="3108543"/>
          </a:xfrm>
          <a:prstGeom prst="rect">
            <a:avLst/>
          </a:prstGeom>
          <a:noFill/>
        </p:spPr>
        <p:txBody>
          <a:bodyPr wrap="square" rtlCol="0">
            <a:spAutoFit/>
          </a:bodyPr>
          <a:lstStyle/>
          <a:p>
            <a:pPr algn="r"/>
            <a:r>
              <a:rPr lang="en-AU" sz="1600" dirty="0">
                <a:solidFill>
                  <a:srgbClr val="2E91C8"/>
                </a:solidFill>
                <a:latin typeface="Roboto" panose="02000000000000000000" pitchFamily="2" charset="0"/>
                <a:ea typeface="Roboto" panose="02000000000000000000" pitchFamily="2" charset="0"/>
              </a:rPr>
              <a:t>Head Office</a:t>
            </a:r>
          </a:p>
          <a:p>
            <a:pPr algn="r"/>
            <a:r>
              <a:rPr lang="en-AU" sz="1600" dirty="0">
                <a:solidFill>
                  <a:schemeClr val="bg1"/>
                </a:solidFill>
                <a:latin typeface="Roboto" panose="02000000000000000000" pitchFamily="2" charset="0"/>
                <a:ea typeface="Roboto" panose="02000000000000000000" pitchFamily="2" charset="0"/>
              </a:rPr>
              <a:t>10B, 151 – 153 Herdsman Parade,</a:t>
            </a:r>
          </a:p>
          <a:p>
            <a:pPr algn="r"/>
            <a:r>
              <a:rPr lang="en-AU" sz="1600" dirty="0">
                <a:solidFill>
                  <a:schemeClr val="bg1"/>
                </a:solidFill>
                <a:latin typeface="Roboto" panose="02000000000000000000" pitchFamily="2" charset="0"/>
                <a:ea typeface="Roboto" panose="02000000000000000000" pitchFamily="2" charset="0"/>
              </a:rPr>
              <a:t>Wembley, Perth </a:t>
            </a:r>
          </a:p>
          <a:p>
            <a:pPr algn="r"/>
            <a:r>
              <a:rPr lang="en-AU" sz="1600" dirty="0">
                <a:solidFill>
                  <a:schemeClr val="bg1"/>
                </a:solidFill>
                <a:latin typeface="Roboto" panose="02000000000000000000" pitchFamily="2" charset="0"/>
                <a:ea typeface="Roboto" panose="02000000000000000000" pitchFamily="2" charset="0"/>
              </a:rPr>
              <a:t>Western Australia 6014</a:t>
            </a:r>
          </a:p>
          <a:p>
            <a:pPr algn="r"/>
            <a:r>
              <a:rPr lang="en-AU" sz="1600" dirty="0">
                <a:solidFill>
                  <a:schemeClr val="bg1"/>
                </a:solidFill>
                <a:latin typeface="Roboto" panose="02000000000000000000" pitchFamily="2" charset="0"/>
                <a:ea typeface="Roboto" panose="02000000000000000000" pitchFamily="2" charset="0"/>
              </a:rPr>
              <a:t>+61 8 9287 1041</a:t>
            </a:r>
          </a:p>
          <a:p>
            <a:pPr algn="r"/>
            <a:r>
              <a:rPr lang="en-AU" sz="1600" dirty="0">
                <a:solidFill>
                  <a:schemeClr val="bg1"/>
                </a:solidFill>
                <a:latin typeface="Roboto" panose="02000000000000000000" pitchFamily="2" charset="0"/>
                <a:ea typeface="Roboto" panose="02000000000000000000" pitchFamily="2" charset="0"/>
              </a:rPr>
              <a:t> </a:t>
            </a:r>
          </a:p>
          <a:p>
            <a:pPr algn="r"/>
            <a:r>
              <a:rPr lang="en-AU" sz="1600" dirty="0" err="1">
                <a:solidFill>
                  <a:schemeClr val="bg1"/>
                </a:solidFill>
                <a:latin typeface="Roboto" panose="02000000000000000000" pitchFamily="2" charset="0"/>
                <a:ea typeface="Roboto" panose="02000000000000000000" pitchFamily="2" charset="0"/>
              </a:rPr>
              <a:t>info@datadrivesinsight.com</a:t>
            </a:r>
            <a:endParaRPr lang="en-AU" sz="1600" dirty="0">
              <a:solidFill>
                <a:schemeClr val="bg1"/>
              </a:solidFill>
              <a:latin typeface="Roboto" panose="02000000000000000000" pitchFamily="2" charset="0"/>
              <a:ea typeface="Roboto" panose="02000000000000000000" pitchFamily="2" charset="0"/>
            </a:endParaRPr>
          </a:p>
          <a:p>
            <a:pPr algn="r"/>
            <a:r>
              <a:rPr lang="en-AU" sz="1600" dirty="0" err="1">
                <a:solidFill>
                  <a:schemeClr val="bg1"/>
                </a:solidFill>
                <a:latin typeface="Roboto" panose="02000000000000000000" pitchFamily="2" charset="0"/>
                <a:ea typeface="Roboto" panose="02000000000000000000" pitchFamily="2" charset="0"/>
              </a:rPr>
              <a:t>datadrivesinsight.com</a:t>
            </a:r>
            <a:endParaRPr lang="en-AU" sz="1600" dirty="0">
              <a:solidFill>
                <a:schemeClr val="bg1"/>
              </a:solidFill>
              <a:latin typeface="Roboto" panose="02000000000000000000" pitchFamily="2" charset="0"/>
              <a:ea typeface="Roboto" panose="02000000000000000000" pitchFamily="2" charset="0"/>
            </a:endParaRPr>
          </a:p>
          <a:p>
            <a:pPr algn="r"/>
            <a:br>
              <a:rPr lang="en-AU" sz="1600" dirty="0">
                <a:solidFill>
                  <a:schemeClr val="bg1"/>
                </a:solidFill>
                <a:latin typeface="Roboto" panose="02000000000000000000" pitchFamily="2" charset="0"/>
                <a:ea typeface="Roboto" panose="02000000000000000000" pitchFamily="2" charset="0"/>
              </a:rPr>
            </a:br>
            <a:endParaRPr lang="en-AU" sz="1600" dirty="0">
              <a:solidFill>
                <a:schemeClr val="bg1"/>
              </a:solidFill>
              <a:latin typeface="Roboto" panose="02000000000000000000" pitchFamily="2" charset="0"/>
              <a:ea typeface="Roboto" panose="02000000000000000000" pitchFamily="2" charset="0"/>
            </a:endParaRPr>
          </a:p>
          <a:p>
            <a:r>
              <a:rPr lang="en-AU" dirty="0"/>
              <a:t> </a:t>
            </a:r>
          </a:p>
          <a:p>
            <a:endParaRPr lang="en-US" dirty="0"/>
          </a:p>
        </p:txBody>
      </p:sp>
      <p:sp>
        <p:nvSpPr>
          <p:cNvPr id="8" name="TextBox 7">
            <a:extLst>
              <a:ext uri="{FF2B5EF4-FFF2-40B4-BE49-F238E27FC236}">
                <a16:creationId xmlns:a16="http://schemas.microsoft.com/office/drawing/2014/main" id="{21C88025-A8C7-F143-92B4-3E42F1FEF390}"/>
              </a:ext>
            </a:extLst>
          </p:cNvPr>
          <p:cNvSpPr txBox="1"/>
          <p:nvPr/>
        </p:nvSpPr>
        <p:spPr>
          <a:xfrm>
            <a:off x="6277234" y="5432174"/>
            <a:ext cx="5506995" cy="830997"/>
          </a:xfrm>
          <a:prstGeom prst="rect">
            <a:avLst/>
          </a:prstGeom>
          <a:noFill/>
        </p:spPr>
        <p:txBody>
          <a:bodyPr wrap="square" rtlCol="0">
            <a:spAutoFit/>
          </a:bodyPr>
          <a:lstStyle/>
          <a:p>
            <a:pPr algn="r"/>
            <a:r>
              <a:rPr lang="en-AU" sz="3000" b="1" dirty="0">
                <a:solidFill>
                  <a:srgbClr val="2E91C8"/>
                </a:solidFill>
                <a:latin typeface="Roboto" panose="02000000000000000000" pitchFamily="2" charset="0"/>
                <a:ea typeface="Roboto" panose="02000000000000000000" pitchFamily="2" charset="0"/>
              </a:rPr>
              <a:t>Creating thriving organisations</a:t>
            </a:r>
            <a:endParaRPr lang="en-AU" sz="3000" dirty="0">
              <a:solidFill>
                <a:srgbClr val="2E91C8"/>
              </a:solidFill>
              <a:latin typeface="Roboto" panose="02000000000000000000" pitchFamily="2" charset="0"/>
              <a:ea typeface="Roboto" panose="02000000000000000000" pitchFamily="2" charset="0"/>
            </a:endParaRPr>
          </a:p>
          <a:p>
            <a:endParaRPr lang="en-US" dirty="0"/>
          </a:p>
        </p:txBody>
      </p:sp>
      <p:pic>
        <p:nvPicPr>
          <p:cNvPr id="10" name="Picture 9" descr="A picture containing drawing, food&#10;&#10;Description automatically generated">
            <a:extLst>
              <a:ext uri="{FF2B5EF4-FFF2-40B4-BE49-F238E27FC236}">
                <a16:creationId xmlns:a16="http://schemas.microsoft.com/office/drawing/2014/main" id="{BE8EE9A8-28B8-CC48-8F8B-17E1201CDD9F}"/>
              </a:ext>
            </a:extLst>
          </p:cNvPr>
          <p:cNvPicPr>
            <a:picLocks noChangeAspect="1"/>
          </p:cNvPicPr>
          <p:nvPr/>
        </p:nvPicPr>
        <p:blipFill>
          <a:blip r:embed="rId4"/>
          <a:stretch>
            <a:fillRect/>
          </a:stretch>
        </p:blipFill>
        <p:spPr>
          <a:xfrm>
            <a:off x="9341709" y="697905"/>
            <a:ext cx="2442520" cy="1138619"/>
          </a:xfrm>
          <a:prstGeom prst="rect">
            <a:avLst/>
          </a:prstGeom>
        </p:spPr>
      </p:pic>
    </p:spTree>
    <p:extLst>
      <p:ext uri="{BB962C8B-B14F-4D97-AF65-F5344CB8AC3E}">
        <p14:creationId xmlns:p14="http://schemas.microsoft.com/office/powerpoint/2010/main" val="10389163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F5B175-B350-4714-938B-7FB6B3AC003E}"/>
              </a:ext>
            </a:extLst>
          </p:cNvPr>
          <p:cNvSpPr>
            <a:spLocks noGrp="1"/>
          </p:cNvSpPr>
          <p:nvPr>
            <p:ph type="title"/>
          </p:nvPr>
        </p:nvSpPr>
        <p:spPr>
          <a:xfrm>
            <a:off x="640080" y="325369"/>
            <a:ext cx="4368602" cy="1956841"/>
          </a:xfrm>
        </p:spPr>
        <p:txBody>
          <a:bodyPr anchor="b">
            <a:normAutofit/>
          </a:bodyPr>
          <a:lstStyle/>
          <a:p>
            <a:r>
              <a:rPr lang="en-AU" sz="5400" dirty="0"/>
              <a:t>About PSI360</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10F24AE-ACE4-4D38-BA7E-83C00856A3D5}"/>
              </a:ext>
            </a:extLst>
          </p:cNvPr>
          <p:cNvSpPr>
            <a:spLocks noGrp="1"/>
          </p:cNvSpPr>
          <p:nvPr>
            <p:ph idx="1"/>
          </p:nvPr>
        </p:nvSpPr>
        <p:spPr>
          <a:xfrm>
            <a:off x="640080" y="2872899"/>
            <a:ext cx="4243589" cy="3320668"/>
          </a:xfrm>
        </p:spPr>
        <p:txBody>
          <a:bodyPr>
            <a:normAutofit/>
          </a:bodyPr>
          <a:lstStyle/>
          <a:p>
            <a:pPr marL="285750" indent="-285750">
              <a:spcAft>
                <a:spcPts val="800"/>
              </a:spcAft>
              <a:buFont typeface="Wingdings" panose="05000000000000000000" pitchFamily="2" charset="2"/>
              <a:buChar char="q"/>
              <a:defRPr/>
            </a:pPr>
            <a:r>
              <a:rPr lang="en-AU" sz="2400" dirty="0"/>
              <a:t>The four domains explained</a:t>
            </a:r>
          </a:p>
          <a:p>
            <a:pPr marL="285750" indent="-285750">
              <a:spcAft>
                <a:spcPts val="800"/>
              </a:spcAft>
              <a:buFont typeface="Wingdings" panose="05000000000000000000" pitchFamily="2" charset="2"/>
              <a:buChar char="q"/>
              <a:defRPr/>
            </a:pPr>
            <a:r>
              <a:rPr lang="en-AU" sz="2400" dirty="0"/>
              <a:t>What it measures and how its represented</a:t>
            </a:r>
          </a:p>
          <a:p>
            <a:pPr marL="285750" indent="-285750">
              <a:spcAft>
                <a:spcPts val="800"/>
              </a:spcAft>
              <a:buFont typeface="Wingdings" panose="05000000000000000000" pitchFamily="2" charset="2"/>
              <a:buChar char="q"/>
              <a:defRPr/>
            </a:pPr>
            <a:r>
              <a:rPr lang="en-AU" sz="2400" dirty="0"/>
              <a:t>Insights</a:t>
            </a:r>
          </a:p>
        </p:txBody>
      </p:sp>
      <p:pic>
        <p:nvPicPr>
          <p:cNvPr id="4" name="Picture 3" descr="A picture containing holding, standing, person, person&#10;&#10;Description automatically generated">
            <a:extLst>
              <a:ext uri="{FF2B5EF4-FFF2-40B4-BE49-F238E27FC236}">
                <a16:creationId xmlns:a16="http://schemas.microsoft.com/office/drawing/2014/main" id="{ED9776CE-0F78-4525-921C-7A14C8343ABB}"/>
              </a:ext>
            </a:extLst>
          </p:cNvPr>
          <p:cNvPicPr/>
          <p:nvPr/>
        </p:nvPicPr>
        <p:blipFill rotWithShape="1">
          <a:blip r:embed="rId3" cstate="print">
            <a:extLst>
              <a:ext uri="{28A0092B-C50C-407E-A947-70E740481C1C}">
                <a14:useLocalDpi xmlns:a14="http://schemas.microsoft.com/office/drawing/2010/main" val="0"/>
              </a:ext>
            </a:extLst>
          </a:blip>
          <a:srcRect l="17316" r="15731"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ustDataLst>
      <p:tags r:id="rId1"/>
    </p:custDataLst>
    <p:extLst>
      <p:ext uri="{BB962C8B-B14F-4D97-AF65-F5344CB8AC3E}">
        <p14:creationId xmlns:p14="http://schemas.microsoft.com/office/powerpoint/2010/main" val="36056608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14B26-BDD7-4DC8-A37D-FC89B2080EEA}"/>
              </a:ext>
            </a:extLst>
          </p:cNvPr>
          <p:cNvSpPr>
            <a:spLocks noGrp="1"/>
          </p:cNvSpPr>
          <p:nvPr>
            <p:ph type="title"/>
          </p:nvPr>
        </p:nvSpPr>
        <p:spPr/>
        <p:txBody>
          <a:bodyPr/>
          <a:lstStyle/>
          <a:p>
            <a:r>
              <a:rPr lang="en-US" dirty="0"/>
              <a:t>Four Domains- Explained</a:t>
            </a:r>
          </a:p>
        </p:txBody>
      </p:sp>
      <p:sp>
        <p:nvSpPr>
          <p:cNvPr id="10" name="Content Placeholder 2">
            <a:extLst>
              <a:ext uri="{FF2B5EF4-FFF2-40B4-BE49-F238E27FC236}">
                <a16:creationId xmlns:a16="http://schemas.microsoft.com/office/drawing/2014/main" id="{88F2E171-FDAE-40F5-AE79-89888D6C5F8F}"/>
              </a:ext>
            </a:extLst>
          </p:cNvPr>
          <p:cNvSpPr txBox="1">
            <a:spLocks/>
          </p:cNvSpPr>
          <p:nvPr/>
        </p:nvSpPr>
        <p:spPr>
          <a:xfrm>
            <a:off x="1085220" y="1417132"/>
            <a:ext cx="4726396" cy="45604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bg2">
                    <a:lumMod val="50000"/>
                  </a:schemeClr>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srgbClr val="E7E6E6">
                  <a:lumMod val="50000"/>
                </a:srgbClr>
              </a:solidFill>
              <a:effectLst/>
              <a:uLnTx/>
              <a:uFillTx/>
              <a:latin typeface="Roboto" panose="02000000000000000000" pitchFamily="2" charset="0"/>
              <a:ea typeface="Roboto" panose="02000000000000000000" pitchFamily="2" charset="0"/>
              <a:cs typeface="+mn-cs"/>
            </a:endParaRPr>
          </a:p>
        </p:txBody>
      </p:sp>
      <p:sp>
        <p:nvSpPr>
          <p:cNvPr id="6" name="TextBox 5">
            <a:extLst>
              <a:ext uri="{FF2B5EF4-FFF2-40B4-BE49-F238E27FC236}">
                <a16:creationId xmlns:a16="http://schemas.microsoft.com/office/drawing/2014/main" id="{ACDB4953-1B8F-4CC1-BCF9-348F4A597EEB}"/>
              </a:ext>
            </a:extLst>
          </p:cNvPr>
          <p:cNvSpPr txBox="1"/>
          <p:nvPr/>
        </p:nvSpPr>
        <p:spPr>
          <a:xfrm>
            <a:off x="529385" y="1361251"/>
            <a:ext cx="5145250" cy="40446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a:ln>
                  <a:noFill/>
                </a:ln>
                <a:solidFill>
                  <a:srgbClr val="F29232"/>
                </a:solidFill>
                <a:effectLst/>
                <a:uLnTx/>
                <a:uFillTx/>
                <a:latin typeface="Roboto" panose="02000000000000000000" pitchFamily="2" charset="0"/>
                <a:ea typeface="Calibri" panose="020F0502020204030204" pitchFamily="34" charset="0"/>
                <a:cs typeface="Times New Roman" panose="02020603050405020304" pitchFamily="18" charset="0"/>
              </a:rPr>
              <a:t>Purposeful</a:t>
            </a:r>
            <a:endParaRPr kumimoji="0" lang="en-AU" sz="2000" b="0" i="0" u="none" strike="noStrike" kern="1200" cap="none" spc="0" normalizeH="0" baseline="0" noProof="0" dirty="0">
              <a:ln>
                <a:noFill/>
              </a:ln>
              <a:solidFill>
                <a:srgbClr val="F29232"/>
              </a:solidFill>
              <a:effectLst/>
              <a:uLnTx/>
              <a:uFillTx/>
              <a:latin typeface="Roboto" panose="02000000000000000000" pitchFamily="2"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10000"/>
              </a:lnSpc>
              <a:spcBef>
                <a:spcPts val="1000"/>
              </a:spcBef>
              <a:spcAft>
                <a:spcPts val="800"/>
              </a:spcAft>
              <a:buClrTx/>
              <a:buSzTx/>
              <a:buFont typeface="Wingdings" panose="05000000000000000000" pitchFamily="2" charset="2"/>
              <a:buChar char="q"/>
              <a:tabLst/>
              <a:defRPr/>
            </a:pPr>
            <a:r>
              <a:rPr kumimoji="0" lang="en-GB" sz="1500" b="0" i="0" u="none" strike="noStrike" kern="1200" cap="none" spc="0" normalizeH="0" baseline="0" noProof="0" dirty="0">
                <a:ln>
                  <a:noFill/>
                </a:ln>
                <a:solidFill>
                  <a:srgbClr val="E7E6E6">
                    <a:lumMod val="50000"/>
                  </a:srgbClr>
                </a:solidFill>
                <a:effectLst/>
                <a:uLnTx/>
                <a:uFillTx/>
                <a:latin typeface="Roboto" panose="02000000000000000000" pitchFamily="2" charset="0"/>
                <a:ea typeface="Roboto" panose="02000000000000000000" pitchFamily="2" charset="0"/>
                <a:cs typeface="+mn-cs"/>
              </a:rPr>
              <a:t>Purposefulness provides practical guidance and orientation to a person, team or organisation, indicating the direction of change. When people know why they are doing a project or task, they can self-correct when they get off course. Purpose is enacted through shared commitments.</a:t>
            </a:r>
            <a:endParaRPr kumimoji="0" lang="en-AU" sz="1500" b="0" i="0" u="none" strike="noStrike" kern="1200" cap="none" spc="0" normalizeH="0" baseline="0" noProof="0" dirty="0">
              <a:ln>
                <a:noFill/>
              </a:ln>
              <a:solidFill>
                <a:srgbClr val="E7E6E6">
                  <a:lumMod val="50000"/>
                </a:srgbClr>
              </a:solidFill>
              <a:effectLst/>
              <a:uLnTx/>
              <a:uFillTx/>
              <a:latin typeface="Roboto" panose="02000000000000000000" pitchFamily="2" charset="0"/>
              <a:ea typeface="Roboto" panose="02000000000000000000" pitchFamily="2" charset="0"/>
              <a:cs typeface="+mn-cs"/>
            </a:endParaRPr>
          </a:p>
          <a:p>
            <a:pPr marL="285750" marR="0" lvl="0" indent="-285750" algn="l" defTabSz="914400" rtl="0" eaLnBrk="1" fontAlgn="auto" latinLnBrk="0" hangingPunct="1">
              <a:lnSpc>
                <a:spcPct val="110000"/>
              </a:lnSpc>
              <a:spcBef>
                <a:spcPts val="1000"/>
              </a:spcBef>
              <a:spcAft>
                <a:spcPts val="0"/>
              </a:spcAft>
              <a:buClrTx/>
              <a:buSzTx/>
              <a:buFont typeface="Wingdings" panose="05000000000000000000" pitchFamily="2" charset="2"/>
              <a:buChar char="q"/>
              <a:tabLst/>
              <a:defRPr/>
            </a:pPr>
            <a:r>
              <a:rPr kumimoji="0" lang="en-AU" sz="1500" b="0" i="0" u="none" strike="noStrike" kern="1200" cap="none" spc="0" normalizeH="0" baseline="0" noProof="0" dirty="0">
                <a:ln>
                  <a:noFill/>
                </a:ln>
                <a:solidFill>
                  <a:srgbClr val="E7E6E6">
                    <a:lumMod val="50000"/>
                  </a:srgbClr>
                </a:solidFill>
                <a:effectLst/>
                <a:uLnTx/>
                <a:uFillTx/>
                <a:latin typeface="Roboto" panose="02000000000000000000" pitchFamily="2" charset="0"/>
                <a:ea typeface="Roboto" panose="02000000000000000000" pitchFamily="2" charset="0"/>
                <a:cs typeface="+mn-cs"/>
              </a:rPr>
              <a:t> People make commitments to safety explicit and visible, engaging each other in the possibility of, and practices that support everyone going home safe every day. When integrity is broken, it is restored by returning to commitment, rebuilding trust. Leaders engage others to be purposeful, committed, and continuously learning how to improve safe performance.</a:t>
            </a:r>
          </a:p>
        </p:txBody>
      </p:sp>
      <p:sp>
        <p:nvSpPr>
          <p:cNvPr id="8" name="TextBox 7">
            <a:extLst>
              <a:ext uri="{FF2B5EF4-FFF2-40B4-BE49-F238E27FC236}">
                <a16:creationId xmlns:a16="http://schemas.microsoft.com/office/drawing/2014/main" id="{23596641-7EB6-4A82-A293-F40C8F45EA00}"/>
              </a:ext>
            </a:extLst>
          </p:cNvPr>
          <p:cNvSpPr txBox="1"/>
          <p:nvPr/>
        </p:nvSpPr>
        <p:spPr>
          <a:xfrm>
            <a:off x="5936751" y="1281512"/>
            <a:ext cx="6096000" cy="32829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a:ln>
                  <a:noFill/>
                </a:ln>
                <a:solidFill>
                  <a:srgbClr val="F29232"/>
                </a:solidFill>
                <a:effectLst/>
                <a:uLnTx/>
                <a:uFillTx/>
                <a:latin typeface="Roboto" panose="02000000000000000000" pitchFamily="2" charset="0"/>
                <a:ea typeface="+mn-ea"/>
                <a:cs typeface="Times New Roman" panose="02020603050405020304" pitchFamily="18" charset="0"/>
              </a:rPr>
              <a:t>Caring</a:t>
            </a:r>
          </a:p>
          <a:p>
            <a:pPr marL="285750" marR="0" lvl="0" indent="-285750" algn="l" defTabSz="914400" rtl="0" eaLnBrk="1" fontAlgn="auto" latinLnBrk="0" hangingPunct="1">
              <a:lnSpc>
                <a:spcPct val="110000"/>
              </a:lnSpc>
              <a:spcBef>
                <a:spcPts val="1000"/>
              </a:spcBef>
              <a:spcAft>
                <a:spcPts val="800"/>
              </a:spcAft>
              <a:buClrTx/>
              <a:buSzTx/>
              <a:buFont typeface="Wingdings" panose="05000000000000000000" pitchFamily="2" charset="2"/>
              <a:buChar char="q"/>
              <a:tabLst/>
              <a:defRPr/>
            </a:pPr>
            <a:r>
              <a:rPr kumimoji="0" lang="en-GB" sz="1500" b="0" i="0" u="none" strike="noStrike" kern="1200" cap="none" spc="0" normalizeH="0" baseline="0" noProof="0" dirty="0">
                <a:ln>
                  <a:noFill/>
                </a:ln>
                <a:solidFill>
                  <a:srgbClr val="E7E6E6">
                    <a:lumMod val="50000"/>
                  </a:srgbClr>
                </a:solidFill>
                <a:effectLst/>
                <a:uLnTx/>
                <a:uFillTx/>
                <a:latin typeface="Roboto" panose="02000000000000000000" pitchFamily="2" charset="0"/>
                <a:ea typeface="Roboto" panose="02000000000000000000" pitchFamily="2" charset="0"/>
                <a:cs typeface="+mn-cs"/>
              </a:rPr>
              <a:t>Care is regard for the intrinsic value of people, actively providing what is needed to support health, safety and wellbeing. Care is personal, connecting with others based on understanding of how it is and what is needed from their perspective. Regard for others creates an environment where people respect each other and build trust and willingness to say what is true. </a:t>
            </a:r>
            <a:endParaRPr kumimoji="0" lang="en-AU" sz="1500" b="0" i="0" u="none" strike="noStrike" kern="1200" cap="none" spc="0" normalizeH="0" baseline="0" noProof="0" dirty="0">
              <a:ln>
                <a:noFill/>
              </a:ln>
              <a:solidFill>
                <a:srgbClr val="E7E6E6">
                  <a:lumMod val="50000"/>
                </a:srgbClr>
              </a:solidFill>
              <a:effectLst/>
              <a:uLnTx/>
              <a:uFillTx/>
              <a:latin typeface="Roboto" panose="02000000000000000000" pitchFamily="2" charset="0"/>
              <a:ea typeface="Roboto" panose="02000000000000000000" pitchFamily="2" charset="0"/>
              <a:cs typeface="+mn-cs"/>
            </a:endParaRPr>
          </a:p>
          <a:p>
            <a:pPr marL="285750" marR="0" lvl="0" indent="-285750" algn="l" defTabSz="914400" rtl="0" eaLnBrk="1" fontAlgn="auto" latinLnBrk="0" hangingPunct="1">
              <a:lnSpc>
                <a:spcPct val="110000"/>
              </a:lnSpc>
              <a:spcBef>
                <a:spcPts val="1000"/>
              </a:spcBef>
              <a:spcAft>
                <a:spcPts val="0"/>
              </a:spcAft>
              <a:buClrTx/>
              <a:buSzTx/>
              <a:buFont typeface="Wingdings" panose="05000000000000000000" pitchFamily="2" charset="2"/>
              <a:buChar char="q"/>
              <a:tabLst/>
              <a:defRPr/>
            </a:pPr>
            <a:r>
              <a:rPr kumimoji="0" lang="en-AU" sz="1500" b="0" i="0" u="none" strike="noStrike" kern="1200" cap="none" spc="0" normalizeH="0" baseline="0" noProof="0" dirty="0">
                <a:ln>
                  <a:noFill/>
                </a:ln>
                <a:solidFill>
                  <a:srgbClr val="E7E6E6">
                    <a:lumMod val="50000"/>
                  </a:srgbClr>
                </a:solidFill>
                <a:effectLst/>
                <a:uLnTx/>
                <a:uFillTx/>
                <a:latin typeface="Roboto" panose="02000000000000000000" pitchFamily="2" charset="0"/>
                <a:ea typeface="Roboto" panose="02000000000000000000" pitchFamily="2" charset="0"/>
                <a:cs typeface="+mn-cs"/>
              </a:rPr>
              <a:t>Caring springs from care for oneself, ensuring one has the capacities and energy to provide real help. It balances a focus on building strengths with a compassionate drive to address gaps in performance and realise potential.</a:t>
            </a:r>
          </a:p>
        </p:txBody>
      </p:sp>
      <p:cxnSp>
        <p:nvCxnSpPr>
          <p:cNvPr id="4" name="Straight Connector 3">
            <a:extLst>
              <a:ext uri="{FF2B5EF4-FFF2-40B4-BE49-F238E27FC236}">
                <a16:creationId xmlns:a16="http://schemas.microsoft.com/office/drawing/2014/main" id="{715C4525-B7B1-4CCA-9447-642AE0BDA50C}"/>
              </a:ext>
            </a:extLst>
          </p:cNvPr>
          <p:cNvCxnSpPr/>
          <p:nvPr/>
        </p:nvCxnSpPr>
        <p:spPr>
          <a:xfrm>
            <a:off x="5782555" y="1361251"/>
            <a:ext cx="0" cy="4681740"/>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3727391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88F2E171-FDAE-40F5-AE79-89888D6C5F8F}"/>
              </a:ext>
            </a:extLst>
          </p:cNvPr>
          <p:cNvSpPr txBox="1">
            <a:spLocks/>
          </p:cNvSpPr>
          <p:nvPr/>
        </p:nvSpPr>
        <p:spPr>
          <a:xfrm>
            <a:off x="1085220" y="1417132"/>
            <a:ext cx="4726396" cy="45604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bg2">
                    <a:lumMod val="50000"/>
                  </a:schemeClr>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srgbClr val="E7E6E6">
                  <a:lumMod val="50000"/>
                </a:srgbClr>
              </a:solidFill>
              <a:effectLst/>
              <a:uLnTx/>
              <a:uFillTx/>
              <a:latin typeface="Roboto" panose="02000000000000000000" pitchFamily="2" charset="0"/>
              <a:ea typeface="Roboto" panose="02000000000000000000" pitchFamily="2" charset="0"/>
              <a:cs typeface="+mn-cs"/>
            </a:endParaRPr>
          </a:p>
        </p:txBody>
      </p:sp>
      <p:sp>
        <p:nvSpPr>
          <p:cNvPr id="7" name="TextBox 6">
            <a:extLst>
              <a:ext uri="{FF2B5EF4-FFF2-40B4-BE49-F238E27FC236}">
                <a16:creationId xmlns:a16="http://schemas.microsoft.com/office/drawing/2014/main" id="{11DB2B1A-7B52-4CC8-9184-35C3F0E60317}"/>
              </a:ext>
            </a:extLst>
          </p:cNvPr>
          <p:cNvSpPr txBox="1"/>
          <p:nvPr/>
        </p:nvSpPr>
        <p:spPr>
          <a:xfrm>
            <a:off x="723153" y="1390449"/>
            <a:ext cx="4726396" cy="395390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a:ln>
                  <a:noFill/>
                </a:ln>
                <a:solidFill>
                  <a:srgbClr val="F29232"/>
                </a:solidFill>
                <a:effectLst/>
                <a:uLnTx/>
                <a:uFillTx/>
                <a:latin typeface="Roboto" panose="02000000000000000000" pitchFamily="2" charset="0"/>
                <a:ea typeface="+mn-ea"/>
                <a:cs typeface="Times New Roman" panose="02020603050405020304" pitchFamily="18" charset="0"/>
              </a:rPr>
              <a:t>Curious</a:t>
            </a:r>
          </a:p>
          <a:p>
            <a:pPr marL="285750" marR="0" lvl="0" indent="-285750" algn="l" defTabSz="914400" rtl="0" eaLnBrk="1" fontAlgn="auto" latinLnBrk="0" hangingPunct="1">
              <a:lnSpc>
                <a:spcPct val="110000"/>
              </a:lnSpc>
              <a:spcBef>
                <a:spcPts val="1000"/>
              </a:spcBef>
              <a:spcAft>
                <a:spcPts val="0"/>
              </a:spcAft>
              <a:buClrTx/>
              <a:buSzTx/>
              <a:buFont typeface="Wingdings" panose="05000000000000000000" pitchFamily="2" charset="2"/>
              <a:buChar char="q"/>
              <a:tabLst/>
              <a:defRPr/>
            </a:pPr>
            <a:r>
              <a:rPr kumimoji="0" lang="en-GB" sz="1400" b="0" i="0" u="none" strike="noStrike" kern="1200" cap="none" spc="0" normalizeH="0" baseline="0" noProof="0" dirty="0">
                <a:ln>
                  <a:noFill/>
                </a:ln>
                <a:solidFill>
                  <a:srgbClr val="E7E6E6">
                    <a:lumMod val="50000"/>
                  </a:srgbClr>
                </a:solidFill>
                <a:effectLst/>
                <a:uLnTx/>
                <a:uFillTx/>
                <a:latin typeface="Roboto" panose="02000000000000000000" pitchFamily="2" charset="0"/>
                <a:ea typeface="Roboto" panose="02000000000000000000" pitchFamily="2" charset="0"/>
                <a:cs typeface="+mn-cs"/>
              </a:rPr>
              <a:t>Curiosity creates openness to learning how things actually happen in order to improve safe performance. It includes the capacity to suspend what you know, and actively seek out what you don’t know. </a:t>
            </a:r>
            <a:endParaRPr kumimoji="0" lang="en-AU" sz="1400" b="0" i="0" u="none" strike="noStrike" kern="1200" cap="none" spc="0" normalizeH="0" baseline="0" noProof="0" dirty="0">
              <a:ln>
                <a:noFill/>
              </a:ln>
              <a:solidFill>
                <a:srgbClr val="E7E6E6">
                  <a:lumMod val="50000"/>
                </a:srgbClr>
              </a:solidFill>
              <a:effectLst/>
              <a:uLnTx/>
              <a:uFillTx/>
              <a:latin typeface="Roboto" panose="02000000000000000000" pitchFamily="2" charset="0"/>
              <a:ea typeface="Roboto" panose="02000000000000000000" pitchFamily="2" charset="0"/>
              <a:cs typeface="+mn-cs"/>
            </a:endParaRPr>
          </a:p>
          <a:p>
            <a:pPr marL="285750" marR="0" lvl="0" indent="-285750" algn="l" defTabSz="914400" rtl="0" eaLnBrk="1" fontAlgn="auto" latinLnBrk="0" hangingPunct="1">
              <a:lnSpc>
                <a:spcPct val="110000"/>
              </a:lnSpc>
              <a:spcBef>
                <a:spcPts val="1000"/>
              </a:spcBef>
              <a:spcAft>
                <a:spcPts val="800"/>
              </a:spcAft>
              <a:buClrTx/>
              <a:buSzTx/>
              <a:buFont typeface="Wingdings" panose="05000000000000000000" pitchFamily="2" charset="2"/>
              <a:buChar char="q"/>
              <a:tabLst/>
              <a:defRPr/>
            </a:pPr>
            <a:r>
              <a:rPr kumimoji="0" lang="en-GB" sz="1400" b="0" i="0" u="none" strike="noStrike" kern="1200" cap="none" spc="0" normalizeH="0" baseline="0" noProof="0" dirty="0">
                <a:ln>
                  <a:noFill/>
                </a:ln>
                <a:solidFill>
                  <a:srgbClr val="E7E6E6">
                    <a:lumMod val="50000"/>
                  </a:srgbClr>
                </a:solidFill>
                <a:effectLst/>
                <a:uLnTx/>
                <a:uFillTx/>
                <a:latin typeface="Roboto" panose="02000000000000000000" pitchFamily="2" charset="0"/>
                <a:ea typeface="Roboto" panose="02000000000000000000" pitchFamily="2" charset="0"/>
                <a:cs typeface="+mn-cs"/>
              </a:rPr>
              <a:t>Openness means that people are slow to make judgments or to blame people when things go wrong. Inquiry is kept open as long as possible in order to fully understand what happened and to generate lasting change. </a:t>
            </a:r>
            <a:endParaRPr kumimoji="0" lang="en-AU" sz="1400" b="0" i="0" u="none" strike="noStrike" kern="1200" cap="none" spc="0" normalizeH="0" baseline="0" noProof="0" dirty="0">
              <a:ln>
                <a:noFill/>
              </a:ln>
              <a:solidFill>
                <a:srgbClr val="E7E6E6">
                  <a:lumMod val="50000"/>
                </a:srgbClr>
              </a:solidFill>
              <a:effectLst/>
              <a:uLnTx/>
              <a:uFillTx/>
              <a:latin typeface="Roboto" panose="02000000000000000000" pitchFamily="2" charset="0"/>
              <a:ea typeface="Roboto" panose="02000000000000000000" pitchFamily="2" charset="0"/>
              <a:cs typeface="+mn-cs"/>
            </a:endParaRPr>
          </a:p>
          <a:p>
            <a:pPr marL="285750" marR="0" lvl="0" indent="-285750" algn="l" defTabSz="914400" rtl="0" eaLnBrk="1" fontAlgn="auto" latinLnBrk="0" hangingPunct="1">
              <a:lnSpc>
                <a:spcPct val="110000"/>
              </a:lnSpc>
              <a:spcBef>
                <a:spcPts val="1000"/>
              </a:spcBef>
              <a:spcAft>
                <a:spcPts val="0"/>
              </a:spcAft>
              <a:buClrTx/>
              <a:buSzTx/>
              <a:buFont typeface="Wingdings" panose="05000000000000000000" pitchFamily="2" charset="2"/>
              <a:buChar char="q"/>
              <a:tabLst/>
              <a:defRPr/>
            </a:pPr>
            <a:r>
              <a:rPr kumimoji="0" lang="en-AU" sz="1400" b="0" i="0" u="none" strike="noStrike" kern="1200" cap="none" spc="0" normalizeH="0" baseline="0" noProof="0" dirty="0">
                <a:ln>
                  <a:noFill/>
                </a:ln>
                <a:solidFill>
                  <a:srgbClr val="E7E6E6">
                    <a:lumMod val="50000"/>
                  </a:srgbClr>
                </a:solidFill>
                <a:effectLst/>
                <a:uLnTx/>
                <a:uFillTx/>
                <a:latin typeface="Roboto" panose="02000000000000000000" pitchFamily="2" charset="0"/>
                <a:ea typeface="Roboto" panose="02000000000000000000" pitchFamily="2" charset="0"/>
                <a:cs typeface="+mn-cs"/>
              </a:rPr>
              <a:t>People listen to as many diverse perspectives as possible in the time allowed in order to create a more complete picture. </a:t>
            </a:r>
          </a:p>
        </p:txBody>
      </p:sp>
      <p:sp>
        <p:nvSpPr>
          <p:cNvPr id="9" name="TextBox 8">
            <a:extLst>
              <a:ext uri="{FF2B5EF4-FFF2-40B4-BE49-F238E27FC236}">
                <a16:creationId xmlns:a16="http://schemas.microsoft.com/office/drawing/2014/main" id="{14ACA213-325A-4624-A476-8EFDE5A9649D}"/>
              </a:ext>
            </a:extLst>
          </p:cNvPr>
          <p:cNvSpPr txBox="1"/>
          <p:nvPr/>
        </p:nvSpPr>
        <p:spPr>
          <a:xfrm>
            <a:off x="5713505" y="1478165"/>
            <a:ext cx="6096000" cy="377847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a:ln>
                  <a:noFill/>
                </a:ln>
                <a:solidFill>
                  <a:srgbClr val="F29232"/>
                </a:solidFill>
                <a:effectLst/>
                <a:uLnTx/>
                <a:uFillTx/>
                <a:latin typeface="Roboto" panose="02000000000000000000" pitchFamily="2" charset="0"/>
                <a:ea typeface="+mn-ea"/>
                <a:cs typeface="Times New Roman" panose="02020603050405020304" pitchFamily="18" charset="0"/>
              </a:rPr>
              <a:t>Connecting</a:t>
            </a:r>
          </a:p>
          <a:p>
            <a:pPr marL="285750" marR="0" lvl="0" indent="-285750" algn="l" defTabSz="914400" rtl="0" eaLnBrk="1" fontAlgn="auto" latinLnBrk="0" hangingPunct="1">
              <a:lnSpc>
                <a:spcPct val="110000"/>
              </a:lnSpc>
              <a:spcBef>
                <a:spcPts val="1000"/>
              </a:spcBef>
              <a:spcAft>
                <a:spcPts val="0"/>
              </a:spcAft>
              <a:buClrTx/>
              <a:buSzTx/>
              <a:buFont typeface="Wingdings" panose="05000000000000000000" pitchFamily="2" charset="2"/>
              <a:buChar char="q"/>
              <a:tabLst/>
              <a:defRPr/>
            </a:pPr>
            <a:r>
              <a:rPr kumimoji="0" lang="en-GB" sz="1400" b="0" i="0" u="none" strike="noStrike" kern="1200" cap="none" spc="0" normalizeH="0" baseline="0" noProof="0" dirty="0">
                <a:ln>
                  <a:noFill/>
                </a:ln>
                <a:solidFill>
                  <a:srgbClr val="E7E6E6">
                    <a:lumMod val="50000"/>
                  </a:srgbClr>
                </a:solidFill>
                <a:effectLst/>
                <a:uLnTx/>
                <a:uFillTx/>
                <a:latin typeface="Roboto" panose="02000000000000000000" pitchFamily="2" charset="0"/>
                <a:ea typeface="Roboto" panose="02000000000000000000" pitchFamily="2" charset="0"/>
                <a:cs typeface="+mn-cs"/>
              </a:rPr>
              <a:t>Allows us to see how things are related, people seek to understand how roles, teams and functions must integrate to optimize the performance of the whole system.</a:t>
            </a:r>
            <a:endParaRPr kumimoji="0" lang="en-AU" sz="1400" b="0" i="0" u="none" strike="noStrike" kern="1200" cap="none" spc="0" normalizeH="0" baseline="0" noProof="0" dirty="0">
              <a:ln>
                <a:noFill/>
              </a:ln>
              <a:solidFill>
                <a:srgbClr val="E7E6E6">
                  <a:lumMod val="50000"/>
                </a:srgbClr>
              </a:solidFill>
              <a:effectLst/>
              <a:uLnTx/>
              <a:uFillTx/>
              <a:latin typeface="Roboto" panose="02000000000000000000" pitchFamily="2" charset="0"/>
              <a:ea typeface="Roboto" panose="02000000000000000000" pitchFamily="2" charset="0"/>
              <a:cs typeface="+mn-cs"/>
            </a:endParaRPr>
          </a:p>
          <a:p>
            <a:pPr marL="285750" marR="0" lvl="0" indent="-285750" algn="l" defTabSz="914400" rtl="0" eaLnBrk="1" fontAlgn="auto" latinLnBrk="0" hangingPunct="1">
              <a:lnSpc>
                <a:spcPct val="110000"/>
              </a:lnSpc>
              <a:spcBef>
                <a:spcPts val="1000"/>
              </a:spcBef>
              <a:spcAft>
                <a:spcPts val="800"/>
              </a:spcAft>
              <a:buClrTx/>
              <a:buSzTx/>
              <a:buFont typeface="Wingdings" panose="05000000000000000000" pitchFamily="2" charset="2"/>
              <a:buChar char="q"/>
              <a:tabLst/>
              <a:defRPr/>
            </a:pPr>
            <a:r>
              <a:rPr kumimoji="0" lang="en-GB" sz="1400" b="0" i="0" u="none" strike="noStrike" kern="1200" cap="none" spc="0" normalizeH="0" baseline="0" noProof="0" dirty="0">
                <a:ln>
                  <a:noFill/>
                </a:ln>
                <a:solidFill>
                  <a:srgbClr val="E7E6E6">
                    <a:lumMod val="50000"/>
                  </a:srgbClr>
                </a:solidFill>
                <a:effectLst/>
                <a:uLnTx/>
                <a:uFillTx/>
                <a:latin typeface="Roboto" panose="02000000000000000000" pitchFamily="2" charset="0"/>
                <a:ea typeface="Roboto" panose="02000000000000000000" pitchFamily="2" charset="0"/>
                <a:cs typeface="+mn-cs"/>
              </a:rPr>
              <a:t>Connecting is increased when people work together to create models of how the system works and then continually updated as new information is revealed. There is a concerted effort to understand how people close to the work understand the work, updating systems to match how work is actually done. </a:t>
            </a:r>
            <a:endParaRPr kumimoji="0" lang="en-AU" sz="1400" b="0" i="0" u="none" strike="noStrike" kern="1200" cap="none" spc="0" normalizeH="0" baseline="0" noProof="0" dirty="0">
              <a:ln>
                <a:noFill/>
              </a:ln>
              <a:solidFill>
                <a:srgbClr val="E7E6E6">
                  <a:lumMod val="50000"/>
                </a:srgbClr>
              </a:solidFill>
              <a:effectLst/>
              <a:uLnTx/>
              <a:uFillTx/>
              <a:latin typeface="Roboto" panose="02000000000000000000" pitchFamily="2" charset="0"/>
              <a:ea typeface="Roboto" panose="02000000000000000000" pitchFamily="2" charset="0"/>
              <a:cs typeface="+mn-cs"/>
            </a:endParaRPr>
          </a:p>
          <a:p>
            <a:pPr marL="285750" marR="0" lvl="0" indent="-285750" algn="l" defTabSz="914400" rtl="0" eaLnBrk="1" fontAlgn="auto" latinLnBrk="0" hangingPunct="1">
              <a:lnSpc>
                <a:spcPct val="110000"/>
              </a:lnSpc>
              <a:spcBef>
                <a:spcPts val="1000"/>
              </a:spcBef>
              <a:spcAft>
                <a:spcPts val="0"/>
              </a:spcAft>
              <a:buClrTx/>
              <a:buSzTx/>
              <a:buFont typeface="Wingdings" panose="05000000000000000000" pitchFamily="2" charset="2"/>
              <a:buChar char="q"/>
              <a:tabLst/>
              <a:defRPr/>
            </a:pPr>
            <a:r>
              <a:rPr kumimoji="0" lang="en-AU" sz="1400" b="0" i="0" u="none" strike="noStrike" kern="1200" cap="none" spc="0" normalizeH="0" baseline="0" noProof="0" dirty="0">
                <a:ln>
                  <a:noFill/>
                </a:ln>
                <a:solidFill>
                  <a:srgbClr val="E7E6E6">
                    <a:lumMod val="50000"/>
                  </a:srgbClr>
                </a:solidFill>
                <a:effectLst/>
                <a:uLnTx/>
                <a:uFillTx/>
                <a:latin typeface="Roboto" panose="02000000000000000000" pitchFamily="2" charset="0"/>
                <a:ea typeface="Roboto" panose="02000000000000000000" pitchFamily="2" charset="0"/>
                <a:cs typeface="+mn-cs"/>
              </a:rPr>
              <a:t>There is work on the right things at the right time with the right people. There is use of highly intentional and focussed approaches that leads to operational discipline and maximises the use of all resources to achieve the purpose.</a:t>
            </a:r>
          </a:p>
        </p:txBody>
      </p:sp>
      <p:cxnSp>
        <p:nvCxnSpPr>
          <p:cNvPr id="6" name="Straight Connector 5">
            <a:extLst>
              <a:ext uri="{FF2B5EF4-FFF2-40B4-BE49-F238E27FC236}">
                <a16:creationId xmlns:a16="http://schemas.microsoft.com/office/drawing/2014/main" id="{011B84F3-89C3-451A-A33F-E99330380E5F}"/>
              </a:ext>
            </a:extLst>
          </p:cNvPr>
          <p:cNvCxnSpPr/>
          <p:nvPr/>
        </p:nvCxnSpPr>
        <p:spPr>
          <a:xfrm>
            <a:off x="5521293" y="1361251"/>
            <a:ext cx="0" cy="4681740"/>
          </a:xfrm>
          <a:prstGeom prst="line">
            <a:avLst/>
          </a:prstGeom>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18AC27D6-F1C8-4E06-ADF6-28EE61C4D0C8}"/>
              </a:ext>
            </a:extLst>
          </p:cNvPr>
          <p:cNvSpPr>
            <a:spLocks noGrp="1"/>
          </p:cNvSpPr>
          <p:nvPr>
            <p:ph type="title"/>
          </p:nvPr>
        </p:nvSpPr>
        <p:spPr>
          <a:xfrm>
            <a:off x="553816" y="312226"/>
            <a:ext cx="10515600" cy="1325563"/>
          </a:xfrm>
        </p:spPr>
        <p:txBody>
          <a:bodyPr/>
          <a:lstStyle/>
          <a:p>
            <a:r>
              <a:rPr lang="en-US" dirty="0"/>
              <a:t>Four Domains- Explained</a:t>
            </a:r>
          </a:p>
        </p:txBody>
      </p:sp>
    </p:spTree>
    <p:custDataLst>
      <p:tags r:id="rId1"/>
    </p:custDataLst>
    <p:extLst>
      <p:ext uri="{BB962C8B-B14F-4D97-AF65-F5344CB8AC3E}">
        <p14:creationId xmlns:p14="http://schemas.microsoft.com/office/powerpoint/2010/main" val="1449797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6BDDFD9-6CBF-4EEC-85EF-B96F37F088FB}"/>
              </a:ext>
            </a:extLst>
          </p:cNvPr>
          <p:cNvPicPr/>
          <p:nvPr/>
        </p:nvPicPr>
        <p:blipFill rotWithShape="1">
          <a:blip r:embed="rId4">
            <a:extLst>
              <a:ext uri="{28A0092B-C50C-407E-A947-70E740481C1C}">
                <a14:useLocalDpi xmlns:a14="http://schemas.microsoft.com/office/drawing/2010/main" val="0"/>
              </a:ext>
            </a:extLst>
          </a:blip>
          <a:srcRect t="29100"/>
          <a:stretch/>
        </p:blipFill>
        <p:spPr bwMode="auto">
          <a:xfrm>
            <a:off x="213231" y="1547428"/>
            <a:ext cx="7013211" cy="5175559"/>
          </a:xfrm>
          <a:prstGeom prst="rect">
            <a:avLst/>
          </a:prstGeom>
          <a:noFill/>
          <a:ln>
            <a:noFill/>
          </a:ln>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65E23653-DB8B-8A41-9F4F-F86E7983C4DB}"/>
              </a:ext>
            </a:extLst>
          </p:cNvPr>
          <p:cNvPicPr>
            <a:picLocks noChangeAspect="1"/>
          </p:cNvPicPr>
          <p:nvPr/>
        </p:nvPicPr>
        <p:blipFill rotWithShape="1">
          <a:blip r:embed="rId5"/>
          <a:srcRect l="488" t="9664" r="488" b="50000"/>
          <a:stretch/>
        </p:blipFill>
        <p:spPr>
          <a:xfrm>
            <a:off x="0" y="-1"/>
            <a:ext cx="12192000" cy="123568"/>
          </a:xfrm>
          <a:prstGeom prst="rect">
            <a:avLst/>
          </a:prstGeom>
        </p:spPr>
      </p:pic>
      <p:pic>
        <p:nvPicPr>
          <p:cNvPr id="5" name="Picture 4" descr="A picture containing food, drawing&#10;&#10;Description automatically generated">
            <a:extLst>
              <a:ext uri="{FF2B5EF4-FFF2-40B4-BE49-F238E27FC236}">
                <a16:creationId xmlns:a16="http://schemas.microsoft.com/office/drawing/2014/main" id="{A2F8B835-5999-9E48-B411-AD9B1A2FB2BC}"/>
              </a:ext>
            </a:extLst>
          </p:cNvPr>
          <p:cNvPicPr>
            <a:picLocks noChangeAspect="1"/>
          </p:cNvPicPr>
          <p:nvPr/>
        </p:nvPicPr>
        <p:blipFill>
          <a:blip r:embed="rId6"/>
          <a:stretch>
            <a:fillRect/>
          </a:stretch>
        </p:blipFill>
        <p:spPr>
          <a:xfrm>
            <a:off x="9798909" y="460897"/>
            <a:ext cx="2096707" cy="977412"/>
          </a:xfrm>
          <a:prstGeom prst="rect">
            <a:avLst/>
          </a:prstGeom>
        </p:spPr>
      </p:pic>
      <p:sp>
        <p:nvSpPr>
          <p:cNvPr id="6" name="TextBox 5">
            <a:extLst>
              <a:ext uri="{FF2B5EF4-FFF2-40B4-BE49-F238E27FC236}">
                <a16:creationId xmlns:a16="http://schemas.microsoft.com/office/drawing/2014/main" id="{F8B77130-6BC4-A547-A094-EE015B889300}"/>
              </a:ext>
            </a:extLst>
          </p:cNvPr>
          <p:cNvSpPr txBox="1"/>
          <p:nvPr/>
        </p:nvSpPr>
        <p:spPr>
          <a:xfrm>
            <a:off x="580591" y="523677"/>
            <a:ext cx="8035215" cy="1491470"/>
          </a:xfrm>
          <a:prstGeom prst="rect">
            <a:avLst/>
          </a:prstGeom>
          <a:noFill/>
        </p:spPr>
        <p:txBody>
          <a:bodyPr wrap="square" rIns="72000" rtlCol="0">
            <a:noAutofit/>
          </a:bodyPr>
          <a:lstStyle/>
          <a:p>
            <a:pPr>
              <a:lnSpc>
                <a:spcPts val="5300"/>
              </a:lnSpc>
            </a:pPr>
            <a:r>
              <a:rPr lang="en-AU" sz="4800" b="1" kern="200" spc="-150" dirty="0">
                <a:solidFill>
                  <a:srgbClr val="1E7BBB"/>
                </a:solidFill>
                <a:latin typeface="Roboto" panose="02000000000000000000" pitchFamily="2" charset="0"/>
                <a:ea typeface="Roboto" panose="02000000000000000000" pitchFamily="2" charset="0"/>
              </a:rPr>
              <a:t>What PSI360 Measures</a:t>
            </a:r>
            <a:endParaRPr lang="en-AU" sz="4800" kern="200" spc="-150" dirty="0">
              <a:solidFill>
                <a:srgbClr val="1E7BBB"/>
              </a:solidFill>
              <a:latin typeface="Roboto" panose="02000000000000000000" pitchFamily="2" charset="0"/>
              <a:ea typeface="Roboto" panose="02000000000000000000" pitchFamily="2" charset="0"/>
            </a:endParaRPr>
          </a:p>
          <a:p>
            <a:endParaRPr lang="en-US" dirty="0"/>
          </a:p>
        </p:txBody>
      </p:sp>
      <p:sp>
        <p:nvSpPr>
          <p:cNvPr id="7" name="TextBox 6">
            <a:extLst>
              <a:ext uri="{FF2B5EF4-FFF2-40B4-BE49-F238E27FC236}">
                <a16:creationId xmlns:a16="http://schemas.microsoft.com/office/drawing/2014/main" id="{871DF0A2-D685-6C46-9853-EEAA322EE297}"/>
              </a:ext>
            </a:extLst>
          </p:cNvPr>
          <p:cNvSpPr txBox="1"/>
          <p:nvPr/>
        </p:nvSpPr>
        <p:spPr>
          <a:xfrm>
            <a:off x="630015" y="1264149"/>
            <a:ext cx="8150497" cy="400110"/>
          </a:xfrm>
          <a:prstGeom prst="rect">
            <a:avLst/>
          </a:prstGeom>
          <a:noFill/>
        </p:spPr>
        <p:txBody>
          <a:bodyPr wrap="square" rtlCol="0">
            <a:spAutoFit/>
          </a:bodyPr>
          <a:lstStyle/>
          <a:p>
            <a:r>
              <a:rPr lang="en-GB" sz="2000" b="1" i="1" dirty="0">
                <a:solidFill>
                  <a:srgbClr val="666666"/>
                </a:solidFill>
                <a:effectLst/>
                <a:latin typeface="Nunito"/>
              </a:rPr>
              <a:t>1. Leadership Capability Against Four Domains</a:t>
            </a:r>
            <a:endParaRPr lang="en-US" b="1" i="1" dirty="0"/>
          </a:p>
        </p:txBody>
      </p:sp>
      <p:pic>
        <p:nvPicPr>
          <p:cNvPr id="9" name="Picture 8" descr="A close up of a logo&#10;&#10;Description automatically generated">
            <a:extLst>
              <a:ext uri="{FF2B5EF4-FFF2-40B4-BE49-F238E27FC236}">
                <a16:creationId xmlns:a16="http://schemas.microsoft.com/office/drawing/2014/main" id="{482C558C-928E-B742-85D9-A73F52976A50}"/>
              </a:ext>
            </a:extLst>
          </p:cNvPr>
          <p:cNvPicPr>
            <a:picLocks noChangeAspect="1"/>
          </p:cNvPicPr>
          <p:nvPr/>
        </p:nvPicPr>
        <p:blipFill rotWithShape="1">
          <a:blip r:embed="rId7"/>
          <a:srcRect l="-3188" t="-112" r="34960" b="29655"/>
          <a:stretch/>
        </p:blipFill>
        <p:spPr>
          <a:xfrm>
            <a:off x="9597078" y="4187075"/>
            <a:ext cx="2594922" cy="2670925"/>
          </a:xfrm>
          <a:prstGeom prst="rect">
            <a:avLst/>
          </a:prstGeom>
        </p:spPr>
      </p:pic>
      <p:sp>
        <p:nvSpPr>
          <p:cNvPr id="8" name="TextBox 7">
            <a:extLst>
              <a:ext uri="{FF2B5EF4-FFF2-40B4-BE49-F238E27FC236}">
                <a16:creationId xmlns:a16="http://schemas.microsoft.com/office/drawing/2014/main" id="{4ABFB818-551F-4999-8D3D-53F6097ACD9E}"/>
              </a:ext>
            </a:extLst>
          </p:cNvPr>
          <p:cNvSpPr txBox="1"/>
          <p:nvPr/>
        </p:nvSpPr>
        <p:spPr>
          <a:xfrm flipH="1">
            <a:off x="2538005" y="6399133"/>
            <a:ext cx="1654948" cy="400110"/>
          </a:xfrm>
          <a:prstGeom prst="rect">
            <a:avLst/>
          </a:prstGeom>
          <a:noFill/>
        </p:spPr>
        <p:txBody>
          <a:bodyPr wrap="square" rtlCol="0">
            <a:spAutoFit/>
          </a:bodyPr>
          <a:lstStyle/>
          <a:p>
            <a:pPr algn="ctr"/>
            <a:r>
              <a:rPr lang="en-AU" sz="2000" b="1" i="1" dirty="0">
                <a:solidFill>
                  <a:srgbClr val="0070C0"/>
                </a:solidFill>
                <a:latin typeface="Nunito"/>
              </a:rPr>
              <a:t>Example</a:t>
            </a:r>
          </a:p>
        </p:txBody>
      </p:sp>
      <p:sp>
        <p:nvSpPr>
          <p:cNvPr id="10" name="TextBox 9">
            <a:extLst>
              <a:ext uri="{FF2B5EF4-FFF2-40B4-BE49-F238E27FC236}">
                <a16:creationId xmlns:a16="http://schemas.microsoft.com/office/drawing/2014/main" id="{ACD6FBA4-22D1-4927-A484-F964F4C2FB22}"/>
              </a:ext>
            </a:extLst>
          </p:cNvPr>
          <p:cNvSpPr txBox="1"/>
          <p:nvPr/>
        </p:nvSpPr>
        <p:spPr>
          <a:xfrm>
            <a:off x="5053278" y="-1004597"/>
            <a:ext cx="2085443" cy="369332"/>
          </a:xfrm>
          <a:prstGeom prst="rect">
            <a:avLst/>
          </a:prstGeom>
          <a:noFill/>
        </p:spPr>
        <p:txBody>
          <a:bodyPr wrap="square" rtlCol="0">
            <a:spAutoFit/>
          </a:bodyPr>
          <a:lstStyle/>
          <a:p>
            <a:r>
              <a:rPr lang="en-AU" dirty="0">
                <a:solidFill>
                  <a:srgbClr val="FF0000"/>
                </a:solidFill>
              </a:rPr>
              <a:t>Add four factor stuff</a:t>
            </a:r>
          </a:p>
        </p:txBody>
      </p:sp>
      <p:sp>
        <p:nvSpPr>
          <p:cNvPr id="12" name="TextBox 11">
            <a:extLst>
              <a:ext uri="{FF2B5EF4-FFF2-40B4-BE49-F238E27FC236}">
                <a16:creationId xmlns:a16="http://schemas.microsoft.com/office/drawing/2014/main" id="{0B139672-9FD5-40CA-83F0-E7AE6EC7910C}"/>
              </a:ext>
            </a:extLst>
          </p:cNvPr>
          <p:cNvSpPr txBox="1"/>
          <p:nvPr/>
        </p:nvSpPr>
        <p:spPr>
          <a:xfrm>
            <a:off x="7837756" y="-1071074"/>
            <a:ext cx="2576859" cy="369332"/>
          </a:xfrm>
          <a:prstGeom prst="rect">
            <a:avLst/>
          </a:prstGeom>
          <a:noFill/>
        </p:spPr>
        <p:txBody>
          <a:bodyPr wrap="none" rtlCol="0">
            <a:spAutoFit/>
          </a:bodyPr>
          <a:lstStyle/>
          <a:p>
            <a:r>
              <a:rPr lang="en-AU" dirty="0">
                <a:solidFill>
                  <a:srgbClr val="FF0000"/>
                </a:solidFill>
              </a:rPr>
              <a:t>Add example </a:t>
            </a:r>
            <a:r>
              <a:rPr lang="en-AU" dirty="0" err="1">
                <a:solidFill>
                  <a:srgbClr val="FF0000"/>
                </a:solidFill>
              </a:rPr>
              <a:t>spidergraph</a:t>
            </a:r>
            <a:endParaRPr lang="en-AU" dirty="0">
              <a:solidFill>
                <a:srgbClr val="FF0000"/>
              </a:solidFill>
            </a:endParaRPr>
          </a:p>
        </p:txBody>
      </p:sp>
      <p:sp>
        <p:nvSpPr>
          <p:cNvPr id="17" name="TextBox 16">
            <a:extLst>
              <a:ext uri="{FF2B5EF4-FFF2-40B4-BE49-F238E27FC236}">
                <a16:creationId xmlns:a16="http://schemas.microsoft.com/office/drawing/2014/main" id="{F5146FFA-4EE2-4552-ACCD-0A6AEE2587B4}"/>
              </a:ext>
            </a:extLst>
          </p:cNvPr>
          <p:cNvSpPr txBox="1"/>
          <p:nvPr/>
        </p:nvSpPr>
        <p:spPr>
          <a:xfrm flipH="1">
            <a:off x="7408858" y="2047024"/>
            <a:ext cx="3956703" cy="2246769"/>
          </a:xfrm>
          <a:prstGeom prst="rect">
            <a:avLst/>
          </a:prstGeom>
          <a:noFill/>
        </p:spPr>
        <p:txBody>
          <a:bodyPr wrap="square" rtlCol="0">
            <a:spAutoFit/>
          </a:bodyPr>
          <a:lstStyle/>
          <a:p>
            <a:pPr marL="342900" indent="-342900">
              <a:buFont typeface="Wingdings" panose="05000000000000000000" pitchFamily="2" charset="2"/>
              <a:buChar char="q"/>
            </a:pPr>
            <a:r>
              <a:rPr lang="en-AU" sz="2000" b="1" i="1" dirty="0">
                <a:solidFill>
                  <a:schemeClr val="accent3"/>
                </a:solidFill>
                <a:latin typeface="Nunito"/>
              </a:rPr>
              <a:t>Measures both current and desired performance</a:t>
            </a:r>
          </a:p>
          <a:p>
            <a:pPr marL="342900" indent="-342900">
              <a:buFont typeface="Wingdings" panose="05000000000000000000" pitchFamily="2" charset="2"/>
              <a:buChar char="q"/>
            </a:pPr>
            <a:endParaRPr lang="en-AU" sz="2000" b="1" i="1" dirty="0">
              <a:solidFill>
                <a:schemeClr val="accent3"/>
              </a:solidFill>
              <a:latin typeface="Nunito"/>
            </a:endParaRPr>
          </a:p>
          <a:p>
            <a:pPr marL="342900" indent="-342900">
              <a:buFont typeface="Wingdings" panose="05000000000000000000" pitchFamily="2" charset="2"/>
              <a:buChar char="q"/>
            </a:pPr>
            <a:r>
              <a:rPr lang="en-AU" sz="2000" b="1" i="1" dirty="0">
                <a:solidFill>
                  <a:schemeClr val="accent3"/>
                </a:solidFill>
                <a:latin typeface="Nunito"/>
              </a:rPr>
              <a:t>Helps focus development and growth to what will have the greatest impact</a:t>
            </a:r>
          </a:p>
          <a:p>
            <a:pPr marL="342900" indent="-342900">
              <a:buFont typeface="Wingdings" panose="05000000000000000000" pitchFamily="2" charset="2"/>
              <a:buChar char="q"/>
            </a:pPr>
            <a:endParaRPr lang="en-AU" sz="2000" b="1" i="1" dirty="0">
              <a:solidFill>
                <a:schemeClr val="accent3"/>
              </a:solidFill>
              <a:latin typeface="Nunito"/>
            </a:endParaRPr>
          </a:p>
        </p:txBody>
      </p:sp>
    </p:spTree>
    <p:custDataLst>
      <p:tags r:id="rId1"/>
    </p:custDataLst>
    <p:extLst>
      <p:ext uri="{BB962C8B-B14F-4D97-AF65-F5344CB8AC3E}">
        <p14:creationId xmlns:p14="http://schemas.microsoft.com/office/powerpoint/2010/main" val="37988025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E23653-DB8B-8A41-9F4F-F86E7983C4DB}"/>
              </a:ext>
            </a:extLst>
          </p:cNvPr>
          <p:cNvPicPr>
            <a:picLocks noChangeAspect="1"/>
          </p:cNvPicPr>
          <p:nvPr/>
        </p:nvPicPr>
        <p:blipFill rotWithShape="1">
          <a:blip r:embed="rId3"/>
          <a:srcRect l="488" t="9664" r="488" b="50000"/>
          <a:stretch/>
        </p:blipFill>
        <p:spPr>
          <a:xfrm>
            <a:off x="0" y="-1"/>
            <a:ext cx="12192000" cy="123568"/>
          </a:xfrm>
          <a:prstGeom prst="rect">
            <a:avLst/>
          </a:prstGeom>
        </p:spPr>
      </p:pic>
      <p:pic>
        <p:nvPicPr>
          <p:cNvPr id="5" name="Picture 4" descr="A picture containing food, drawing&#10;&#10;Description automatically generated">
            <a:extLst>
              <a:ext uri="{FF2B5EF4-FFF2-40B4-BE49-F238E27FC236}">
                <a16:creationId xmlns:a16="http://schemas.microsoft.com/office/drawing/2014/main" id="{A2F8B835-5999-9E48-B411-AD9B1A2FB2BC}"/>
              </a:ext>
            </a:extLst>
          </p:cNvPr>
          <p:cNvPicPr>
            <a:picLocks noChangeAspect="1"/>
          </p:cNvPicPr>
          <p:nvPr/>
        </p:nvPicPr>
        <p:blipFill>
          <a:blip r:embed="rId4"/>
          <a:stretch>
            <a:fillRect/>
          </a:stretch>
        </p:blipFill>
        <p:spPr>
          <a:xfrm>
            <a:off x="9798909" y="460897"/>
            <a:ext cx="2096707" cy="977412"/>
          </a:xfrm>
          <a:prstGeom prst="rect">
            <a:avLst/>
          </a:prstGeom>
        </p:spPr>
      </p:pic>
      <p:sp>
        <p:nvSpPr>
          <p:cNvPr id="6" name="TextBox 5">
            <a:extLst>
              <a:ext uri="{FF2B5EF4-FFF2-40B4-BE49-F238E27FC236}">
                <a16:creationId xmlns:a16="http://schemas.microsoft.com/office/drawing/2014/main" id="{F8B77130-6BC4-A547-A094-EE015B889300}"/>
              </a:ext>
            </a:extLst>
          </p:cNvPr>
          <p:cNvSpPr txBox="1"/>
          <p:nvPr/>
        </p:nvSpPr>
        <p:spPr>
          <a:xfrm>
            <a:off x="580590" y="526766"/>
            <a:ext cx="8035215" cy="1491470"/>
          </a:xfrm>
          <a:prstGeom prst="rect">
            <a:avLst/>
          </a:prstGeom>
          <a:noFill/>
        </p:spPr>
        <p:txBody>
          <a:bodyPr wrap="square" rIns="72000" rtlCol="0">
            <a:noAutofit/>
          </a:bodyPr>
          <a:lstStyle/>
          <a:p>
            <a:pPr>
              <a:lnSpc>
                <a:spcPts val="5300"/>
              </a:lnSpc>
            </a:pPr>
            <a:r>
              <a:rPr lang="en-AU" sz="4800" b="1" kern="200" spc="-150" dirty="0">
                <a:solidFill>
                  <a:srgbClr val="1E7BBB"/>
                </a:solidFill>
                <a:latin typeface="Roboto" panose="02000000000000000000" pitchFamily="2" charset="0"/>
                <a:ea typeface="Roboto" panose="02000000000000000000" pitchFamily="2" charset="0"/>
              </a:rPr>
              <a:t>What PSI360 Measures</a:t>
            </a:r>
            <a:endParaRPr lang="en-AU" sz="4800" kern="200" spc="-150" dirty="0">
              <a:solidFill>
                <a:srgbClr val="1E7BBB"/>
              </a:solidFill>
              <a:latin typeface="Roboto" panose="02000000000000000000" pitchFamily="2" charset="0"/>
              <a:ea typeface="Roboto" panose="02000000000000000000" pitchFamily="2" charset="0"/>
            </a:endParaRPr>
          </a:p>
          <a:p>
            <a:endParaRPr lang="en-US" dirty="0"/>
          </a:p>
        </p:txBody>
      </p:sp>
      <p:sp>
        <p:nvSpPr>
          <p:cNvPr id="7" name="TextBox 6">
            <a:extLst>
              <a:ext uri="{FF2B5EF4-FFF2-40B4-BE49-F238E27FC236}">
                <a16:creationId xmlns:a16="http://schemas.microsoft.com/office/drawing/2014/main" id="{871DF0A2-D685-6C46-9853-EEAA322EE297}"/>
              </a:ext>
            </a:extLst>
          </p:cNvPr>
          <p:cNvSpPr txBox="1"/>
          <p:nvPr/>
        </p:nvSpPr>
        <p:spPr>
          <a:xfrm>
            <a:off x="630015" y="1128163"/>
            <a:ext cx="8150497" cy="400110"/>
          </a:xfrm>
          <a:prstGeom prst="rect">
            <a:avLst/>
          </a:prstGeom>
          <a:noFill/>
        </p:spPr>
        <p:txBody>
          <a:bodyPr wrap="square" rtlCol="0">
            <a:spAutoFit/>
          </a:bodyPr>
          <a:lstStyle/>
          <a:p>
            <a:r>
              <a:rPr lang="en-GB" sz="2000" b="1" i="1" dirty="0">
                <a:solidFill>
                  <a:srgbClr val="666666"/>
                </a:solidFill>
                <a:effectLst/>
                <a:latin typeface="Nunito"/>
              </a:rPr>
              <a:t>2. Leadership Impact </a:t>
            </a:r>
            <a:endParaRPr lang="en-US" b="1" i="1" dirty="0"/>
          </a:p>
        </p:txBody>
      </p:sp>
      <p:pic>
        <p:nvPicPr>
          <p:cNvPr id="9" name="Picture 8" descr="A close up of a logo&#10;&#10;Description automatically generated">
            <a:extLst>
              <a:ext uri="{FF2B5EF4-FFF2-40B4-BE49-F238E27FC236}">
                <a16:creationId xmlns:a16="http://schemas.microsoft.com/office/drawing/2014/main" id="{482C558C-928E-B742-85D9-A73F52976A50}"/>
              </a:ext>
            </a:extLst>
          </p:cNvPr>
          <p:cNvPicPr>
            <a:picLocks noChangeAspect="1"/>
          </p:cNvPicPr>
          <p:nvPr/>
        </p:nvPicPr>
        <p:blipFill rotWithShape="1">
          <a:blip r:embed="rId5"/>
          <a:srcRect l="-3188" t="-112" r="34960" b="29655"/>
          <a:stretch/>
        </p:blipFill>
        <p:spPr>
          <a:xfrm>
            <a:off x="9597078" y="4187075"/>
            <a:ext cx="2594922" cy="2670925"/>
          </a:xfrm>
          <a:prstGeom prst="rect">
            <a:avLst/>
          </a:prstGeom>
        </p:spPr>
      </p:pic>
      <p:sp>
        <p:nvSpPr>
          <p:cNvPr id="17" name="TextBox 16">
            <a:extLst>
              <a:ext uri="{FF2B5EF4-FFF2-40B4-BE49-F238E27FC236}">
                <a16:creationId xmlns:a16="http://schemas.microsoft.com/office/drawing/2014/main" id="{7A8F5A8D-841C-4879-8D7D-7F5E848D30CC}"/>
              </a:ext>
            </a:extLst>
          </p:cNvPr>
          <p:cNvSpPr txBox="1"/>
          <p:nvPr/>
        </p:nvSpPr>
        <p:spPr>
          <a:xfrm>
            <a:off x="1346622" y="1632520"/>
            <a:ext cx="8150497" cy="400110"/>
          </a:xfrm>
          <a:prstGeom prst="rect">
            <a:avLst/>
          </a:prstGeom>
          <a:noFill/>
        </p:spPr>
        <p:txBody>
          <a:bodyPr wrap="square" rtlCol="0">
            <a:spAutoFit/>
          </a:bodyPr>
          <a:lstStyle/>
          <a:p>
            <a:r>
              <a:rPr lang="en-GB" sz="2000" b="1" i="1" dirty="0">
                <a:solidFill>
                  <a:srgbClr val="666666"/>
                </a:solidFill>
                <a:effectLst/>
                <a:latin typeface="Nunito"/>
              </a:rPr>
              <a:t>In my interactions with my leader….</a:t>
            </a:r>
            <a:endParaRPr lang="en-US" b="1" i="1" dirty="0"/>
          </a:p>
        </p:txBody>
      </p:sp>
      <p:sp>
        <p:nvSpPr>
          <p:cNvPr id="10" name="TextBox 9">
            <a:extLst>
              <a:ext uri="{FF2B5EF4-FFF2-40B4-BE49-F238E27FC236}">
                <a16:creationId xmlns:a16="http://schemas.microsoft.com/office/drawing/2014/main" id="{4CE8E5DD-C951-4ABF-9B0D-0274F08D3934}"/>
              </a:ext>
            </a:extLst>
          </p:cNvPr>
          <p:cNvSpPr txBox="1"/>
          <p:nvPr/>
        </p:nvSpPr>
        <p:spPr>
          <a:xfrm>
            <a:off x="7019065" y="-1559050"/>
            <a:ext cx="2578013" cy="369332"/>
          </a:xfrm>
          <a:prstGeom prst="rect">
            <a:avLst/>
          </a:prstGeom>
          <a:noFill/>
        </p:spPr>
        <p:txBody>
          <a:bodyPr wrap="none" rtlCol="0">
            <a:spAutoFit/>
          </a:bodyPr>
          <a:lstStyle/>
          <a:p>
            <a:r>
              <a:rPr lang="en-AU" dirty="0">
                <a:solidFill>
                  <a:srgbClr val="FF0000"/>
                </a:solidFill>
              </a:rPr>
              <a:t>Add impact graph sample</a:t>
            </a:r>
          </a:p>
        </p:txBody>
      </p:sp>
      <p:sp>
        <p:nvSpPr>
          <p:cNvPr id="11" name="TextBox 10">
            <a:extLst>
              <a:ext uri="{FF2B5EF4-FFF2-40B4-BE49-F238E27FC236}">
                <a16:creationId xmlns:a16="http://schemas.microsoft.com/office/drawing/2014/main" id="{79F7A376-CD93-414D-873D-DC418A69147E}"/>
              </a:ext>
            </a:extLst>
          </p:cNvPr>
          <p:cNvSpPr txBox="1"/>
          <p:nvPr/>
        </p:nvSpPr>
        <p:spPr>
          <a:xfrm flipH="1">
            <a:off x="8053963" y="1528273"/>
            <a:ext cx="3956703" cy="3170099"/>
          </a:xfrm>
          <a:prstGeom prst="rect">
            <a:avLst/>
          </a:prstGeom>
          <a:noFill/>
        </p:spPr>
        <p:txBody>
          <a:bodyPr wrap="square" rtlCol="0">
            <a:spAutoFit/>
          </a:bodyPr>
          <a:lstStyle/>
          <a:p>
            <a:pPr marL="342900" indent="-342900">
              <a:buFont typeface="Wingdings" panose="05000000000000000000" pitchFamily="2" charset="2"/>
              <a:buChar char="q"/>
            </a:pPr>
            <a:r>
              <a:rPr lang="en-AU" sz="2000" b="1" i="1" dirty="0">
                <a:solidFill>
                  <a:schemeClr val="accent3"/>
                </a:solidFill>
                <a:latin typeface="Nunito"/>
              </a:rPr>
              <a:t>Measures elements of </a:t>
            </a:r>
            <a:r>
              <a:rPr lang="en-AU" sz="2000" b="1" i="1" dirty="0">
                <a:solidFill>
                  <a:schemeClr val="accent5">
                    <a:lumMod val="75000"/>
                  </a:schemeClr>
                </a:solidFill>
                <a:latin typeface="Nunito"/>
              </a:rPr>
              <a:t>engagement AND psychological </a:t>
            </a:r>
            <a:r>
              <a:rPr lang="en-AU" sz="2000" b="1" i="1" dirty="0">
                <a:solidFill>
                  <a:schemeClr val="accent3"/>
                </a:solidFill>
                <a:latin typeface="Nunito"/>
              </a:rPr>
              <a:t>safety experienced by </a:t>
            </a:r>
            <a:r>
              <a:rPr lang="en-AU" sz="2000" b="1" i="1" dirty="0" err="1">
                <a:solidFill>
                  <a:schemeClr val="accent3"/>
                </a:solidFill>
                <a:latin typeface="Nunito"/>
              </a:rPr>
              <a:t>raters</a:t>
            </a:r>
            <a:r>
              <a:rPr lang="en-AU" sz="2000" b="1" i="1" dirty="0">
                <a:solidFill>
                  <a:schemeClr val="accent3"/>
                </a:solidFill>
                <a:latin typeface="Nunito"/>
              </a:rPr>
              <a:t> as a result of their interactions with the leader</a:t>
            </a:r>
          </a:p>
          <a:p>
            <a:pPr marL="342900" indent="-342900">
              <a:buFont typeface="Wingdings" panose="05000000000000000000" pitchFamily="2" charset="2"/>
              <a:buChar char="q"/>
            </a:pPr>
            <a:endParaRPr lang="en-AU" sz="2000" b="1" i="1" dirty="0">
              <a:solidFill>
                <a:schemeClr val="accent3"/>
              </a:solidFill>
              <a:latin typeface="Nunito"/>
            </a:endParaRPr>
          </a:p>
          <a:p>
            <a:pPr marL="342900" indent="-342900">
              <a:buFont typeface="Wingdings" panose="05000000000000000000" pitchFamily="2" charset="2"/>
              <a:buChar char="q"/>
            </a:pPr>
            <a:r>
              <a:rPr lang="en-AU" sz="2000" b="1" i="1" dirty="0">
                <a:solidFill>
                  <a:schemeClr val="accent3"/>
                </a:solidFill>
                <a:latin typeface="Nunito"/>
              </a:rPr>
              <a:t>Helps focus development and growth to what will have the greatest impact</a:t>
            </a:r>
          </a:p>
          <a:p>
            <a:pPr marL="342900" indent="-342900">
              <a:buFont typeface="Wingdings" panose="05000000000000000000" pitchFamily="2" charset="2"/>
              <a:buChar char="q"/>
            </a:pPr>
            <a:endParaRPr lang="en-AU" sz="2000" b="1" i="1" dirty="0">
              <a:solidFill>
                <a:schemeClr val="accent3"/>
              </a:solidFill>
              <a:latin typeface="Nunito"/>
            </a:endParaRPr>
          </a:p>
        </p:txBody>
      </p:sp>
      <p:pic>
        <p:nvPicPr>
          <p:cNvPr id="3" name="Picture 2">
            <a:extLst>
              <a:ext uri="{FF2B5EF4-FFF2-40B4-BE49-F238E27FC236}">
                <a16:creationId xmlns:a16="http://schemas.microsoft.com/office/drawing/2014/main" id="{45479207-F0A1-9C69-DA0A-A292B94B028D}"/>
              </a:ext>
            </a:extLst>
          </p:cNvPr>
          <p:cNvPicPr>
            <a:picLocks noChangeAspect="1"/>
          </p:cNvPicPr>
          <p:nvPr/>
        </p:nvPicPr>
        <p:blipFill>
          <a:blip r:embed="rId6"/>
          <a:stretch>
            <a:fillRect/>
          </a:stretch>
        </p:blipFill>
        <p:spPr>
          <a:xfrm>
            <a:off x="395955" y="2709180"/>
            <a:ext cx="7515024" cy="2935676"/>
          </a:xfrm>
          <a:prstGeom prst="rect">
            <a:avLst/>
          </a:prstGeom>
        </p:spPr>
      </p:pic>
    </p:spTree>
    <p:custDataLst>
      <p:tags r:id="rId1"/>
    </p:custDataLst>
    <p:extLst>
      <p:ext uri="{BB962C8B-B14F-4D97-AF65-F5344CB8AC3E}">
        <p14:creationId xmlns:p14="http://schemas.microsoft.com/office/powerpoint/2010/main" val="36524725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E23653-DB8B-8A41-9F4F-F86E7983C4DB}"/>
              </a:ext>
            </a:extLst>
          </p:cNvPr>
          <p:cNvPicPr>
            <a:picLocks noChangeAspect="1"/>
          </p:cNvPicPr>
          <p:nvPr/>
        </p:nvPicPr>
        <p:blipFill rotWithShape="1">
          <a:blip r:embed="rId3"/>
          <a:srcRect l="488" t="9664" r="488" b="50000"/>
          <a:stretch/>
        </p:blipFill>
        <p:spPr>
          <a:xfrm>
            <a:off x="0" y="-1"/>
            <a:ext cx="12192000" cy="123568"/>
          </a:xfrm>
          <a:prstGeom prst="rect">
            <a:avLst/>
          </a:prstGeom>
        </p:spPr>
      </p:pic>
      <p:pic>
        <p:nvPicPr>
          <p:cNvPr id="5" name="Picture 4" descr="A picture containing food, drawing&#10;&#10;Description automatically generated">
            <a:extLst>
              <a:ext uri="{FF2B5EF4-FFF2-40B4-BE49-F238E27FC236}">
                <a16:creationId xmlns:a16="http://schemas.microsoft.com/office/drawing/2014/main" id="{A2F8B835-5999-9E48-B411-AD9B1A2FB2BC}"/>
              </a:ext>
            </a:extLst>
          </p:cNvPr>
          <p:cNvPicPr>
            <a:picLocks noChangeAspect="1"/>
          </p:cNvPicPr>
          <p:nvPr/>
        </p:nvPicPr>
        <p:blipFill>
          <a:blip r:embed="rId4"/>
          <a:stretch>
            <a:fillRect/>
          </a:stretch>
        </p:blipFill>
        <p:spPr>
          <a:xfrm>
            <a:off x="9798909" y="460897"/>
            <a:ext cx="2096707" cy="977412"/>
          </a:xfrm>
          <a:prstGeom prst="rect">
            <a:avLst/>
          </a:prstGeom>
        </p:spPr>
      </p:pic>
      <p:sp>
        <p:nvSpPr>
          <p:cNvPr id="6" name="TextBox 5">
            <a:extLst>
              <a:ext uri="{FF2B5EF4-FFF2-40B4-BE49-F238E27FC236}">
                <a16:creationId xmlns:a16="http://schemas.microsoft.com/office/drawing/2014/main" id="{F8B77130-6BC4-A547-A094-EE015B889300}"/>
              </a:ext>
            </a:extLst>
          </p:cNvPr>
          <p:cNvSpPr txBox="1"/>
          <p:nvPr/>
        </p:nvSpPr>
        <p:spPr>
          <a:xfrm>
            <a:off x="580590" y="526766"/>
            <a:ext cx="8035215" cy="1491470"/>
          </a:xfrm>
          <a:prstGeom prst="rect">
            <a:avLst/>
          </a:prstGeom>
          <a:noFill/>
        </p:spPr>
        <p:txBody>
          <a:bodyPr wrap="square" rIns="72000" rtlCol="0">
            <a:noAutofit/>
          </a:bodyPr>
          <a:lstStyle/>
          <a:p>
            <a:pPr>
              <a:lnSpc>
                <a:spcPts val="5300"/>
              </a:lnSpc>
            </a:pPr>
            <a:r>
              <a:rPr lang="en-AU" sz="4800" b="1" kern="200" spc="-150" dirty="0">
                <a:solidFill>
                  <a:srgbClr val="1E7BBB"/>
                </a:solidFill>
                <a:latin typeface="Roboto" panose="02000000000000000000" pitchFamily="2" charset="0"/>
                <a:ea typeface="Roboto" panose="02000000000000000000" pitchFamily="2" charset="0"/>
              </a:rPr>
              <a:t>What PSI360 Measures</a:t>
            </a:r>
            <a:endParaRPr lang="en-AU" sz="4800" kern="200" spc="-150" dirty="0">
              <a:solidFill>
                <a:srgbClr val="1E7BBB"/>
              </a:solidFill>
              <a:latin typeface="Roboto" panose="02000000000000000000" pitchFamily="2" charset="0"/>
              <a:ea typeface="Roboto" panose="02000000000000000000" pitchFamily="2" charset="0"/>
            </a:endParaRPr>
          </a:p>
          <a:p>
            <a:endParaRPr lang="en-US" dirty="0"/>
          </a:p>
        </p:txBody>
      </p:sp>
      <p:sp>
        <p:nvSpPr>
          <p:cNvPr id="7" name="TextBox 6">
            <a:extLst>
              <a:ext uri="{FF2B5EF4-FFF2-40B4-BE49-F238E27FC236}">
                <a16:creationId xmlns:a16="http://schemas.microsoft.com/office/drawing/2014/main" id="{871DF0A2-D685-6C46-9853-EEAA322EE297}"/>
              </a:ext>
            </a:extLst>
          </p:cNvPr>
          <p:cNvSpPr txBox="1"/>
          <p:nvPr/>
        </p:nvSpPr>
        <p:spPr>
          <a:xfrm>
            <a:off x="630015" y="1128163"/>
            <a:ext cx="8150497" cy="400110"/>
          </a:xfrm>
          <a:prstGeom prst="rect">
            <a:avLst/>
          </a:prstGeom>
          <a:noFill/>
        </p:spPr>
        <p:txBody>
          <a:bodyPr wrap="square" rtlCol="0">
            <a:spAutoFit/>
          </a:bodyPr>
          <a:lstStyle/>
          <a:p>
            <a:r>
              <a:rPr lang="en-GB" sz="2000" b="1" i="1" dirty="0">
                <a:solidFill>
                  <a:srgbClr val="666666"/>
                </a:solidFill>
                <a:effectLst/>
                <a:latin typeface="Nunito"/>
              </a:rPr>
              <a:t>2. Psychological Safety</a:t>
            </a:r>
            <a:endParaRPr lang="en-US" b="1" i="1" dirty="0"/>
          </a:p>
        </p:txBody>
      </p:sp>
      <p:pic>
        <p:nvPicPr>
          <p:cNvPr id="9" name="Picture 8" descr="A close up of a logo&#10;&#10;Description automatically generated">
            <a:extLst>
              <a:ext uri="{FF2B5EF4-FFF2-40B4-BE49-F238E27FC236}">
                <a16:creationId xmlns:a16="http://schemas.microsoft.com/office/drawing/2014/main" id="{482C558C-928E-B742-85D9-A73F52976A50}"/>
              </a:ext>
            </a:extLst>
          </p:cNvPr>
          <p:cNvPicPr>
            <a:picLocks noChangeAspect="1"/>
          </p:cNvPicPr>
          <p:nvPr/>
        </p:nvPicPr>
        <p:blipFill rotWithShape="1">
          <a:blip r:embed="rId5"/>
          <a:srcRect l="-3188" t="-112" r="34960" b="29655"/>
          <a:stretch/>
        </p:blipFill>
        <p:spPr>
          <a:xfrm>
            <a:off x="9597078" y="4187075"/>
            <a:ext cx="2594922" cy="2670925"/>
          </a:xfrm>
          <a:prstGeom prst="rect">
            <a:avLst/>
          </a:prstGeom>
        </p:spPr>
      </p:pic>
      <p:sp>
        <p:nvSpPr>
          <p:cNvPr id="17" name="TextBox 16">
            <a:extLst>
              <a:ext uri="{FF2B5EF4-FFF2-40B4-BE49-F238E27FC236}">
                <a16:creationId xmlns:a16="http://schemas.microsoft.com/office/drawing/2014/main" id="{7A8F5A8D-841C-4879-8D7D-7F5E848D30CC}"/>
              </a:ext>
            </a:extLst>
          </p:cNvPr>
          <p:cNvSpPr txBox="1"/>
          <p:nvPr/>
        </p:nvSpPr>
        <p:spPr>
          <a:xfrm>
            <a:off x="1346622" y="1632520"/>
            <a:ext cx="8150497" cy="400110"/>
          </a:xfrm>
          <a:prstGeom prst="rect">
            <a:avLst/>
          </a:prstGeom>
          <a:noFill/>
        </p:spPr>
        <p:txBody>
          <a:bodyPr wrap="square" rtlCol="0">
            <a:spAutoFit/>
          </a:bodyPr>
          <a:lstStyle/>
          <a:p>
            <a:r>
              <a:rPr lang="en-GB" sz="2000" b="1" i="1" dirty="0">
                <a:solidFill>
                  <a:srgbClr val="666666"/>
                </a:solidFill>
                <a:effectLst/>
                <a:latin typeface="Nunito"/>
              </a:rPr>
              <a:t>In my interactions with my leader….</a:t>
            </a:r>
            <a:endParaRPr lang="en-US" b="1" i="1" dirty="0"/>
          </a:p>
        </p:txBody>
      </p:sp>
      <p:sp>
        <p:nvSpPr>
          <p:cNvPr id="10" name="TextBox 9">
            <a:extLst>
              <a:ext uri="{FF2B5EF4-FFF2-40B4-BE49-F238E27FC236}">
                <a16:creationId xmlns:a16="http://schemas.microsoft.com/office/drawing/2014/main" id="{4CE8E5DD-C951-4ABF-9B0D-0274F08D3934}"/>
              </a:ext>
            </a:extLst>
          </p:cNvPr>
          <p:cNvSpPr txBox="1"/>
          <p:nvPr/>
        </p:nvSpPr>
        <p:spPr>
          <a:xfrm>
            <a:off x="7019065" y="-1559050"/>
            <a:ext cx="2578013" cy="369332"/>
          </a:xfrm>
          <a:prstGeom prst="rect">
            <a:avLst/>
          </a:prstGeom>
          <a:noFill/>
        </p:spPr>
        <p:txBody>
          <a:bodyPr wrap="none" rtlCol="0">
            <a:spAutoFit/>
          </a:bodyPr>
          <a:lstStyle/>
          <a:p>
            <a:r>
              <a:rPr lang="en-AU" dirty="0">
                <a:solidFill>
                  <a:srgbClr val="FF0000"/>
                </a:solidFill>
              </a:rPr>
              <a:t>Add impact graph sample</a:t>
            </a:r>
          </a:p>
        </p:txBody>
      </p:sp>
      <p:pic>
        <p:nvPicPr>
          <p:cNvPr id="3" name="Picture 2">
            <a:extLst>
              <a:ext uri="{FF2B5EF4-FFF2-40B4-BE49-F238E27FC236}">
                <a16:creationId xmlns:a16="http://schemas.microsoft.com/office/drawing/2014/main" id="{50703705-7F65-96E3-3EB1-76BE2D315629}"/>
              </a:ext>
            </a:extLst>
          </p:cNvPr>
          <p:cNvPicPr>
            <a:picLocks noChangeAspect="1"/>
          </p:cNvPicPr>
          <p:nvPr/>
        </p:nvPicPr>
        <p:blipFill>
          <a:blip r:embed="rId6"/>
          <a:stretch>
            <a:fillRect/>
          </a:stretch>
        </p:blipFill>
        <p:spPr>
          <a:xfrm>
            <a:off x="580590" y="2716683"/>
            <a:ext cx="8628830" cy="2462755"/>
          </a:xfrm>
          <a:prstGeom prst="rect">
            <a:avLst/>
          </a:prstGeom>
        </p:spPr>
      </p:pic>
    </p:spTree>
    <p:custDataLst>
      <p:tags r:id="rId1"/>
    </p:custDataLst>
    <p:extLst>
      <p:ext uri="{BB962C8B-B14F-4D97-AF65-F5344CB8AC3E}">
        <p14:creationId xmlns:p14="http://schemas.microsoft.com/office/powerpoint/2010/main" val="10858855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E23653-DB8B-8A41-9F4F-F86E7983C4DB}"/>
              </a:ext>
            </a:extLst>
          </p:cNvPr>
          <p:cNvPicPr>
            <a:picLocks noChangeAspect="1"/>
          </p:cNvPicPr>
          <p:nvPr/>
        </p:nvPicPr>
        <p:blipFill rotWithShape="1">
          <a:blip r:embed="rId4"/>
          <a:srcRect l="488" t="9664" r="488" b="50000"/>
          <a:stretch/>
        </p:blipFill>
        <p:spPr>
          <a:xfrm>
            <a:off x="0" y="-1"/>
            <a:ext cx="12192000" cy="123568"/>
          </a:xfrm>
          <a:prstGeom prst="rect">
            <a:avLst/>
          </a:prstGeom>
        </p:spPr>
      </p:pic>
      <p:pic>
        <p:nvPicPr>
          <p:cNvPr id="5" name="Picture 4" descr="A picture containing food, drawing&#10;&#10;Description automatically generated">
            <a:extLst>
              <a:ext uri="{FF2B5EF4-FFF2-40B4-BE49-F238E27FC236}">
                <a16:creationId xmlns:a16="http://schemas.microsoft.com/office/drawing/2014/main" id="{A2F8B835-5999-9E48-B411-AD9B1A2FB2BC}"/>
              </a:ext>
            </a:extLst>
          </p:cNvPr>
          <p:cNvPicPr>
            <a:picLocks noChangeAspect="1"/>
          </p:cNvPicPr>
          <p:nvPr/>
        </p:nvPicPr>
        <p:blipFill>
          <a:blip r:embed="rId5"/>
          <a:stretch>
            <a:fillRect/>
          </a:stretch>
        </p:blipFill>
        <p:spPr>
          <a:xfrm>
            <a:off x="9798909" y="460897"/>
            <a:ext cx="2096707" cy="977412"/>
          </a:xfrm>
          <a:prstGeom prst="rect">
            <a:avLst/>
          </a:prstGeom>
        </p:spPr>
      </p:pic>
      <p:sp>
        <p:nvSpPr>
          <p:cNvPr id="6" name="TextBox 5">
            <a:extLst>
              <a:ext uri="{FF2B5EF4-FFF2-40B4-BE49-F238E27FC236}">
                <a16:creationId xmlns:a16="http://schemas.microsoft.com/office/drawing/2014/main" id="{F8B77130-6BC4-A547-A094-EE015B889300}"/>
              </a:ext>
            </a:extLst>
          </p:cNvPr>
          <p:cNvSpPr txBox="1"/>
          <p:nvPr/>
        </p:nvSpPr>
        <p:spPr>
          <a:xfrm>
            <a:off x="580590" y="526766"/>
            <a:ext cx="8035215" cy="1491470"/>
          </a:xfrm>
          <a:prstGeom prst="rect">
            <a:avLst/>
          </a:prstGeom>
          <a:noFill/>
        </p:spPr>
        <p:txBody>
          <a:bodyPr wrap="square" rIns="72000" rtlCol="0">
            <a:noAutofit/>
          </a:bodyPr>
          <a:lstStyle/>
          <a:p>
            <a:pPr>
              <a:lnSpc>
                <a:spcPts val="5300"/>
              </a:lnSpc>
            </a:pPr>
            <a:r>
              <a:rPr lang="en-AU" sz="4800" b="1" kern="200" spc="-150" dirty="0">
                <a:solidFill>
                  <a:srgbClr val="1E7BBB"/>
                </a:solidFill>
                <a:latin typeface="Roboto" panose="02000000000000000000" pitchFamily="2" charset="0"/>
                <a:ea typeface="Roboto" panose="02000000000000000000" pitchFamily="2" charset="0"/>
              </a:rPr>
              <a:t>What ISA360 Measures</a:t>
            </a:r>
            <a:endParaRPr lang="en-AU" sz="4800" kern="200" spc="-150" dirty="0">
              <a:solidFill>
                <a:srgbClr val="1E7BBB"/>
              </a:solidFill>
              <a:latin typeface="Roboto" panose="02000000000000000000" pitchFamily="2" charset="0"/>
              <a:ea typeface="Roboto" panose="02000000000000000000" pitchFamily="2" charset="0"/>
            </a:endParaRPr>
          </a:p>
          <a:p>
            <a:endParaRPr lang="en-US" dirty="0"/>
          </a:p>
        </p:txBody>
      </p:sp>
      <p:sp>
        <p:nvSpPr>
          <p:cNvPr id="7" name="TextBox 6">
            <a:extLst>
              <a:ext uri="{FF2B5EF4-FFF2-40B4-BE49-F238E27FC236}">
                <a16:creationId xmlns:a16="http://schemas.microsoft.com/office/drawing/2014/main" id="{871DF0A2-D685-6C46-9853-EEAA322EE297}"/>
              </a:ext>
            </a:extLst>
          </p:cNvPr>
          <p:cNvSpPr txBox="1"/>
          <p:nvPr/>
        </p:nvSpPr>
        <p:spPr>
          <a:xfrm>
            <a:off x="630015" y="1128163"/>
            <a:ext cx="8150497" cy="1015663"/>
          </a:xfrm>
          <a:prstGeom prst="rect">
            <a:avLst/>
          </a:prstGeom>
          <a:noFill/>
        </p:spPr>
        <p:txBody>
          <a:bodyPr wrap="square" rtlCol="0">
            <a:spAutoFit/>
          </a:bodyPr>
          <a:lstStyle/>
          <a:p>
            <a:r>
              <a:rPr lang="en-GB" sz="2000" b="1" i="1" dirty="0">
                <a:solidFill>
                  <a:srgbClr val="666666"/>
                </a:solidFill>
                <a:effectLst/>
                <a:latin typeface="Nunito"/>
              </a:rPr>
              <a:t>Reveals Blind spots </a:t>
            </a:r>
          </a:p>
          <a:p>
            <a:endParaRPr lang="en-GB" sz="2000" b="1" i="1" dirty="0">
              <a:solidFill>
                <a:srgbClr val="666666"/>
              </a:solidFill>
              <a:latin typeface="Nunito"/>
            </a:endParaRPr>
          </a:p>
          <a:p>
            <a:r>
              <a:rPr lang="en-GB" sz="2000" b="1" i="1" dirty="0">
                <a:solidFill>
                  <a:srgbClr val="666666"/>
                </a:solidFill>
                <a:effectLst/>
                <a:latin typeface="Nunito"/>
              </a:rPr>
              <a:t>Helps focus on areas that will have the biggest impact right now</a:t>
            </a:r>
            <a:endParaRPr lang="en-US" b="1" i="1" dirty="0"/>
          </a:p>
        </p:txBody>
      </p:sp>
      <p:pic>
        <p:nvPicPr>
          <p:cNvPr id="9" name="Picture 8" descr="A close up of a logo&#10;&#10;Description automatically generated">
            <a:extLst>
              <a:ext uri="{FF2B5EF4-FFF2-40B4-BE49-F238E27FC236}">
                <a16:creationId xmlns:a16="http://schemas.microsoft.com/office/drawing/2014/main" id="{482C558C-928E-B742-85D9-A73F52976A50}"/>
              </a:ext>
            </a:extLst>
          </p:cNvPr>
          <p:cNvPicPr>
            <a:picLocks noChangeAspect="1"/>
          </p:cNvPicPr>
          <p:nvPr/>
        </p:nvPicPr>
        <p:blipFill rotWithShape="1">
          <a:blip r:embed="rId6"/>
          <a:srcRect l="-3188" t="-112" r="34960" b="29655"/>
          <a:stretch/>
        </p:blipFill>
        <p:spPr>
          <a:xfrm>
            <a:off x="9597078" y="4187075"/>
            <a:ext cx="2594922" cy="2670925"/>
          </a:xfrm>
          <a:prstGeom prst="rect">
            <a:avLst/>
          </a:prstGeom>
        </p:spPr>
      </p:pic>
      <p:sp>
        <p:nvSpPr>
          <p:cNvPr id="8" name="TextBox 7">
            <a:extLst>
              <a:ext uri="{FF2B5EF4-FFF2-40B4-BE49-F238E27FC236}">
                <a16:creationId xmlns:a16="http://schemas.microsoft.com/office/drawing/2014/main" id="{2977231C-1972-457A-9130-F6E92A8C5634}"/>
              </a:ext>
            </a:extLst>
          </p:cNvPr>
          <p:cNvSpPr txBox="1"/>
          <p:nvPr/>
        </p:nvSpPr>
        <p:spPr>
          <a:xfrm>
            <a:off x="6427411" y="-1908849"/>
            <a:ext cx="2731517" cy="369332"/>
          </a:xfrm>
          <a:prstGeom prst="rect">
            <a:avLst/>
          </a:prstGeom>
          <a:noFill/>
        </p:spPr>
        <p:txBody>
          <a:bodyPr wrap="none" rtlCol="0">
            <a:spAutoFit/>
          </a:bodyPr>
          <a:lstStyle/>
          <a:p>
            <a:r>
              <a:rPr lang="en-AU" dirty="0">
                <a:solidFill>
                  <a:srgbClr val="FF0000"/>
                </a:solidFill>
              </a:rPr>
              <a:t>Add different views sample</a:t>
            </a:r>
          </a:p>
        </p:txBody>
      </p:sp>
      <p:pic>
        <p:nvPicPr>
          <p:cNvPr id="3" name="Picture 2">
            <a:extLst>
              <a:ext uri="{FF2B5EF4-FFF2-40B4-BE49-F238E27FC236}">
                <a16:creationId xmlns:a16="http://schemas.microsoft.com/office/drawing/2014/main" id="{2C51F9FB-1C6C-EBAB-26AF-5262E9657A92}"/>
              </a:ext>
            </a:extLst>
          </p:cNvPr>
          <p:cNvPicPr>
            <a:picLocks noChangeAspect="1"/>
          </p:cNvPicPr>
          <p:nvPr/>
        </p:nvPicPr>
        <p:blipFill>
          <a:blip r:embed="rId7"/>
          <a:stretch>
            <a:fillRect/>
          </a:stretch>
        </p:blipFill>
        <p:spPr>
          <a:xfrm>
            <a:off x="954589" y="2278743"/>
            <a:ext cx="5532513" cy="4632599"/>
          </a:xfrm>
          <a:prstGeom prst="rect">
            <a:avLst/>
          </a:prstGeom>
        </p:spPr>
      </p:pic>
    </p:spTree>
    <p:custDataLst>
      <p:tags r:id="rId1"/>
    </p:custDataLst>
    <p:extLst>
      <p:ext uri="{BB962C8B-B14F-4D97-AF65-F5344CB8AC3E}">
        <p14:creationId xmlns:p14="http://schemas.microsoft.com/office/powerpoint/2010/main" val="27309736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E23653-DB8B-8A41-9F4F-F86E7983C4DB}"/>
              </a:ext>
            </a:extLst>
          </p:cNvPr>
          <p:cNvPicPr>
            <a:picLocks noChangeAspect="1"/>
          </p:cNvPicPr>
          <p:nvPr/>
        </p:nvPicPr>
        <p:blipFill rotWithShape="1">
          <a:blip r:embed="rId3"/>
          <a:srcRect l="488" t="9664" r="488" b="50000"/>
          <a:stretch/>
        </p:blipFill>
        <p:spPr>
          <a:xfrm>
            <a:off x="0" y="-1"/>
            <a:ext cx="12192000" cy="123568"/>
          </a:xfrm>
          <a:prstGeom prst="rect">
            <a:avLst/>
          </a:prstGeom>
        </p:spPr>
      </p:pic>
      <p:pic>
        <p:nvPicPr>
          <p:cNvPr id="5" name="Picture 4" descr="A picture containing food, drawing&#10;&#10;Description automatically generated">
            <a:extLst>
              <a:ext uri="{FF2B5EF4-FFF2-40B4-BE49-F238E27FC236}">
                <a16:creationId xmlns:a16="http://schemas.microsoft.com/office/drawing/2014/main" id="{A2F8B835-5999-9E48-B411-AD9B1A2FB2BC}"/>
              </a:ext>
            </a:extLst>
          </p:cNvPr>
          <p:cNvPicPr>
            <a:picLocks noChangeAspect="1"/>
          </p:cNvPicPr>
          <p:nvPr/>
        </p:nvPicPr>
        <p:blipFill>
          <a:blip r:embed="rId4"/>
          <a:stretch>
            <a:fillRect/>
          </a:stretch>
        </p:blipFill>
        <p:spPr>
          <a:xfrm>
            <a:off x="9798909" y="460897"/>
            <a:ext cx="2096707" cy="977412"/>
          </a:xfrm>
          <a:prstGeom prst="rect">
            <a:avLst/>
          </a:prstGeom>
        </p:spPr>
      </p:pic>
      <p:sp>
        <p:nvSpPr>
          <p:cNvPr id="6" name="TextBox 5">
            <a:extLst>
              <a:ext uri="{FF2B5EF4-FFF2-40B4-BE49-F238E27FC236}">
                <a16:creationId xmlns:a16="http://schemas.microsoft.com/office/drawing/2014/main" id="{F8B77130-6BC4-A547-A094-EE015B889300}"/>
              </a:ext>
            </a:extLst>
          </p:cNvPr>
          <p:cNvSpPr txBox="1"/>
          <p:nvPr/>
        </p:nvSpPr>
        <p:spPr>
          <a:xfrm>
            <a:off x="580591" y="493594"/>
            <a:ext cx="7393431" cy="1491470"/>
          </a:xfrm>
          <a:prstGeom prst="rect">
            <a:avLst/>
          </a:prstGeom>
          <a:noFill/>
        </p:spPr>
        <p:txBody>
          <a:bodyPr wrap="square" rIns="72000" rtlCol="0">
            <a:noAutofit/>
          </a:bodyPr>
          <a:lstStyle/>
          <a:p>
            <a:pPr>
              <a:lnSpc>
                <a:spcPts val="5300"/>
              </a:lnSpc>
            </a:pPr>
            <a:r>
              <a:rPr lang="en-AU" sz="4800" b="1" kern="200" spc="-150" dirty="0">
                <a:solidFill>
                  <a:srgbClr val="1E7BBB"/>
                </a:solidFill>
                <a:latin typeface="Roboto" panose="02000000000000000000" pitchFamily="2" charset="0"/>
                <a:ea typeface="Roboto" panose="02000000000000000000" pitchFamily="2" charset="0"/>
              </a:rPr>
              <a:t>Insights About Leaders</a:t>
            </a:r>
            <a:endParaRPr lang="en-AU" sz="4800" kern="200" spc="-150" dirty="0">
              <a:solidFill>
                <a:srgbClr val="1E7BBB"/>
              </a:solidFill>
              <a:latin typeface="Roboto" panose="02000000000000000000" pitchFamily="2" charset="0"/>
              <a:ea typeface="Roboto" panose="02000000000000000000" pitchFamily="2" charset="0"/>
            </a:endParaRPr>
          </a:p>
          <a:p>
            <a:endParaRPr lang="en-US" dirty="0"/>
          </a:p>
        </p:txBody>
      </p:sp>
      <p:sp>
        <p:nvSpPr>
          <p:cNvPr id="7" name="TextBox 6">
            <a:extLst>
              <a:ext uri="{FF2B5EF4-FFF2-40B4-BE49-F238E27FC236}">
                <a16:creationId xmlns:a16="http://schemas.microsoft.com/office/drawing/2014/main" id="{871DF0A2-D685-6C46-9853-EEAA322EE297}"/>
              </a:ext>
            </a:extLst>
          </p:cNvPr>
          <p:cNvSpPr txBox="1"/>
          <p:nvPr/>
        </p:nvSpPr>
        <p:spPr>
          <a:xfrm>
            <a:off x="630015" y="1128163"/>
            <a:ext cx="8150497" cy="400110"/>
          </a:xfrm>
          <a:prstGeom prst="rect">
            <a:avLst/>
          </a:prstGeom>
          <a:noFill/>
        </p:spPr>
        <p:txBody>
          <a:bodyPr wrap="square" rtlCol="0">
            <a:spAutoFit/>
          </a:bodyPr>
          <a:lstStyle/>
          <a:p>
            <a:r>
              <a:rPr lang="en-GB" sz="2000" b="1" i="1" dirty="0">
                <a:solidFill>
                  <a:srgbClr val="666666"/>
                </a:solidFill>
                <a:effectLst/>
                <a:latin typeface="Nunito"/>
              </a:rPr>
              <a:t>Our Research has Found that Leaders…</a:t>
            </a:r>
            <a:endParaRPr lang="en-US" b="1" i="1" dirty="0"/>
          </a:p>
        </p:txBody>
      </p:sp>
      <p:sp>
        <p:nvSpPr>
          <p:cNvPr id="8" name="TextBox 7">
            <a:extLst>
              <a:ext uri="{FF2B5EF4-FFF2-40B4-BE49-F238E27FC236}">
                <a16:creationId xmlns:a16="http://schemas.microsoft.com/office/drawing/2014/main" id="{DCE2995B-69F7-A348-8A35-99AF8A19FE1E}"/>
              </a:ext>
            </a:extLst>
          </p:cNvPr>
          <p:cNvSpPr txBox="1"/>
          <p:nvPr/>
        </p:nvSpPr>
        <p:spPr>
          <a:xfrm>
            <a:off x="295982" y="1607760"/>
            <a:ext cx="11315427" cy="1087477"/>
          </a:xfrm>
          <a:prstGeom prst="rect">
            <a:avLst/>
          </a:prstGeom>
          <a:noFill/>
        </p:spPr>
        <p:txBody>
          <a:bodyPr wrap="square" rtlCol="0">
            <a:spAutoFit/>
          </a:bodyPr>
          <a:lstStyle>
            <a:defPPr>
              <a:defRPr lang="en-US"/>
            </a:defPPr>
            <a:lvl1pPr>
              <a:lnSpc>
                <a:spcPct val="110000"/>
              </a:lnSpc>
              <a:defRPr sz="2000">
                <a:solidFill>
                  <a:schemeClr val="tx1">
                    <a:lumMod val="50000"/>
                    <a:lumOff val="50000"/>
                  </a:schemeClr>
                </a:solidFill>
                <a:latin typeface="Roboto" panose="02000000000000000000" pitchFamily="2" charset="0"/>
                <a:ea typeface="Roboto" panose="02000000000000000000" pitchFamily="2" charset="0"/>
              </a:defRPr>
            </a:lvl1pPr>
          </a:lstStyle>
          <a:p>
            <a:pPr marL="342900" indent="-342900">
              <a:buFont typeface="Courier New" panose="02070309020205020404" pitchFamily="49" charset="0"/>
              <a:buChar char="o"/>
            </a:pPr>
            <a:r>
              <a:rPr lang="en-GB" dirty="0"/>
              <a:t>Have strengths in </a:t>
            </a:r>
            <a:r>
              <a:rPr lang="en-GB" b="1" dirty="0"/>
              <a:t>Purposeful</a:t>
            </a:r>
            <a:r>
              <a:rPr lang="en-GB" dirty="0"/>
              <a:t> and </a:t>
            </a:r>
            <a:r>
              <a:rPr lang="en-GB" b="1" dirty="0"/>
              <a:t>Caring</a:t>
            </a:r>
          </a:p>
          <a:p>
            <a:pPr marL="342900" indent="-342900">
              <a:buFont typeface="Courier New" panose="02070309020205020404" pitchFamily="49" charset="0"/>
              <a:buChar char="o"/>
            </a:pPr>
            <a:r>
              <a:rPr lang="en-GB" dirty="0"/>
              <a:t>Lack the ability to effectively demonstrate </a:t>
            </a:r>
            <a:r>
              <a:rPr lang="en-GB" b="1" dirty="0"/>
              <a:t>Curiosity</a:t>
            </a:r>
            <a:r>
              <a:rPr lang="en-GB" dirty="0"/>
              <a:t> and </a:t>
            </a:r>
            <a:r>
              <a:rPr lang="en-GB" b="1" dirty="0"/>
              <a:t>Connecting, </a:t>
            </a:r>
            <a:r>
              <a:rPr lang="en-GB" dirty="0"/>
              <a:t>ultimately limiting their leadership potential </a:t>
            </a:r>
          </a:p>
        </p:txBody>
      </p:sp>
      <p:pic>
        <p:nvPicPr>
          <p:cNvPr id="9" name="Picture 8" descr="A close up of a logo&#10;&#10;Description automatically generated">
            <a:extLst>
              <a:ext uri="{FF2B5EF4-FFF2-40B4-BE49-F238E27FC236}">
                <a16:creationId xmlns:a16="http://schemas.microsoft.com/office/drawing/2014/main" id="{482C558C-928E-B742-85D9-A73F52976A50}"/>
              </a:ext>
            </a:extLst>
          </p:cNvPr>
          <p:cNvPicPr>
            <a:picLocks noChangeAspect="1"/>
          </p:cNvPicPr>
          <p:nvPr/>
        </p:nvPicPr>
        <p:blipFill rotWithShape="1">
          <a:blip r:embed="rId5"/>
          <a:srcRect l="-3188" t="-112" r="34960" b="29655"/>
          <a:stretch/>
        </p:blipFill>
        <p:spPr>
          <a:xfrm>
            <a:off x="9597078" y="4187075"/>
            <a:ext cx="2594922" cy="2670925"/>
          </a:xfrm>
          <a:prstGeom prst="rect">
            <a:avLst/>
          </a:prstGeom>
        </p:spPr>
      </p:pic>
      <p:sp>
        <p:nvSpPr>
          <p:cNvPr id="10" name="TextBox 9">
            <a:extLst>
              <a:ext uri="{FF2B5EF4-FFF2-40B4-BE49-F238E27FC236}">
                <a16:creationId xmlns:a16="http://schemas.microsoft.com/office/drawing/2014/main" id="{6F58697F-AA49-4B5C-94DB-CECD88C6091B}"/>
              </a:ext>
            </a:extLst>
          </p:cNvPr>
          <p:cNvSpPr txBox="1"/>
          <p:nvPr/>
        </p:nvSpPr>
        <p:spPr>
          <a:xfrm>
            <a:off x="414920" y="2753078"/>
            <a:ext cx="11777080" cy="926387"/>
          </a:xfrm>
          <a:prstGeom prst="rect">
            <a:avLst/>
          </a:prstGeom>
          <a:noFill/>
        </p:spPr>
        <p:txBody>
          <a:bodyPr wrap="square" rIns="72000" rtlCol="0">
            <a:noAutofit/>
          </a:bodyPr>
          <a:lstStyle>
            <a:defPPr>
              <a:defRPr lang="en-US"/>
            </a:defPPr>
            <a:lvl1pPr>
              <a:lnSpc>
                <a:spcPts val="5300"/>
              </a:lnSpc>
              <a:defRPr sz="4800" b="1" kern="200" spc="-150">
                <a:solidFill>
                  <a:srgbClr val="1E7BBB"/>
                </a:solidFill>
                <a:latin typeface="Roboto" panose="02000000000000000000" pitchFamily="2" charset="0"/>
                <a:ea typeface="Roboto" panose="02000000000000000000" pitchFamily="2" charset="0"/>
              </a:defRPr>
            </a:lvl1pPr>
          </a:lstStyle>
          <a:p>
            <a:r>
              <a:rPr lang="en-AU" sz="2400" dirty="0"/>
              <a:t>Those who perform substantially better in </a:t>
            </a:r>
            <a:r>
              <a:rPr lang="en-AU" sz="3200" kern="400" dirty="0">
                <a:solidFill>
                  <a:srgbClr val="F29232"/>
                </a:solidFill>
              </a:rPr>
              <a:t>PSI360 </a:t>
            </a:r>
            <a:r>
              <a:rPr lang="en-AU" sz="2400" dirty="0"/>
              <a:t>result in a </a:t>
            </a:r>
            <a:r>
              <a:rPr lang="en-AU" sz="3200" kern="400" dirty="0">
                <a:solidFill>
                  <a:srgbClr val="F29232"/>
                </a:solidFill>
              </a:rPr>
              <a:t>more engaged </a:t>
            </a:r>
            <a:r>
              <a:rPr lang="en-AU" sz="2400" dirty="0"/>
              <a:t>workforce</a:t>
            </a:r>
          </a:p>
        </p:txBody>
      </p:sp>
      <p:grpSp>
        <p:nvGrpSpPr>
          <p:cNvPr id="3" name="Group 2">
            <a:extLst>
              <a:ext uri="{FF2B5EF4-FFF2-40B4-BE49-F238E27FC236}">
                <a16:creationId xmlns:a16="http://schemas.microsoft.com/office/drawing/2014/main" id="{C24709ED-D603-45C8-99AC-99F1D1BCB811}"/>
              </a:ext>
            </a:extLst>
          </p:cNvPr>
          <p:cNvGrpSpPr/>
          <p:nvPr/>
        </p:nvGrpSpPr>
        <p:grpSpPr>
          <a:xfrm>
            <a:off x="580591" y="3281035"/>
            <a:ext cx="9291434" cy="2779469"/>
            <a:chOff x="384023" y="3583875"/>
            <a:chExt cx="8091981" cy="2779469"/>
          </a:xfrm>
        </p:grpSpPr>
        <p:sp>
          <p:nvSpPr>
            <p:cNvPr id="16" name="Rectangle 15">
              <a:extLst>
                <a:ext uri="{FF2B5EF4-FFF2-40B4-BE49-F238E27FC236}">
                  <a16:creationId xmlns:a16="http://schemas.microsoft.com/office/drawing/2014/main" id="{88086025-E777-4F33-8FC8-5DC845E790A6}"/>
                </a:ext>
              </a:extLst>
            </p:cNvPr>
            <p:cNvSpPr/>
            <p:nvPr/>
          </p:nvSpPr>
          <p:spPr>
            <a:xfrm>
              <a:off x="418073" y="3583875"/>
              <a:ext cx="2763898" cy="723275"/>
            </a:xfrm>
            <a:prstGeom prst="rect">
              <a:avLst/>
            </a:prstGeom>
          </p:spPr>
          <p:txBody>
            <a:bodyPr wrap="none">
              <a:spAutoFit/>
            </a:bodyPr>
            <a:lstStyle/>
            <a:p>
              <a:pPr>
                <a:lnSpc>
                  <a:spcPct val="200000"/>
                </a:lnSpc>
              </a:pPr>
              <a:r>
                <a:rPr lang="en-AU" sz="2400" b="1" kern="400" spc="-150" dirty="0">
                  <a:solidFill>
                    <a:srgbClr val="F29232"/>
                  </a:solidFill>
                  <a:latin typeface="Roboto" panose="02000000000000000000" pitchFamily="2" charset="0"/>
                  <a:ea typeface="Roboto" panose="02000000000000000000" pitchFamily="2" charset="0"/>
                </a:rPr>
                <a:t>41%</a:t>
              </a:r>
              <a:r>
                <a:rPr lang="en-AU" sz="2000" b="1" kern="0" dirty="0">
                  <a:solidFill>
                    <a:srgbClr val="2683C6">
                      <a:lumMod val="75000"/>
                    </a:srgbClr>
                  </a:solidFill>
                </a:rPr>
                <a:t> </a:t>
              </a:r>
              <a:r>
                <a:rPr lang="en-AU" sz="2000" b="1" dirty="0">
                  <a:solidFill>
                    <a:schemeClr val="tx1">
                      <a:lumMod val="50000"/>
                      <a:lumOff val="50000"/>
                    </a:schemeClr>
                  </a:solidFill>
                  <a:latin typeface="Roboto" panose="02000000000000000000" pitchFamily="2" charset="0"/>
                  <a:ea typeface="Roboto" panose="02000000000000000000" pitchFamily="2" charset="0"/>
                </a:rPr>
                <a:t>felt more valued?</a:t>
              </a:r>
            </a:p>
          </p:txBody>
        </p:sp>
        <p:sp>
          <p:nvSpPr>
            <p:cNvPr id="17" name="Rectangle 16">
              <a:extLst>
                <a:ext uri="{FF2B5EF4-FFF2-40B4-BE49-F238E27FC236}">
                  <a16:creationId xmlns:a16="http://schemas.microsoft.com/office/drawing/2014/main" id="{EF27DC9C-0E72-415C-840E-2A8CD5AAC81E}"/>
                </a:ext>
              </a:extLst>
            </p:cNvPr>
            <p:cNvSpPr/>
            <p:nvPr/>
          </p:nvSpPr>
          <p:spPr>
            <a:xfrm>
              <a:off x="429433" y="4059287"/>
              <a:ext cx="2760692" cy="723275"/>
            </a:xfrm>
            <a:prstGeom prst="rect">
              <a:avLst/>
            </a:prstGeom>
          </p:spPr>
          <p:txBody>
            <a:bodyPr wrap="none">
              <a:spAutoFit/>
            </a:bodyPr>
            <a:lstStyle/>
            <a:p>
              <a:pPr>
                <a:lnSpc>
                  <a:spcPct val="200000"/>
                </a:lnSpc>
              </a:pPr>
              <a:r>
                <a:rPr lang="en-AU" sz="2400" b="1" kern="400" spc="-150" dirty="0">
                  <a:solidFill>
                    <a:srgbClr val="F29232"/>
                  </a:solidFill>
                  <a:latin typeface="Roboto" panose="02000000000000000000" pitchFamily="2" charset="0"/>
                  <a:ea typeface="Roboto" panose="02000000000000000000" pitchFamily="2" charset="0"/>
                </a:rPr>
                <a:t>59%</a:t>
              </a:r>
              <a:r>
                <a:rPr lang="en-AU" sz="2000" b="1" kern="0" dirty="0">
                  <a:solidFill>
                    <a:srgbClr val="2683C6">
                      <a:lumMod val="75000"/>
                    </a:srgbClr>
                  </a:solidFill>
                </a:rPr>
                <a:t> </a:t>
              </a:r>
              <a:r>
                <a:rPr lang="en-AU" sz="2000" b="1" dirty="0">
                  <a:solidFill>
                    <a:schemeClr val="tx1">
                      <a:lumMod val="50000"/>
                      <a:lumOff val="50000"/>
                    </a:schemeClr>
                  </a:solidFill>
                  <a:latin typeface="Roboto" panose="02000000000000000000" pitchFamily="2" charset="0"/>
                  <a:ea typeface="Roboto" panose="02000000000000000000" pitchFamily="2" charset="0"/>
                </a:rPr>
                <a:t>more</a:t>
              </a:r>
              <a:r>
                <a:rPr lang="en-AU" sz="2000" b="1" kern="0" dirty="0">
                  <a:solidFill>
                    <a:srgbClr val="2683C6">
                      <a:lumMod val="75000"/>
                    </a:srgbClr>
                  </a:solidFill>
                </a:rPr>
                <a:t> </a:t>
              </a:r>
              <a:r>
                <a:rPr lang="en-AU" sz="2000" b="1" dirty="0">
                  <a:solidFill>
                    <a:schemeClr val="tx1">
                      <a:lumMod val="50000"/>
                      <a:lumOff val="50000"/>
                    </a:schemeClr>
                  </a:solidFill>
                  <a:latin typeface="Roboto" panose="02000000000000000000" pitchFamily="2" charset="0"/>
                  <a:ea typeface="Roboto" panose="02000000000000000000" pitchFamily="2" charset="0"/>
                </a:rPr>
                <a:t>listened to?</a:t>
              </a:r>
            </a:p>
          </p:txBody>
        </p:sp>
        <p:sp>
          <p:nvSpPr>
            <p:cNvPr id="18" name="Rectangle 17">
              <a:extLst>
                <a:ext uri="{FF2B5EF4-FFF2-40B4-BE49-F238E27FC236}">
                  <a16:creationId xmlns:a16="http://schemas.microsoft.com/office/drawing/2014/main" id="{4F9DA700-B53E-4587-B102-0C7CC6F957B4}"/>
                </a:ext>
              </a:extLst>
            </p:cNvPr>
            <p:cNvSpPr/>
            <p:nvPr/>
          </p:nvSpPr>
          <p:spPr>
            <a:xfrm>
              <a:off x="393197" y="5493551"/>
              <a:ext cx="7666018" cy="723275"/>
            </a:xfrm>
            <a:prstGeom prst="rect">
              <a:avLst/>
            </a:prstGeom>
          </p:spPr>
          <p:txBody>
            <a:bodyPr wrap="square">
              <a:spAutoFit/>
            </a:bodyPr>
            <a:lstStyle/>
            <a:p>
              <a:pPr>
                <a:lnSpc>
                  <a:spcPct val="200000"/>
                </a:lnSpc>
              </a:pPr>
              <a:r>
                <a:rPr lang="en-AU" sz="2400" b="1" kern="400" spc="-150" dirty="0">
                  <a:solidFill>
                    <a:srgbClr val="F29232"/>
                  </a:solidFill>
                  <a:latin typeface="Roboto" panose="02000000000000000000" pitchFamily="2" charset="0"/>
                  <a:ea typeface="Roboto" panose="02000000000000000000" pitchFamily="2" charset="0"/>
                </a:rPr>
                <a:t>57% </a:t>
              </a:r>
              <a:r>
                <a:rPr lang="en-AU" sz="2000" b="1" dirty="0">
                  <a:solidFill>
                    <a:schemeClr val="tx1">
                      <a:lumMod val="50000"/>
                      <a:lumOff val="50000"/>
                    </a:schemeClr>
                  </a:solidFill>
                  <a:latin typeface="Roboto" panose="02000000000000000000" pitchFamily="2" charset="0"/>
                  <a:ea typeface="Roboto" panose="02000000000000000000" pitchFamily="2" charset="0"/>
                </a:rPr>
                <a:t>more likely to share their ideas and concerns?</a:t>
              </a:r>
            </a:p>
          </p:txBody>
        </p:sp>
        <p:sp>
          <p:nvSpPr>
            <p:cNvPr id="19" name="Rectangle 18">
              <a:extLst>
                <a:ext uri="{FF2B5EF4-FFF2-40B4-BE49-F238E27FC236}">
                  <a16:creationId xmlns:a16="http://schemas.microsoft.com/office/drawing/2014/main" id="{B1E2D3B3-2FF7-4384-AF86-1218A4923A6F}"/>
                </a:ext>
              </a:extLst>
            </p:cNvPr>
            <p:cNvSpPr/>
            <p:nvPr/>
          </p:nvSpPr>
          <p:spPr>
            <a:xfrm>
              <a:off x="401063" y="4508067"/>
              <a:ext cx="5617948" cy="723275"/>
            </a:xfrm>
            <a:prstGeom prst="rect">
              <a:avLst/>
            </a:prstGeom>
          </p:spPr>
          <p:txBody>
            <a:bodyPr wrap="square">
              <a:spAutoFit/>
            </a:bodyPr>
            <a:lstStyle/>
            <a:p>
              <a:pPr>
                <a:lnSpc>
                  <a:spcPct val="200000"/>
                </a:lnSpc>
              </a:pPr>
              <a:r>
                <a:rPr lang="en-AU" sz="2400" b="1" kern="400" spc="-150" dirty="0">
                  <a:solidFill>
                    <a:srgbClr val="F29232"/>
                  </a:solidFill>
                  <a:latin typeface="Roboto" panose="02000000000000000000" pitchFamily="2" charset="0"/>
                  <a:ea typeface="Roboto" panose="02000000000000000000" pitchFamily="2" charset="0"/>
                </a:rPr>
                <a:t>58%</a:t>
              </a:r>
              <a:r>
                <a:rPr lang="en-AU" sz="2000" b="1" kern="0" dirty="0">
                  <a:solidFill>
                    <a:srgbClr val="2683C6">
                      <a:lumMod val="75000"/>
                    </a:srgbClr>
                  </a:solidFill>
                </a:rPr>
                <a:t> </a:t>
              </a:r>
              <a:r>
                <a:rPr lang="en-AU" sz="2000" b="1" dirty="0">
                  <a:solidFill>
                    <a:schemeClr val="tx1">
                      <a:lumMod val="50000"/>
                      <a:lumOff val="50000"/>
                    </a:schemeClr>
                  </a:solidFill>
                  <a:latin typeface="Roboto" panose="02000000000000000000" pitchFamily="2" charset="0"/>
                  <a:ea typeface="Roboto" panose="02000000000000000000" pitchFamily="2" charset="0"/>
                </a:rPr>
                <a:t>less avoidant of safety issues?</a:t>
              </a:r>
            </a:p>
          </p:txBody>
        </p:sp>
        <p:sp>
          <p:nvSpPr>
            <p:cNvPr id="20" name="Rectangle 19">
              <a:extLst>
                <a:ext uri="{FF2B5EF4-FFF2-40B4-BE49-F238E27FC236}">
                  <a16:creationId xmlns:a16="http://schemas.microsoft.com/office/drawing/2014/main" id="{B5CBA8A3-5982-4D23-9735-2D3481704E18}"/>
                </a:ext>
              </a:extLst>
            </p:cNvPr>
            <p:cNvSpPr/>
            <p:nvPr/>
          </p:nvSpPr>
          <p:spPr>
            <a:xfrm>
              <a:off x="384023" y="5006562"/>
              <a:ext cx="8091981" cy="1356782"/>
            </a:xfrm>
            <a:prstGeom prst="rect">
              <a:avLst/>
            </a:prstGeom>
          </p:spPr>
          <p:txBody>
            <a:bodyPr wrap="square">
              <a:spAutoFit/>
            </a:bodyPr>
            <a:lstStyle/>
            <a:p>
              <a:pPr>
                <a:lnSpc>
                  <a:spcPct val="200000"/>
                </a:lnSpc>
              </a:pPr>
              <a:r>
                <a:rPr lang="en-AU" sz="2400" b="1" kern="400" spc="-150" dirty="0">
                  <a:solidFill>
                    <a:srgbClr val="F29232"/>
                  </a:solidFill>
                  <a:latin typeface="Roboto" panose="02000000000000000000" pitchFamily="2" charset="0"/>
                  <a:ea typeface="Roboto" panose="02000000000000000000" pitchFamily="2" charset="0"/>
                </a:rPr>
                <a:t>63%</a:t>
              </a:r>
              <a:r>
                <a:rPr lang="en-AU" sz="2000" b="1" kern="0" dirty="0">
                  <a:solidFill>
                    <a:srgbClr val="2683C6">
                      <a:lumMod val="75000"/>
                    </a:srgbClr>
                  </a:solidFill>
                </a:rPr>
                <a:t> </a:t>
              </a:r>
              <a:r>
                <a:rPr lang="en-AU" sz="2000" b="1" dirty="0">
                  <a:solidFill>
                    <a:schemeClr val="tx1">
                      <a:lumMod val="50000"/>
                      <a:lumOff val="50000"/>
                    </a:schemeClr>
                  </a:solidFill>
                  <a:latin typeface="Roboto" panose="02000000000000000000" pitchFamily="2" charset="0"/>
                  <a:ea typeface="Roboto" panose="02000000000000000000" pitchFamily="2" charset="0"/>
                </a:rPr>
                <a:t>more confident that changes would result in improved processes?</a:t>
              </a:r>
            </a:p>
          </p:txBody>
        </p:sp>
      </p:grpSp>
    </p:spTree>
    <p:custDataLst>
      <p:tags r:id="rId1"/>
    </p:custDataLst>
    <p:extLst>
      <p:ext uri="{BB962C8B-B14F-4D97-AF65-F5344CB8AC3E}">
        <p14:creationId xmlns:p14="http://schemas.microsoft.com/office/powerpoint/2010/main" val="204947455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28"/>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7B503D196F18F48B3FE276759BD6C14" ma:contentTypeVersion="15" ma:contentTypeDescription="Create a new document." ma:contentTypeScope="" ma:versionID="a407feae828bd41e659977755eb0ec5b">
  <xsd:schema xmlns:xsd="http://www.w3.org/2001/XMLSchema" xmlns:xs="http://www.w3.org/2001/XMLSchema" xmlns:p="http://schemas.microsoft.com/office/2006/metadata/properties" xmlns:ns2="6c1df9c3-fca0-4d33-8ed3-8be84623dc3d" xmlns:ns3="8b7b0397-5866-4d2b-9232-429f208179c6" targetNamespace="http://schemas.microsoft.com/office/2006/metadata/properties" ma:root="true" ma:fieldsID="3fa0a7b65c9d150845fc05a1c23cd3d1" ns2:_="" ns3:_="">
    <xsd:import namespace="6c1df9c3-fca0-4d33-8ed3-8be84623dc3d"/>
    <xsd:import namespace="8b7b0397-5866-4d2b-9232-429f208179c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lcf76f155ced4ddcb4097134ff3c332f" minOccurs="0"/>
                <xsd:element ref="ns2:TaxCatchAll" minOccurs="0"/>
                <xsd:element ref="ns3:MediaServiceDateTaken" minOccurs="0"/>
                <xsd:element ref="ns3:MediaServiceGenerationTime" minOccurs="0"/>
                <xsd:element ref="ns3:MediaServiceEventHashCode" minOccurs="0"/>
                <xsd:element ref="ns3:MediaServiceOCR" minOccurs="0"/>
                <xsd:element ref="ns3:MediaLengthInSeconds" minOccurs="0"/>
                <xsd:element ref="ns3:MediaServiceLocation"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1df9c3-fca0-4d33-8ed3-8be84623dc3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d17f4f8d-e290-44bb-abc4-924faf8d5f4b}" ma:internalName="TaxCatchAll" ma:showField="CatchAllData" ma:web="6c1df9c3-fca0-4d33-8ed3-8be84623dc3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b7b0397-5866-4d2b-9232-429f208179c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4893c46d-8fb9-4d3d-a6c7-9dcc839423b4"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6c1df9c3-fca0-4d33-8ed3-8be84623dc3d" xsi:nil="true"/>
    <lcf76f155ced4ddcb4097134ff3c332f xmlns="8b7b0397-5866-4d2b-9232-429f208179c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11E9E6B-FBCD-4ECC-8C2C-BA20BC080C7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c1df9c3-fca0-4d33-8ed3-8be84623dc3d"/>
    <ds:schemaRef ds:uri="8b7b0397-5866-4d2b-9232-429f208179c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BFEEDE6-2124-4D68-A620-2807C874BF06}">
  <ds:schemaRefs>
    <ds:schemaRef ds:uri="http://schemas.microsoft.com/sharepoint/v3/contenttype/forms"/>
  </ds:schemaRefs>
</ds:datastoreItem>
</file>

<file path=customXml/itemProps3.xml><?xml version="1.0" encoding="utf-8"?>
<ds:datastoreItem xmlns:ds="http://schemas.openxmlformats.org/officeDocument/2006/customXml" ds:itemID="{8B4237A3-0D05-46F6-A41C-6DA1E2CCAD06}">
  <ds:schemaRefs>
    <ds:schemaRef ds:uri="http://purl.org/dc/terms/"/>
    <ds:schemaRef ds:uri="http://schemas.openxmlformats.org/package/2006/metadata/core-properties"/>
    <ds:schemaRef ds:uri="http://purl.org/dc/dcmitype/"/>
    <ds:schemaRef ds:uri="b45e6639-d3cb-4188-972c-f566949724cd"/>
    <ds:schemaRef ds:uri="http://purl.org/dc/elements/1.1/"/>
    <ds:schemaRef ds:uri="57a9c97a-0cb4-40ad-9ad4-474ac6915089"/>
    <ds:schemaRef ds:uri="http://schemas.microsoft.com/office/2006/metadata/properties"/>
    <ds:schemaRef ds:uri="http://schemas.microsoft.com/office/2006/documentManagement/types"/>
    <ds:schemaRef ds:uri="http://schemas.microsoft.com/office/infopath/2007/PartnerControls"/>
    <ds:schemaRef ds:uri="http://www.w3.org/XML/1998/namespace"/>
    <ds:schemaRef ds:uri="6c1df9c3-fca0-4d33-8ed3-8be84623dc3d"/>
    <ds:schemaRef ds:uri="8b7b0397-5866-4d2b-9232-429f208179c6"/>
  </ds:schemaRefs>
</ds:datastoreItem>
</file>

<file path=docProps/app.xml><?xml version="1.0" encoding="utf-8"?>
<Properties xmlns="http://schemas.openxmlformats.org/officeDocument/2006/extended-properties" xmlns:vt="http://schemas.openxmlformats.org/officeDocument/2006/docPropsVTypes">
  <TotalTime>800</TotalTime>
  <Words>807</Words>
  <Application>Microsoft Office PowerPoint</Application>
  <PresentationFormat>Widescreen</PresentationFormat>
  <Paragraphs>77</Paragraphs>
  <Slides>11</Slides>
  <Notes>3</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11</vt:i4>
      </vt:variant>
    </vt:vector>
  </HeadingPairs>
  <TitlesOfParts>
    <vt:vector size="21" baseType="lpstr">
      <vt:lpstr>Arial</vt:lpstr>
      <vt:lpstr>Calibri</vt:lpstr>
      <vt:lpstr>Calibri Light</vt:lpstr>
      <vt:lpstr>Courier New</vt:lpstr>
      <vt:lpstr>Nunito</vt:lpstr>
      <vt:lpstr>Roboto</vt:lpstr>
      <vt:lpstr>Roboto Light</vt:lpstr>
      <vt:lpstr>Wingdings</vt:lpstr>
      <vt:lpstr>Office Theme</vt:lpstr>
      <vt:lpstr>1_Office Theme</vt:lpstr>
      <vt:lpstr>PowerPoint Presentation</vt:lpstr>
      <vt:lpstr>About PSI360</vt:lpstr>
      <vt:lpstr>Four Domains- Explained</vt:lpstr>
      <vt:lpstr>Four Domains- Explained</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aleisha zappia</dc:creator>
  <cp:lastModifiedBy>Data Drives Insight</cp:lastModifiedBy>
  <cp:revision>74</cp:revision>
  <cp:lastPrinted>2022-10-12T09:16:00Z</cp:lastPrinted>
  <dcterms:created xsi:type="dcterms:W3CDTF">2020-07-06T07:11:34Z</dcterms:created>
  <dcterms:modified xsi:type="dcterms:W3CDTF">2024-03-27T07:42:58Z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1BF6B764-27CE-4AE4-A08F-1E1315F9DC5D</vt:lpwstr>
  </property>
  <property fmtid="{D5CDD505-2E9C-101B-9397-08002B2CF9AE}" pid="3" name="ArticulatePath">
    <vt:lpwstr>Introducing ISA360 &amp; IASC360 to an Organisation</vt:lpwstr>
  </property>
  <property fmtid="{D5CDD505-2E9C-101B-9397-08002B2CF9AE}" pid="4" name="ContentTypeId">
    <vt:lpwstr>0x01010017B503D196F18F48B3FE276759BD6C14</vt:lpwstr>
  </property>
  <property fmtid="{D5CDD505-2E9C-101B-9397-08002B2CF9AE}" pid="5" name="MediaServiceImageTags">
    <vt:lpwstr/>
  </property>
</Properties>
</file>