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8.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tags/tag19.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0.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1.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2.xml" ContentType="application/vnd.openxmlformats-officedocument.presentationml.tags+xml"/>
  <Override PartName="/ppt/notesSlides/notesSlide37.xml" ContentType="application/vnd.openxmlformats-officedocument.presentationml.notesSlide+xml"/>
  <Override PartName="/ppt/tags/tag23.xml" ContentType="application/vnd.openxmlformats-officedocument.presentationml.tags+xml"/>
  <Override PartName="/ppt/notesSlides/notesSlide38.xml" ContentType="application/vnd.openxmlformats-officedocument.presentationml.notesSlide+xml"/>
  <Override PartName="/ppt/tags/tag24.xml" ContentType="application/vnd.openxmlformats-officedocument.presentationml.tags+xml"/>
  <Override PartName="/ppt/notesSlides/notesSlide39.xml" ContentType="application/vnd.openxmlformats-officedocument.presentationml.notesSlide+xml"/>
  <Override PartName="/ppt/tags/tag25.xml" ContentType="application/vnd.openxmlformats-officedocument.presentationml.tags+xml"/>
  <Override PartName="/ppt/notesSlides/notesSlide40.xml" ContentType="application/vnd.openxmlformats-officedocument.presentationml.notesSlide+xml"/>
  <Override PartName="/ppt/tags/tag26.xml" ContentType="application/vnd.openxmlformats-officedocument.presentationml.tags+xml"/>
  <Override PartName="/ppt/notesSlides/notesSlide41.xml" ContentType="application/vnd.openxmlformats-officedocument.presentationml.notesSlide+xml"/>
  <Override PartName="/ppt/tags/tag27.xml" ContentType="application/vnd.openxmlformats-officedocument.presentationml.tags+xml"/>
  <Override PartName="/ppt/notesSlides/notesSlide42.xml" ContentType="application/vnd.openxmlformats-officedocument.presentationml.notesSlide+xml"/>
  <Override PartName="/ppt/tags/tag28.xml" ContentType="application/vnd.openxmlformats-officedocument.presentationml.tags+xml"/>
  <Override PartName="/ppt/notesSlides/notesSlide43.xml" ContentType="application/vnd.openxmlformats-officedocument.presentationml.notesSlide+xml"/>
  <Override PartName="/ppt/tags/tag29.xml" ContentType="application/vnd.openxmlformats-officedocument.presentationml.tags+xml"/>
  <Override PartName="/ppt/notesSlides/notesSlide44.xml" ContentType="application/vnd.openxmlformats-officedocument.presentationml.notesSlide+xml"/>
  <Override PartName="/ppt/tags/tag30.xml" ContentType="application/vnd.openxmlformats-officedocument.presentationml.tags+xml"/>
  <Override PartName="/ppt/notesSlides/notesSlide45.xml" ContentType="application/vnd.openxmlformats-officedocument.presentationml.notesSlide+xml"/>
  <Override PartName="/ppt/tags/tag31.xml" ContentType="application/vnd.openxmlformats-officedocument.presentationml.tags+xml"/>
  <Override PartName="/ppt/notesSlides/notesSlide46.xml" ContentType="application/vnd.openxmlformats-officedocument.presentationml.notesSlide+xml"/>
  <Override PartName="/ppt/tags/tag32.xml" ContentType="application/vnd.openxmlformats-officedocument.presentationml.tags+xml"/>
  <Override PartName="/ppt/notesSlides/notesSlide47.xml" ContentType="application/vnd.openxmlformats-officedocument.presentationml.notesSlide+xml"/>
  <Override PartName="/ppt/tags/tag33.xml" ContentType="application/vnd.openxmlformats-officedocument.presentationml.tags+xml"/>
  <Override PartName="/ppt/notesSlides/notesSlide4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4.xml" ContentType="application/vnd.openxmlformats-officedocument.presentationml.tags+xml"/>
  <Override PartName="/ppt/notesSlides/notesSlide4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35.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36.xml" ContentType="application/vnd.openxmlformats-officedocument.presentationml.tags+xml"/>
  <Override PartName="/ppt/notesSlides/notesSlide53.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54.xml" ContentType="application/vnd.openxmlformats-officedocument.presentationml.notesSlide+xml"/>
  <Override PartName="/ppt/tags/tag39.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40.xml" ContentType="application/vnd.openxmlformats-officedocument.presentationml.tags+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5" r:id="rId5"/>
  </p:sldMasterIdLst>
  <p:notesMasterIdLst>
    <p:notesMasterId r:id="rId83"/>
  </p:notesMasterIdLst>
  <p:sldIdLst>
    <p:sldId id="256" r:id="rId6"/>
    <p:sldId id="2062" r:id="rId7"/>
    <p:sldId id="2145708375" r:id="rId8"/>
    <p:sldId id="2145708374" r:id="rId9"/>
    <p:sldId id="2018" r:id="rId10"/>
    <p:sldId id="2145708377" r:id="rId11"/>
    <p:sldId id="2145708376" r:id="rId12"/>
    <p:sldId id="2145708393" r:id="rId13"/>
    <p:sldId id="2145708394" r:id="rId14"/>
    <p:sldId id="2145708391" r:id="rId15"/>
    <p:sldId id="2040" r:id="rId16"/>
    <p:sldId id="2145708396" r:id="rId17"/>
    <p:sldId id="2034" r:id="rId18"/>
    <p:sldId id="2025" r:id="rId19"/>
    <p:sldId id="2051" r:id="rId20"/>
    <p:sldId id="2032" r:id="rId21"/>
    <p:sldId id="2145708431" r:id="rId22"/>
    <p:sldId id="2063" r:id="rId23"/>
    <p:sldId id="2145708427" r:id="rId24"/>
    <p:sldId id="2015" r:id="rId25"/>
    <p:sldId id="2145708430" r:id="rId26"/>
    <p:sldId id="2145708412" r:id="rId27"/>
    <p:sldId id="2145708368" r:id="rId28"/>
    <p:sldId id="2079" r:id="rId29"/>
    <p:sldId id="2089" r:id="rId30"/>
    <p:sldId id="2023" r:id="rId31"/>
    <p:sldId id="267" r:id="rId32"/>
    <p:sldId id="2145708405" r:id="rId33"/>
    <p:sldId id="2145708415" r:id="rId34"/>
    <p:sldId id="2145708416" r:id="rId35"/>
    <p:sldId id="2145708417" r:id="rId36"/>
    <p:sldId id="2145708418" r:id="rId37"/>
    <p:sldId id="2145708419" r:id="rId38"/>
    <p:sldId id="2145708420" r:id="rId39"/>
    <p:sldId id="2145708511" r:id="rId40"/>
    <p:sldId id="2145708422" r:id="rId41"/>
    <p:sldId id="2145708423" r:id="rId42"/>
    <p:sldId id="2057" r:id="rId43"/>
    <p:sldId id="2059" r:id="rId44"/>
    <p:sldId id="2145708373" r:id="rId45"/>
    <p:sldId id="2061" r:id="rId46"/>
    <p:sldId id="2145708397" r:id="rId47"/>
    <p:sldId id="2067" r:id="rId48"/>
    <p:sldId id="285" r:id="rId49"/>
    <p:sldId id="2145708400" r:id="rId50"/>
    <p:sldId id="403" r:id="rId51"/>
    <p:sldId id="279" r:id="rId52"/>
    <p:sldId id="2145708428" r:id="rId53"/>
    <p:sldId id="280" r:id="rId54"/>
    <p:sldId id="2145708429" r:id="rId55"/>
    <p:sldId id="2069" r:id="rId56"/>
    <p:sldId id="271" r:id="rId57"/>
    <p:sldId id="292" r:id="rId58"/>
    <p:sldId id="272" r:id="rId59"/>
    <p:sldId id="265" r:id="rId60"/>
    <p:sldId id="270" r:id="rId61"/>
    <p:sldId id="2071" r:id="rId62"/>
    <p:sldId id="288" r:id="rId63"/>
    <p:sldId id="2145708424" r:id="rId64"/>
    <p:sldId id="2145708425" r:id="rId65"/>
    <p:sldId id="2145708426" r:id="rId66"/>
    <p:sldId id="2065" r:id="rId67"/>
    <p:sldId id="2022" r:id="rId68"/>
    <p:sldId id="2145708510" r:id="rId69"/>
    <p:sldId id="2145708389" r:id="rId70"/>
    <p:sldId id="2145708390" r:id="rId71"/>
    <p:sldId id="2145708384" r:id="rId72"/>
    <p:sldId id="276" r:id="rId73"/>
    <p:sldId id="2145708386" r:id="rId74"/>
    <p:sldId id="2145708395" r:id="rId75"/>
    <p:sldId id="2145708366" r:id="rId76"/>
    <p:sldId id="1091" r:id="rId77"/>
    <p:sldId id="2049" r:id="rId78"/>
    <p:sldId id="2145708371" r:id="rId79"/>
    <p:sldId id="2145708367" r:id="rId80"/>
    <p:sldId id="2145708372" r:id="rId81"/>
    <p:sldId id="2070" r:id="rId82"/>
  </p:sldIdLst>
  <p:sldSz cx="12192000" cy="6858000"/>
  <p:notesSz cx="6742113" cy="9875838"/>
  <p:custDataLst>
    <p:tags r:id="rId8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999999"/>
    <a:srgbClr val="201D4B"/>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8" d="100"/>
          <a:sy n="98" d="100"/>
        </p:scale>
        <p:origin x="68" y="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tags" Target="tags/tag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s>
</file>

<file path=ppt/diagrams/_rels/data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ata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svg"/><Relationship Id="rId1" Type="http://schemas.openxmlformats.org/officeDocument/2006/relationships/image" Target="../media/image88.png"/><Relationship Id="rId4" Type="http://schemas.openxmlformats.org/officeDocument/2006/relationships/image" Target="../media/image9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svg"/><Relationship Id="rId1" Type="http://schemas.openxmlformats.org/officeDocument/2006/relationships/image" Target="../media/image88.png"/><Relationship Id="rId4" Type="http://schemas.openxmlformats.org/officeDocument/2006/relationships/image" Target="../media/image9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A7768B-50B0-4B3B-8115-10F5FB0B08AA}" type="doc">
      <dgm:prSet loTypeId="urn:microsoft.com/office/officeart/2018/2/layout/IconCircleList" loCatId="icon" qsTypeId="urn:microsoft.com/office/officeart/2005/8/quickstyle/simple4" qsCatId="simple" csTypeId="urn:microsoft.com/office/officeart/2005/8/colors/accent1_2" csCatId="accent1" phldr="1"/>
      <dgm:spPr/>
      <dgm:t>
        <a:bodyPr/>
        <a:lstStyle/>
        <a:p>
          <a:endParaRPr lang="en-US"/>
        </a:p>
      </dgm:t>
    </dgm:pt>
    <dgm:pt modelId="{A4C0E6A7-61B9-42F4-8EFD-CFFB2E846041}">
      <dgm:prSet custT="1"/>
      <dgm:spPr/>
      <dgm:t>
        <a:bodyPr/>
        <a:lstStyle/>
        <a:p>
          <a:pPr>
            <a:lnSpc>
              <a:spcPct val="100000"/>
            </a:lnSpc>
          </a:pPr>
          <a:r>
            <a:rPr lang="en-US" sz="1800">
              <a:solidFill>
                <a:schemeClr val="tx1"/>
              </a:solidFill>
              <a:latin typeface="Poppins Light" panose="00000400000000000000" pitchFamily="2" charset="0"/>
              <a:cs typeface="Poppins Light" panose="00000400000000000000" pitchFamily="2" charset="0"/>
            </a:rPr>
            <a:t>4-minute online survey </a:t>
          </a:r>
        </a:p>
      </dgm:t>
    </dgm:pt>
    <dgm:pt modelId="{C60B81FB-5809-41C8-9042-235212C70509}" type="parTrans" cxnId="{EAA548E3-BDA3-4932-8D74-74AAE23823FE}">
      <dgm:prSet/>
      <dgm:spPr/>
      <dgm:t>
        <a:bodyPr/>
        <a:lstStyle/>
        <a:p>
          <a:endParaRPr lang="en-US" sz="2400">
            <a:latin typeface="Poppins Light" panose="00000400000000000000" pitchFamily="2" charset="0"/>
            <a:cs typeface="Poppins Light" panose="00000400000000000000" pitchFamily="2" charset="0"/>
          </a:endParaRPr>
        </a:p>
      </dgm:t>
    </dgm:pt>
    <dgm:pt modelId="{F424FF10-D2F6-4610-864B-A70A83543A1B}" type="sibTrans" cxnId="{EAA548E3-BDA3-4932-8D74-74AAE23823FE}">
      <dgm:prSet/>
      <dgm:spPr/>
      <dgm:t>
        <a:bodyPr/>
        <a:lstStyle/>
        <a:p>
          <a:pPr>
            <a:lnSpc>
              <a:spcPct val="100000"/>
            </a:lnSpc>
          </a:pPr>
          <a:endParaRPr lang="en-US" sz="2400">
            <a:latin typeface="Poppins Light" panose="00000400000000000000" pitchFamily="2" charset="0"/>
            <a:cs typeface="Poppins Light" panose="00000400000000000000" pitchFamily="2" charset="0"/>
          </a:endParaRPr>
        </a:p>
      </dgm:t>
    </dgm:pt>
    <dgm:pt modelId="{3BBC79BB-CD65-4278-A37C-F49CF76CD8DA}">
      <dgm:prSet custT="1"/>
      <dgm:spPr/>
      <dgm:t>
        <a:bodyPr/>
        <a:lstStyle/>
        <a:p>
          <a:pPr>
            <a:lnSpc>
              <a:spcPct val="100000"/>
            </a:lnSpc>
          </a:pPr>
          <a:r>
            <a:rPr lang="en-US" sz="1800">
              <a:solidFill>
                <a:schemeClr val="tx1"/>
              </a:solidFill>
              <a:latin typeface="Poppins Light" panose="00000400000000000000" pitchFamily="2" charset="0"/>
              <a:cs typeface="Poppins Light" panose="00000400000000000000" pitchFamily="2" charset="0"/>
            </a:rPr>
            <a:t>Identifies risk factors</a:t>
          </a:r>
        </a:p>
      </dgm:t>
    </dgm:pt>
    <dgm:pt modelId="{226D72FD-F4D1-462A-A4D0-EADFD42D5C86}" type="parTrans" cxnId="{089EC540-5D6B-4212-B492-FFF6D0BD83DC}">
      <dgm:prSet/>
      <dgm:spPr/>
      <dgm:t>
        <a:bodyPr/>
        <a:lstStyle/>
        <a:p>
          <a:endParaRPr lang="en-US" sz="2400">
            <a:latin typeface="Poppins Light" panose="00000400000000000000" pitchFamily="2" charset="0"/>
            <a:cs typeface="Poppins Light" panose="00000400000000000000" pitchFamily="2" charset="0"/>
          </a:endParaRPr>
        </a:p>
      </dgm:t>
    </dgm:pt>
    <dgm:pt modelId="{9DBDEC66-6503-4DB3-9C87-23CAF8621C23}" type="sibTrans" cxnId="{089EC540-5D6B-4212-B492-FFF6D0BD83DC}">
      <dgm:prSet/>
      <dgm:spPr/>
      <dgm:t>
        <a:bodyPr/>
        <a:lstStyle/>
        <a:p>
          <a:pPr>
            <a:lnSpc>
              <a:spcPct val="100000"/>
            </a:lnSpc>
          </a:pPr>
          <a:endParaRPr lang="en-US" sz="2400">
            <a:latin typeface="Poppins Light" panose="00000400000000000000" pitchFamily="2" charset="0"/>
            <a:cs typeface="Poppins Light" panose="00000400000000000000" pitchFamily="2" charset="0"/>
          </a:endParaRPr>
        </a:p>
      </dgm:t>
    </dgm:pt>
    <dgm:pt modelId="{DAFE4071-6C6E-4E61-9A57-02A0E26B91C1}">
      <dgm:prSet custT="1"/>
      <dgm:spPr/>
      <dgm:t>
        <a:bodyPr/>
        <a:lstStyle/>
        <a:p>
          <a:pPr>
            <a:lnSpc>
              <a:spcPct val="100000"/>
            </a:lnSpc>
          </a:pPr>
          <a:r>
            <a:rPr lang="en-GB" sz="1800">
              <a:solidFill>
                <a:schemeClr val="tx1"/>
              </a:solidFill>
              <a:latin typeface="Poppins Light" panose="00000400000000000000" pitchFamily="2" charset="0"/>
              <a:cs typeface="Poppins Light" panose="00000400000000000000" pitchFamily="2" charset="0"/>
            </a:rPr>
            <a:t>Builds an evidence base that helps inform business and workplace strategy</a:t>
          </a:r>
          <a:endParaRPr lang="en-US" sz="1800">
            <a:solidFill>
              <a:schemeClr val="tx1"/>
            </a:solidFill>
            <a:latin typeface="Poppins Light" panose="00000400000000000000" pitchFamily="2" charset="0"/>
            <a:cs typeface="Poppins Light" panose="00000400000000000000" pitchFamily="2" charset="0"/>
          </a:endParaRPr>
        </a:p>
      </dgm:t>
    </dgm:pt>
    <dgm:pt modelId="{C9123884-6D4A-4A89-A66C-6B08D3096804}" type="parTrans" cxnId="{09FEF8EE-459F-4474-A8B8-3159B844C561}">
      <dgm:prSet/>
      <dgm:spPr/>
      <dgm:t>
        <a:bodyPr/>
        <a:lstStyle/>
        <a:p>
          <a:endParaRPr lang="en-US" sz="2400">
            <a:latin typeface="Poppins Light" panose="00000400000000000000" pitchFamily="2" charset="0"/>
            <a:cs typeface="Poppins Light" panose="00000400000000000000" pitchFamily="2" charset="0"/>
          </a:endParaRPr>
        </a:p>
      </dgm:t>
    </dgm:pt>
    <dgm:pt modelId="{055C33DA-9F8B-41CE-963F-741178685015}" type="sibTrans" cxnId="{09FEF8EE-459F-4474-A8B8-3159B844C561}">
      <dgm:prSet/>
      <dgm:spPr/>
      <dgm:t>
        <a:bodyPr/>
        <a:lstStyle/>
        <a:p>
          <a:endParaRPr lang="en-US" sz="2400">
            <a:latin typeface="Poppins Light" panose="00000400000000000000" pitchFamily="2" charset="0"/>
            <a:cs typeface="Poppins Light" panose="00000400000000000000" pitchFamily="2" charset="0"/>
          </a:endParaRPr>
        </a:p>
      </dgm:t>
    </dgm:pt>
    <dgm:pt modelId="{02FA778D-650F-4240-B085-AFACC8748B6F}" type="pres">
      <dgm:prSet presAssocID="{4CA7768B-50B0-4B3B-8115-10F5FB0B08AA}" presName="root" presStyleCnt="0">
        <dgm:presLayoutVars>
          <dgm:dir/>
          <dgm:resizeHandles val="exact"/>
        </dgm:presLayoutVars>
      </dgm:prSet>
      <dgm:spPr/>
    </dgm:pt>
    <dgm:pt modelId="{5F298E75-8E67-4C95-8722-17B897C6051C}" type="pres">
      <dgm:prSet presAssocID="{4CA7768B-50B0-4B3B-8115-10F5FB0B08AA}" presName="container" presStyleCnt="0">
        <dgm:presLayoutVars>
          <dgm:dir/>
          <dgm:resizeHandles val="exact"/>
        </dgm:presLayoutVars>
      </dgm:prSet>
      <dgm:spPr/>
    </dgm:pt>
    <dgm:pt modelId="{3FD8922B-07B7-4182-B590-0651BED856B7}" type="pres">
      <dgm:prSet presAssocID="{A4C0E6A7-61B9-42F4-8EFD-CFFB2E846041}" presName="compNode" presStyleCnt="0"/>
      <dgm:spPr/>
    </dgm:pt>
    <dgm:pt modelId="{03E9EAED-0A32-4C43-9CA9-A7D4054EA7AD}" type="pres">
      <dgm:prSet presAssocID="{A4C0E6A7-61B9-42F4-8EFD-CFFB2E846041}" presName="iconBgRect" presStyleLbl="bgShp" presStyleIdx="0" presStyleCnt="3"/>
      <dgm:spPr/>
    </dgm:pt>
    <dgm:pt modelId="{0C5AE1E5-FF57-4AA7-B751-E229A7D7EC98}" type="pres">
      <dgm:prSet presAssocID="{A4C0E6A7-61B9-42F4-8EFD-CFFB2E846041}" presName="iconRect" presStyleLbl="node1" presStyleIdx="0" presStyleCnt="3"/>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opwatch"/>
        </a:ext>
      </dgm:extLst>
    </dgm:pt>
    <dgm:pt modelId="{801236E2-FECA-44AA-A3F1-5C378FD8ACD5}" type="pres">
      <dgm:prSet presAssocID="{A4C0E6A7-61B9-42F4-8EFD-CFFB2E846041}" presName="spaceRect" presStyleCnt="0"/>
      <dgm:spPr/>
    </dgm:pt>
    <dgm:pt modelId="{0A9FC59A-1D8A-45BD-8974-0D9084084ABB}" type="pres">
      <dgm:prSet presAssocID="{A4C0E6A7-61B9-42F4-8EFD-CFFB2E846041}" presName="textRect" presStyleLbl="revTx" presStyleIdx="0" presStyleCnt="3">
        <dgm:presLayoutVars>
          <dgm:chMax val="1"/>
          <dgm:chPref val="1"/>
        </dgm:presLayoutVars>
      </dgm:prSet>
      <dgm:spPr/>
    </dgm:pt>
    <dgm:pt modelId="{09FE2EEE-B2C0-4A0B-B885-B144980CB3AE}" type="pres">
      <dgm:prSet presAssocID="{F424FF10-D2F6-4610-864B-A70A83543A1B}" presName="sibTrans" presStyleLbl="sibTrans2D1" presStyleIdx="0" presStyleCnt="0"/>
      <dgm:spPr/>
    </dgm:pt>
    <dgm:pt modelId="{109E4D21-0BE3-429E-8792-33DE0E0433FC}" type="pres">
      <dgm:prSet presAssocID="{3BBC79BB-CD65-4278-A37C-F49CF76CD8DA}" presName="compNode" presStyleCnt="0"/>
      <dgm:spPr/>
    </dgm:pt>
    <dgm:pt modelId="{4D253789-10A3-4DF8-97CB-CEFAA7EA2B55}" type="pres">
      <dgm:prSet presAssocID="{3BBC79BB-CD65-4278-A37C-F49CF76CD8DA}" presName="iconBgRect" presStyleLbl="bgShp" presStyleIdx="1" presStyleCnt="3" custLinFactNeighborX="-28491" custLinFactNeighborY="889"/>
      <dgm:spPr/>
    </dgm:pt>
    <dgm:pt modelId="{615D3D07-9117-402C-B7DA-A5BF4645EAD1}" type="pres">
      <dgm:prSet presAssocID="{3BBC79BB-CD65-4278-A37C-F49CF76CD8DA}" presName="iconRect" presStyleLbl="node1" presStyleIdx="1" presStyleCnt="3" custLinFactNeighborX="-49123" custLinFactNeighborY="1532"/>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Warning"/>
        </a:ext>
      </dgm:extLst>
    </dgm:pt>
    <dgm:pt modelId="{990390CD-2FB9-415B-9069-3FDBC483FD14}" type="pres">
      <dgm:prSet presAssocID="{3BBC79BB-CD65-4278-A37C-F49CF76CD8DA}" presName="spaceRect" presStyleCnt="0"/>
      <dgm:spPr/>
    </dgm:pt>
    <dgm:pt modelId="{5BA55181-0534-44FE-A7D6-C2F3E80D514D}" type="pres">
      <dgm:prSet presAssocID="{3BBC79BB-CD65-4278-A37C-F49CF76CD8DA}" presName="textRect" presStyleLbl="revTx" presStyleIdx="1" presStyleCnt="3" custLinFactNeighborX="-12087" custLinFactNeighborY="889">
        <dgm:presLayoutVars>
          <dgm:chMax val="1"/>
          <dgm:chPref val="1"/>
        </dgm:presLayoutVars>
      </dgm:prSet>
      <dgm:spPr/>
    </dgm:pt>
    <dgm:pt modelId="{541A2D6D-F81B-4BB4-8329-B4B14C54BADC}" type="pres">
      <dgm:prSet presAssocID="{9DBDEC66-6503-4DB3-9C87-23CAF8621C23}" presName="sibTrans" presStyleLbl="sibTrans2D1" presStyleIdx="0" presStyleCnt="0"/>
      <dgm:spPr/>
    </dgm:pt>
    <dgm:pt modelId="{752FEB69-AD45-4C14-99E7-CE51753D5D94}" type="pres">
      <dgm:prSet presAssocID="{DAFE4071-6C6E-4E61-9A57-02A0E26B91C1}" presName="compNode" presStyleCnt="0"/>
      <dgm:spPr/>
    </dgm:pt>
    <dgm:pt modelId="{91FFEB1E-B411-4B4F-8F05-A32075243D7B}" type="pres">
      <dgm:prSet presAssocID="{DAFE4071-6C6E-4E61-9A57-02A0E26B91C1}" presName="iconBgRect" presStyleLbl="bgShp" presStyleIdx="2" presStyleCnt="3" custLinFactNeighborX="-86637" custLinFactNeighborY="889"/>
      <dgm:spPr/>
    </dgm:pt>
    <dgm:pt modelId="{5D6532D1-F1FA-49A9-AE7F-229AE4C68467}" type="pres">
      <dgm:prSet presAssocID="{DAFE4071-6C6E-4E61-9A57-02A0E26B91C1}" presName="iconRect" presStyleLbl="node1" presStyleIdx="2" presStyleCnt="3" custLinFactX="-49374" custLinFactNeighborX="-100000" custLinFactNeighborY="153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usiness Growth outline"/>
        </a:ext>
      </dgm:extLst>
    </dgm:pt>
    <dgm:pt modelId="{D890EEBB-A7BD-455A-A631-8D4A143466BE}" type="pres">
      <dgm:prSet presAssocID="{DAFE4071-6C6E-4E61-9A57-02A0E26B91C1}" presName="spaceRect" presStyleCnt="0"/>
      <dgm:spPr/>
    </dgm:pt>
    <dgm:pt modelId="{6AB4AEE0-C490-4A7D-8521-A83760CE8667}" type="pres">
      <dgm:prSet presAssocID="{DAFE4071-6C6E-4E61-9A57-02A0E26B91C1}" presName="textRect" presStyleLbl="revTx" presStyleIdx="2" presStyleCnt="3" custScaleX="195951" custLinFactNeighborX="9618" custLinFactNeighborY="-1160">
        <dgm:presLayoutVars>
          <dgm:chMax val="1"/>
          <dgm:chPref val="1"/>
        </dgm:presLayoutVars>
      </dgm:prSet>
      <dgm:spPr/>
    </dgm:pt>
  </dgm:ptLst>
  <dgm:cxnLst>
    <dgm:cxn modelId="{38369E04-BFE4-424D-9D3A-F0D220F52C5F}" type="presOf" srcId="{9DBDEC66-6503-4DB3-9C87-23CAF8621C23}" destId="{541A2D6D-F81B-4BB4-8329-B4B14C54BADC}" srcOrd="0" destOrd="0" presId="urn:microsoft.com/office/officeart/2018/2/layout/IconCircleList"/>
    <dgm:cxn modelId="{9D10840F-B2BC-4125-8A42-4B72C524A088}" type="presOf" srcId="{4CA7768B-50B0-4B3B-8115-10F5FB0B08AA}" destId="{02FA778D-650F-4240-B085-AFACC8748B6F}" srcOrd="0" destOrd="0" presId="urn:microsoft.com/office/officeart/2018/2/layout/IconCircleList"/>
    <dgm:cxn modelId="{EB075A19-6292-452D-B2DF-2023428F7E2D}" type="presOf" srcId="{3BBC79BB-CD65-4278-A37C-F49CF76CD8DA}" destId="{5BA55181-0534-44FE-A7D6-C2F3E80D514D}" srcOrd="0" destOrd="0" presId="urn:microsoft.com/office/officeart/2018/2/layout/IconCircleList"/>
    <dgm:cxn modelId="{9DC47333-ECFF-416F-B8E7-288891737E1D}" type="presOf" srcId="{F424FF10-D2F6-4610-864B-A70A83543A1B}" destId="{09FE2EEE-B2C0-4A0B-B885-B144980CB3AE}" srcOrd="0" destOrd="0" presId="urn:microsoft.com/office/officeart/2018/2/layout/IconCircleList"/>
    <dgm:cxn modelId="{089EC540-5D6B-4212-B492-FFF6D0BD83DC}" srcId="{4CA7768B-50B0-4B3B-8115-10F5FB0B08AA}" destId="{3BBC79BB-CD65-4278-A37C-F49CF76CD8DA}" srcOrd="1" destOrd="0" parTransId="{226D72FD-F4D1-462A-A4D0-EADFD42D5C86}" sibTransId="{9DBDEC66-6503-4DB3-9C87-23CAF8621C23}"/>
    <dgm:cxn modelId="{25BECF40-75CA-4E89-B663-9DBCDC6DC45B}" type="presOf" srcId="{A4C0E6A7-61B9-42F4-8EFD-CFFB2E846041}" destId="{0A9FC59A-1D8A-45BD-8974-0D9084084ABB}" srcOrd="0" destOrd="0" presId="urn:microsoft.com/office/officeart/2018/2/layout/IconCircleList"/>
    <dgm:cxn modelId="{B0622661-AD4F-435A-8334-7515F135EA8C}" type="presOf" srcId="{DAFE4071-6C6E-4E61-9A57-02A0E26B91C1}" destId="{6AB4AEE0-C490-4A7D-8521-A83760CE8667}" srcOrd="0" destOrd="0" presId="urn:microsoft.com/office/officeart/2018/2/layout/IconCircleList"/>
    <dgm:cxn modelId="{EAA548E3-BDA3-4932-8D74-74AAE23823FE}" srcId="{4CA7768B-50B0-4B3B-8115-10F5FB0B08AA}" destId="{A4C0E6A7-61B9-42F4-8EFD-CFFB2E846041}" srcOrd="0" destOrd="0" parTransId="{C60B81FB-5809-41C8-9042-235212C70509}" sibTransId="{F424FF10-D2F6-4610-864B-A70A83543A1B}"/>
    <dgm:cxn modelId="{09FEF8EE-459F-4474-A8B8-3159B844C561}" srcId="{4CA7768B-50B0-4B3B-8115-10F5FB0B08AA}" destId="{DAFE4071-6C6E-4E61-9A57-02A0E26B91C1}" srcOrd="2" destOrd="0" parTransId="{C9123884-6D4A-4A89-A66C-6B08D3096804}" sibTransId="{055C33DA-9F8B-41CE-963F-741178685015}"/>
    <dgm:cxn modelId="{DFBFCE05-AE71-4B0B-A760-DF8ED62A2BDA}" type="presParOf" srcId="{02FA778D-650F-4240-B085-AFACC8748B6F}" destId="{5F298E75-8E67-4C95-8722-17B897C6051C}" srcOrd="0" destOrd="0" presId="urn:microsoft.com/office/officeart/2018/2/layout/IconCircleList"/>
    <dgm:cxn modelId="{B51DC9ED-5EAA-4D0C-840C-1C02A5ADCE0A}" type="presParOf" srcId="{5F298E75-8E67-4C95-8722-17B897C6051C}" destId="{3FD8922B-07B7-4182-B590-0651BED856B7}" srcOrd="0" destOrd="0" presId="urn:microsoft.com/office/officeart/2018/2/layout/IconCircleList"/>
    <dgm:cxn modelId="{EBF5BF7E-08E0-4CD7-BB42-B05205CD7D07}" type="presParOf" srcId="{3FD8922B-07B7-4182-B590-0651BED856B7}" destId="{03E9EAED-0A32-4C43-9CA9-A7D4054EA7AD}" srcOrd="0" destOrd="0" presId="urn:microsoft.com/office/officeart/2018/2/layout/IconCircleList"/>
    <dgm:cxn modelId="{CD36B230-60BC-4935-A0EE-2C98E887CF3A}" type="presParOf" srcId="{3FD8922B-07B7-4182-B590-0651BED856B7}" destId="{0C5AE1E5-FF57-4AA7-B751-E229A7D7EC98}" srcOrd="1" destOrd="0" presId="urn:microsoft.com/office/officeart/2018/2/layout/IconCircleList"/>
    <dgm:cxn modelId="{1679E600-210F-43DD-8BEE-53C317FD91FC}" type="presParOf" srcId="{3FD8922B-07B7-4182-B590-0651BED856B7}" destId="{801236E2-FECA-44AA-A3F1-5C378FD8ACD5}" srcOrd="2" destOrd="0" presId="urn:microsoft.com/office/officeart/2018/2/layout/IconCircleList"/>
    <dgm:cxn modelId="{110BC1F9-3D1F-4FDF-AEC4-E10787BBCDC9}" type="presParOf" srcId="{3FD8922B-07B7-4182-B590-0651BED856B7}" destId="{0A9FC59A-1D8A-45BD-8974-0D9084084ABB}" srcOrd="3" destOrd="0" presId="urn:microsoft.com/office/officeart/2018/2/layout/IconCircleList"/>
    <dgm:cxn modelId="{DA1F0E07-6C24-4480-B690-064D6000426E}" type="presParOf" srcId="{5F298E75-8E67-4C95-8722-17B897C6051C}" destId="{09FE2EEE-B2C0-4A0B-B885-B144980CB3AE}" srcOrd="1" destOrd="0" presId="urn:microsoft.com/office/officeart/2018/2/layout/IconCircleList"/>
    <dgm:cxn modelId="{61A5A9B9-DE4E-4AB9-B894-E61F3FC6500D}" type="presParOf" srcId="{5F298E75-8E67-4C95-8722-17B897C6051C}" destId="{109E4D21-0BE3-429E-8792-33DE0E0433FC}" srcOrd="2" destOrd="0" presId="urn:microsoft.com/office/officeart/2018/2/layout/IconCircleList"/>
    <dgm:cxn modelId="{EAB26A4F-CBDA-4672-B368-70F2C96C8EFB}" type="presParOf" srcId="{109E4D21-0BE3-429E-8792-33DE0E0433FC}" destId="{4D253789-10A3-4DF8-97CB-CEFAA7EA2B55}" srcOrd="0" destOrd="0" presId="urn:microsoft.com/office/officeart/2018/2/layout/IconCircleList"/>
    <dgm:cxn modelId="{A399ABDE-93BE-4232-8BDB-D6B327B2E27D}" type="presParOf" srcId="{109E4D21-0BE3-429E-8792-33DE0E0433FC}" destId="{615D3D07-9117-402C-B7DA-A5BF4645EAD1}" srcOrd="1" destOrd="0" presId="urn:microsoft.com/office/officeart/2018/2/layout/IconCircleList"/>
    <dgm:cxn modelId="{D74991DF-2604-4D03-8AA1-B837E27CE970}" type="presParOf" srcId="{109E4D21-0BE3-429E-8792-33DE0E0433FC}" destId="{990390CD-2FB9-415B-9069-3FDBC483FD14}" srcOrd="2" destOrd="0" presId="urn:microsoft.com/office/officeart/2018/2/layout/IconCircleList"/>
    <dgm:cxn modelId="{AA764CA6-2131-4F22-A9AB-4D79F054B3D5}" type="presParOf" srcId="{109E4D21-0BE3-429E-8792-33DE0E0433FC}" destId="{5BA55181-0534-44FE-A7D6-C2F3E80D514D}" srcOrd="3" destOrd="0" presId="urn:microsoft.com/office/officeart/2018/2/layout/IconCircleList"/>
    <dgm:cxn modelId="{4C734ED5-634C-4BF9-A05E-A4256E3286ED}" type="presParOf" srcId="{5F298E75-8E67-4C95-8722-17B897C6051C}" destId="{541A2D6D-F81B-4BB4-8329-B4B14C54BADC}" srcOrd="3" destOrd="0" presId="urn:microsoft.com/office/officeart/2018/2/layout/IconCircleList"/>
    <dgm:cxn modelId="{D0C8B81E-C569-4CBF-A7D1-7AFBB8223CB1}" type="presParOf" srcId="{5F298E75-8E67-4C95-8722-17B897C6051C}" destId="{752FEB69-AD45-4C14-99E7-CE51753D5D94}" srcOrd="4" destOrd="0" presId="urn:microsoft.com/office/officeart/2018/2/layout/IconCircleList"/>
    <dgm:cxn modelId="{E442C553-3310-4D4F-AB0C-CE68DEFF41C2}" type="presParOf" srcId="{752FEB69-AD45-4C14-99E7-CE51753D5D94}" destId="{91FFEB1E-B411-4B4F-8F05-A32075243D7B}" srcOrd="0" destOrd="0" presId="urn:microsoft.com/office/officeart/2018/2/layout/IconCircleList"/>
    <dgm:cxn modelId="{462DCC3B-22EB-436E-AAB9-E74892131089}" type="presParOf" srcId="{752FEB69-AD45-4C14-99E7-CE51753D5D94}" destId="{5D6532D1-F1FA-49A9-AE7F-229AE4C68467}" srcOrd="1" destOrd="0" presId="urn:microsoft.com/office/officeart/2018/2/layout/IconCircleList"/>
    <dgm:cxn modelId="{522CF10A-2290-40F3-8C6F-DD78F3AB39F6}" type="presParOf" srcId="{752FEB69-AD45-4C14-99E7-CE51753D5D94}" destId="{D890EEBB-A7BD-455A-A631-8D4A143466BE}" srcOrd="2" destOrd="0" presId="urn:microsoft.com/office/officeart/2018/2/layout/IconCircleList"/>
    <dgm:cxn modelId="{8F16C10C-5023-4269-AD4C-B5B9138D7A98}" type="presParOf" srcId="{752FEB69-AD45-4C14-99E7-CE51753D5D94}" destId="{6AB4AEE0-C490-4A7D-8521-A83760CE8667}"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A7768B-50B0-4B3B-8115-10F5FB0B08AA}" type="doc">
      <dgm:prSet loTypeId="urn:microsoft.com/office/officeart/2018/2/layout/IconCircleList" loCatId="icon" qsTypeId="urn:microsoft.com/office/officeart/2005/8/quickstyle/simple4" qsCatId="simple" csTypeId="urn:microsoft.com/office/officeart/2005/8/colors/accent6_2" csCatId="accent6" phldr="1"/>
      <dgm:spPr/>
      <dgm:t>
        <a:bodyPr/>
        <a:lstStyle/>
        <a:p>
          <a:endParaRPr lang="en-US"/>
        </a:p>
      </dgm:t>
    </dgm:pt>
    <dgm:pt modelId="{A4C0E6A7-61B9-42F4-8EFD-CFFB2E846041}">
      <dgm:prSet custT="1"/>
      <dgm:spPr/>
      <dgm:t>
        <a:bodyPr/>
        <a:lstStyle/>
        <a:p>
          <a:pPr>
            <a:lnSpc>
              <a:spcPct val="100000"/>
            </a:lnSpc>
          </a:pPr>
          <a:r>
            <a:rPr lang="en-US" sz="1800">
              <a:latin typeface="Poppins Light" panose="00000400000000000000" pitchFamily="2" charset="0"/>
              <a:cs typeface="Poppins Light" panose="00000400000000000000" pitchFamily="2" charset="0"/>
            </a:rPr>
            <a:t>Makes the invisible Visible</a:t>
          </a:r>
        </a:p>
      </dgm:t>
    </dgm:pt>
    <dgm:pt modelId="{C60B81FB-5809-41C8-9042-235212C70509}" type="parTrans" cxnId="{EAA548E3-BDA3-4932-8D74-74AAE23823FE}">
      <dgm:prSet/>
      <dgm:spPr/>
      <dgm:t>
        <a:bodyPr/>
        <a:lstStyle/>
        <a:p>
          <a:endParaRPr lang="en-US" sz="2400">
            <a:latin typeface="Poppins Light" panose="00000400000000000000" pitchFamily="2" charset="0"/>
            <a:cs typeface="Poppins Light" panose="00000400000000000000" pitchFamily="2" charset="0"/>
          </a:endParaRPr>
        </a:p>
      </dgm:t>
    </dgm:pt>
    <dgm:pt modelId="{F424FF10-D2F6-4610-864B-A70A83543A1B}" type="sibTrans" cxnId="{EAA548E3-BDA3-4932-8D74-74AAE23823FE}">
      <dgm:prSet/>
      <dgm:spPr/>
      <dgm:t>
        <a:bodyPr/>
        <a:lstStyle/>
        <a:p>
          <a:pPr>
            <a:lnSpc>
              <a:spcPct val="100000"/>
            </a:lnSpc>
          </a:pPr>
          <a:endParaRPr lang="en-US" sz="2400">
            <a:latin typeface="Poppins Light" panose="00000400000000000000" pitchFamily="2" charset="0"/>
            <a:cs typeface="Poppins Light" panose="00000400000000000000" pitchFamily="2" charset="0"/>
          </a:endParaRPr>
        </a:p>
      </dgm:t>
    </dgm:pt>
    <dgm:pt modelId="{3BBC79BB-CD65-4278-A37C-F49CF76CD8DA}">
      <dgm:prSet custT="1"/>
      <dgm:spPr/>
      <dgm:t>
        <a:bodyPr/>
        <a:lstStyle/>
        <a:p>
          <a:pPr>
            <a:lnSpc>
              <a:spcPct val="100000"/>
            </a:lnSpc>
          </a:pPr>
          <a:r>
            <a:rPr lang="en-US" sz="1800">
              <a:latin typeface="Poppins Light" panose="00000400000000000000" pitchFamily="2" charset="0"/>
              <a:cs typeface="Poppins Light" panose="00000400000000000000" pitchFamily="2" charset="0"/>
            </a:rPr>
            <a:t>Puts the power for change in everyone’s hands</a:t>
          </a:r>
        </a:p>
      </dgm:t>
    </dgm:pt>
    <dgm:pt modelId="{226D72FD-F4D1-462A-A4D0-EADFD42D5C86}" type="parTrans" cxnId="{089EC540-5D6B-4212-B492-FFF6D0BD83DC}">
      <dgm:prSet/>
      <dgm:spPr/>
      <dgm:t>
        <a:bodyPr/>
        <a:lstStyle/>
        <a:p>
          <a:endParaRPr lang="en-US" sz="2400">
            <a:latin typeface="Poppins Light" panose="00000400000000000000" pitchFamily="2" charset="0"/>
            <a:cs typeface="Poppins Light" panose="00000400000000000000" pitchFamily="2" charset="0"/>
          </a:endParaRPr>
        </a:p>
      </dgm:t>
    </dgm:pt>
    <dgm:pt modelId="{9DBDEC66-6503-4DB3-9C87-23CAF8621C23}" type="sibTrans" cxnId="{089EC540-5D6B-4212-B492-FFF6D0BD83DC}">
      <dgm:prSet/>
      <dgm:spPr/>
      <dgm:t>
        <a:bodyPr/>
        <a:lstStyle/>
        <a:p>
          <a:pPr>
            <a:lnSpc>
              <a:spcPct val="100000"/>
            </a:lnSpc>
          </a:pPr>
          <a:endParaRPr lang="en-US" sz="2400">
            <a:latin typeface="Poppins Light" panose="00000400000000000000" pitchFamily="2" charset="0"/>
            <a:cs typeface="Poppins Light" panose="00000400000000000000" pitchFamily="2" charset="0"/>
          </a:endParaRPr>
        </a:p>
      </dgm:t>
    </dgm:pt>
    <dgm:pt modelId="{DAFE4071-6C6E-4E61-9A57-02A0E26B91C1}">
      <dgm:prSet custT="1"/>
      <dgm:spPr/>
      <dgm:t>
        <a:bodyPr/>
        <a:lstStyle/>
        <a:p>
          <a:pPr>
            <a:lnSpc>
              <a:spcPct val="100000"/>
            </a:lnSpc>
          </a:pPr>
          <a:r>
            <a:rPr lang="en-GB" sz="1800">
              <a:latin typeface="Poppins Light" panose="00000400000000000000" pitchFamily="2" charset="0"/>
              <a:cs typeface="Poppins Light" panose="00000400000000000000" pitchFamily="2" charset="0"/>
            </a:rPr>
            <a:t>Uses neuroscience to effect lasting change</a:t>
          </a:r>
          <a:endParaRPr lang="en-US" sz="1800">
            <a:latin typeface="Poppins Light" panose="00000400000000000000" pitchFamily="2" charset="0"/>
            <a:cs typeface="Poppins Light" panose="00000400000000000000" pitchFamily="2" charset="0"/>
          </a:endParaRPr>
        </a:p>
      </dgm:t>
    </dgm:pt>
    <dgm:pt modelId="{C9123884-6D4A-4A89-A66C-6B08D3096804}" type="parTrans" cxnId="{09FEF8EE-459F-4474-A8B8-3159B844C561}">
      <dgm:prSet/>
      <dgm:spPr/>
      <dgm:t>
        <a:bodyPr/>
        <a:lstStyle/>
        <a:p>
          <a:endParaRPr lang="en-US" sz="2400">
            <a:latin typeface="Poppins Light" panose="00000400000000000000" pitchFamily="2" charset="0"/>
            <a:cs typeface="Poppins Light" panose="00000400000000000000" pitchFamily="2" charset="0"/>
          </a:endParaRPr>
        </a:p>
      </dgm:t>
    </dgm:pt>
    <dgm:pt modelId="{055C33DA-9F8B-41CE-963F-741178685015}" type="sibTrans" cxnId="{09FEF8EE-459F-4474-A8B8-3159B844C561}">
      <dgm:prSet/>
      <dgm:spPr/>
      <dgm:t>
        <a:bodyPr/>
        <a:lstStyle/>
        <a:p>
          <a:endParaRPr lang="en-US" sz="2400">
            <a:latin typeface="Poppins Light" panose="00000400000000000000" pitchFamily="2" charset="0"/>
            <a:cs typeface="Poppins Light" panose="00000400000000000000" pitchFamily="2" charset="0"/>
          </a:endParaRPr>
        </a:p>
      </dgm:t>
    </dgm:pt>
    <dgm:pt modelId="{02FA778D-650F-4240-B085-AFACC8748B6F}" type="pres">
      <dgm:prSet presAssocID="{4CA7768B-50B0-4B3B-8115-10F5FB0B08AA}" presName="root" presStyleCnt="0">
        <dgm:presLayoutVars>
          <dgm:dir/>
          <dgm:resizeHandles val="exact"/>
        </dgm:presLayoutVars>
      </dgm:prSet>
      <dgm:spPr/>
    </dgm:pt>
    <dgm:pt modelId="{5F298E75-8E67-4C95-8722-17B897C6051C}" type="pres">
      <dgm:prSet presAssocID="{4CA7768B-50B0-4B3B-8115-10F5FB0B08AA}" presName="container" presStyleCnt="0">
        <dgm:presLayoutVars>
          <dgm:dir/>
          <dgm:resizeHandles val="exact"/>
        </dgm:presLayoutVars>
      </dgm:prSet>
      <dgm:spPr/>
    </dgm:pt>
    <dgm:pt modelId="{3FD8922B-07B7-4182-B590-0651BED856B7}" type="pres">
      <dgm:prSet presAssocID="{A4C0E6A7-61B9-42F4-8EFD-CFFB2E846041}" presName="compNode" presStyleCnt="0"/>
      <dgm:spPr/>
    </dgm:pt>
    <dgm:pt modelId="{03E9EAED-0A32-4C43-9CA9-A7D4054EA7AD}" type="pres">
      <dgm:prSet presAssocID="{A4C0E6A7-61B9-42F4-8EFD-CFFB2E846041}" presName="iconBgRect" presStyleLbl="bgShp" presStyleIdx="0" presStyleCnt="3"/>
      <dgm:spPr/>
    </dgm:pt>
    <dgm:pt modelId="{0C5AE1E5-FF57-4AA7-B751-E229A7D7EC98}" type="pres">
      <dgm:prSet presAssocID="{A4C0E6A7-61B9-42F4-8EFD-CFFB2E846041}"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3d Glasses outline"/>
        </a:ext>
      </dgm:extLst>
    </dgm:pt>
    <dgm:pt modelId="{801236E2-FECA-44AA-A3F1-5C378FD8ACD5}" type="pres">
      <dgm:prSet presAssocID="{A4C0E6A7-61B9-42F4-8EFD-CFFB2E846041}" presName="spaceRect" presStyleCnt="0"/>
      <dgm:spPr/>
    </dgm:pt>
    <dgm:pt modelId="{0A9FC59A-1D8A-45BD-8974-0D9084084ABB}" type="pres">
      <dgm:prSet presAssocID="{A4C0E6A7-61B9-42F4-8EFD-CFFB2E846041}" presName="textRect" presStyleLbl="revTx" presStyleIdx="0" presStyleCnt="3">
        <dgm:presLayoutVars>
          <dgm:chMax val="1"/>
          <dgm:chPref val="1"/>
        </dgm:presLayoutVars>
      </dgm:prSet>
      <dgm:spPr/>
    </dgm:pt>
    <dgm:pt modelId="{09FE2EEE-B2C0-4A0B-B885-B144980CB3AE}" type="pres">
      <dgm:prSet presAssocID="{F424FF10-D2F6-4610-864B-A70A83543A1B}" presName="sibTrans" presStyleLbl="sibTrans2D1" presStyleIdx="0" presStyleCnt="0"/>
      <dgm:spPr/>
    </dgm:pt>
    <dgm:pt modelId="{109E4D21-0BE3-429E-8792-33DE0E0433FC}" type="pres">
      <dgm:prSet presAssocID="{3BBC79BB-CD65-4278-A37C-F49CF76CD8DA}" presName="compNode" presStyleCnt="0"/>
      <dgm:spPr/>
    </dgm:pt>
    <dgm:pt modelId="{4D253789-10A3-4DF8-97CB-CEFAA7EA2B55}" type="pres">
      <dgm:prSet presAssocID="{3BBC79BB-CD65-4278-A37C-F49CF76CD8DA}" presName="iconBgRect" presStyleLbl="bgShp" presStyleIdx="1" presStyleCnt="3" custLinFactNeighborX="-28491" custLinFactNeighborY="889"/>
      <dgm:spPr/>
    </dgm:pt>
    <dgm:pt modelId="{615D3D07-9117-402C-B7DA-A5BF4645EAD1}" type="pres">
      <dgm:prSet presAssocID="{3BBC79BB-CD65-4278-A37C-F49CF76CD8DA}" presName="iconRect" presStyleLbl="node1" presStyleIdx="1" presStyleCnt="3" custLinFactNeighborX="-49123" custLinFactNeighborY="153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Open hand with plant outline"/>
        </a:ext>
      </dgm:extLst>
    </dgm:pt>
    <dgm:pt modelId="{990390CD-2FB9-415B-9069-3FDBC483FD14}" type="pres">
      <dgm:prSet presAssocID="{3BBC79BB-CD65-4278-A37C-F49CF76CD8DA}" presName="spaceRect" presStyleCnt="0"/>
      <dgm:spPr/>
    </dgm:pt>
    <dgm:pt modelId="{5BA55181-0534-44FE-A7D6-C2F3E80D514D}" type="pres">
      <dgm:prSet presAssocID="{3BBC79BB-CD65-4278-A37C-F49CF76CD8DA}" presName="textRect" presStyleLbl="revTx" presStyleIdx="1" presStyleCnt="3" custLinFactNeighborX="-12087" custLinFactNeighborY="889">
        <dgm:presLayoutVars>
          <dgm:chMax val="1"/>
          <dgm:chPref val="1"/>
        </dgm:presLayoutVars>
      </dgm:prSet>
      <dgm:spPr/>
    </dgm:pt>
    <dgm:pt modelId="{541A2D6D-F81B-4BB4-8329-B4B14C54BADC}" type="pres">
      <dgm:prSet presAssocID="{9DBDEC66-6503-4DB3-9C87-23CAF8621C23}" presName="sibTrans" presStyleLbl="sibTrans2D1" presStyleIdx="0" presStyleCnt="0"/>
      <dgm:spPr/>
    </dgm:pt>
    <dgm:pt modelId="{752FEB69-AD45-4C14-99E7-CE51753D5D94}" type="pres">
      <dgm:prSet presAssocID="{DAFE4071-6C6E-4E61-9A57-02A0E26B91C1}" presName="compNode" presStyleCnt="0"/>
      <dgm:spPr/>
    </dgm:pt>
    <dgm:pt modelId="{91FFEB1E-B411-4B4F-8F05-A32075243D7B}" type="pres">
      <dgm:prSet presAssocID="{DAFE4071-6C6E-4E61-9A57-02A0E26B91C1}" presName="iconBgRect" presStyleLbl="bgShp" presStyleIdx="2" presStyleCnt="3" custLinFactNeighborX="-86637" custLinFactNeighborY="889"/>
      <dgm:spPr/>
    </dgm:pt>
    <dgm:pt modelId="{5D6532D1-F1FA-49A9-AE7F-229AE4C68467}" type="pres">
      <dgm:prSet presAssocID="{DAFE4071-6C6E-4E61-9A57-02A0E26B91C1}" presName="iconRect" presStyleLbl="node1" presStyleIdx="2" presStyleCnt="3" custLinFactX="-49374" custLinFactNeighborX="-100000" custLinFactNeighborY="1531"/>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D890EEBB-A7BD-455A-A631-8D4A143466BE}" type="pres">
      <dgm:prSet presAssocID="{DAFE4071-6C6E-4E61-9A57-02A0E26B91C1}" presName="spaceRect" presStyleCnt="0"/>
      <dgm:spPr/>
    </dgm:pt>
    <dgm:pt modelId="{6AB4AEE0-C490-4A7D-8521-A83760CE8667}" type="pres">
      <dgm:prSet presAssocID="{DAFE4071-6C6E-4E61-9A57-02A0E26B91C1}" presName="textRect" presStyleLbl="revTx" presStyleIdx="2" presStyleCnt="3" custScaleX="195951" custLinFactNeighborX="9618" custLinFactNeighborY="-1160">
        <dgm:presLayoutVars>
          <dgm:chMax val="1"/>
          <dgm:chPref val="1"/>
        </dgm:presLayoutVars>
      </dgm:prSet>
      <dgm:spPr/>
    </dgm:pt>
  </dgm:ptLst>
  <dgm:cxnLst>
    <dgm:cxn modelId="{38369E04-BFE4-424D-9D3A-F0D220F52C5F}" type="presOf" srcId="{9DBDEC66-6503-4DB3-9C87-23CAF8621C23}" destId="{541A2D6D-F81B-4BB4-8329-B4B14C54BADC}" srcOrd="0" destOrd="0" presId="urn:microsoft.com/office/officeart/2018/2/layout/IconCircleList"/>
    <dgm:cxn modelId="{9D10840F-B2BC-4125-8A42-4B72C524A088}" type="presOf" srcId="{4CA7768B-50B0-4B3B-8115-10F5FB0B08AA}" destId="{02FA778D-650F-4240-B085-AFACC8748B6F}" srcOrd="0" destOrd="0" presId="urn:microsoft.com/office/officeart/2018/2/layout/IconCircleList"/>
    <dgm:cxn modelId="{EB075A19-6292-452D-B2DF-2023428F7E2D}" type="presOf" srcId="{3BBC79BB-CD65-4278-A37C-F49CF76CD8DA}" destId="{5BA55181-0534-44FE-A7D6-C2F3E80D514D}" srcOrd="0" destOrd="0" presId="urn:microsoft.com/office/officeart/2018/2/layout/IconCircleList"/>
    <dgm:cxn modelId="{9DC47333-ECFF-416F-B8E7-288891737E1D}" type="presOf" srcId="{F424FF10-D2F6-4610-864B-A70A83543A1B}" destId="{09FE2EEE-B2C0-4A0B-B885-B144980CB3AE}" srcOrd="0" destOrd="0" presId="urn:microsoft.com/office/officeart/2018/2/layout/IconCircleList"/>
    <dgm:cxn modelId="{089EC540-5D6B-4212-B492-FFF6D0BD83DC}" srcId="{4CA7768B-50B0-4B3B-8115-10F5FB0B08AA}" destId="{3BBC79BB-CD65-4278-A37C-F49CF76CD8DA}" srcOrd="1" destOrd="0" parTransId="{226D72FD-F4D1-462A-A4D0-EADFD42D5C86}" sibTransId="{9DBDEC66-6503-4DB3-9C87-23CAF8621C23}"/>
    <dgm:cxn modelId="{25BECF40-75CA-4E89-B663-9DBCDC6DC45B}" type="presOf" srcId="{A4C0E6A7-61B9-42F4-8EFD-CFFB2E846041}" destId="{0A9FC59A-1D8A-45BD-8974-0D9084084ABB}" srcOrd="0" destOrd="0" presId="urn:microsoft.com/office/officeart/2018/2/layout/IconCircleList"/>
    <dgm:cxn modelId="{B0622661-AD4F-435A-8334-7515F135EA8C}" type="presOf" srcId="{DAFE4071-6C6E-4E61-9A57-02A0E26B91C1}" destId="{6AB4AEE0-C490-4A7D-8521-A83760CE8667}" srcOrd="0" destOrd="0" presId="urn:microsoft.com/office/officeart/2018/2/layout/IconCircleList"/>
    <dgm:cxn modelId="{EAA548E3-BDA3-4932-8D74-74AAE23823FE}" srcId="{4CA7768B-50B0-4B3B-8115-10F5FB0B08AA}" destId="{A4C0E6A7-61B9-42F4-8EFD-CFFB2E846041}" srcOrd="0" destOrd="0" parTransId="{C60B81FB-5809-41C8-9042-235212C70509}" sibTransId="{F424FF10-D2F6-4610-864B-A70A83543A1B}"/>
    <dgm:cxn modelId="{09FEF8EE-459F-4474-A8B8-3159B844C561}" srcId="{4CA7768B-50B0-4B3B-8115-10F5FB0B08AA}" destId="{DAFE4071-6C6E-4E61-9A57-02A0E26B91C1}" srcOrd="2" destOrd="0" parTransId="{C9123884-6D4A-4A89-A66C-6B08D3096804}" sibTransId="{055C33DA-9F8B-41CE-963F-741178685015}"/>
    <dgm:cxn modelId="{DFBFCE05-AE71-4B0B-A760-DF8ED62A2BDA}" type="presParOf" srcId="{02FA778D-650F-4240-B085-AFACC8748B6F}" destId="{5F298E75-8E67-4C95-8722-17B897C6051C}" srcOrd="0" destOrd="0" presId="urn:microsoft.com/office/officeart/2018/2/layout/IconCircleList"/>
    <dgm:cxn modelId="{B51DC9ED-5EAA-4D0C-840C-1C02A5ADCE0A}" type="presParOf" srcId="{5F298E75-8E67-4C95-8722-17B897C6051C}" destId="{3FD8922B-07B7-4182-B590-0651BED856B7}" srcOrd="0" destOrd="0" presId="urn:microsoft.com/office/officeart/2018/2/layout/IconCircleList"/>
    <dgm:cxn modelId="{EBF5BF7E-08E0-4CD7-BB42-B05205CD7D07}" type="presParOf" srcId="{3FD8922B-07B7-4182-B590-0651BED856B7}" destId="{03E9EAED-0A32-4C43-9CA9-A7D4054EA7AD}" srcOrd="0" destOrd="0" presId="urn:microsoft.com/office/officeart/2018/2/layout/IconCircleList"/>
    <dgm:cxn modelId="{CD36B230-60BC-4935-A0EE-2C98E887CF3A}" type="presParOf" srcId="{3FD8922B-07B7-4182-B590-0651BED856B7}" destId="{0C5AE1E5-FF57-4AA7-B751-E229A7D7EC98}" srcOrd="1" destOrd="0" presId="urn:microsoft.com/office/officeart/2018/2/layout/IconCircleList"/>
    <dgm:cxn modelId="{1679E600-210F-43DD-8BEE-53C317FD91FC}" type="presParOf" srcId="{3FD8922B-07B7-4182-B590-0651BED856B7}" destId="{801236E2-FECA-44AA-A3F1-5C378FD8ACD5}" srcOrd="2" destOrd="0" presId="urn:microsoft.com/office/officeart/2018/2/layout/IconCircleList"/>
    <dgm:cxn modelId="{110BC1F9-3D1F-4FDF-AEC4-E10787BBCDC9}" type="presParOf" srcId="{3FD8922B-07B7-4182-B590-0651BED856B7}" destId="{0A9FC59A-1D8A-45BD-8974-0D9084084ABB}" srcOrd="3" destOrd="0" presId="urn:microsoft.com/office/officeart/2018/2/layout/IconCircleList"/>
    <dgm:cxn modelId="{DA1F0E07-6C24-4480-B690-064D6000426E}" type="presParOf" srcId="{5F298E75-8E67-4C95-8722-17B897C6051C}" destId="{09FE2EEE-B2C0-4A0B-B885-B144980CB3AE}" srcOrd="1" destOrd="0" presId="urn:microsoft.com/office/officeart/2018/2/layout/IconCircleList"/>
    <dgm:cxn modelId="{61A5A9B9-DE4E-4AB9-B894-E61F3FC6500D}" type="presParOf" srcId="{5F298E75-8E67-4C95-8722-17B897C6051C}" destId="{109E4D21-0BE3-429E-8792-33DE0E0433FC}" srcOrd="2" destOrd="0" presId="urn:microsoft.com/office/officeart/2018/2/layout/IconCircleList"/>
    <dgm:cxn modelId="{EAB26A4F-CBDA-4672-B368-70F2C96C8EFB}" type="presParOf" srcId="{109E4D21-0BE3-429E-8792-33DE0E0433FC}" destId="{4D253789-10A3-4DF8-97CB-CEFAA7EA2B55}" srcOrd="0" destOrd="0" presId="urn:microsoft.com/office/officeart/2018/2/layout/IconCircleList"/>
    <dgm:cxn modelId="{A399ABDE-93BE-4232-8BDB-D6B327B2E27D}" type="presParOf" srcId="{109E4D21-0BE3-429E-8792-33DE0E0433FC}" destId="{615D3D07-9117-402C-B7DA-A5BF4645EAD1}" srcOrd="1" destOrd="0" presId="urn:microsoft.com/office/officeart/2018/2/layout/IconCircleList"/>
    <dgm:cxn modelId="{D74991DF-2604-4D03-8AA1-B837E27CE970}" type="presParOf" srcId="{109E4D21-0BE3-429E-8792-33DE0E0433FC}" destId="{990390CD-2FB9-415B-9069-3FDBC483FD14}" srcOrd="2" destOrd="0" presId="urn:microsoft.com/office/officeart/2018/2/layout/IconCircleList"/>
    <dgm:cxn modelId="{AA764CA6-2131-4F22-A9AB-4D79F054B3D5}" type="presParOf" srcId="{109E4D21-0BE3-429E-8792-33DE0E0433FC}" destId="{5BA55181-0534-44FE-A7D6-C2F3E80D514D}" srcOrd="3" destOrd="0" presId="urn:microsoft.com/office/officeart/2018/2/layout/IconCircleList"/>
    <dgm:cxn modelId="{4C734ED5-634C-4BF9-A05E-A4256E3286ED}" type="presParOf" srcId="{5F298E75-8E67-4C95-8722-17B897C6051C}" destId="{541A2D6D-F81B-4BB4-8329-B4B14C54BADC}" srcOrd="3" destOrd="0" presId="urn:microsoft.com/office/officeart/2018/2/layout/IconCircleList"/>
    <dgm:cxn modelId="{D0C8B81E-C569-4CBF-A7D1-7AFBB8223CB1}" type="presParOf" srcId="{5F298E75-8E67-4C95-8722-17B897C6051C}" destId="{752FEB69-AD45-4C14-99E7-CE51753D5D94}" srcOrd="4" destOrd="0" presId="urn:microsoft.com/office/officeart/2018/2/layout/IconCircleList"/>
    <dgm:cxn modelId="{E442C553-3310-4D4F-AB0C-CE68DEFF41C2}" type="presParOf" srcId="{752FEB69-AD45-4C14-99E7-CE51753D5D94}" destId="{91FFEB1E-B411-4B4F-8F05-A32075243D7B}" srcOrd="0" destOrd="0" presId="urn:microsoft.com/office/officeart/2018/2/layout/IconCircleList"/>
    <dgm:cxn modelId="{462DCC3B-22EB-436E-AAB9-E74892131089}" type="presParOf" srcId="{752FEB69-AD45-4C14-99E7-CE51753D5D94}" destId="{5D6532D1-F1FA-49A9-AE7F-229AE4C68467}" srcOrd="1" destOrd="0" presId="urn:microsoft.com/office/officeart/2018/2/layout/IconCircleList"/>
    <dgm:cxn modelId="{522CF10A-2290-40F3-8C6F-DD78F3AB39F6}" type="presParOf" srcId="{752FEB69-AD45-4C14-99E7-CE51753D5D94}" destId="{D890EEBB-A7BD-455A-A631-8D4A143466BE}" srcOrd="2" destOrd="0" presId="urn:microsoft.com/office/officeart/2018/2/layout/IconCircleList"/>
    <dgm:cxn modelId="{8F16C10C-5023-4269-AD4C-B5B9138D7A98}" type="presParOf" srcId="{752FEB69-AD45-4C14-99E7-CE51753D5D94}" destId="{6AB4AEE0-C490-4A7D-8521-A83760CE8667}" srcOrd="3" destOrd="0" presId="urn:microsoft.com/office/officeart/2018/2/layout/IconCircle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25D71E-54C7-451E-B9D6-6029A6628A2C}" type="doc">
      <dgm:prSet loTypeId="urn:microsoft.com/office/officeart/2005/8/layout/process1" loCatId="process" qsTypeId="urn:microsoft.com/office/officeart/2005/8/quickstyle/simple1" qsCatId="simple" csTypeId="urn:microsoft.com/office/officeart/2005/8/colors/accent1_2" csCatId="accent1" phldr="1"/>
      <dgm:spPr/>
    </dgm:pt>
    <dgm:pt modelId="{4720E08A-1634-456C-847D-039F03C40499}">
      <dgm:prSet phldrT="[Text]" custT="1"/>
      <dgm:spPr/>
      <dgm:t>
        <a:bodyPr/>
        <a:lstStyle/>
        <a:p>
          <a:r>
            <a:rPr lang="en-US" sz="4400" dirty="0">
              <a:latin typeface="Poppins" panose="00000500000000000000" pitchFamily="2" charset="0"/>
              <a:cs typeface="Poppins" panose="00000500000000000000" pitchFamily="2" charset="0"/>
            </a:rPr>
            <a:t>View</a:t>
          </a:r>
        </a:p>
      </dgm:t>
    </dgm:pt>
    <dgm:pt modelId="{80E3B6FD-2714-4152-A6E3-71C4080DA29B}" type="parTrans" cxnId="{DFCF8FC0-2962-4D32-9162-A6DAE8F6E4EF}">
      <dgm:prSet/>
      <dgm:spPr/>
      <dgm:t>
        <a:bodyPr/>
        <a:lstStyle/>
        <a:p>
          <a:endParaRPr lang="en-US" sz="1100"/>
        </a:p>
      </dgm:t>
    </dgm:pt>
    <dgm:pt modelId="{13BF9E19-D9FD-4087-B3E2-67E153EFDA40}" type="sibTrans" cxnId="{DFCF8FC0-2962-4D32-9162-A6DAE8F6E4EF}">
      <dgm:prSet custT="1"/>
      <dgm:spPr/>
      <dgm:t>
        <a:bodyPr/>
        <a:lstStyle/>
        <a:p>
          <a:endParaRPr lang="en-US" sz="1800"/>
        </a:p>
      </dgm:t>
    </dgm:pt>
    <dgm:pt modelId="{1D7E7E0B-5C72-4548-9CB5-EECCF96AD687}">
      <dgm:prSet phldrT="[Text]" custT="1"/>
      <dgm:spPr/>
      <dgm:t>
        <a:bodyPr/>
        <a:lstStyle/>
        <a:p>
          <a:r>
            <a:rPr lang="en-US" sz="4400">
              <a:latin typeface="Poppins" panose="00000500000000000000" pitchFamily="2" charset="0"/>
              <a:cs typeface="Poppins" panose="00000500000000000000" pitchFamily="2" charset="0"/>
            </a:rPr>
            <a:t>Action</a:t>
          </a:r>
        </a:p>
      </dgm:t>
    </dgm:pt>
    <dgm:pt modelId="{38635A8F-700D-44DF-A296-743E47960648}" type="parTrans" cxnId="{A747C346-C7E5-4D94-A0C9-6367811C4C0E}">
      <dgm:prSet/>
      <dgm:spPr/>
      <dgm:t>
        <a:bodyPr/>
        <a:lstStyle/>
        <a:p>
          <a:endParaRPr lang="en-US" sz="1100"/>
        </a:p>
      </dgm:t>
    </dgm:pt>
    <dgm:pt modelId="{C715A417-4888-402B-A486-70675EFAA57C}" type="sibTrans" cxnId="{A747C346-C7E5-4D94-A0C9-6367811C4C0E}">
      <dgm:prSet custT="1"/>
      <dgm:spPr/>
      <dgm:t>
        <a:bodyPr/>
        <a:lstStyle/>
        <a:p>
          <a:endParaRPr lang="en-US" sz="1800"/>
        </a:p>
      </dgm:t>
    </dgm:pt>
    <dgm:pt modelId="{F514715A-248E-4DC4-AB5E-C4FD2F4E6C37}">
      <dgm:prSet phldrT="[Text]" custT="1"/>
      <dgm:spPr/>
      <dgm:t>
        <a:bodyPr/>
        <a:lstStyle/>
        <a:p>
          <a:r>
            <a:rPr lang="en-US" sz="4400">
              <a:latin typeface="Poppins" panose="00000500000000000000" pitchFamily="2" charset="0"/>
              <a:cs typeface="Poppins" panose="00000500000000000000" pitchFamily="2" charset="0"/>
            </a:rPr>
            <a:t>Result</a:t>
          </a:r>
        </a:p>
      </dgm:t>
    </dgm:pt>
    <dgm:pt modelId="{A613B529-DE8E-4D43-AD37-F5A5E6F39D89}" type="parTrans" cxnId="{DB791C0B-F1CC-407D-ACE2-46B49DA373AD}">
      <dgm:prSet/>
      <dgm:spPr/>
      <dgm:t>
        <a:bodyPr/>
        <a:lstStyle/>
        <a:p>
          <a:endParaRPr lang="en-US" sz="1100"/>
        </a:p>
      </dgm:t>
    </dgm:pt>
    <dgm:pt modelId="{458A1227-F740-4A65-B334-978B4D556222}" type="sibTrans" cxnId="{DB791C0B-F1CC-407D-ACE2-46B49DA373AD}">
      <dgm:prSet/>
      <dgm:spPr/>
      <dgm:t>
        <a:bodyPr/>
        <a:lstStyle/>
        <a:p>
          <a:endParaRPr lang="en-US" sz="1100"/>
        </a:p>
      </dgm:t>
    </dgm:pt>
    <dgm:pt modelId="{7908E550-CB29-4B95-8F93-D98FB637F304}" type="pres">
      <dgm:prSet presAssocID="{EB25D71E-54C7-451E-B9D6-6029A6628A2C}" presName="Name0" presStyleCnt="0">
        <dgm:presLayoutVars>
          <dgm:dir/>
          <dgm:resizeHandles val="exact"/>
        </dgm:presLayoutVars>
      </dgm:prSet>
      <dgm:spPr/>
    </dgm:pt>
    <dgm:pt modelId="{0EE30C1A-7DCF-40B7-B78C-48273E3CF7A3}" type="pres">
      <dgm:prSet presAssocID="{4720E08A-1634-456C-847D-039F03C40499}" presName="node" presStyleLbl="node1" presStyleIdx="0" presStyleCnt="3">
        <dgm:presLayoutVars>
          <dgm:bulletEnabled val="1"/>
        </dgm:presLayoutVars>
      </dgm:prSet>
      <dgm:spPr/>
    </dgm:pt>
    <dgm:pt modelId="{57F8BD34-9D20-438E-B226-5A6551EBF218}" type="pres">
      <dgm:prSet presAssocID="{13BF9E19-D9FD-4087-B3E2-67E153EFDA40}" presName="sibTrans" presStyleLbl="sibTrans2D1" presStyleIdx="0" presStyleCnt="2"/>
      <dgm:spPr/>
    </dgm:pt>
    <dgm:pt modelId="{C4BFE36F-AE7C-4DFD-BD2A-F2E2060FCD47}" type="pres">
      <dgm:prSet presAssocID="{13BF9E19-D9FD-4087-B3E2-67E153EFDA40}" presName="connectorText" presStyleLbl="sibTrans2D1" presStyleIdx="0" presStyleCnt="2"/>
      <dgm:spPr/>
    </dgm:pt>
    <dgm:pt modelId="{DDD34D2C-FB9B-4DDC-9227-D2C46CEA207C}" type="pres">
      <dgm:prSet presAssocID="{1D7E7E0B-5C72-4548-9CB5-EECCF96AD687}" presName="node" presStyleLbl="node1" presStyleIdx="1" presStyleCnt="3">
        <dgm:presLayoutVars>
          <dgm:bulletEnabled val="1"/>
        </dgm:presLayoutVars>
      </dgm:prSet>
      <dgm:spPr/>
    </dgm:pt>
    <dgm:pt modelId="{DA71D32F-6CDE-4428-8736-EB397285B27F}" type="pres">
      <dgm:prSet presAssocID="{C715A417-4888-402B-A486-70675EFAA57C}" presName="sibTrans" presStyleLbl="sibTrans2D1" presStyleIdx="1" presStyleCnt="2"/>
      <dgm:spPr/>
    </dgm:pt>
    <dgm:pt modelId="{59D51136-6DB9-4CB4-8186-A79C8E478440}" type="pres">
      <dgm:prSet presAssocID="{C715A417-4888-402B-A486-70675EFAA57C}" presName="connectorText" presStyleLbl="sibTrans2D1" presStyleIdx="1" presStyleCnt="2"/>
      <dgm:spPr/>
    </dgm:pt>
    <dgm:pt modelId="{27274B06-2A48-4B15-AACB-0BEB67262654}" type="pres">
      <dgm:prSet presAssocID="{F514715A-248E-4DC4-AB5E-C4FD2F4E6C37}" presName="node" presStyleLbl="node1" presStyleIdx="2" presStyleCnt="3">
        <dgm:presLayoutVars>
          <dgm:bulletEnabled val="1"/>
        </dgm:presLayoutVars>
      </dgm:prSet>
      <dgm:spPr/>
    </dgm:pt>
  </dgm:ptLst>
  <dgm:cxnLst>
    <dgm:cxn modelId="{DB791C0B-F1CC-407D-ACE2-46B49DA373AD}" srcId="{EB25D71E-54C7-451E-B9D6-6029A6628A2C}" destId="{F514715A-248E-4DC4-AB5E-C4FD2F4E6C37}" srcOrd="2" destOrd="0" parTransId="{A613B529-DE8E-4D43-AD37-F5A5E6F39D89}" sibTransId="{458A1227-F740-4A65-B334-978B4D556222}"/>
    <dgm:cxn modelId="{A747C346-C7E5-4D94-A0C9-6367811C4C0E}" srcId="{EB25D71E-54C7-451E-B9D6-6029A6628A2C}" destId="{1D7E7E0B-5C72-4548-9CB5-EECCF96AD687}" srcOrd="1" destOrd="0" parTransId="{38635A8F-700D-44DF-A296-743E47960648}" sibTransId="{C715A417-4888-402B-A486-70675EFAA57C}"/>
    <dgm:cxn modelId="{5FB0A66E-5FFC-43BB-AD32-6D9D733E210E}" type="presOf" srcId="{EB25D71E-54C7-451E-B9D6-6029A6628A2C}" destId="{7908E550-CB29-4B95-8F93-D98FB637F304}" srcOrd="0" destOrd="0" presId="urn:microsoft.com/office/officeart/2005/8/layout/process1"/>
    <dgm:cxn modelId="{15499C72-4531-4F1F-84EB-8F64CBEC4A06}" type="presOf" srcId="{C715A417-4888-402B-A486-70675EFAA57C}" destId="{59D51136-6DB9-4CB4-8186-A79C8E478440}" srcOrd="1" destOrd="0" presId="urn:microsoft.com/office/officeart/2005/8/layout/process1"/>
    <dgm:cxn modelId="{272F2C54-048E-473B-AE1A-091E9B50AE04}" type="presOf" srcId="{F514715A-248E-4DC4-AB5E-C4FD2F4E6C37}" destId="{27274B06-2A48-4B15-AACB-0BEB67262654}" srcOrd="0" destOrd="0" presId="urn:microsoft.com/office/officeart/2005/8/layout/process1"/>
    <dgm:cxn modelId="{0EDD7782-10BC-4C7A-B873-F11EDA9D1100}" type="presOf" srcId="{13BF9E19-D9FD-4087-B3E2-67E153EFDA40}" destId="{C4BFE36F-AE7C-4DFD-BD2A-F2E2060FCD47}" srcOrd="1" destOrd="0" presId="urn:microsoft.com/office/officeart/2005/8/layout/process1"/>
    <dgm:cxn modelId="{0AF4A286-CB58-46FF-A96C-5F6645691930}" type="presOf" srcId="{C715A417-4888-402B-A486-70675EFAA57C}" destId="{DA71D32F-6CDE-4428-8736-EB397285B27F}" srcOrd="0" destOrd="0" presId="urn:microsoft.com/office/officeart/2005/8/layout/process1"/>
    <dgm:cxn modelId="{DCDEFA8A-8CCB-42E2-9942-3AEC893B759C}" type="presOf" srcId="{13BF9E19-D9FD-4087-B3E2-67E153EFDA40}" destId="{57F8BD34-9D20-438E-B226-5A6551EBF218}" srcOrd="0" destOrd="0" presId="urn:microsoft.com/office/officeart/2005/8/layout/process1"/>
    <dgm:cxn modelId="{BD234292-4E06-4EBE-B30F-F44E7733711D}" type="presOf" srcId="{4720E08A-1634-456C-847D-039F03C40499}" destId="{0EE30C1A-7DCF-40B7-B78C-48273E3CF7A3}" srcOrd="0" destOrd="0" presId="urn:microsoft.com/office/officeart/2005/8/layout/process1"/>
    <dgm:cxn modelId="{DFCF8FC0-2962-4D32-9162-A6DAE8F6E4EF}" srcId="{EB25D71E-54C7-451E-B9D6-6029A6628A2C}" destId="{4720E08A-1634-456C-847D-039F03C40499}" srcOrd="0" destOrd="0" parTransId="{80E3B6FD-2714-4152-A6E3-71C4080DA29B}" sibTransId="{13BF9E19-D9FD-4087-B3E2-67E153EFDA40}"/>
    <dgm:cxn modelId="{BB98C8E2-737F-40C2-AA14-DB9BE85C6041}" type="presOf" srcId="{1D7E7E0B-5C72-4548-9CB5-EECCF96AD687}" destId="{DDD34D2C-FB9B-4DDC-9227-D2C46CEA207C}" srcOrd="0" destOrd="0" presId="urn:microsoft.com/office/officeart/2005/8/layout/process1"/>
    <dgm:cxn modelId="{0691DF85-64A8-4F7A-9BEE-6D876FC4A5B7}" type="presParOf" srcId="{7908E550-CB29-4B95-8F93-D98FB637F304}" destId="{0EE30C1A-7DCF-40B7-B78C-48273E3CF7A3}" srcOrd="0" destOrd="0" presId="urn:microsoft.com/office/officeart/2005/8/layout/process1"/>
    <dgm:cxn modelId="{CF2366B0-7F9D-4CB9-8281-17C413E00B60}" type="presParOf" srcId="{7908E550-CB29-4B95-8F93-D98FB637F304}" destId="{57F8BD34-9D20-438E-B226-5A6551EBF218}" srcOrd="1" destOrd="0" presId="urn:microsoft.com/office/officeart/2005/8/layout/process1"/>
    <dgm:cxn modelId="{02B9509E-37CB-4B15-B76E-8CD53AA4CF42}" type="presParOf" srcId="{57F8BD34-9D20-438E-B226-5A6551EBF218}" destId="{C4BFE36F-AE7C-4DFD-BD2A-F2E2060FCD47}" srcOrd="0" destOrd="0" presId="urn:microsoft.com/office/officeart/2005/8/layout/process1"/>
    <dgm:cxn modelId="{582B380F-4FDA-44CA-8F04-F073E9261CA2}" type="presParOf" srcId="{7908E550-CB29-4B95-8F93-D98FB637F304}" destId="{DDD34D2C-FB9B-4DDC-9227-D2C46CEA207C}" srcOrd="2" destOrd="0" presId="urn:microsoft.com/office/officeart/2005/8/layout/process1"/>
    <dgm:cxn modelId="{1290340A-C7F1-40FE-8C77-9EB3FB702B21}" type="presParOf" srcId="{7908E550-CB29-4B95-8F93-D98FB637F304}" destId="{DA71D32F-6CDE-4428-8736-EB397285B27F}" srcOrd="3" destOrd="0" presId="urn:microsoft.com/office/officeart/2005/8/layout/process1"/>
    <dgm:cxn modelId="{F34FE763-3FE7-44F5-84D1-6DDF124F77FA}" type="presParOf" srcId="{DA71D32F-6CDE-4428-8736-EB397285B27F}" destId="{59D51136-6DB9-4CB4-8186-A79C8E478440}" srcOrd="0" destOrd="0" presId="urn:microsoft.com/office/officeart/2005/8/layout/process1"/>
    <dgm:cxn modelId="{D8D7D4FD-80E6-4735-8FBA-975B9B4E85B5}" type="presParOf" srcId="{7908E550-CB29-4B95-8F93-D98FB637F304}" destId="{27274B06-2A48-4B15-AACB-0BEB67262654}"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43096BF-8B12-4EEA-9FC5-8352717ECA02}" type="doc">
      <dgm:prSet loTypeId="urn:microsoft.com/office/officeart/2005/8/layout/process1" loCatId="process" qsTypeId="urn:microsoft.com/office/officeart/2005/8/quickstyle/simple1" qsCatId="simple" csTypeId="urn:microsoft.com/office/officeart/2005/8/colors/accent1_2" csCatId="accent1" phldr="1"/>
      <dgm:spPr/>
    </dgm:pt>
    <dgm:pt modelId="{F56B5177-9740-4FC5-ACEE-1C1EFDDE312C}">
      <dgm:prSet phldrT="[Text]"/>
      <dgm:spPr/>
      <dgm:t>
        <a:bodyPr/>
        <a:lstStyle/>
        <a:p>
          <a:r>
            <a:rPr lang="en-AU"/>
            <a:t>View</a:t>
          </a:r>
        </a:p>
      </dgm:t>
    </dgm:pt>
    <dgm:pt modelId="{4F53329E-3087-4A88-920A-FB3881B38D22}" type="parTrans" cxnId="{372DEF04-DB23-4D78-841E-5F78B8D42CFC}">
      <dgm:prSet/>
      <dgm:spPr/>
      <dgm:t>
        <a:bodyPr/>
        <a:lstStyle/>
        <a:p>
          <a:endParaRPr lang="en-AU"/>
        </a:p>
      </dgm:t>
    </dgm:pt>
    <dgm:pt modelId="{D15A220E-213E-4728-A384-7FA19617FB9D}" type="sibTrans" cxnId="{372DEF04-DB23-4D78-841E-5F78B8D42CFC}">
      <dgm:prSet/>
      <dgm:spPr/>
      <dgm:t>
        <a:bodyPr/>
        <a:lstStyle/>
        <a:p>
          <a:endParaRPr lang="en-AU"/>
        </a:p>
      </dgm:t>
    </dgm:pt>
    <dgm:pt modelId="{F648C82F-24B1-40C7-A8E3-43D68CAB8195}">
      <dgm:prSet phldrT="[Text]"/>
      <dgm:spPr/>
      <dgm:t>
        <a:bodyPr/>
        <a:lstStyle/>
        <a:p>
          <a:r>
            <a:rPr lang="en-AU"/>
            <a:t>Action</a:t>
          </a:r>
        </a:p>
      </dgm:t>
    </dgm:pt>
    <dgm:pt modelId="{B9E01AAB-4180-4214-BDEF-62E04D00DDBD}" type="parTrans" cxnId="{212E2B64-CCCD-4FB8-B617-FFB6021ED3D2}">
      <dgm:prSet/>
      <dgm:spPr/>
      <dgm:t>
        <a:bodyPr/>
        <a:lstStyle/>
        <a:p>
          <a:endParaRPr lang="en-AU"/>
        </a:p>
      </dgm:t>
    </dgm:pt>
    <dgm:pt modelId="{73F47F43-97F9-4631-9666-B806A3A40F4A}" type="sibTrans" cxnId="{212E2B64-CCCD-4FB8-B617-FFB6021ED3D2}">
      <dgm:prSet/>
      <dgm:spPr/>
      <dgm:t>
        <a:bodyPr/>
        <a:lstStyle/>
        <a:p>
          <a:endParaRPr lang="en-AU"/>
        </a:p>
      </dgm:t>
    </dgm:pt>
    <dgm:pt modelId="{99DBF835-11B2-4120-B9B2-D931965DD482}">
      <dgm:prSet phldrT="[Text]"/>
      <dgm:spPr/>
      <dgm:t>
        <a:bodyPr/>
        <a:lstStyle/>
        <a:p>
          <a:r>
            <a:rPr lang="en-AU"/>
            <a:t>Result</a:t>
          </a:r>
        </a:p>
      </dgm:t>
    </dgm:pt>
    <dgm:pt modelId="{A805DBB3-3DA6-43DD-9030-09A50E564409}" type="parTrans" cxnId="{61EEE097-CF8F-4264-87D9-39AED90C7CAF}">
      <dgm:prSet/>
      <dgm:spPr/>
      <dgm:t>
        <a:bodyPr/>
        <a:lstStyle/>
        <a:p>
          <a:endParaRPr lang="en-AU"/>
        </a:p>
      </dgm:t>
    </dgm:pt>
    <dgm:pt modelId="{B88BED58-9EEB-4876-A12F-711E7AE420E1}" type="sibTrans" cxnId="{61EEE097-CF8F-4264-87D9-39AED90C7CAF}">
      <dgm:prSet/>
      <dgm:spPr/>
      <dgm:t>
        <a:bodyPr/>
        <a:lstStyle/>
        <a:p>
          <a:endParaRPr lang="en-AU"/>
        </a:p>
      </dgm:t>
    </dgm:pt>
    <dgm:pt modelId="{D6CFFF40-6EE2-43C0-AAC7-4B435A2781F0}" type="pres">
      <dgm:prSet presAssocID="{143096BF-8B12-4EEA-9FC5-8352717ECA02}" presName="Name0" presStyleCnt="0">
        <dgm:presLayoutVars>
          <dgm:dir/>
          <dgm:resizeHandles val="exact"/>
        </dgm:presLayoutVars>
      </dgm:prSet>
      <dgm:spPr/>
    </dgm:pt>
    <dgm:pt modelId="{C7A3AE97-CDF4-4B06-99D9-4B0FD838A415}" type="pres">
      <dgm:prSet presAssocID="{F56B5177-9740-4FC5-ACEE-1C1EFDDE312C}" presName="node" presStyleLbl="node1" presStyleIdx="0" presStyleCnt="3">
        <dgm:presLayoutVars>
          <dgm:bulletEnabled val="1"/>
        </dgm:presLayoutVars>
      </dgm:prSet>
      <dgm:spPr/>
    </dgm:pt>
    <dgm:pt modelId="{6EBDBCD8-EFDC-421A-B4C5-6C487A1B61DC}" type="pres">
      <dgm:prSet presAssocID="{D15A220E-213E-4728-A384-7FA19617FB9D}" presName="sibTrans" presStyleLbl="sibTrans2D1" presStyleIdx="0" presStyleCnt="2"/>
      <dgm:spPr/>
    </dgm:pt>
    <dgm:pt modelId="{BD7485CC-7DCE-416C-BB77-2C6668AAA24D}" type="pres">
      <dgm:prSet presAssocID="{D15A220E-213E-4728-A384-7FA19617FB9D}" presName="connectorText" presStyleLbl="sibTrans2D1" presStyleIdx="0" presStyleCnt="2"/>
      <dgm:spPr/>
    </dgm:pt>
    <dgm:pt modelId="{36401DC2-4B59-4FF7-B697-51967067B6D9}" type="pres">
      <dgm:prSet presAssocID="{F648C82F-24B1-40C7-A8E3-43D68CAB8195}" presName="node" presStyleLbl="node1" presStyleIdx="1" presStyleCnt="3">
        <dgm:presLayoutVars>
          <dgm:bulletEnabled val="1"/>
        </dgm:presLayoutVars>
      </dgm:prSet>
      <dgm:spPr/>
    </dgm:pt>
    <dgm:pt modelId="{AED6FC55-8CA7-42B4-93A9-EBA90A8E36C7}" type="pres">
      <dgm:prSet presAssocID="{73F47F43-97F9-4631-9666-B806A3A40F4A}" presName="sibTrans" presStyleLbl="sibTrans2D1" presStyleIdx="1" presStyleCnt="2"/>
      <dgm:spPr/>
    </dgm:pt>
    <dgm:pt modelId="{2A02916F-2473-46E5-8CDC-8962E2EB3486}" type="pres">
      <dgm:prSet presAssocID="{73F47F43-97F9-4631-9666-B806A3A40F4A}" presName="connectorText" presStyleLbl="sibTrans2D1" presStyleIdx="1" presStyleCnt="2"/>
      <dgm:spPr/>
    </dgm:pt>
    <dgm:pt modelId="{D27755DD-4894-4651-9A2A-3EB57575E48D}" type="pres">
      <dgm:prSet presAssocID="{99DBF835-11B2-4120-B9B2-D931965DD482}" presName="node" presStyleLbl="node1" presStyleIdx="2" presStyleCnt="3">
        <dgm:presLayoutVars>
          <dgm:bulletEnabled val="1"/>
        </dgm:presLayoutVars>
      </dgm:prSet>
      <dgm:spPr/>
    </dgm:pt>
  </dgm:ptLst>
  <dgm:cxnLst>
    <dgm:cxn modelId="{372DEF04-DB23-4D78-841E-5F78B8D42CFC}" srcId="{143096BF-8B12-4EEA-9FC5-8352717ECA02}" destId="{F56B5177-9740-4FC5-ACEE-1C1EFDDE312C}" srcOrd="0" destOrd="0" parTransId="{4F53329E-3087-4A88-920A-FB3881B38D22}" sibTransId="{D15A220E-213E-4728-A384-7FA19617FB9D}"/>
    <dgm:cxn modelId="{D9421906-22F7-4E92-81C6-E00CA2F9BC25}" type="presOf" srcId="{F648C82F-24B1-40C7-A8E3-43D68CAB8195}" destId="{36401DC2-4B59-4FF7-B697-51967067B6D9}" srcOrd="0" destOrd="0" presId="urn:microsoft.com/office/officeart/2005/8/layout/process1"/>
    <dgm:cxn modelId="{0DC59C1C-E520-43D5-ABE1-6D51CAD34CC6}" type="presOf" srcId="{73F47F43-97F9-4631-9666-B806A3A40F4A}" destId="{AED6FC55-8CA7-42B4-93A9-EBA90A8E36C7}" srcOrd="0" destOrd="0" presId="urn:microsoft.com/office/officeart/2005/8/layout/process1"/>
    <dgm:cxn modelId="{DE5D041D-94D4-4272-9408-5F617E76E435}" type="presOf" srcId="{99DBF835-11B2-4120-B9B2-D931965DD482}" destId="{D27755DD-4894-4651-9A2A-3EB57575E48D}" srcOrd="0" destOrd="0" presId="urn:microsoft.com/office/officeart/2005/8/layout/process1"/>
    <dgm:cxn modelId="{A1E30D22-80EB-49D4-B708-A4D931FB4B3E}" type="presOf" srcId="{73F47F43-97F9-4631-9666-B806A3A40F4A}" destId="{2A02916F-2473-46E5-8CDC-8962E2EB3486}" srcOrd="1" destOrd="0" presId="urn:microsoft.com/office/officeart/2005/8/layout/process1"/>
    <dgm:cxn modelId="{2F561F28-EFE9-4352-A13B-2F26F415BCC7}" type="presOf" srcId="{D15A220E-213E-4728-A384-7FA19617FB9D}" destId="{6EBDBCD8-EFDC-421A-B4C5-6C487A1B61DC}" srcOrd="0" destOrd="0" presId="urn:microsoft.com/office/officeart/2005/8/layout/process1"/>
    <dgm:cxn modelId="{212E2B64-CCCD-4FB8-B617-FFB6021ED3D2}" srcId="{143096BF-8B12-4EEA-9FC5-8352717ECA02}" destId="{F648C82F-24B1-40C7-A8E3-43D68CAB8195}" srcOrd="1" destOrd="0" parTransId="{B9E01AAB-4180-4214-BDEF-62E04D00DDBD}" sibTransId="{73F47F43-97F9-4631-9666-B806A3A40F4A}"/>
    <dgm:cxn modelId="{25DE4C44-29FA-482F-92E1-0CE161EC1A7F}" type="presOf" srcId="{F56B5177-9740-4FC5-ACEE-1C1EFDDE312C}" destId="{C7A3AE97-CDF4-4B06-99D9-4B0FD838A415}" srcOrd="0" destOrd="0" presId="urn:microsoft.com/office/officeart/2005/8/layout/process1"/>
    <dgm:cxn modelId="{61EEE097-CF8F-4264-87D9-39AED90C7CAF}" srcId="{143096BF-8B12-4EEA-9FC5-8352717ECA02}" destId="{99DBF835-11B2-4120-B9B2-D931965DD482}" srcOrd="2" destOrd="0" parTransId="{A805DBB3-3DA6-43DD-9030-09A50E564409}" sibTransId="{B88BED58-9EEB-4876-A12F-711E7AE420E1}"/>
    <dgm:cxn modelId="{8300BEB1-8114-4169-9D6A-B8681CA9FE1E}" type="presOf" srcId="{143096BF-8B12-4EEA-9FC5-8352717ECA02}" destId="{D6CFFF40-6EE2-43C0-AAC7-4B435A2781F0}" srcOrd="0" destOrd="0" presId="urn:microsoft.com/office/officeart/2005/8/layout/process1"/>
    <dgm:cxn modelId="{9CFEDCCF-897B-449B-A207-202C5E7BBC4D}" type="presOf" srcId="{D15A220E-213E-4728-A384-7FA19617FB9D}" destId="{BD7485CC-7DCE-416C-BB77-2C6668AAA24D}" srcOrd="1" destOrd="0" presId="urn:microsoft.com/office/officeart/2005/8/layout/process1"/>
    <dgm:cxn modelId="{A90CC4FE-38F3-4A88-B154-70FE269A3B68}" type="presParOf" srcId="{D6CFFF40-6EE2-43C0-AAC7-4B435A2781F0}" destId="{C7A3AE97-CDF4-4B06-99D9-4B0FD838A415}" srcOrd="0" destOrd="0" presId="urn:microsoft.com/office/officeart/2005/8/layout/process1"/>
    <dgm:cxn modelId="{034077B1-23BA-4323-9FB7-F9F4DF0E2BBA}" type="presParOf" srcId="{D6CFFF40-6EE2-43C0-AAC7-4B435A2781F0}" destId="{6EBDBCD8-EFDC-421A-B4C5-6C487A1B61DC}" srcOrd="1" destOrd="0" presId="urn:microsoft.com/office/officeart/2005/8/layout/process1"/>
    <dgm:cxn modelId="{05DBAC05-E086-44AA-9B83-1447A2AE5931}" type="presParOf" srcId="{6EBDBCD8-EFDC-421A-B4C5-6C487A1B61DC}" destId="{BD7485CC-7DCE-416C-BB77-2C6668AAA24D}" srcOrd="0" destOrd="0" presId="urn:microsoft.com/office/officeart/2005/8/layout/process1"/>
    <dgm:cxn modelId="{2FD5EFDF-5753-42B7-89F7-EF6CDDE821F1}" type="presParOf" srcId="{D6CFFF40-6EE2-43C0-AAC7-4B435A2781F0}" destId="{36401DC2-4B59-4FF7-B697-51967067B6D9}" srcOrd="2" destOrd="0" presId="urn:microsoft.com/office/officeart/2005/8/layout/process1"/>
    <dgm:cxn modelId="{8A669E6A-93DF-45E6-A1CE-2BB76699AF23}" type="presParOf" srcId="{D6CFFF40-6EE2-43C0-AAC7-4B435A2781F0}" destId="{AED6FC55-8CA7-42B4-93A9-EBA90A8E36C7}" srcOrd="3" destOrd="0" presId="urn:microsoft.com/office/officeart/2005/8/layout/process1"/>
    <dgm:cxn modelId="{628B00B0-F406-4081-B1E7-D43EDA39634D}" type="presParOf" srcId="{AED6FC55-8CA7-42B4-93A9-EBA90A8E36C7}" destId="{2A02916F-2473-46E5-8CDC-8962E2EB3486}" srcOrd="0" destOrd="0" presId="urn:microsoft.com/office/officeart/2005/8/layout/process1"/>
    <dgm:cxn modelId="{2236DAFF-0B27-4AE0-8116-01411BDBC3A5}" type="presParOf" srcId="{D6CFFF40-6EE2-43C0-AAC7-4B435A2781F0}" destId="{D27755DD-4894-4651-9A2A-3EB57575E48D}"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7D35026-0E33-4C2F-AA29-CB971AE377FE}" type="doc">
      <dgm:prSet loTypeId="urn:microsoft.com/office/officeart/2005/8/layout/process1" loCatId="process" qsTypeId="urn:microsoft.com/office/officeart/2005/8/quickstyle/simple1" qsCatId="simple" csTypeId="urn:microsoft.com/office/officeart/2005/8/colors/accent1_1" csCatId="accent1" phldr="1"/>
      <dgm:spPr/>
      <dgm:t>
        <a:bodyPr/>
        <a:lstStyle/>
        <a:p>
          <a:endParaRPr lang="en-AU"/>
        </a:p>
      </dgm:t>
    </dgm:pt>
    <dgm:pt modelId="{64FC4300-1A4A-41BC-B89D-494DB9051C37}">
      <dgm:prSet phldrT="[Text]"/>
      <dgm:spPr/>
      <dgm:t>
        <a:bodyPr/>
        <a:lstStyle/>
        <a:p>
          <a:r>
            <a:rPr lang="en-AU"/>
            <a:t>Complete the survey</a:t>
          </a:r>
        </a:p>
        <a:p>
          <a:r>
            <a:rPr lang="en-AU"/>
            <a:t>Nominate Raters</a:t>
          </a:r>
        </a:p>
      </dgm:t>
    </dgm:pt>
    <dgm:pt modelId="{C737980F-3C2B-4D73-8D9E-46B729FAAF8F}" type="parTrans" cxnId="{ACC29884-2C2C-4066-A129-F6731D9EC744}">
      <dgm:prSet/>
      <dgm:spPr/>
      <dgm:t>
        <a:bodyPr/>
        <a:lstStyle/>
        <a:p>
          <a:endParaRPr lang="en-AU"/>
        </a:p>
      </dgm:t>
    </dgm:pt>
    <dgm:pt modelId="{9CC21C40-AFEA-4B2C-BADB-D246D1CA2F34}" type="sibTrans" cxnId="{ACC29884-2C2C-4066-A129-F6731D9EC744}">
      <dgm:prSet/>
      <dgm:spPr/>
      <dgm:t>
        <a:bodyPr/>
        <a:lstStyle/>
        <a:p>
          <a:endParaRPr lang="en-AU"/>
        </a:p>
      </dgm:t>
    </dgm:pt>
    <dgm:pt modelId="{1FE679EC-C62C-4F6E-9A3C-17CB802FB5F1}">
      <dgm:prSet phldrT="[Text]"/>
      <dgm:spPr/>
      <dgm:t>
        <a:bodyPr/>
        <a:lstStyle/>
        <a:p>
          <a:r>
            <a:rPr lang="en-AU" i="0"/>
            <a:t>2 weeks to complete the survey.</a:t>
          </a:r>
        </a:p>
      </dgm:t>
    </dgm:pt>
    <dgm:pt modelId="{E50D4C31-947E-43B7-AA00-931BBB2452F6}" type="parTrans" cxnId="{9D764EFB-51A5-4195-9EC0-0088022DD281}">
      <dgm:prSet/>
      <dgm:spPr/>
      <dgm:t>
        <a:bodyPr/>
        <a:lstStyle/>
        <a:p>
          <a:endParaRPr lang="en-AU"/>
        </a:p>
      </dgm:t>
    </dgm:pt>
    <dgm:pt modelId="{3C90E34A-AEF7-4D67-811C-5EBF626C7BE3}" type="sibTrans" cxnId="{9D764EFB-51A5-4195-9EC0-0088022DD281}">
      <dgm:prSet/>
      <dgm:spPr/>
      <dgm:t>
        <a:bodyPr/>
        <a:lstStyle/>
        <a:p>
          <a:endParaRPr lang="en-AU"/>
        </a:p>
      </dgm:t>
    </dgm:pt>
    <dgm:pt modelId="{B5939757-1D7A-4286-8D25-7703AD604E4D}">
      <dgm:prSet phldrT="[Text]"/>
      <dgm:spPr/>
      <dgm:t>
        <a:bodyPr/>
        <a:lstStyle/>
        <a:p>
          <a:r>
            <a:rPr lang="en-AU"/>
            <a:t>All the feedback is collated and a report provided.</a:t>
          </a:r>
        </a:p>
      </dgm:t>
    </dgm:pt>
    <dgm:pt modelId="{63F7E5C7-37E6-4E4F-AA8E-7FD38EFB1A47}" type="parTrans" cxnId="{92175BD0-12AE-436B-B611-3A36F2422D8B}">
      <dgm:prSet/>
      <dgm:spPr/>
      <dgm:t>
        <a:bodyPr/>
        <a:lstStyle/>
        <a:p>
          <a:endParaRPr lang="en-AU"/>
        </a:p>
      </dgm:t>
    </dgm:pt>
    <dgm:pt modelId="{E9D375E4-A713-4DD0-A38E-79CCAA179323}" type="sibTrans" cxnId="{92175BD0-12AE-436B-B611-3A36F2422D8B}">
      <dgm:prSet/>
      <dgm:spPr/>
      <dgm:t>
        <a:bodyPr/>
        <a:lstStyle/>
        <a:p>
          <a:endParaRPr lang="en-AU"/>
        </a:p>
      </dgm:t>
    </dgm:pt>
    <dgm:pt modelId="{C1A360C9-842F-48AE-8A4E-6E0A711F95E5}">
      <dgm:prSet/>
      <dgm:spPr/>
      <dgm:t>
        <a:bodyPr/>
        <a:lstStyle/>
        <a:p>
          <a:r>
            <a:rPr lang="en-AU"/>
            <a:t>Debrief Sessions &amp; Action planning.</a:t>
          </a:r>
        </a:p>
        <a:p>
          <a:r>
            <a:rPr lang="en-AU"/>
            <a:t>Self Development Guide </a:t>
          </a:r>
        </a:p>
      </dgm:t>
    </dgm:pt>
    <dgm:pt modelId="{4251319E-DE74-4052-97B5-5106F2BC1BFA}" type="parTrans" cxnId="{DCB3399C-FD0D-44C5-95F8-2397CA5D4D35}">
      <dgm:prSet/>
      <dgm:spPr/>
      <dgm:t>
        <a:bodyPr/>
        <a:lstStyle/>
        <a:p>
          <a:endParaRPr lang="en-AU"/>
        </a:p>
      </dgm:t>
    </dgm:pt>
    <dgm:pt modelId="{537EC4E3-117B-4094-8AED-94CA77611A10}" type="sibTrans" cxnId="{DCB3399C-FD0D-44C5-95F8-2397CA5D4D35}">
      <dgm:prSet/>
      <dgm:spPr/>
      <dgm:t>
        <a:bodyPr/>
        <a:lstStyle/>
        <a:p>
          <a:endParaRPr lang="en-AU"/>
        </a:p>
      </dgm:t>
    </dgm:pt>
    <dgm:pt modelId="{2880E640-8236-4C8A-9B39-375D3D9BCF7B}" type="pres">
      <dgm:prSet presAssocID="{97D35026-0E33-4C2F-AA29-CB971AE377FE}" presName="Name0" presStyleCnt="0">
        <dgm:presLayoutVars>
          <dgm:dir/>
          <dgm:resizeHandles val="exact"/>
        </dgm:presLayoutVars>
      </dgm:prSet>
      <dgm:spPr/>
    </dgm:pt>
    <dgm:pt modelId="{C5BF5746-7949-4D58-AC50-A8DA04C2EA06}" type="pres">
      <dgm:prSet presAssocID="{64FC4300-1A4A-41BC-B89D-494DB9051C37}" presName="node" presStyleLbl="node1" presStyleIdx="0" presStyleCnt="4">
        <dgm:presLayoutVars>
          <dgm:bulletEnabled val="1"/>
        </dgm:presLayoutVars>
      </dgm:prSet>
      <dgm:spPr/>
    </dgm:pt>
    <dgm:pt modelId="{1D653E2F-69DE-46F1-9352-D62C7C9A9C44}" type="pres">
      <dgm:prSet presAssocID="{9CC21C40-AFEA-4B2C-BADB-D246D1CA2F34}" presName="sibTrans" presStyleLbl="sibTrans2D1" presStyleIdx="0" presStyleCnt="3"/>
      <dgm:spPr/>
    </dgm:pt>
    <dgm:pt modelId="{289105B8-35FA-4796-9DA6-F83397E31B17}" type="pres">
      <dgm:prSet presAssocID="{9CC21C40-AFEA-4B2C-BADB-D246D1CA2F34}" presName="connectorText" presStyleLbl="sibTrans2D1" presStyleIdx="0" presStyleCnt="3"/>
      <dgm:spPr/>
    </dgm:pt>
    <dgm:pt modelId="{423293FD-6FBE-4308-98E0-A9DC3B4E649F}" type="pres">
      <dgm:prSet presAssocID="{1FE679EC-C62C-4F6E-9A3C-17CB802FB5F1}" presName="node" presStyleLbl="node1" presStyleIdx="1" presStyleCnt="4">
        <dgm:presLayoutVars>
          <dgm:bulletEnabled val="1"/>
        </dgm:presLayoutVars>
      </dgm:prSet>
      <dgm:spPr/>
    </dgm:pt>
    <dgm:pt modelId="{FD32DC98-CB34-4A4B-B6F8-AFBF23B48F54}" type="pres">
      <dgm:prSet presAssocID="{3C90E34A-AEF7-4D67-811C-5EBF626C7BE3}" presName="sibTrans" presStyleLbl="sibTrans2D1" presStyleIdx="1" presStyleCnt="3"/>
      <dgm:spPr/>
    </dgm:pt>
    <dgm:pt modelId="{BC017B17-2A84-42FE-8209-8637ECDD795B}" type="pres">
      <dgm:prSet presAssocID="{3C90E34A-AEF7-4D67-811C-5EBF626C7BE3}" presName="connectorText" presStyleLbl="sibTrans2D1" presStyleIdx="1" presStyleCnt="3"/>
      <dgm:spPr/>
    </dgm:pt>
    <dgm:pt modelId="{CE9039C6-C2AD-4B82-95F9-A0D36AA2319B}" type="pres">
      <dgm:prSet presAssocID="{B5939757-1D7A-4286-8D25-7703AD604E4D}" presName="node" presStyleLbl="node1" presStyleIdx="2" presStyleCnt="4">
        <dgm:presLayoutVars>
          <dgm:bulletEnabled val="1"/>
        </dgm:presLayoutVars>
      </dgm:prSet>
      <dgm:spPr/>
    </dgm:pt>
    <dgm:pt modelId="{78DFD059-C82B-437D-BD7E-0F7D1245479E}" type="pres">
      <dgm:prSet presAssocID="{E9D375E4-A713-4DD0-A38E-79CCAA179323}" presName="sibTrans" presStyleLbl="sibTrans2D1" presStyleIdx="2" presStyleCnt="3"/>
      <dgm:spPr/>
    </dgm:pt>
    <dgm:pt modelId="{2A75ADDA-4D21-4B67-9FA1-DE7E7EB52AEF}" type="pres">
      <dgm:prSet presAssocID="{E9D375E4-A713-4DD0-A38E-79CCAA179323}" presName="connectorText" presStyleLbl="sibTrans2D1" presStyleIdx="2" presStyleCnt="3"/>
      <dgm:spPr/>
    </dgm:pt>
    <dgm:pt modelId="{8B2FC641-5210-4979-AA98-DE5A1F2851E0}" type="pres">
      <dgm:prSet presAssocID="{C1A360C9-842F-48AE-8A4E-6E0A711F95E5}" presName="node" presStyleLbl="node1" presStyleIdx="3" presStyleCnt="4">
        <dgm:presLayoutVars>
          <dgm:bulletEnabled val="1"/>
        </dgm:presLayoutVars>
      </dgm:prSet>
      <dgm:spPr/>
    </dgm:pt>
  </dgm:ptLst>
  <dgm:cxnLst>
    <dgm:cxn modelId="{9BBD2D01-8677-4E75-8375-9049A78C6574}" type="presOf" srcId="{B5939757-1D7A-4286-8D25-7703AD604E4D}" destId="{CE9039C6-C2AD-4B82-95F9-A0D36AA2319B}" srcOrd="0" destOrd="0" presId="urn:microsoft.com/office/officeart/2005/8/layout/process1"/>
    <dgm:cxn modelId="{0EB9800A-02B7-4271-ACE5-128A9B8B76C6}" type="presOf" srcId="{E9D375E4-A713-4DD0-A38E-79CCAA179323}" destId="{2A75ADDA-4D21-4B67-9FA1-DE7E7EB52AEF}" srcOrd="1" destOrd="0" presId="urn:microsoft.com/office/officeart/2005/8/layout/process1"/>
    <dgm:cxn modelId="{6EE2740D-847A-460B-BC26-0C0D059495B3}" type="presOf" srcId="{64FC4300-1A4A-41BC-B89D-494DB9051C37}" destId="{C5BF5746-7949-4D58-AC50-A8DA04C2EA06}" srcOrd="0" destOrd="0" presId="urn:microsoft.com/office/officeart/2005/8/layout/process1"/>
    <dgm:cxn modelId="{03613A18-25DB-4F07-96EC-CBAF208F5CE6}" type="presOf" srcId="{9CC21C40-AFEA-4B2C-BADB-D246D1CA2F34}" destId="{1D653E2F-69DE-46F1-9352-D62C7C9A9C44}" srcOrd="0" destOrd="0" presId="urn:microsoft.com/office/officeart/2005/8/layout/process1"/>
    <dgm:cxn modelId="{6B284925-516A-4299-9CC1-F12424F4CCEE}" type="presOf" srcId="{C1A360C9-842F-48AE-8A4E-6E0A711F95E5}" destId="{8B2FC641-5210-4979-AA98-DE5A1F2851E0}" srcOrd="0" destOrd="0" presId="urn:microsoft.com/office/officeart/2005/8/layout/process1"/>
    <dgm:cxn modelId="{1A4AD63A-A1FF-4E73-8A57-2266F45E5D1B}" type="presOf" srcId="{1FE679EC-C62C-4F6E-9A3C-17CB802FB5F1}" destId="{423293FD-6FBE-4308-98E0-A9DC3B4E649F}" srcOrd="0" destOrd="0" presId="urn:microsoft.com/office/officeart/2005/8/layout/process1"/>
    <dgm:cxn modelId="{66F87B66-06F2-430F-853B-57A9DC1177AE}" type="presOf" srcId="{E9D375E4-A713-4DD0-A38E-79CCAA179323}" destId="{78DFD059-C82B-437D-BD7E-0F7D1245479E}" srcOrd="0" destOrd="0" presId="urn:microsoft.com/office/officeart/2005/8/layout/process1"/>
    <dgm:cxn modelId="{4B03686D-1450-4E3B-A183-49D4C588826B}" type="presOf" srcId="{97D35026-0E33-4C2F-AA29-CB971AE377FE}" destId="{2880E640-8236-4C8A-9B39-375D3D9BCF7B}" srcOrd="0" destOrd="0" presId="urn:microsoft.com/office/officeart/2005/8/layout/process1"/>
    <dgm:cxn modelId="{51285770-19BA-4883-B288-FCB51E2EB5A5}" type="presOf" srcId="{3C90E34A-AEF7-4D67-811C-5EBF626C7BE3}" destId="{FD32DC98-CB34-4A4B-B6F8-AFBF23B48F54}" srcOrd="0" destOrd="0" presId="urn:microsoft.com/office/officeart/2005/8/layout/process1"/>
    <dgm:cxn modelId="{ACC29884-2C2C-4066-A129-F6731D9EC744}" srcId="{97D35026-0E33-4C2F-AA29-CB971AE377FE}" destId="{64FC4300-1A4A-41BC-B89D-494DB9051C37}" srcOrd="0" destOrd="0" parTransId="{C737980F-3C2B-4D73-8D9E-46B729FAAF8F}" sibTransId="{9CC21C40-AFEA-4B2C-BADB-D246D1CA2F34}"/>
    <dgm:cxn modelId="{DCB3399C-FD0D-44C5-95F8-2397CA5D4D35}" srcId="{97D35026-0E33-4C2F-AA29-CB971AE377FE}" destId="{C1A360C9-842F-48AE-8A4E-6E0A711F95E5}" srcOrd="3" destOrd="0" parTransId="{4251319E-DE74-4052-97B5-5106F2BC1BFA}" sibTransId="{537EC4E3-117B-4094-8AED-94CA77611A10}"/>
    <dgm:cxn modelId="{03BEA9BA-7FE5-42B8-B761-055AF78F933E}" type="presOf" srcId="{9CC21C40-AFEA-4B2C-BADB-D246D1CA2F34}" destId="{289105B8-35FA-4796-9DA6-F83397E31B17}" srcOrd="1" destOrd="0" presId="urn:microsoft.com/office/officeart/2005/8/layout/process1"/>
    <dgm:cxn modelId="{92175BD0-12AE-436B-B611-3A36F2422D8B}" srcId="{97D35026-0E33-4C2F-AA29-CB971AE377FE}" destId="{B5939757-1D7A-4286-8D25-7703AD604E4D}" srcOrd="2" destOrd="0" parTransId="{63F7E5C7-37E6-4E4F-AA8E-7FD38EFB1A47}" sibTransId="{E9D375E4-A713-4DD0-A38E-79CCAA179323}"/>
    <dgm:cxn modelId="{5BFE87F7-DC42-4962-B378-7AA60DF98BC9}" type="presOf" srcId="{3C90E34A-AEF7-4D67-811C-5EBF626C7BE3}" destId="{BC017B17-2A84-42FE-8209-8637ECDD795B}" srcOrd="1" destOrd="0" presId="urn:microsoft.com/office/officeart/2005/8/layout/process1"/>
    <dgm:cxn modelId="{9D764EFB-51A5-4195-9EC0-0088022DD281}" srcId="{97D35026-0E33-4C2F-AA29-CB971AE377FE}" destId="{1FE679EC-C62C-4F6E-9A3C-17CB802FB5F1}" srcOrd="1" destOrd="0" parTransId="{E50D4C31-947E-43B7-AA00-931BBB2452F6}" sibTransId="{3C90E34A-AEF7-4D67-811C-5EBF626C7BE3}"/>
    <dgm:cxn modelId="{80432022-E2F1-4775-BD91-A166566D844C}" type="presParOf" srcId="{2880E640-8236-4C8A-9B39-375D3D9BCF7B}" destId="{C5BF5746-7949-4D58-AC50-A8DA04C2EA06}" srcOrd="0" destOrd="0" presId="urn:microsoft.com/office/officeart/2005/8/layout/process1"/>
    <dgm:cxn modelId="{4E77C5A9-70F9-4DE3-90C5-A27C442AB10D}" type="presParOf" srcId="{2880E640-8236-4C8A-9B39-375D3D9BCF7B}" destId="{1D653E2F-69DE-46F1-9352-D62C7C9A9C44}" srcOrd="1" destOrd="0" presId="urn:microsoft.com/office/officeart/2005/8/layout/process1"/>
    <dgm:cxn modelId="{AE10683C-9A4A-45F6-8801-FA7270D0B304}" type="presParOf" srcId="{1D653E2F-69DE-46F1-9352-D62C7C9A9C44}" destId="{289105B8-35FA-4796-9DA6-F83397E31B17}" srcOrd="0" destOrd="0" presId="urn:microsoft.com/office/officeart/2005/8/layout/process1"/>
    <dgm:cxn modelId="{B50FBB84-0EFC-4525-B920-18582F56FBED}" type="presParOf" srcId="{2880E640-8236-4C8A-9B39-375D3D9BCF7B}" destId="{423293FD-6FBE-4308-98E0-A9DC3B4E649F}" srcOrd="2" destOrd="0" presId="urn:microsoft.com/office/officeart/2005/8/layout/process1"/>
    <dgm:cxn modelId="{36F71A81-9294-43A3-8DAF-6FC6BCD3853C}" type="presParOf" srcId="{2880E640-8236-4C8A-9B39-375D3D9BCF7B}" destId="{FD32DC98-CB34-4A4B-B6F8-AFBF23B48F54}" srcOrd="3" destOrd="0" presId="urn:microsoft.com/office/officeart/2005/8/layout/process1"/>
    <dgm:cxn modelId="{9A001412-BB57-4CAF-AA14-CF3AD85BFD80}" type="presParOf" srcId="{FD32DC98-CB34-4A4B-B6F8-AFBF23B48F54}" destId="{BC017B17-2A84-42FE-8209-8637ECDD795B}" srcOrd="0" destOrd="0" presId="urn:microsoft.com/office/officeart/2005/8/layout/process1"/>
    <dgm:cxn modelId="{A8E449C7-3B7F-4098-8DA1-AFF52349CAC6}" type="presParOf" srcId="{2880E640-8236-4C8A-9B39-375D3D9BCF7B}" destId="{CE9039C6-C2AD-4B82-95F9-A0D36AA2319B}" srcOrd="4" destOrd="0" presId="urn:microsoft.com/office/officeart/2005/8/layout/process1"/>
    <dgm:cxn modelId="{F6D626B0-EF48-4019-95E1-59AE8168D098}" type="presParOf" srcId="{2880E640-8236-4C8A-9B39-375D3D9BCF7B}" destId="{78DFD059-C82B-437D-BD7E-0F7D1245479E}" srcOrd="5" destOrd="0" presId="urn:microsoft.com/office/officeart/2005/8/layout/process1"/>
    <dgm:cxn modelId="{EC775E71-E468-4855-A6FA-EAC6599F258A}" type="presParOf" srcId="{78DFD059-C82B-437D-BD7E-0F7D1245479E}" destId="{2A75ADDA-4D21-4B67-9FA1-DE7E7EB52AEF}" srcOrd="0" destOrd="0" presId="urn:microsoft.com/office/officeart/2005/8/layout/process1"/>
    <dgm:cxn modelId="{3FF42727-032E-4D43-99DB-6DC7585F6FD9}" type="presParOf" srcId="{2880E640-8236-4C8A-9B39-375D3D9BCF7B}" destId="{8B2FC641-5210-4979-AA98-DE5A1F2851E0}"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7D35026-0E33-4C2F-AA29-CB971AE377FE}" type="doc">
      <dgm:prSet loTypeId="urn:microsoft.com/office/officeart/2005/8/layout/process1" loCatId="process" qsTypeId="urn:microsoft.com/office/officeart/2005/8/quickstyle/simple1" qsCatId="simple" csTypeId="urn:microsoft.com/office/officeart/2005/8/colors/accent1_1" csCatId="accent1" phldr="1"/>
      <dgm:spPr/>
      <dgm:t>
        <a:bodyPr/>
        <a:lstStyle/>
        <a:p>
          <a:endParaRPr lang="en-AU"/>
        </a:p>
      </dgm:t>
    </dgm:pt>
    <dgm:pt modelId="{64FC4300-1A4A-41BC-B89D-494DB9051C37}">
      <dgm:prSet phldrT="[Text]" custT="1"/>
      <dgm:spPr/>
      <dgm:t>
        <a:bodyPr/>
        <a:lstStyle/>
        <a:p>
          <a:r>
            <a:rPr lang="en-AU" sz="1600" dirty="0"/>
            <a:t>Agree who is going to participant, the timing of the project and how you will communicate</a:t>
          </a:r>
        </a:p>
      </dgm:t>
    </dgm:pt>
    <dgm:pt modelId="{C737980F-3C2B-4D73-8D9E-46B729FAAF8F}" type="parTrans" cxnId="{ACC29884-2C2C-4066-A129-F6731D9EC744}">
      <dgm:prSet/>
      <dgm:spPr/>
      <dgm:t>
        <a:bodyPr/>
        <a:lstStyle/>
        <a:p>
          <a:endParaRPr lang="en-AU" sz="1600"/>
        </a:p>
      </dgm:t>
    </dgm:pt>
    <dgm:pt modelId="{9CC21C40-AFEA-4B2C-BADB-D246D1CA2F34}" type="sibTrans" cxnId="{ACC29884-2C2C-4066-A129-F6731D9EC744}">
      <dgm:prSet custT="1"/>
      <dgm:spPr/>
      <dgm:t>
        <a:bodyPr/>
        <a:lstStyle/>
        <a:p>
          <a:endParaRPr lang="en-AU" sz="1200"/>
        </a:p>
      </dgm:t>
    </dgm:pt>
    <dgm:pt modelId="{1FE679EC-C62C-4F6E-9A3C-17CB802FB5F1}">
      <dgm:prSet phldrT="[Text]" custT="1"/>
      <dgm:spPr/>
      <dgm:t>
        <a:bodyPr/>
        <a:lstStyle/>
        <a:p>
          <a:r>
            <a:rPr lang="en-AU" sz="1600" i="0" dirty="0"/>
            <a:t>Draft communications</a:t>
          </a:r>
        </a:p>
        <a:p>
          <a:r>
            <a:rPr lang="en-AU" sz="1600" i="0" dirty="0"/>
            <a:t>e.g. emails, presentations, posters.</a:t>
          </a:r>
        </a:p>
      </dgm:t>
    </dgm:pt>
    <dgm:pt modelId="{E50D4C31-947E-43B7-AA00-931BBB2452F6}" type="parTrans" cxnId="{9D764EFB-51A5-4195-9EC0-0088022DD281}">
      <dgm:prSet/>
      <dgm:spPr/>
      <dgm:t>
        <a:bodyPr/>
        <a:lstStyle/>
        <a:p>
          <a:endParaRPr lang="en-AU" sz="1600"/>
        </a:p>
      </dgm:t>
    </dgm:pt>
    <dgm:pt modelId="{3C90E34A-AEF7-4D67-811C-5EBF626C7BE3}" type="sibTrans" cxnId="{9D764EFB-51A5-4195-9EC0-0088022DD281}">
      <dgm:prSet custT="1"/>
      <dgm:spPr/>
      <dgm:t>
        <a:bodyPr/>
        <a:lstStyle/>
        <a:p>
          <a:endParaRPr lang="en-AU" sz="1200"/>
        </a:p>
      </dgm:t>
    </dgm:pt>
    <dgm:pt modelId="{B5939757-1D7A-4286-8D25-7703AD604E4D}">
      <dgm:prSet phldrT="[Text]" custT="1"/>
      <dgm:spPr/>
      <dgm:t>
        <a:bodyPr/>
        <a:lstStyle/>
        <a:p>
          <a:r>
            <a:rPr lang="en-GB" sz="1600" dirty="0"/>
            <a:t>Send communications to participants</a:t>
          </a:r>
          <a:endParaRPr lang="en-AU" sz="1600" dirty="0"/>
        </a:p>
      </dgm:t>
    </dgm:pt>
    <dgm:pt modelId="{63F7E5C7-37E6-4E4F-AA8E-7FD38EFB1A47}" type="parTrans" cxnId="{92175BD0-12AE-436B-B611-3A36F2422D8B}">
      <dgm:prSet/>
      <dgm:spPr/>
      <dgm:t>
        <a:bodyPr/>
        <a:lstStyle/>
        <a:p>
          <a:endParaRPr lang="en-AU" sz="1600"/>
        </a:p>
      </dgm:t>
    </dgm:pt>
    <dgm:pt modelId="{E9D375E4-A713-4DD0-A38E-79CCAA179323}" type="sibTrans" cxnId="{92175BD0-12AE-436B-B611-3A36F2422D8B}">
      <dgm:prSet custT="1"/>
      <dgm:spPr/>
      <dgm:t>
        <a:bodyPr/>
        <a:lstStyle/>
        <a:p>
          <a:endParaRPr lang="en-AU" sz="1200"/>
        </a:p>
      </dgm:t>
    </dgm:pt>
    <dgm:pt modelId="{C1A360C9-842F-48AE-8A4E-6E0A711F95E5}">
      <dgm:prSet custT="1"/>
      <dgm:spPr/>
      <dgm:t>
        <a:bodyPr/>
        <a:lstStyle/>
        <a:p>
          <a:r>
            <a:rPr lang="en-AU" sz="1600" dirty="0"/>
            <a:t>Submit your order form with participant list attached.</a:t>
          </a:r>
        </a:p>
      </dgm:t>
    </dgm:pt>
    <dgm:pt modelId="{4251319E-DE74-4052-97B5-5106F2BC1BFA}" type="parTrans" cxnId="{DCB3399C-FD0D-44C5-95F8-2397CA5D4D35}">
      <dgm:prSet/>
      <dgm:spPr/>
      <dgm:t>
        <a:bodyPr/>
        <a:lstStyle/>
        <a:p>
          <a:endParaRPr lang="en-AU" sz="1600"/>
        </a:p>
      </dgm:t>
    </dgm:pt>
    <dgm:pt modelId="{537EC4E3-117B-4094-8AED-94CA77611A10}" type="sibTrans" cxnId="{DCB3399C-FD0D-44C5-95F8-2397CA5D4D35}">
      <dgm:prSet/>
      <dgm:spPr/>
      <dgm:t>
        <a:bodyPr/>
        <a:lstStyle/>
        <a:p>
          <a:endParaRPr lang="en-AU" sz="1600"/>
        </a:p>
      </dgm:t>
    </dgm:pt>
    <dgm:pt modelId="{2880E640-8236-4C8A-9B39-375D3D9BCF7B}" type="pres">
      <dgm:prSet presAssocID="{97D35026-0E33-4C2F-AA29-CB971AE377FE}" presName="Name0" presStyleCnt="0">
        <dgm:presLayoutVars>
          <dgm:dir/>
          <dgm:resizeHandles val="exact"/>
        </dgm:presLayoutVars>
      </dgm:prSet>
      <dgm:spPr/>
    </dgm:pt>
    <dgm:pt modelId="{C5BF5746-7949-4D58-AC50-A8DA04C2EA06}" type="pres">
      <dgm:prSet presAssocID="{64FC4300-1A4A-41BC-B89D-494DB9051C37}" presName="node" presStyleLbl="node1" presStyleIdx="0" presStyleCnt="4">
        <dgm:presLayoutVars>
          <dgm:bulletEnabled val="1"/>
        </dgm:presLayoutVars>
      </dgm:prSet>
      <dgm:spPr/>
    </dgm:pt>
    <dgm:pt modelId="{1D653E2F-69DE-46F1-9352-D62C7C9A9C44}" type="pres">
      <dgm:prSet presAssocID="{9CC21C40-AFEA-4B2C-BADB-D246D1CA2F34}" presName="sibTrans" presStyleLbl="sibTrans2D1" presStyleIdx="0" presStyleCnt="3"/>
      <dgm:spPr/>
    </dgm:pt>
    <dgm:pt modelId="{289105B8-35FA-4796-9DA6-F83397E31B17}" type="pres">
      <dgm:prSet presAssocID="{9CC21C40-AFEA-4B2C-BADB-D246D1CA2F34}" presName="connectorText" presStyleLbl="sibTrans2D1" presStyleIdx="0" presStyleCnt="3"/>
      <dgm:spPr/>
    </dgm:pt>
    <dgm:pt modelId="{423293FD-6FBE-4308-98E0-A9DC3B4E649F}" type="pres">
      <dgm:prSet presAssocID="{1FE679EC-C62C-4F6E-9A3C-17CB802FB5F1}" presName="node" presStyleLbl="node1" presStyleIdx="1" presStyleCnt="4">
        <dgm:presLayoutVars>
          <dgm:bulletEnabled val="1"/>
        </dgm:presLayoutVars>
      </dgm:prSet>
      <dgm:spPr/>
    </dgm:pt>
    <dgm:pt modelId="{FD32DC98-CB34-4A4B-B6F8-AFBF23B48F54}" type="pres">
      <dgm:prSet presAssocID="{3C90E34A-AEF7-4D67-811C-5EBF626C7BE3}" presName="sibTrans" presStyleLbl="sibTrans2D1" presStyleIdx="1" presStyleCnt="3"/>
      <dgm:spPr/>
    </dgm:pt>
    <dgm:pt modelId="{BC017B17-2A84-42FE-8209-8637ECDD795B}" type="pres">
      <dgm:prSet presAssocID="{3C90E34A-AEF7-4D67-811C-5EBF626C7BE3}" presName="connectorText" presStyleLbl="sibTrans2D1" presStyleIdx="1" presStyleCnt="3"/>
      <dgm:spPr/>
    </dgm:pt>
    <dgm:pt modelId="{CE9039C6-C2AD-4B82-95F9-A0D36AA2319B}" type="pres">
      <dgm:prSet presAssocID="{B5939757-1D7A-4286-8D25-7703AD604E4D}" presName="node" presStyleLbl="node1" presStyleIdx="2" presStyleCnt="4">
        <dgm:presLayoutVars>
          <dgm:bulletEnabled val="1"/>
        </dgm:presLayoutVars>
      </dgm:prSet>
      <dgm:spPr/>
    </dgm:pt>
    <dgm:pt modelId="{78DFD059-C82B-437D-BD7E-0F7D1245479E}" type="pres">
      <dgm:prSet presAssocID="{E9D375E4-A713-4DD0-A38E-79CCAA179323}" presName="sibTrans" presStyleLbl="sibTrans2D1" presStyleIdx="2" presStyleCnt="3"/>
      <dgm:spPr/>
    </dgm:pt>
    <dgm:pt modelId="{2A75ADDA-4D21-4B67-9FA1-DE7E7EB52AEF}" type="pres">
      <dgm:prSet presAssocID="{E9D375E4-A713-4DD0-A38E-79CCAA179323}" presName="connectorText" presStyleLbl="sibTrans2D1" presStyleIdx="2" presStyleCnt="3"/>
      <dgm:spPr/>
    </dgm:pt>
    <dgm:pt modelId="{8B2FC641-5210-4979-AA98-DE5A1F2851E0}" type="pres">
      <dgm:prSet presAssocID="{C1A360C9-842F-48AE-8A4E-6E0A711F95E5}" presName="node" presStyleLbl="node1" presStyleIdx="3" presStyleCnt="4">
        <dgm:presLayoutVars>
          <dgm:bulletEnabled val="1"/>
        </dgm:presLayoutVars>
      </dgm:prSet>
      <dgm:spPr/>
    </dgm:pt>
  </dgm:ptLst>
  <dgm:cxnLst>
    <dgm:cxn modelId="{9BBD2D01-8677-4E75-8375-9049A78C6574}" type="presOf" srcId="{B5939757-1D7A-4286-8D25-7703AD604E4D}" destId="{CE9039C6-C2AD-4B82-95F9-A0D36AA2319B}" srcOrd="0" destOrd="0" presId="urn:microsoft.com/office/officeart/2005/8/layout/process1"/>
    <dgm:cxn modelId="{0EB9800A-02B7-4271-ACE5-128A9B8B76C6}" type="presOf" srcId="{E9D375E4-A713-4DD0-A38E-79CCAA179323}" destId="{2A75ADDA-4D21-4B67-9FA1-DE7E7EB52AEF}" srcOrd="1" destOrd="0" presId="urn:microsoft.com/office/officeart/2005/8/layout/process1"/>
    <dgm:cxn modelId="{6EE2740D-847A-460B-BC26-0C0D059495B3}" type="presOf" srcId="{64FC4300-1A4A-41BC-B89D-494DB9051C37}" destId="{C5BF5746-7949-4D58-AC50-A8DA04C2EA06}" srcOrd="0" destOrd="0" presId="urn:microsoft.com/office/officeart/2005/8/layout/process1"/>
    <dgm:cxn modelId="{03613A18-25DB-4F07-96EC-CBAF208F5CE6}" type="presOf" srcId="{9CC21C40-AFEA-4B2C-BADB-D246D1CA2F34}" destId="{1D653E2F-69DE-46F1-9352-D62C7C9A9C44}" srcOrd="0" destOrd="0" presId="urn:microsoft.com/office/officeart/2005/8/layout/process1"/>
    <dgm:cxn modelId="{6B284925-516A-4299-9CC1-F12424F4CCEE}" type="presOf" srcId="{C1A360C9-842F-48AE-8A4E-6E0A711F95E5}" destId="{8B2FC641-5210-4979-AA98-DE5A1F2851E0}" srcOrd="0" destOrd="0" presId="urn:microsoft.com/office/officeart/2005/8/layout/process1"/>
    <dgm:cxn modelId="{1A4AD63A-A1FF-4E73-8A57-2266F45E5D1B}" type="presOf" srcId="{1FE679EC-C62C-4F6E-9A3C-17CB802FB5F1}" destId="{423293FD-6FBE-4308-98E0-A9DC3B4E649F}" srcOrd="0" destOrd="0" presId="urn:microsoft.com/office/officeart/2005/8/layout/process1"/>
    <dgm:cxn modelId="{66F87B66-06F2-430F-853B-57A9DC1177AE}" type="presOf" srcId="{E9D375E4-A713-4DD0-A38E-79CCAA179323}" destId="{78DFD059-C82B-437D-BD7E-0F7D1245479E}" srcOrd="0" destOrd="0" presId="urn:microsoft.com/office/officeart/2005/8/layout/process1"/>
    <dgm:cxn modelId="{4B03686D-1450-4E3B-A183-49D4C588826B}" type="presOf" srcId="{97D35026-0E33-4C2F-AA29-CB971AE377FE}" destId="{2880E640-8236-4C8A-9B39-375D3D9BCF7B}" srcOrd="0" destOrd="0" presId="urn:microsoft.com/office/officeart/2005/8/layout/process1"/>
    <dgm:cxn modelId="{51285770-19BA-4883-B288-FCB51E2EB5A5}" type="presOf" srcId="{3C90E34A-AEF7-4D67-811C-5EBF626C7BE3}" destId="{FD32DC98-CB34-4A4B-B6F8-AFBF23B48F54}" srcOrd="0" destOrd="0" presId="urn:microsoft.com/office/officeart/2005/8/layout/process1"/>
    <dgm:cxn modelId="{ACC29884-2C2C-4066-A129-F6731D9EC744}" srcId="{97D35026-0E33-4C2F-AA29-CB971AE377FE}" destId="{64FC4300-1A4A-41BC-B89D-494DB9051C37}" srcOrd="0" destOrd="0" parTransId="{C737980F-3C2B-4D73-8D9E-46B729FAAF8F}" sibTransId="{9CC21C40-AFEA-4B2C-BADB-D246D1CA2F34}"/>
    <dgm:cxn modelId="{DCB3399C-FD0D-44C5-95F8-2397CA5D4D35}" srcId="{97D35026-0E33-4C2F-AA29-CB971AE377FE}" destId="{C1A360C9-842F-48AE-8A4E-6E0A711F95E5}" srcOrd="3" destOrd="0" parTransId="{4251319E-DE74-4052-97B5-5106F2BC1BFA}" sibTransId="{537EC4E3-117B-4094-8AED-94CA77611A10}"/>
    <dgm:cxn modelId="{03BEA9BA-7FE5-42B8-B761-055AF78F933E}" type="presOf" srcId="{9CC21C40-AFEA-4B2C-BADB-D246D1CA2F34}" destId="{289105B8-35FA-4796-9DA6-F83397E31B17}" srcOrd="1" destOrd="0" presId="urn:microsoft.com/office/officeart/2005/8/layout/process1"/>
    <dgm:cxn modelId="{92175BD0-12AE-436B-B611-3A36F2422D8B}" srcId="{97D35026-0E33-4C2F-AA29-CB971AE377FE}" destId="{B5939757-1D7A-4286-8D25-7703AD604E4D}" srcOrd="2" destOrd="0" parTransId="{63F7E5C7-37E6-4E4F-AA8E-7FD38EFB1A47}" sibTransId="{E9D375E4-A713-4DD0-A38E-79CCAA179323}"/>
    <dgm:cxn modelId="{5BFE87F7-DC42-4962-B378-7AA60DF98BC9}" type="presOf" srcId="{3C90E34A-AEF7-4D67-811C-5EBF626C7BE3}" destId="{BC017B17-2A84-42FE-8209-8637ECDD795B}" srcOrd="1" destOrd="0" presId="urn:microsoft.com/office/officeart/2005/8/layout/process1"/>
    <dgm:cxn modelId="{9D764EFB-51A5-4195-9EC0-0088022DD281}" srcId="{97D35026-0E33-4C2F-AA29-CB971AE377FE}" destId="{1FE679EC-C62C-4F6E-9A3C-17CB802FB5F1}" srcOrd="1" destOrd="0" parTransId="{E50D4C31-947E-43B7-AA00-931BBB2452F6}" sibTransId="{3C90E34A-AEF7-4D67-811C-5EBF626C7BE3}"/>
    <dgm:cxn modelId="{80432022-E2F1-4775-BD91-A166566D844C}" type="presParOf" srcId="{2880E640-8236-4C8A-9B39-375D3D9BCF7B}" destId="{C5BF5746-7949-4D58-AC50-A8DA04C2EA06}" srcOrd="0" destOrd="0" presId="urn:microsoft.com/office/officeart/2005/8/layout/process1"/>
    <dgm:cxn modelId="{4E77C5A9-70F9-4DE3-90C5-A27C442AB10D}" type="presParOf" srcId="{2880E640-8236-4C8A-9B39-375D3D9BCF7B}" destId="{1D653E2F-69DE-46F1-9352-D62C7C9A9C44}" srcOrd="1" destOrd="0" presId="urn:microsoft.com/office/officeart/2005/8/layout/process1"/>
    <dgm:cxn modelId="{AE10683C-9A4A-45F6-8801-FA7270D0B304}" type="presParOf" srcId="{1D653E2F-69DE-46F1-9352-D62C7C9A9C44}" destId="{289105B8-35FA-4796-9DA6-F83397E31B17}" srcOrd="0" destOrd="0" presId="urn:microsoft.com/office/officeart/2005/8/layout/process1"/>
    <dgm:cxn modelId="{B50FBB84-0EFC-4525-B920-18582F56FBED}" type="presParOf" srcId="{2880E640-8236-4C8A-9B39-375D3D9BCF7B}" destId="{423293FD-6FBE-4308-98E0-A9DC3B4E649F}" srcOrd="2" destOrd="0" presId="urn:microsoft.com/office/officeart/2005/8/layout/process1"/>
    <dgm:cxn modelId="{36F71A81-9294-43A3-8DAF-6FC6BCD3853C}" type="presParOf" srcId="{2880E640-8236-4C8A-9B39-375D3D9BCF7B}" destId="{FD32DC98-CB34-4A4B-B6F8-AFBF23B48F54}" srcOrd="3" destOrd="0" presId="urn:microsoft.com/office/officeart/2005/8/layout/process1"/>
    <dgm:cxn modelId="{9A001412-BB57-4CAF-AA14-CF3AD85BFD80}" type="presParOf" srcId="{FD32DC98-CB34-4A4B-B6F8-AFBF23B48F54}" destId="{BC017B17-2A84-42FE-8209-8637ECDD795B}" srcOrd="0" destOrd="0" presId="urn:microsoft.com/office/officeart/2005/8/layout/process1"/>
    <dgm:cxn modelId="{A8E449C7-3B7F-4098-8DA1-AFF52349CAC6}" type="presParOf" srcId="{2880E640-8236-4C8A-9B39-375D3D9BCF7B}" destId="{CE9039C6-C2AD-4B82-95F9-A0D36AA2319B}" srcOrd="4" destOrd="0" presId="urn:microsoft.com/office/officeart/2005/8/layout/process1"/>
    <dgm:cxn modelId="{F6D626B0-EF48-4019-95E1-59AE8168D098}" type="presParOf" srcId="{2880E640-8236-4C8A-9B39-375D3D9BCF7B}" destId="{78DFD059-C82B-437D-BD7E-0F7D1245479E}" srcOrd="5" destOrd="0" presId="urn:microsoft.com/office/officeart/2005/8/layout/process1"/>
    <dgm:cxn modelId="{EC775E71-E468-4855-A6FA-EAC6599F258A}" type="presParOf" srcId="{78DFD059-C82B-437D-BD7E-0F7D1245479E}" destId="{2A75ADDA-4D21-4B67-9FA1-DE7E7EB52AEF}" srcOrd="0" destOrd="0" presId="urn:microsoft.com/office/officeart/2005/8/layout/process1"/>
    <dgm:cxn modelId="{3FF42727-032E-4D43-99DB-6DC7585F6FD9}" type="presParOf" srcId="{2880E640-8236-4C8A-9B39-375D3D9BCF7B}" destId="{8B2FC641-5210-4979-AA98-DE5A1F2851E0}"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03A7D5B-AC0F-4C9D-A75C-531C2FF82EBA}" type="doc">
      <dgm:prSet loTypeId="urn:microsoft.com/office/officeart/2005/8/layout/equation1" loCatId="process" qsTypeId="urn:microsoft.com/office/officeart/2005/8/quickstyle/simple1" qsCatId="simple" csTypeId="urn:microsoft.com/office/officeart/2005/8/colors/accent1_2" csCatId="accent1" phldr="1"/>
      <dgm:spPr/>
    </dgm:pt>
    <dgm:pt modelId="{EF7BC5FC-1F6E-4479-B0F8-68C60DCB4207}">
      <dgm:prSet phldrT="[Text]"/>
      <dgm:spPr/>
      <dgm:t>
        <a:bodyPr/>
        <a:lstStyle/>
        <a:p>
          <a:r>
            <a:rPr lang="en-AU"/>
            <a:t>Understand Customer Context</a:t>
          </a:r>
        </a:p>
      </dgm:t>
    </dgm:pt>
    <dgm:pt modelId="{6F88A07C-2276-4870-91A7-E03651EF7DAD}" type="parTrans" cxnId="{441ED2FE-C21B-4F6A-8600-4A1563F164B8}">
      <dgm:prSet/>
      <dgm:spPr/>
      <dgm:t>
        <a:bodyPr/>
        <a:lstStyle/>
        <a:p>
          <a:endParaRPr lang="en-AU"/>
        </a:p>
      </dgm:t>
    </dgm:pt>
    <dgm:pt modelId="{A4649ECB-D121-44DD-A30C-34092C51D555}" type="sibTrans" cxnId="{441ED2FE-C21B-4F6A-8600-4A1563F164B8}">
      <dgm:prSet/>
      <dgm:spPr/>
      <dgm:t>
        <a:bodyPr/>
        <a:lstStyle/>
        <a:p>
          <a:endParaRPr lang="en-AU"/>
        </a:p>
      </dgm:t>
    </dgm:pt>
    <dgm:pt modelId="{F9E45299-B662-49C0-9E0B-516026735F9A}">
      <dgm:prSet phldrT="[Text]"/>
      <dgm:spPr/>
      <dgm:t>
        <a:bodyPr/>
        <a:lstStyle/>
        <a:p>
          <a:r>
            <a:rPr lang="en-AU"/>
            <a:t>Understand the solution</a:t>
          </a:r>
        </a:p>
      </dgm:t>
    </dgm:pt>
    <dgm:pt modelId="{4C710628-0BB4-42E4-ADAB-BB513A805650}" type="parTrans" cxnId="{7951CE79-D67F-4EB8-8715-75244DFF9C63}">
      <dgm:prSet/>
      <dgm:spPr/>
      <dgm:t>
        <a:bodyPr/>
        <a:lstStyle/>
        <a:p>
          <a:endParaRPr lang="en-AU"/>
        </a:p>
      </dgm:t>
    </dgm:pt>
    <dgm:pt modelId="{177A0210-4C16-4933-9D91-D776F51FBD58}" type="sibTrans" cxnId="{7951CE79-D67F-4EB8-8715-75244DFF9C63}">
      <dgm:prSet/>
      <dgm:spPr/>
      <dgm:t>
        <a:bodyPr/>
        <a:lstStyle/>
        <a:p>
          <a:endParaRPr lang="en-AU"/>
        </a:p>
      </dgm:t>
    </dgm:pt>
    <dgm:pt modelId="{C9F76DCA-7EDC-4F6B-B16F-64964F26B54B}">
      <dgm:prSet phldrT="[Text]"/>
      <dgm:spPr/>
      <dgm:t>
        <a:bodyPr/>
        <a:lstStyle/>
        <a:p>
          <a:r>
            <a:rPr lang="en-AU"/>
            <a:t>Optimal relevance &amp; buy-in</a:t>
          </a:r>
        </a:p>
      </dgm:t>
    </dgm:pt>
    <dgm:pt modelId="{B22622BD-2A52-49F1-ACB4-216D21247619}" type="parTrans" cxnId="{57EAF397-F3CC-4FE4-B20D-C624428E0D29}">
      <dgm:prSet/>
      <dgm:spPr/>
      <dgm:t>
        <a:bodyPr/>
        <a:lstStyle/>
        <a:p>
          <a:endParaRPr lang="en-AU"/>
        </a:p>
      </dgm:t>
    </dgm:pt>
    <dgm:pt modelId="{691AF06C-AB9F-4D2B-B26B-44C482BE3785}" type="sibTrans" cxnId="{57EAF397-F3CC-4FE4-B20D-C624428E0D29}">
      <dgm:prSet/>
      <dgm:spPr/>
      <dgm:t>
        <a:bodyPr/>
        <a:lstStyle/>
        <a:p>
          <a:endParaRPr lang="en-AU"/>
        </a:p>
      </dgm:t>
    </dgm:pt>
    <dgm:pt modelId="{8FDB02CB-A4B8-44BC-BB49-6CFD17EA0470}" type="pres">
      <dgm:prSet presAssocID="{503A7D5B-AC0F-4C9D-A75C-531C2FF82EBA}" presName="linearFlow" presStyleCnt="0">
        <dgm:presLayoutVars>
          <dgm:dir/>
          <dgm:resizeHandles val="exact"/>
        </dgm:presLayoutVars>
      </dgm:prSet>
      <dgm:spPr/>
    </dgm:pt>
    <dgm:pt modelId="{5C6B7393-EB5E-40EF-884E-F26836168C26}" type="pres">
      <dgm:prSet presAssocID="{EF7BC5FC-1F6E-4479-B0F8-68C60DCB4207}" presName="node" presStyleLbl="node1" presStyleIdx="0" presStyleCnt="3">
        <dgm:presLayoutVars>
          <dgm:bulletEnabled val="1"/>
        </dgm:presLayoutVars>
      </dgm:prSet>
      <dgm:spPr/>
    </dgm:pt>
    <dgm:pt modelId="{112BDEF1-C40C-4943-9998-49E213FDDBCA}" type="pres">
      <dgm:prSet presAssocID="{A4649ECB-D121-44DD-A30C-34092C51D555}" presName="spacerL" presStyleCnt="0"/>
      <dgm:spPr/>
    </dgm:pt>
    <dgm:pt modelId="{F2281229-1141-4E0C-ADEE-5F3C5E4C7528}" type="pres">
      <dgm:prSet presAssocID="{A4649ECB-D121-44DD-A30C-34092C51D555}" presName="sibTrans" presStyleLbl="sibTrans2D1" presStyleIdx="0" presStyleCnt="2"/>
      <dgm:spPr/>
    </dgm:pt>
    <dgm:pt modelId="{F752B5DA-BF34-4CC8-998F-0852A5B40C68}" type="pres">
      <dgm:prSet presAssocID="{A4649ECB-D121-44DD-A30C-34092C51D555}" presName="spacerR" presStyleCnt="0"/>
      <dgm:spPr/>
    </dgm:pt>
    <dgm:pt modelId="{77E0A831-9A1D-4AC9-8F1D-C2324A0D144C}" type="pres">
      <dgm:prSet presAssocID="{F9E45299-B662-49C0-9E0B-516026735F9A}" presName="node" presStyleLbl="node1" presStyleIdx="1" presStyleCnt="3">
        <dgm:presLayoutVars>
          <dgm:bulletEnabled val="1"/>
        </dgm:presLayoutVars>
      </dgm:prSet>
      <dgm:spPr/>
    </dgm:pt>
    <dgm:pt modelId="{D8596D61-564C-48A7-AF3C-86D3D348426E}" type="pres">
      <dgm:prSet presAssocID="{177A0210-4C16-4933-9D91-D776F51FBD58}" presName="spacerL" presStyleCnt="0"/>
      <dgm:spPr/>
    </dgm:pt>
    <dgm:pt modelId="{1C8DCD2F-92BC-4C06-8644-39AB2EA747EC}" type="pres">
      <dgm:prSet presAssocID="{177A0210-4C16-4933-9D91-D776F51FBD58}" presName="sibTrans" presStyleLbl="sibTrans2D1" presStyleIdx="1" presStyleCnt="2"/>
      <dgm:spPr/>
    </dgm:pt>
    <dgm:pt modelId="{22BEA154-1AD5-47B9-B1B5-F9C36DCB6114}" type="pres">
      <dgm:prSet presAssocID="{177A0210-4C16-4933-9D91-D776F51FBD58}" presName="spacerR" presStyleCnt="0"/>
      <dgm:spPr/>
    </dgm:pt>
    <dgm:pt modelId="{B1766D54-8A72-409F-B736-E56EF809B598}" type="pres">
      <dgm:prSet presAssocID="{C9F76DCA-7EDC-4F6B-B16F-64964F26B54B}" presName="node" presStyleLbl="node1" presStyleIdx="2" presStyleCnt="3">
        <dgm:presLayoutVars>
          <dgm:bulletEnabled val="1"/>
        </dgm:presLayoutVars>
      </dgm:prSet>
      <dgm:spPr/>
    </dgm:pt>
  </dgm:ptLst>
  <dgm:cxnLst>
    <dgm:cxn modelId="{CF17FE04-504C-46D5-AD88-90364994E975}" type="presOf" srcId="{EF7BC5FC-1F6E-4479-B0F8-68C60DCB4207}" destId="{5C6B7393-EB5E-40EF-884E-F26836168C26}" srcOrd="0" destOrd="0" presId="urn:microsoft.com/office/officeart/2005/8/layout/equation1"/>
    <dgm:cxn modelId="{F024FF3A-58E0-45C8-972B-CD558DED08A6}" type="presOf" srcId="{C9F76DCA-7EDC-4F6B-B16F-64964F26B54B}" destId="{B1766D54-8A72-409F-B736-E56EF809B598}" srcOrd="0" destOrd="0" presId="urn:microsoft.com/office/officeart/2005/8/layout/equation1"/>
    <dgm:cxn modelId="{E1C6F146-A011-4457-BD6C-71233D3D23A0}" type="presOf" srcId="{A4649ECB-D121-44DD-A30C-34092C51D555}" destId="{F2281229-1141-4E0C-ADEE-5F3C5E4C7528}" srcOrd="0" destOrd="0" presId="urn:microsoft.com/office/officeart/2005/8/layout/equation1"/>
    <dgm:cxn modelId="{7951CE79-D67F-4EB8-8715-75244DFF9C63}" srcId="{503A7D5B-AC0F-4C9D-A75C-531C2FF82EBA}" destId="{F9E45299-B662-49C0-9E0B-516026735F9A}" srcOrd="1" destOrd="0" parTransId="{4C710628-0BB4-42E4-ADAB-BB513A805650}" sibTransId="{177A0210-4C16-4933-9D91-D776F51FBD58}"/>
    <dgm:cxn modelId="{4BF81484-D1C6-41B7-A238-33D501C8E5B1}" type="presOf" srcId="{503A7D5B-AC0F-4C9D-A75C-531C2FF82EBA}" destId="{8FDB02CB-A4B8-44BC-BB49-6CFD17EA0470}" srcOrd="0" destOrd="0" presId="urn:microsoft.com/office/officeart/2005/8/layout/equation1"/>
    <dgm:cxn modelId="{57EAF397-F3CC-4FE4-B20D-C624428E0D29}" srcId="{503A7D5B-AC0F-4C9D-A75C-531C2FF82EBA}" destId="{C9F76DCA-7EDC-4F6B-B16F-64964F26B54B}" srcOrd="2" destOrd="0" parTransId="{B22622BD-2A52-49F1-ACB4-216D21247619}" sibTransId="{691AF06C-AB9F-4D2B-B26B-44C482BE3785}"/>
    <dgm:cxn modelId="{67D3E6BF-C04F-439A-A6BB-63F69A3EB304}" type="presOf" srcId="{F9E45299-B662-49C0-9E0B-516026735F9A}" destId="{77E0A831-9A1D-4AC9-8F1D-C2324A0D144C}" srcOrd="0" destOrd="0" presId="urn:microsoft.com/office/officeart/2005/8/layout/equation1"/>
    <dgm:cxn modelId="{F44E6BCF-43D2-40D1-A6D3-CE54FFABAE52}" type="presOf" srcId="{177A0210-4C16-4933-9D91-D776F51FBD58}" destId="{1C8DCD2F-92BC-4C06-8644-39AB2EA747EC}" srcOrd="0" destOrd="0" presId="urn:microsoft.com/office/officeart/2005/8/layout/equation1"/>
    <dgm:cxn modelId="{441ED2FE-C21B-4F6A-8600-4A1563F164B8}" srcId="{503A7D5B-AC0F-4C9D-A75C-531C2FF82EBA}" destId="{EF7BC5FC-1F6E-4479-B0F8-68C60DCB4207}" srcOrd="0" destOrd="0" parTransId="{6F88A07C-2276-4870-91A7-E03651EF7DAD}" sibTransId="{A4649ECB-D121-44DD-A30C-34092C51D555}"/>
    <dgm:cxn modelId="{7A688C4E-9C1A-4711-86E4-08145F968ADE}" type="presParOf" srcId="{8FDB02CB-A4B8-44BC-BB49-6CFD17EA0470}" destId="{5C6B7393-EB5E-40EF-884E-F26836168C26}" srcOrd="0" destOrd="0" presId="urn:microsoft.com/office/officeart/2005/8/layout/equation1"/>
    <dgm:cxn modelId="{E895BDB5-47D8-4CE4-87DE-9982D4893989}" type="presParOf" srcId="{8FDB02CB-A4B8-44BC-BB49-6CFD17EA0470}" destId="{112BDEF1-C40C-4943-9998-49E213FDDBCA}" srcOrd="1" destOrd="0" presId="urn:microsoft.com/office/officeart/2005/8/layout/equation1"/>
    <dgm:cxn modelId="{611E52CC-A479-4FF5-B2DB-24BAAB04A1BD}" type="presParOf" srcId="{8FDB02CB-A4B8-44BC-BB49-6CFD17EA0470}" destId="{F2281229-1141-4E0C-ADEE-5F3C5E4C7528}" srcOrd="2" destOrd="0" presId="urn:microsoft.com/office/officeart/2005/8/layout/equation1"/>
    <dgm:cxn modelId="{5AF927C7-D533-4126-8299-E28D634D4D9B}" type="presParOf" srcId="{8FDB02CB-A4B8-44BC-BB49-6CFD17EA0470}" destId="{F752B5DA-BF34-4CC8-998F-0852A5B40C68}" srcOrd="3" destOrd="0" presId="urn:microsoft.com/office/officeart/2005/8/layout/equation1"/>
    <dgm:cxn modelId="{EF76B7C6-95F2-4AA9-A031-5E2DBE409B8F}" type="presParOf" srcId="{8FDB02CB-A4B8-44BC-BB49-6CFD17EA0470}" destId="{77E0A831-9A1D-4AC9-8F1D-C2324A0D144C}" srcOrd="4" destOrd="0" presId="urn:microsoft.com/office/officeart/2005/8/layout/equation1"/>
    <dgm:cxn modelId="{B807A71E-1B82-40A3-9A90-7D97047F4A19}" type="presParOf" srcId="{8FDB02CB-A4B8-44BC-BB49-6CFD17EA0470}" destId="{D8596D61-564C-48A7-AF3C-86D3D348426E}" srcOrd="5" destOrd="0" presId="urn:microsoft.com/office/officeart/2005/8/layout/equation1"/>
    <dgm:cxn modelId="{C73088C8-BBF6-4458-B363-92449E5375EA}" type="presParOf" srcId="{8FDB02CB-A4B8-44BC-BB49-6CFD17EA0470}" destId="{1C8DCD2F-92BC-4C06-8644-39AB2EA747EC}" srcOrd="6" destOrd="0" presId="urn:microsoft.com/office/officeart/2005/8/layout/equation1"/>
    <dgm:cxn modelId="{BFD991D8-D4B4-485F-8871-DBF496EF4E10}" type="presParOf" srcId="{8FDB02CB-A4B8-44BC-BB49-6CFD17EA0470}" destId="{22BEA154-1AD5-47B9-B1B5-F9C36DCB6114}" srcOrd="7" destOrd="0" presId="urn:microsoft.com/office/officeart/2005/8/layout/equation1"/>
    <dgm:cxn modelId="{18F1410B-69E5-4725-BEA4-82BB998E08E1}" type="presParOf" srcId="{8FDB02CB-A4B8-44BC-BB49-6CFD17EA0470}" destId="{B1766D54-8A72-409F-B736-E56EF809B598}"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0928E02-4F9A-475E-A951-221D0DBFAE07}"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7598DDA-DB7B-4098-BF98-FBFFBDE8416A}">
      <dgm:prSet/>
      <dgm:spPr/>
      <dgm:t>
        <a:bodyPr/>
        <a:lstStyle/>
        <a:p>
          <a:pPr>
            <a:lnSpc>
              <a:spcPct val="100000"/>
            </a:lnSpc>
          </a:pPr>
          <a:r>
            <a:rPr lang="en-US">
              <a:latin typeface="Poppins Light" panose="00000400000000000000" pitchFamily="2" charset="0"/>
              <a:cs typeface="Poppins Light" panose="00000400000000000000" pitchFamily="2" charset="0"/>
            </a:rPr>
            <a:t>If improving psychological safety through a 12-month program, results in preventing </a:t>
          </a:r>
          <a:r>
            <a:rPr lang="en-US" b="1">
              <a:latin typeface="Poppins Light" panose="00000400000000000000" pitchFamily="2" charset="0"/>
              <a:cs typeface="Poppins Light" panose="00000400000000000000" pitchFamily="2" charset="0"/>
            </a:rPr>
            <a:t>just one </a:t>
          </a:r>
          <a:r>
            <a:rPr lang="en-US">
              <a:latin typeface="Poppins Light" panose="00000400000000000000" pitchFamily="2" charset="0"/>
              <a:cs typeface="Poppins Light" panose="00000400000000000000" pitchFamily="2" charset="0"/>
            </a:rPr>
            <a:t>team member to leave, it would result in a </a:t>
          </a:r>
          <a:r>
            <a:rPr lang="en-US" b="1">
              <a:latin typeface="Poppins Light" panose="00000400000000000000" pitchFamily="2" charset="0"/>
              <a:cs typeface="Poppins Light" panose="00000400000000000000" pitchFamily="2" charset="0"/>
            </a:rPr>
            <a:t>580% ROI*</a:t>
          </a:r>
          <a:r>
            <a:rPr lang="en-US">
              <a:latin typeface="Poppins Light" panose="00000400000000000000" pitchFamily="2" charset="0"/>
              <a:cs typeface="Poppins Light" panose="00000400000000000000" pitchFamily="2" charset="0"/>
            </a:rPr>
            <a:t>.</a:t>
          </a:r>
        </a:p>
      </dgm:t>
    </dgm:pt>
    <dgm:pt modelId="{37731672-1341-4301-8AB1-F2B1F112B73F}" type="parTrans" cxnId="{D31DD64A-E471-4D97-A4D0-9DE26F028D36}">
      <dgm:prSet/>
      <dgm:spPr/>
      <dgm:t>
        <a:bodyPr/>
        <a:lstStyle/>
        <a:p>
          <a:endParaRPr lang="en-US">
            <a:latin typeface="Poppins Light" panose="00000400000000000000" pitchFamily="2" charset="0"/>
            <a:cs typeface="Poppins Light" panose="00000400000000000000" pitchFamily="2" charset="0"/>
          </a:endParaRPr>
        </a:p>
      </dgm:t>
    </dgm:pt>
    <dgm:pt modelId="{9334C114-7D0D-4EFD-94E7-DB4741C649BA}" type="sibTrans" cxnId="{D31DD64A-E471-4D97-A4D0-9DE26F028D36}">
      <dgm:prSet/>
      <dgm:spPr/>
      <dgm:t>
        <a:bodyPr/>
        <a:lstStyle/>
        <a:p>
          <a:pPr>
            <a:lnSpc>
              <a:spcPct val="100000"/>
            </a:lnSpc>
          </a:pPr>
          <a:endParaRPr lang="en-US">
            <a:latin typeface="Poppins Light" panose="00000400000000000000" pitchFamily="2" charset="0"/>
            <a:cs typeface="Poppins Light" panose="00000400000000000000" pitchFamily="2" charset="0"/>
          </a:endParaRPr>
        </a:p>
      </dgm:t>
    </dgm:pt>
    <dgm:pt modelId="{A01D0B18-B8C0-445A-B288-A8D3EBA904F7}">
      <dgm:prSet/>
      <dgm:spPr/>
      <dgm:t>
        <a:bodyPr/>
        <a:lstStyle/>
        <a:p>
          <a:pPr>
            <a:lnSpc>
              <a:spcPct val="100000"/>
            </a:lnSpc>
          </a:pPr>
          <a:r>
            <a:rPr lang="en-GB">
              <a:latin typeface="Poppins Light" panose="00000400000000000000" pitchFamily="2" charset="0"/>
              <a:cs typeface="Poppins Light" panose="00000400000000000000" pitchFamily="2" charset="0"/>
            </a:rPr>
            <a:t>It has been estimated that losing an employee can cost a company </a:t>
          </a:r>
          <a:r>
            <a:rPr lang="en-GB" b="1">
              <a:latin typeface="Poppins Light" panose="00000400000000000000" pitchFamily="2" charset="0"/>
              <a:cs typeface="Poppins Light" panose="00000400000000000000" pitchFamily="2" charset="0"/>
            </a:rPr>
            <a:t>1.5 – 2 times </a:t>
          </a:r>
          <a:r>
            <a:rPr lang="en-GB">
              <a:latin typeface="Poppins Light" panose="00000400000000000000" pitchFamily="2" charset="0"/>
              <a:cs typeface="Poppins Light" panose="00000400000000000000" pitchFamily="2" charset="0"/>
            </a:rPr>
            <a:t>of the employee’s salary</a:t>
          </a:r>
        </a:p>
        <a:p>
          <a:pPr>
            <a:lnSpc>
              <a:spcPct val="100000"/>
            </a:lnSpc>
          </a:pPr>
          <a:endParaRPr lang="en-US">
            <a:latin typeface="Poppins Light" panose="00000400000000000000" pitchFamily="2" charset="0"/>
            <a:cs typeface="Poppins Light" panose="00000400000000000000" pitchFamily="2" charset="0"/>
          </a:endParaRPr>
        </a:p>
      </dgm:t>
    </dgm:pt>
    <dgm:pt modelId="{F64C77F1-6001-4F21-BC54-C2C24C0991EE}" type="parTrans" cxnId="{D0C27F36-EF5E-4EF1-96E4-2B2F9BC4C1F5}">
      <dgm:prSet/>
      <dgm:spPr/>
      <dgm:t>
        <a:bodyPr/>
        <a:lstStyle/>
        <a:p>
          <a:endParaRPr lang="en-US">
            <a:latin typeface="Poppins Light" panose="00000400000000000000" pitchFamily="2" charset="0"/>
            <a:cs typeface="Poppins Light" panose="00000400000000000000" pitchFamily="2" charset="0"/>
          </a:endParaRPr>
        </a:p>
      </dgm:t>
    </dgm:pt>
    <dgm:pt modelId="{23760352-5B51-4F65-AC5C-28D86B8EB7AA}" type="sibTrans" cxnId="{D0C27F36-EF5E-4EF1-96E4-2B2F9BC4C1F5}">
      <dgm:prSet/>
      <dgm:spPr/>
      <dgm:t>
        <a:bodyPr/>
        <a:lstStyle/>
        <a:p>
          <a:endParaRPr lang="en-US">
            <a:latin typeface="Poppins Light" panose="00000400000000000000" pitchFamily="2" charset="0"/>
            <a:cs typeface="Poppins Light" panose="00000400000000000000" pitchFamily="2" charset="0"/>
          </a:endParaRPr>
        </a:p>
      </dgm:t>
    </dgm:pt>
    <dgm:pt modelId="{52974F73-845A-432D-9BCD-F6881FE9602B}" type="pres">
      <dgm:prSet presAssocID="{C0928E02-4F9A-475E-A951-221D0DBFAE07}" presName="root" presStyleCnt="0">
        <dgm:presLayoutVars>
          <dgm:dir/>
          <dgm:resizeHandles val="exact"/>
        </dgm:presLayoutVars>
      </dgm:prSet>
      <dgm:spPr/>
    </dgm:pt>
    <dgm:pt modelId="{0E5565F2-A070-4ECC-AE38-D1CBA6223039}" type="pres">
      <dgm:prSet presAssocID="{C0928E02-4F9A-475E-A951-221D0DBFAE07}" presName="container" presStyleCnt="0">
        <dgm:presLayoutVars>
          <dgm:dir/>
          <dgm:resizeHandles val="exact"/>
        </dgm:presLayoutVars>
      </dgm:prSet>
      <dgm:spPr/>
    </dgm:pt>
    <dgm:pt modelId="{34DF98B4-A989-422B-8BD1-0496603965A3}" type="pres">
      <dgm:prSet presAssocID="{E7598DDA-DB7B-4098-BF98-FBFFBDE8416A}" presName="compNode" presStyleCnt="0"/>
      <dgm:spPr/>
    </dgm:pt>
    <dgm:pt modelId="{7615F975-1334-4F6B-B0AC-967A172830A6}" type="pres">
      <dgm:prSet presAssocID="{E7598DDA-DB7B-4098-BF98-FBFFBDE8416A}" presName="iconBgRect" presStyleLbl="bgShp" presStyleIdx="0" presStyleCnt="2"/>
      <dgm:spPr/>
    </dgm:pt>
    <dgm:pt modelId="{623C02B3-C184-46E6-926B-E1657DFD4DBC}" type="pres">
      <dgm:prSet presAssocID="{E7598DDA-DB7B-4098-BF98-FBFFBDE8416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cklog"/>
        </a:ext>
      </dgm:extLst>
    </dgm:pt>
    <dgm:pt modelId="{ECD5CA65-1F09-48B3-A7B2-8A0C59A9CB57}" type="pres">
      <dgm:prSet presAssocID="{E7598DDA-DB7B-4098-BF98-FBFFBDE8416A}" presName="spaceRect" presStyleCnt="0"/>
      <dgm:spPr/>
    </dgm:pt>
    <dgm:pt modelId="{4B67AF9A-7757-4BA7-9B96-54B011C17BD4}" type="pres">
      <dgm:prSet presAssocID="{E7598DDA-DB7B-4098-BF98-FBFFBDE8416A}" presName="textRect" presStyleLbl="revTx" presStyleIdx="0" presStyleCnt="2">
        <dgm:presLayoutVars>
          <dgm:chMax val="1"/>
          <dgm:chPref val="1"/>
        </dgm:presLayoutVars>
      </dgm:prSet>
      <dgm:spPr/>
    </dgm:pt>
    <dgm:pt modelId="{5C6BFF5D-4892-4756-838A-325DF793834F}" type="pres">
      <dgm:prSet presAssocID="{9334C114-7D0D-4EFD-94E7-DB4741C649BA}" presName="sibTrans" presStyleLbl="sibTrans2D1" presStyleIdx="0" presStyleCnt="0"/>
      <dgm:spPr/>
    </dgm:pt>
    <dgm:pt modelId="{52C5727F-5311-4917-8292-721CAAE9CD34}" type="pres">
      <dgm:prSet presAssocID="{A01D0B18-B8C0-445A-B288-A8D3EBA904F7}" presName="compNode" presStyleCnt="0"/>
      <dgm:spPr/>
    </dgm:pt>
    <dgm:pt modelId="{CD0AAAE1-F2E4-4897-B824-74FC649972EE}" type="pres">
      <dgm:prSet presAssocID="{A01D0B18-B8C0-445A-B288-A8D3EBA904F7}" presName="iconBgRect" presStyleLbl="bgShp" presStyleIdx="1" presStyleCnt="2"/>
      <dgm:spPr/>
    </dgm:pt>
    <dgm:pt modelId="{1CAE3645-B9CB-406E-B4CA-199A246A80A8}" type="pres">
      <dgm:prSet presAssocID="{A01D0B18-B8C0-445A-B288-A8D3EBA904F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nboarding"/>
        </a:ext>
      </dgm:extLst>
    </dgm:pt>
    <dgm:pt modelId="{6D8AC22C-E6B3-4D02-A284-3EBB63472A0B}" type="pres">
      <dgm:prSet presAssocID="{A01D0B18-B8C0-445A-B288-A8D3EBA904F7}" presName="spaceRect" presStyleCnt="0"/>
      <dgm:spPr/>
    </dgm:pt>
    <dgm:pt modelId="{3E93B810-C76D-4BD0-B472-CC204F128091}" type="pres">
      <dgm:prSet presAssocID="{A01D0B18-B8C0-445A-B288-A8D3EBA904F7}" presName="textRect" presStyleLbl="revTx" presStyleIdx="1" presStyleCnt="2">
        <dgm:presLayoutVars>
          <dgm:chMax val="1"/>
          <dgm:chPref val="1"/>
        </dgm:presLayoutVars>
      </dgm:prSet>
      <dgm:spPr/>
    </dgm:pt>
  </dgm:ptLst>
  <dgm:cxnLst>
    <dgm:cxn modelId="{D0C27F36-EF5E-4EF1-96E4-2B2F9BC4C1F5}" srcId="{C0928E02-4F9A-475E-A951-221D0DBFAE07}" destId="{A01D0B18-B8C0-445A-B288-A8D3EBA904F7}" srcOrd="1" destOrd="0" parTransId="{F64C77F1-6001-4F21-BC54-C2C24C0991EE}" sibTransId="{23760352-5B51-4F65-AC5C-28D86B8EB7AA}"/>
    <dgm:cxn modelId="{44F06C61-D2BC-49EC-9AAD-734DD190D6C2}" type="presOf" srcId="{A01D0B18-B8C0-445A-B288-A8D3EBA904F7}" destId="{3E93B810-C76D-4BD0-B472-CC204F128091}" srcOrd="0" destOrd="0" presId="urn:microsoft.com/office/officeart/2018/2/layout/IconCircleList"/>
    <dgm:cxn modelId="{D31DD64A-E471-4D97-A4D0-9DE26F028D36}" srcId="{C0928E02-4F9A-475E-A951-221D0DBFAE07}" destId="{E7598DDA-DB7B-4098-BF98-FBFFBDE8416A}" srcOrd="0" destOrd="0" parTransId="{37731672-1341-4301-8AB1-F2B1F112B73F}" sibTransId="{9334C114-7D0D-4EFD-94E7-DB4741C649BA}"/>
    <dgm:cxn modelId="{C3678693-81E7-469F-A570-58251113C343}" type="presOf" srcId="{E7598DDA-DB7B-4098-BF98-FBFFBDE8416A}" destId="{4B67AF9A-7757-4BA7-9B96-54B011C17BD4}" srcOrd="0" destOrd="0" presId="urn:microsoft.com/office/officeart/2018/2/layout/IconCircleList"/>
    <dgm:cxn modelId="{C777DADB-5EF5-4B8C-83B5-510207C345C6}" type="presOf" srcId="{C0928E02-4F9A-475E-A951-221D0DBFAE07}" destId="{52974F73-845A-432D-9BCD-F6881FE9602B}" srcOrd="0" destOrd="0" presId="urn:microsoft.com/office/officeart/2018/2/layout/IconCircleList"/>
    <dgm:cxn modelId="{A49ECDFB-F47D-4B26-A46D-71C845531884}" type="presOf" srcId="{9334C114-7D0D-4EFD-94E7-DB4741C649BA}" destId="{5C6BFF5D-4892-4756-838A-325DF793834F}" srcOrd="0" destOrd="0" presId="urn:microsoft.com/office/officeart/2018/2/layout/IconCircleList"/>
    <dgm:cxn modelId="{E605113D-E8E1-4717-8503-82E0E9BBC9F6}" type="presParOf" srcId="{52974F73-845A-432D-9BCD-F6881FE9602B}" destId="{0E5565F2-A070-4ECC-AE38-D1CBA6223039}" srcOrd="0" destOrd="0" presId="urn:microsoft.com/office/officeart/2018/2/layout/IconCircleList"/>
    <dgm:cxn modelId="{C32242D8-21B4-4544-A4AE-7D6BC337A84D}" type="presParOf" srcId="{0E5565F2-A070-4ECC-AE38-D1CBA6223039}" destId="{34DF98B4-A989-422B-8BD1-0496603965A3}" srcOrd="0" destOrd="0" presId="urn:microsoft.com/office/officeart/2018/2/layout/IconCircleList"/>
    <dgm:cxn modelId="{E4C7E417-4113-46CB-BE58-A60824AC5947}" type="presParOf" srcId="{34DF98B4-A989-422B-8BD1-0496603965A3}" destId="{7615F975-1334-4F6B-B0AC-967A172830A6}" srcOrd="0" destOrd="0" presId="urn:microsoft.com/office/officeart/2018/2/layout/IconCircleList"/>
    <dgm:cxn modelId="{A356E909-44A7-45FA-9B70-20B448C3DD8A}" type="presParOf" srcId="{34DF98B4-A989-422B-8BD1-0496603965A3}" destId="{623C02B3-C184-46E6-926B-E1657DFD4DBC}" srcOrd="1" destOrd="0" presId="urn:microsoft.com/office/officeart/2018/2/layout/IconCircleList"/>
    <dgm:cxn modelId="{881A1639-4834-411E-8FE0-2905B64D672B}" type="presParOf" srcId="{34DF98B4-A989-422B-8BD1-0496603965A3}" destId="{ECD5CA65-1F09-48B3-A7B2-8A0C59A9CB57}" srcOrd="2" destOrd="0" presId="urn:microsoft.com/office/officeart/2018/2/layout/IconCircleList"/>
    <dgm:cxn modelId="{0A529F4B-5E11-4E1F-8CCA-B4A1D7690446}" type="presParOf" srcId="{34DF98B4-A989-422B-8BD1-0496603965A3}" destId="{4B67AF9A-7757-4BA7-9B96-54B011C17BD4}" srcOrd="3" destOrd="0" presId="urn:microsoft.com/office/officeart/2018/2/layout/IconCircleList"/>
    <dgm:cxn modelId="{FF3BDE83-E20F-463A-AE7A-B99D8DE3C553}" type="presParOf" srcId="{0E5565F2-A070-4ECC-AE38-D1CBA6223039}" destId="{5C6BFF5D-4892-4756-838A-325DF793834F}" srcOrd="1" destOrd="0" presId="urn:microsoft.com/office/officeart/2018/2/layout/IconCircleList"/>
    <dgm:cxn modelId="{65B307B3-E4CA-432A-A362-12F82A8F2F3E}" type="presParOf" srcId="{0E5565F2-A070-4ECC-AE38-D1CBA6223039}" destId="{52C5727F-5311-4917-8292-721CAAE9CD34}" srcOrd="2" destOrd="0" presId="urn:microsoft.com/office/officeart/2018/2/layout/IconCircleList"/>
    <dgm:cxn modelId="{D4DB68CA-7EC0-438C-AC46-2146AD8080B6}" type="presParOf" srcId="{52C5727F-5311-4917-8292-721CAAE9CD34}" destId="{CD0AAAE1-F2E4-4897-B824-74FC649972EE}" srcOrd="0" destOrd="0" presId="urn:microsoft.com/office/officeart/2018/2/layout/IconCircleList"/>
    <dgm:cxn modelId="{D1BE814E-0FF2-4CD5-BBF6-237A34C9D151}" type="presParOf" srcId="{52C5727F-5311-4917-8292-721CAAE9CD34}" destId="{1CAE3645-B9CB-406E-B4CA-199A246A80A8}" srcOrd="1" destOrd="0" presId="urn:microsoft.com/office/officeart/2018/2/layout/IconCircleList"/>
    <dgm:cxn modelId="{DA2B15BE-5BAA-4676-A5F9-BB4FE34C9C60}" type="presParOf" srcId="{52C5727F-5311-4917-8292-721CAAE9CD34}" destId="{6D8AC22C-E6B3-4D02-A284-3EBB63472A0B}" srcOrd="2" destOrd="0" presId="urn:microsoft.com/office/officeart/2018/2/layout/IconCircleList"/>
    <dgm:cxn modelId="{94759574-C867-41E0-9538-4495BABD52AB}" type="presParOf" srcId="{52C5727F-5311-4917-8292-721CAAE9CD34}" destId="{3E93B810-C76D-4BD0-B472-CC204F128091}"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E9EAED-0A32-4C43-9CA9-A7D4054EA7AD}">
      <dsp:nvSpPr>
        <dsp:cNvPr id="0" name=""/>
        <dsp:cNvSpPr/>
      </dsp:nvSpPr>
      <dsp:spPr>
        <a:xfrm>
          <a:off x="501359" y="634379"/>
          <a:ext cx="751023" cy="75102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C5AE1E5-FF57-4AA7-B751-E229A7D7EC98}">
      <dsp:nvSpPr>
        <dsp:cNvPr id="0" name=""/>
        <dsp:cNvSpPr/>
      </dsp:nvSpPr>
      <dsp:spPr>
        <a:xfrm>
          <a:off x="659073" y="792093"/>
          <a:ext cx="435593" cy="435593"/>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A9FC59A-1D8A-45BD-8974-0D9084084ABB}">
      <dsp:nvSpPr>
        <dsp:cNvPr id="0" name=""/>
        <dsp:cNvSpPr/>
      </dsp:nvSpPr>
      <dsp:spPr>
        <a:xfrm>
          <a:off x="1413315" y="634379"/>
          <a:ext cx="1770268" cy="751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solidFill>
                <a:schemeClr val="tx1"/>
              </a:solidFill>
              <a:latin typeface="Poppins Light" panose="00000400000000000000" pitchFamily="2" charset="0"/>
              <a:cs typeface="Poppins Light" panose="00000400000000000000" pitchFamily="2" charset="0"/>
            </a:rPr>
            <a:t>4-minute online survey </a:t>
          </a:r>
        </a:p>
      </dsp:txBody>
      <dsp:txXfrm>
        <a:off x="1413315" y="634379"/>
        <a:ext cx="1770268" cy="751023"/>
      </dsp:txXfrm>
    </dsp:sp>
    <dsp:sp modelId="{4D253789-10A3-4DF8-97CB-CEFAA7EA2B55}">
      <dsp:nvSpPr>
        <dsp:cNvPr id="0" name=""/>
        <dsp:cNvSpPr/>
      </dsp:nvSpPr>
      <dsp:spPr>
        <a:xfrm>
          <a:off x="3278065" y="641055"/>
          <a:ext cx="751023" cy="75102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15D3D07-9117-402C-B7DA-A5BF4645EAD1}">
      <dsp:nvSpPr>
        <dsp:cNvPr id="0" name=""/>
        <dsp:cNvSpPr/>
      </dsp:nvSpPr>
      <dsp:spPr>
        <a:xfrm>
          <a:off x="3435778" y="798767"/>
          <a:ext cx="435593" cy="435593"/>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BA55181-0534-44FE-A7D6-C2F3E80D514D}">
      <dsp:nvSpPr>
        <dsp:cNvPr id="0" name=""/>
        <dsp:cNvSpPr/>
      </dsp:nvSpPr>
      <dsp:spPr>
        <a:xfrm>
          <a:off x="4190024" y="641055"/>
          <a:ext cx="1770268" cy="751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solidFill>
                <a:schemeClr val="tx1"/>
              </a:solidFill>
              <a:latin typeface="Poppins Light" panose="00000400000000000000" pitchFamily="2" charset="0"/>
              <a:cs typeface="Poppins Light" panose="00000400000000000000" pitchFamily="2" charset="0"/>
            </a:rPr>
            <a:t>Identifies risk factors</a:t>
          </a:r>
        </a:p>
      </dsp:txBody>
      <dsp:txXfrm>
        <a:off x="4190024" y="641055"/>
        <a:ext cx="1770268" cy="751023"/>
      </dsp:txXfrm>
    </dsp:sp>
    <dsp:sp modelId="{91FFEB1E-B411-4B4F-8F05-A32075243D7B}">
      <dsp:nvSpPr>
        <dsp:cNvPr id="0" name=""/>
        <dsp:cNvSpPr/>
      </dsp:nvSpPr>
      <dsp:spPr>
        <a:xfrm>
          <a:off x="5832056" y="641055"/>
          <a:ext cx="751023" cy="75102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D6532D1-F1FA-49A9-AE7F-229AE4C68467}">
      <dsp:nvSpPr>
        <dsp:cNvPr id="0" name=""/>
        <dsp:cNvSpPr/>
      </dsp:nvSpPr>
      <dsp:spPr>
        <a:xfrm>
          <a:off x="5989772" y="798762"/>
          <a:ext cx="435593" cy="4355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6AB4AEE0-C490-4A7D-8521-A83760CE8667}">
      <dsp:nvSpPr>
        <dsp:cNvPr id="0" name=""/>
        <dsp:cNvSpPr/>
      </dsp:nvSpPr>
      <dsp:spPr>
        <a:xfrm>
          <a:off x="6715646" y="625667"/>
          <a:ext cx="3468858" cy="751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kern="1200">
              <a:solidFill>
                <a:schemeClr val="tx1"/>
              </a:solidFill>
              <a:latin typeface="Poppins Light" panose="00000400000000000000" pitchFamily="2" charset="0"/>
              <a:cs typeface="Poppins Light" panose="00000400000000000000" pitchFamily="2" charset="0"/>
            </a:rPr>
            <a:t>Builds an evidence base that helps inform business and workplace strategy</a:t>
          </a:r>
          <a:endParaRPr lang="en-US" sz="1800" kern="1200">
            <a:solidFill>
              <a:schemeClr val="tx1"/>
            </a:solidFill>
            <a:latin typeface="Poppins Light" panose="00000400000000000000" pitchFamily="2" charset="0"/>
            <a:cs typeface="Poppins Light" panose="00000400000000000000" pitchFamily="2" charset="0"/>
          </a:endParaRPr>
        </a:p>
      </dsp:txBody>
      <dsp:txXfrm>
        <a:off x="6715646" y="625667"/>
        <a:ext cx="3468858" cy="7510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E9EAED-0A32-4C43-9CA9-A7D4054EA7AD}">
      <dsp:nvSpPr>
        <dsp:cNvPr id="0" name=""/>
        <dsp:cNvSpPr/>
      </dsp:nvSpPr>
      <dsp:spPr>
        <a:xfrm>
          <a:off x="501359" y="634379"/>
          <a:ext cx="751023" cy="751023"/>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C5AE1E5-FF57-4AA7-B751-E229A7D7EC98}">
      <dsp:nvSpPr>
        <dsp:cNvPr id="0" name=""/>
        <dsp:cNvSpPr/>
      </dsp:nvSpPr>
      <dsp:spPr>
        <a:xfrm>
          <a:off x="659073" y="792093"/>
          <a:ext cx="435593" cy="43559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A9FC59A-1D8A-45BD-8974-0D9084084ABB}">
      <dsp:nvSpPr>
        <dsp:cNvPr id="0" name=""/>
        <dsp:cNvSpPr/>
      </dsp:nvSpPr>
      <dsp:spPr>
        <a:xfrm>
          <a:off x="1413315" y="634379"/>
          <a:ext cx="1770268" cy="751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latin typeface="Poppins Light" panose="00000400000000000000" pitchFamily="2" charset="0"/>
              <a:cs typeface="Poppins Light" panose="00000400000000000000" pitchFamily="2" charset="0"/>
            </a:rPr>
            <a:t>Makes the invisible Visible</a:t>
          </a:r>
        </a:p>
      </dsp:txBody>
      <dsp:txXfrm>
        <a:off x="1413315" y="634379"/>
        <a:ext cx="1770268" cy="751023"/>
      </dsp:txXfrm>
    </dsp:sp>
    <dsp:sp modelId="{4D253789-10A3-4DF8-97CB-CEFAA7EA2B55}">
      <dsp:nvSpPr>
        <dsp:cNvPr id="0" name=""/>
        <dsp:cNvSpPr/>
      </dsp:nvSpPr>
      <dsp:spPr>
        <a:xfrm>
          <a:off x="3278065" y="641055"/>
          <a:ext cx="751023" cy="751023"/>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15D3D07-9117-402C-B7DA-A5BF4645EAD1}">
      <dsp:nvSpPr>
        <dsp:cNvPr id="0" name=""/>
        <dsp:cNvSpPr/>
      </dsp:nvSpPr>
      <dsp:spPr>
        <a:xfrm>
          <a:off x="3435778" y="798767"/>
          <a:ext cx="435593" cy="43559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BA55181-0534-44FE-A7D6-C2F3E80D514D}">
      <dsp:nvSpPr>
        <dsp:cNvPr id="0" name=""/>
        <dsp:cNvSpPr/>
      </dsp:nvSpPr>
      <dsp:spPr>
        <a:xfrm>
          <a:off x="4190024" y="641055"/>
          <a:ext cx="1770268" cy="751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latin typeface="Poppins Light" panose="00000400000000000000" pitchFamily="2" charset="0"/>
              <a:cs typeface="Poppins Light" panose="00000400000000000000" pitchFamily="2" charset="0"/>
            </a:rPr>
            <a:t>Puts the power for change in everyone’s hands</a:t>
          </a:r>
        </a:p>
      </dsp:txBody>
      <dsp:txXfrm>
        <a:off x="4190024" y="641055"/>
        <a:ext cx="1770268" cy="751023"/>
      </dsp:txXfrm>
    </dsp:sp>
    <dsp:sp modelId="{91FFEB1E-B411-4B4F-8F05-A32075243D7B}">
      <dsp:nvSpPr>
        <dsp:cNvPr id="0" name=""/>
        <dsp:cNvSpPr/>
      </dsp:nvSpPr>
      <dsp:spPr>
        <a:xfrm>
          <a:off x="5832056" y="641055"/>
          <a:ext cx="751023" cy="751023"/>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D6532D1-F1FA-49A9-AE7F-229AE4C68467}">
      <dsp:nvSpPr>
        <dsp:cNvPr id="0" name=""/>
        <dsp:cNvSpPr/>
      </dsp:nvSpPr>
      <dsp:spPr>
        <a:xfrm>
          <a:off x="5989772" y="798762"/>
          <a:ext cx="435593" cy="435593"/>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6AB4AEE0-C490-4A7D-8521-A83760CE8667}">
      <dsp:nvSpPr>
        <dsp:cNvPr id="0" name=""/>
        <dsp:cNvSpPr/>
      </dsp:nvSpPr>
      <dsp:spPr>
        <a:xfrm>
          <a:off x="6715646" y="625667"/>
          <a:ext cx="3468858" cy="751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kern="1200">
              <a:latin typeface="Poppins Light" panose="00000400000000000000" pitchFamily="2" charset="0"/>
              <a:cs typeface="Poppins Light" panose="00000400000000000000" pitchFamily="2" charset="0"/>
            </a:rPr>
            <a:t>Uses neuroscience to effect lasting change</a:t>
          </a:r>
          <a:endParaRPr lang="en-US" sz="1800" kern="1200">
            <a:latin typeface="Poppins Light" panose="00000400000000000000" pitchFamily="2" charset="0"/>
            <a:cs typeface="Poppins Light" panose="00000400000000000000" pitchFamily="2" charset="0"/>
          </a:endParaRPr>
        </a:p>
      </dsp:txBody>
      <dsp:txXfrm>
        <a:off x="6715646" y="625667"/>
        <a:ext cx="3468858" cy="7510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E30C1A-7DCF-40B7-B78C-48273E3CF7A3}">
      <dsp:nvSpPr>
        <dsp:cNvPr id="0" name=""/>
        <dsp:cNvSpPr/>
      </dsp:nvSpPr>
      <dsp:spPr>
        <a:xfrm>
          <a:off x="15131" y="0"/>
          <a:ext cx="2906351" cy="9850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latin typeface="Poppins" panose="00000500000000000000" pitchFamily="2" charset="0"/>
              <a:cs typeface="Poppins" panose="00000500000000000000" pitchFamily="2" charset="0"/>
            </a:rPr>
            <a:t>View</a:t>
          </a:r>
        </a:p>
      </dsp:txBody>
      <dsp:txXfrm>
        <a:off x="43983" y="28852"/>
        <a:ext cx="2848647" cy="927391"/>
      </dsp:txXfrm>
    </dsp:sp>
    <dsp:sp modelId="{57F8BD34-9D20-438E-B226-5A6551EBF218}">
      <dsp:nvSpPr>
        <dsp:cNvPr id="0" name=""/>
        <dsp:cNvSpPr/>
      </dsp:nvSpPr>
      <dsp:spPr>
        <a:xfrm>
          <a:off x="3212118" y="132159"/>
          <a:ext cx="616146" cy="7207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212118" y="276314"/>
        <a:ext cx="431302" cy="432465"/>
      </dsp:txXfrm>
    </dsp:sp>
    <dsp:sp modelId="{DDD34D2C-FB9B-4DDC-9227-D2C46CEA207C}">
      <dsp:nvSpPr>
        <dsp:cNvPr id="0" name=""/>
        <dsp:cNvSpPr/>
      </dsp:nvSpPr>
      <dsp:spPr>
        <a:xfrm>
          <a:off x="4084024" y="0"/>
          <a:ext cx="2906351" cy="9850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latin typeface="Poppins" panose="00000500000000000000" pitchFamily="2" charset="0"/>
              <a:cs typeface="Poppins" panose="00000500000000000000" pitchFamily="2" charset="0"/>
            </a:rPr>
            <a:t>Action</a:t>
          </a:r>
        </a:p>
      </dsp:txBody>
      <dsp:txXfrm>
        <a:off x="4112876" y="28852"/>
        <a:ext cx="2848647" cy="927391"/>
      </dsp:txXfrm>
    </dsp:sp>
    <dsp:sp modelId="{DA71D32F-6CDE-4428-8736-EB397285B27F}">
      <dsp:nvSpPr>
        <dsp:cNvPr id="0" name=""/>
        <dsp:cNvSpPr/>
      </dsp:nvSpPr>
      <dsp:spPr>
        <a:xfrm>
          <a:off x="7281011" y="132159"/>
          <a:ext cx="616146" cy="7207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7281011" y="276314"/>
        <a:ext cx="431302" cy="432465"/>
      </dsp:txXfrm>
    </dsp:sp>
    <dsp:sp modelId="{27274B06-2A48-4B15-AACB-0BEB67262654}">
      <dsp:nvSpPr>
        <dsp:cNvPr id="0" name=""/>
        <dsp:cNvSpPr/>
      </dsp:nvSpPr>
      <dsp:spPr>
        <a:xfrm>
          <a:off x="8152916" y="0"/>
          <a:ext cx="2906351" cy="9850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latin typeface="Poppins" panose="00000500000000000000" pitchFamily="2" charset="0"/>
              <a:cs typeface="Poppins" panose="00000500000000000000" pitchFamily="2" charset="0"/>
            </a:rPr>
            <a:t>Result</a:t>
          </a:r>
        </a:p>
      </dsp:txBody>
      <dsp:txXfrm>
        <a:off x="8181768" y="28852"/>
        <a:ext cx="2848647" cy="9273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A3AE97-CDF4-4B06-99D9-4B0FD838A415}">
      <dsp:nvSpPr>
        <dsp:cNvPr id="0" name=""/>
        <dsp:cNvSpPr/>
      </dsp:nvSpPr>
      <dsp:spPr>
        <a:xfrm>
          <a:off x="7018" y="1305801"/>
          <a:ext cx="2097873" cy="12587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AU" sz="4900" kern="1200"/>
            <a:t>View</a:t>
          </a:r>
        </a:p>
      </dsp:txBody>
      <dsp:txXfrm>
        <a:off x="43885" y="1342668"/>
        <a:ext cx="2024139" cy="1184990"/>
      </dsp:txXfrm>
    </dsp:sp>
    <dsp:sp modelId="{6EBDBCD8-EFDC-421A-B4C5-6C487A1B61DC}">
      <dsp:nvSpPr>
        <dsp:cNvPr id="0" name=""/>
        <dsp:cNvSpPr/>
      </dsp:nvSpPr>
      <dsp:spPr>
        <a:xfrm>
          <a:off x="2314680" y="1675027"/>
          <a:ext cx="444749" cy="52027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AU" sz="2200" kern="1200"/>
        </a:p>
      </dsp:txBody>
      <dsp:txXfrm>
        <a:off x="2314680" y="1779081"/>
        <a:ext cx="311324" cy="312164"/>
      </dsp:txXfrm>
    </dsp:sp>
    <dsp:sp modelId="{36401DC2-4B59-4FF7-B697-51967067B6D9}">
      <dsp:nvSpPr>
        <dsp:cNvPr id="0" name=""/>
        <dsp:cNvSpPr/>
      </dsp:nvSpPr>
      <dsp:spPr>
        <a:xfrm>
          <a:off x="2944042" y="1305801"/>
          <a:ext cx="2097873" cy="12587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AU" sz="4900" kern="1200"/>
            <a:t>Action</a:t>
          </a:r>
        </a:p>
      </dsp:txBody>
      <dsp:txXfrm>
        <a:off x="2980909" y="1342668"/>
        <a:ext cx="2024139" cy="1184990"/>
      </dsp:txXfrm>
    </dsp:sp>
    <dsp:sp modelId="{AED6FC55-8CA7-42B4-93A9-EBA90A8E36C7}">
      <dsp:nvSpPr>
        <dsp:cNvPr id="0" name=""/>
        <dsp:cNvSpPr/>
      </dsp:nvSpPr>
      <dsp:spPr>
        <a:xfrm>
          <a:off x="5251703" y="1675027"/>
          <a:ext cx="444749" cy="52027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AU" sz="2200" kern="1200"/>
        </a:p>
      </dsp:txBody>
      <dsp:txXfrm>
        <a:off x="5251703" y="1779081"/>
        <a:ext cx="311324" cy="312164"/>
      </dsp:txXfrm>
    </dsp:sp>
    <dsp:sp modelId="{D27755DD-4894-4651-9A2A-3EB57575E48D}">
      <dsp:nvSpPr>
        <dsp:cNvPr id="0" name=""/>
        <dsp:cNvSpPr/>
      </dsp:nvSpPr>
      <dsp:spPr>
        <a:xfrm>
          <a:off x="5881066" y="1305801"/>
          <a:ext cx="2097873" cy="12587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AU" sz="4900" kern="1200"/>
            <a:t>Result</a:t>
          </a:r>
        </a:p>
      </dsp:txBody>
      <dsp:txXfrm>
        <a:off x="5917933" y="1342668"/>
        <a:ext cx="2024139" cy="11849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BF5746-7949-4D58-AC50-A8DA04C2EA06}">
      <dsp:nvSpPr>
        <dsp:cNvPr id="0" name=""/>
        <dsp:cNvSpPr/>
      </dsp:nvSpPr>
      <dsp:spPr>
        <a:xfrm>
          <a:off x="4420" y="183282"/>
          <a:ext cx="1932607" cy="1594401"/>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a:t>Complete the survey</a:t>
          </a:r>
        </a:p>
        <a:p>
          <a:pPr marL="0" lvl="0" indent="0" algn="ctr" defTabSz="800100">
            <a:lnSpc>
              <a:spcPct val="90000"/>
            </a:lnSpc>
            <a:spcBef>
              <a:spcPct val="0"/>
            </a:spcBef>
            <a:spcAft>
              <a:spcPct val="35000"/>
            </a:spcAft>
            <a:buNone/>
          </a:pPr>
          <a:r>
            <a:rPr lang="en-AU" sz="1800" kern="1200"/>
            <a:t>Nominate Raters</a:t>
          </a:r>
        </a:p>
      </dsp:txBody>
      <dsp:txXfrm>
        <a:off x="51118" y="229980"/>
        <a:ext cx="1839211" cy="1501005"/>
      </dsp:txXfrm>
    </dsp:sp>
    <dsp:sp modelId="{1D653E2F-69DE-46F1-9352-D62C7C9A9C44}">
      <dsp:nvSpPr>
        <dsp:cNvPr id="0" name=""/>
        <dsp:cNvSpPr/>
      </dsp:nvSpPr>
      <dsp:spPr>
        <a:xfrm>
          <a:off x="2130288" y="740839"/>
          <a:ext cx="409712" cy="4792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AU" sz="1400" kern="1200"/>
        </a:p>
      </dsp:txBody>
      <dsp:txXfrm>
        <a:off x="2130288" y="836696"/>
        <a:ext cx="286798" cy="287572"/>
      </dsp:txXfrm>
    </dsp:sp>
    <dsp:sp modelId="{423293FD-6FBE-4308-98E0-A9DC3B4E649F}">
      <dsp:nvSpPr>
        <dsp:cNvPr id="0" name=""/>
        <dsp:cNvSpPr/>
      </dsp:nvSpPr>
      <dsp:spPr>
        <a:xfrm>
          <a:off x="2710070" y="183282"/>
          <a:ext cx="1932607" cy="1594401"/>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i="0" kern="1200"/>
            <a:t>2 weeks to complete the survey.</a:t>
          </a:r>
        </a:p>
      </dsp:txBody>
      <dsp:txXfrm>
        <a:off x="2756768" y="229980"/>
        <a:ext cx="1839211" cy="1501005"/>
      </dsp:txXfrm>
    </dsp:sp>
    <dsp:sp modelId="{FD32DC98-CB34-4A4B-B6F8-AFBF23B48F54}">
      <dsp:nvSpPr>
        <dsp:cNvPr id="0" name=""/>
        <dsp:cNvSpPr/>
      </dsp:nvSpPr>
      <dsp:spPr>
        <a:xfrm>
          <a:off x="4835939" y="740839"/>
          <a:ext cx="409712" cy="4792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AU" sz="1400" kern="1200"/>
        </a:p>
      </dsp:txBody>
      <dsp:txXfrm>
        <a:off x="4835939" y="836696"/>
        <a:ext cx="286798" cy="287572"/>
      </dsp:txXfrm>
    </dsp:sp>
    <dsp:sp modelId="{CE9039C6-C2AD-4B82-95F9-A0D36AA2319B}">
      <dsp:nvSpPr>
        <dsp:cNvPr id="0" name=""/>
        <dsp:cNvSpPr/>
      </dsp:nvSpPr>
      <dsp:spPr>
        <a:xfrm>
          <a:off x="5415721" y="183282"/>
          <a:ext cx="1932607" cy="1594401"/>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a:t>All the feedback is collated and a report provided.</a:t>
          </a:r>
        </a:p>
      </dsp:txBody>
      <dsp:txXfrm>
        <a:off x="5462419" y="229980"/>
        <a:ext cx="1839211" cy="1501005"/>
      </dsp:txXfrm>
    </dsp:sp>
    <dsp:sp modelId="{78DFD059-C82B-437D-BD7E-0F7D1245479E}">
      <dsp:nvSpPr>
        <dsp:cNvPr id="0" name=""/>
        <dsp:cNvSpPr/>
      </dsp:nvSpPr>
      <dsp:spPr>
        <a:xfrm>
          <a:off x="7541589" y="740839"/>
          <a:ext cx="409712" cy="4792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AU" sz="1400" kern="1200"/>
        </a:p>
      </dsp:txBody>
      <dsp:txXfrm>
        <a:off x="7541589" y="836696"/>
        <a:ext cx="286798" cy="287572"/>
      </dsp:txXfrm>
    </dsp:sp>
    <dsp:sp modelId="{8B2FC641-5210-4979-AA98-DE5A1F2851E0}">
      <dsp:nvSpPr>
        <dsp:cNvPr id="0" name=""/>
        <dsp:cNvSpPr/>
      </dsp:nvSpPr>
      <dsp:spPr>
        <a:xfrm>
          <a:off x="8121372" y="183282"/>
          <a:ext cx="1932607" cy="1594401"/>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a:t>Debrief Sessions &amp; Action planning.</a:t>
          </a:r>
        </a:p>
        <a:p>
          <a:pPr marL="0" lvl="0" indent="0" algn="ctr" defTabSz="800100">
            <a:lnSpc>
              <a:spcPct val="90000"/>
            </a:lnSpc>
            <a:spcBef>
              <a:spcPct val="0"/>
            </a:spcBef>
            <a:spcAft>
              <a:spcPct val="35000"/>
            </a:spcAft>
            <a:buNone/>
          </a:pPr>
          <a:r>
            <a:rPr lang="en-AU" sz="1800" kern="1200"/>
            <a:t>Self Development Guide </a:t>
          </a:r>
        </a:p>
      </dsp:txBody>
      <dsp:txXfrm>
        <a:off x="8168070" y="229980"/>
        <a:ext cx="1839211" cy="15010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BF5746-7949-4D58-AC50-A8DA04C2EA06}">
      <dsp:nvSpPr>
        <dsp:cNvPr id="0" name=""/>
        <dsp:cNvSpPr/>
      </dsp:nvSpPr>
      <dsp:spPr>
        <a:xfrm>
          <a:off x="4420" y="158056"/>
          <a:ext cx="1932607" cy="142114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kern="1200" dirty="0"/>
            <a:t>Agree who is going to participant, the timing of the project and how you will communicate</a:t>
          </a:r>
        </a:p>
      </dsp:txBody>
      <dsp:txXfrm>
        <a:off x="46044" y="199680"/>
        <a:ext cx="1849359" cy="1337898"/>
      </dsp:txXfrm>
    </dsp:sp>
    <dsp:sp modelId="{1D653E2F-69DE-46F1-9352-D62C7C9A9C44}">
      <dsp:nvSpPr>
        <dsp:cNvPr id="0" name=""/>
        <dsp:cNvSpPr/>
      </dsp:nvSpPr>
      <dsp:spPr>
        <a:xfrm>
          <a:off x="2130288" y="628986"/>
          <a:ext cx="409712" cy="4792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AU" sz="1200" kern="1200"/>
        </a:p>
      </dsp:txBody>
      <dsp:txXfrm>
        <a:off x="2130288" y="724843"/>
        <a:ext cx="286798" cy="287572"/>
      </dsp:txXfrm>
    </dsp:sp>
    <dsp:sp modelId="{423293FD-6FBE-4308-98E0-A9DC3B4E649F}">
      <dsp:nvSpPr>
        <dsp:cNvPr id="0" name=""/>
        <dsp:cNvSpPr/>
      </dsp:nvSpPr>
      <dsp:spPr>
        <a:xfrm>
          <a:off x="2710070" y="158056"/>
          <a:ext cx="1932607" cy="142114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i="0" kern="1200" dirty="0"/>
            <a:t>Draft communications</a:t>
          </a:r>
        </a:p>
        <a:p>
          <a:pPr marL="0" lvl="0" indent="0" algn="ctr" defTabSz="711200">
            <a:lnSpc>
              <a:spcPct val="90000"/>
            </a:lnSpc>
            <a:spcBef>
              <a:spcPct val="0"/>
            </a:spcBef>
            <a:spcAft>
              <a:spcPct val="35000"/>
            </a:spcAft>
            <a:buNone/>
          </a:pPr>
          <a:r>
            <a:rPr lang="en-AU" sz="1600" i="0" kern="1200" dirty="0"/>
            <a:t>e.g. emails, presentations, posters.</a:t>
          </a:r>
        </a:p>
      </dsp:txBody>
      <dsp:txXfrm>
        <a:off x="2751694" y="199680"/>
        <a:ext cx="1849359" cy="1337898"/>
      </dsp:txXfrm>
    </dsp:sp>
    <dsp:sp modelId="{FD32DC98-CB34-4A4B-B6F8-AFBF23B48F54}">
      <dsp:nvSpPr>
        <dsp:cNvPr id="0" name=""/>
        <dsp:cNvSpPr/>
      </dsp:nvSpPr>
      <dsp:spPr>
        <a:xfrm>
          <a:off x="4835939" y="628986"/>
          <a:ext cx="409712" cy="4792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AU" sz="1200" kern="1200"/>
        </a:p>
      </dsp:txBody>
      <dsp:txXfrm>
        <a:off x="4835939" y="724843"/>
        <a:ext cx="286798" cy="287572"/>
      </dsp:txXfrm>
    </dsp:sp>
    <dsp:sp modelId="{CE9039C6-C2AD-4B82-95F9-A0D36AA2319B}">
      <dsp:nvSpPr>
        <dsp:cNvPr id="0" name=""/>
        <dsp:cNvSpPr/>
      </dsp:nvSpPr>
      <dsp:spPr>
        <a:xfrm>
          <a:off x="5415721" y="158056"/>
          <a:ext cx="1932607" cy="142114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Send communications to participants</a:t>
          </a:r>
          <a:endParaRPr lang="en-AU" sz="1600" kern="1200" dirty="0"/>
        </a:p>
      </dsp:txBody>
      <dsp:txXfrm>
        <a:off x="5457345" y="199680"/>
        <a:ext cx="1849359" cy="1337898"/>
      </dsp:txXfrm>
    </dsp:sp>
    <dsp:sp modelId="{78DFD059-C82B-437D-BD7E-0F7D1245479E}">
      <dsp:nvSpPr>
        <dsp:cNvPr id="0" name=""/>
        <dsp:cNvSpPr/>
      </dsp:nvSpPr>
      <dsp:spPr>
        <a:xfrm>
          <a:off x="7541589" y="628986"/>
          <a:ext cx="409712" cy="4792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AU" sz="1200" kern="1200"/>
        </a:p>
      </dsp:txBody>
      <dsp:txXfrm>
        <a:off x="7541589" y="724843"/>
        <a:ext cx="286798" cy="287572"/>
      </dsp:txXfrm>
    </dsp:sp>
    <dsp:sp modelId="{8B2FC641-5210-4979-AA98-DE5A1F2851E0}">
      <dsp:nvSpPr>
        <dsp:cNvPr id="0" name=""/>
        <dsp:cNvSpPr/>
      </dsp:nvSpPr>
      <dsp:spPr>
        <a:xfrm>
          <a:off x="8121372" y="158056"/>
          <a:ext cx="1932607" cy="142114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kern="1200" dirty="0"/>
            <a:t>Submit your order form with participant list attached.</a:t>
          </a:r>
        </a:p>
      </dsp:txBody>
      <dsp:txXfrm>
        <a:off x="8162996" y="199680"/>
        <a:ext cx="1849359" cy="13378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B7393-EB5E-40EF-884E-F26836168C26}">
      <dsp:nvSpPr>
        <dsp:cNvPr id="0" name=""/>
        <dsp:cNvSpPr/>
      </dsp:nvSpPr>
      <dsp:spPr>
        <a:xfrm>
          <a:off x="1366" y="1803466"/>
          <a:ext cx="1811734" cy="181173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AU" sz="2000" kern="1200"/>
            <a:t>Understand Customer Context</a:t>
          </a:r>
        </a:p>
      </dsp:txBody>
      <dsp:txXfrm>
        <a:off x="266688" y="2068788"/>
        <a:ext cx="1281090" cy="1281090"/>
      </dsp:txXfrm>
    </dsp:sp>
    <dsp:sp modelId="{F2281229-1141-4E0C-ADEE-5F3C5E4C7528}">
      <dsp:nvSpPr>
        <dsp:cNvPr id="0" name=""/>
        <dsp:cNvSpPr/>
      </dsp:nvSpPr>
      <dsp:spPr>
        <a:xfrm>
          <a:off x="1960214" y="2183930"/>
          <a:ext cx="1050805" cy="1050805"/>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AU" sz="1600" kern="1200"/>
        </a:p>
      </dsp:txBody>
      <dsp:txXfrm>
        <a:off x="2099498" y="2585758"/>
        <a:ext cx="772237" cy="247149"/>
      </dsp:txXfrm>
    </dsp:sp>
    <dsp:sp modelId="{77E0A831-9A1D-4AC9-8F1D-C2324A0D144C}">
      <dsp:nvSpPr>
        <dsp:cNvPr id="0" name=""/>
        <dsp:cNvSpPr/>
      </dsp:nvSpPr>
      <dsp:spPr>
        <a:xfrm>
          <a:off x="3158132" y="1803466"/>
          <a:ext cx="1811734" cy="181173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AU" sz="2000" kern="1200"/>
            <a:t>Understand the solution</a:t>
          </a:r>
        </a:p>
      </dsp:txBody>
      <dsp:txXfrm>
        <a:off x="3423454" y="2068788"/>
        <a:ext cx="1281090" cy="1281090"/>
      </dsp:txXfrm>
    </dsp:sp>
    <dsp:sp modelId="{1C8DCD2F-92BC-4C06-8644-39AB2EA747EC}">
      <dsp:nvSpPr>
        <dsp:cNvPr id="0" name=""/>
        <dsp:cNvSpPr/>
      </dsp:nvSpPr>
      <dsp:spPr>
        <a:xfrm>
          <a:off x="5116980" y="2183930"/>
          <a:ext cx="1050805" cy="1050805"/>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AU" sz="1600" kern="1200"/>
        </a:p>
      </dsp:txBody>
      <dsp:txXfrm>
        <a:off x="5256264" y="2400396"/>
        <a:ext cx="772237" cy="617873"/>
      </dsp:txXfrm>
    </dsp:sp>
    <dsp:sp modelId="{B1766D54-8A72-409F-B736-E56EF809B598}">
      <dsp:nvSpPr>
        <dsp:cNvPr id="0" name=""/>
        <dsp:cNvSpPr/>
      </dsp:nvSpPr>
      <dsp:spPr>
        <a:xfrm>
          <a:off x="6314898" y="1803466"/>
          <a:ext cx="1811734" cy="181173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AU" sz="2000" kern="1200"/>
            <a:t>Optimal relevance &amp; buy-in</a:t>
          </a:r>
        </a:p>
      </dsp:txBody>
      <dsp:txXfrm>
        <a:off x="6580220" y="2068788"/>
        <a:ext cx="1281090" cy="12810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15F975-1334-4F6B-B0AC-967A172830A6}">
      <dsp:nvSpPr>
        <dsp:cNvPr id="0" name=""/>
        <dsp:cNvSpPr/>
      </dsp:nvSpPr>
      <dsp:spPr>
        <a:xfrm>
          <a:off x="212335" y="1507711"/>
          <a:ext cx="1335915" cy="133591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3C02B3-C184-46E6-926B-E1657DFD4DBC}">
      <dsp:nvSpPr>
        <dsp:cNvPr id="0" name=""/>
        <dsp:cNvSpPr/>
      </dsp:nvSpPr>
      <dsp:spPr>
        <a:xfrm>
          <a:off x="492877" y="1788253"/>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67AF9A-7757-4BA7-9B96-54B011C17BD4}">
      <dsp:nvSpPr>
        <dsp:cNvPr id="0" name=""/>
        <dsp:cNvSpPr/>
      </dsp:nvSpPr>
      <dsp:spPr>
        <a:xfrm>
          <a:off x="1834517" y="1507711"/>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kern="1200">
              <a:latin typeface="Poppins Light" panose="00000400000000000000" pitchFamily="2" charset="0"/>
              <a:cs typeface="Poppins Light" panose="00000400000000000000" pitchFamily="2" charset="0"/>
            </a:rPr>
            <a:t>If improving psychological safety through a 12-month program, results in preventing </a:t>
          </a:r>
          <a:r>
            <a:rPr lang="en-US" sz="1300" b="1" kern="1200">
              <a:latin typeface="Poppins Light" panose="00000400000000000000" pitchFamily="2" charset="0"/>
              <a:cs typeface="Poppins Light" panose="00000400000000000000" pitchFamily="2" charset="0"/>
            </a:rPr>
            <a:t>just one </a:t>
          </a:r>
          <a:r>
            <a:rPr lang="en-US" sz="1300" kern="1200">
              <a:latin typeface="Poppins Light" panose="00000400000000000000" pitchFamily="2" charset="0"/>
              <a:cs typeface="Poppins Light" panose="00000400000000000000" pitchFamily="2" charset="0"/>
            </a:rPr>
            <a:t>team member to leave, it would result in a </a:t>
          </a:r>
          <a:r>
            <a:rPr lang="en-US" sz="1300" b="1" kern="1200">
              <a:latin typeface="Poppins Light" panose="00000400000000000000" pitchFamily="2" charset="0"/>
              <a:cs typeface="Poppins Light" panose="00000400000000000000" pitchFamily="2" charset="0"/>
            </a:rPr>
            <a:t>580% ROI*</a:t>
          </a:r>
          <a:r>
            <a:rPr lang="en-US" sz="1300" kern="1200">
              <a:latin typeface="Poppins Light" panose="00000400000000000000" pitchFamily="2" charset="0"/>
              <a:cs typeface="Poppins Light" panose="00000400000000000000" pitchFamily="2" charset="0"/>
            </a:rPr>
            <a:t>.</a:t>
          </a:r>
        </a:p>
      </dsp:txBody>
      <dsp:txXfrm>
        <a:off x="1834517" y="1507711"/>
        <a:ext cx="3148942" cy="1335915"/>
      </dsp:txXfrm>
    </dsp:sp>
    <dsp:sp modelId="{CD0AAAE1-F2E4-4897-B824-74FC649972EE}">
      <dsp:nvSpPr>
        <dsp:cNvPr id="0" name=""/>
        <dsp:cNvSpPr/>
      </dsp:nvSpPr>
      <dsp:spPr>
        <a:xfrm>
          <a:off x="5532139" y="1507711"/>
          <a:ext cx="1335915" cy="133591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AE3645-B9CB-406E-B4CA-199A246A80A8}">
      <dsp:nvSpPr>
        <dsp:cNvPr id="0" name=""/>
        <dsp:cNvSpPr/>
      </dsp:nvSpPr>
      <dsp:spPr>
        <a:xfrm>
          <a:off x="5812681" y="1788253"/>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93B810-C76D-4BD0-B472-CC204F128091}">
      <dsp:nvSpPr>
        <dsp:cNvPr id="0" name=""/>
        <dsp:cNvSpPr/>
      </dsp:nvSpPr>
      <dsp:spPr>
        <a:xfrm>
          <a:off x="7154322" y="1507711"/>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GB" sz="1300" kern="1200">
              <a:latin typeface="Poppins Light" panose="00000400000000000000" pitchFamily="2" charset="0"/>
              <a:cs typeface="Poppins Light" panose="00000400000000000000" pitchFamily="2" charset="0"/>
            </a:rPr>
            <a:t>It has been estimated that losing an employee can cost a company </a:t>
          </a:r>
          <a:r>
            <a:rPr lang="en-GB" sz="1300" b="1" kern="1200">
              <a:latin typeface="Poppins Light" panose="00000400000000000000" pitchFamily="2" charset="0"/>
              <a:cs typeface="Poppins Light" panose="00000400000000000000" pitchFamily="2" charset="0"/>
            </a:rPr>
            <a:t>1.5 – 2 times </a:t>
          </a:r>
          <a:r>
            <a:rPr lang="en-GB" sz="1300" kern="1200">
              <a:latin typeface="Poppins Light" panose="00000400000000000000" pitchFamily="2" charset="0"/>
              <a:cs typeface="Poppins Light" panose="00000400000000000000" pitchFamily="2" charset="0"/>
            </a:rPr>
            <a:t>of the employee’s salary</a:t>
          </a:r>
        </a:p>
        <a:p>
          <a:pPr marL="0" lvl="0" indent="0" algn="l" defTabSz="577850">
            <a:lnSpc>
              <a:spcPct val="100000"/>
            </a:lnSpc>
            <a:spcBef>
              <a:spcPct val="0"/>
            </a:spcBef>
            <a:spcAft>
              <a:spcPct val="35000"/>
            </a:spcAft>
            <a:buNone/>
          </a:pPr>
          <a:endParaRPr lang="en-US" sz="1300" kern="1200">
            <a:latin typeface="Poppins Light" panose="00000400000000000000" pitchFamily="2" charset="0"/>
            <a:cs typeface="Poppins Light" panose="00000400000000000000" pitchFamily="2" charset="0"/>
          </a:endParaRPr>
        </a:p>
      </dsp:txBody>
      <dsp:txXfrm>
        <a:off x="7154322" y="1507711"/>
        <a:ext cx="3148942" cy="1335915"/>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21582" cy="495507"/>
          </a:xfrm>
          <a:prstGeom prst="rect">
            <a:avLst/>
          </a:prstGeom>
        </p:spPr>
        <p:txBody>
          <a:bodyPr vert="horz" lIns="94946" tIns="47473" rIns="94946" bIns="47473" rtlCol="0"/>
          <a:lstStyle>
            <a:lvl1pPr algn="l">
              <a:defRPr sz="1300"/>
            </a:lvl1pPr>
          </a:lstStyle>
          <a:p>
            <a:endParaRPr lang="en-US"/>
          </a:p>
        </p:txBody>
      </p:sp>
      <p:sp>
        <p:nvSpPr>
          <p:cNvPr id="3" name="Date Placeholder 2"/>
          <p:cNvSpPr>
            <a:spLocks noGrp="1"/>
          </p:cNvSpPr>
          <p:nvPr>
            <p:ph type="dt" idx="1"/>
          </p:nvPr>
        </p:nvSpPr>
        <p:spPr>
          <a:xfrm>
            <a:off x="3818971" y="0"/>
            <a:ext cx="2921582" cy="495507"/>
          </a:xfrm>
          <a:prstGeom prst="rect">
            <a:avLst/>
          </a:prstGeom>
        </p:spPr>
        <p:txBody>
          <a:bodyPr vert="horz" lIns="94946" tIns="47473" rIns="94946" bIns="47473" rtlCol="0"/>
          <a:lstStyle>
            <a:lvl1pPr algn="r">
              <a:defRPr sz="1300"/>
            </a:lvl1pPr>
          </a:lstStyle>
          <a:p>
            <a:fld id="{B7314B98-0985-460B-86F9-8B11D571617C}" type="datetimeFigureOut">
              <a:rPr lang="en-US" smtClean="0"/>
              <a:t>9/25/2024</a:t>
            </a:fld>
            <a:endParaRPr lang="en-US"/>
          </a:p>
        </p:txBody>
      </p:sp>
      <p:sp>
        <p:nvSpPr>
          <p:cNvPr id="4" name="Slide Image Placeholder 3"/>
          <p:cNvSpPr>
            <a:spLocks noGrp="1" noRot="1" noChangeAspect="1"/>
          </p:cNvSpPr>
          <p:nvPr>
            <p:ph type="sldImg" idx="2"/>
          </p:nvPr>
        </p:nvSpPr>
        <p:spPr>
          <a:xfrm>
            <a:off x="411163" y="1235075"/>
            <a:ext cx="5921375" cy="3332163"/>
          </a:xfrm>
          <a:prstGeom prst="rect">
            <a:avLst/>
          </a:prstGeom>
          <a:noFill/>
          <a:ln w="12700">
            <a:solidFill>
              <a:prstClr val="black"/>
            </a:solidFill>
          </a:ln>
        </p:spPr>
        <p:txBody>
          <a:bodyPr vert="horz" lIns="94946" tIns="47473" rIns="94946" bIns="47473" rtlCol="0" anchor="ctr"/>
          <a:lstStyle/>
          <a:p>
            <a:endParaRPr lang="en-US"/>
          </a:p>
        </p:txBody>
      </p:sp>
      <p:sp>
        <p:nvSpPr>
          <p:cNvPr id="5" name="Notes Placeholder 4"/>
          <p:cNvSpPr>
            <a:spLocks noGrp="1"/>
          </p:cNvSpPr>
          <p:nvPr>
            <p:ph type="body" sz="quarter" idx="3"/>
          </p:nvPr>
        </p:nvSpPr>
        <p:spPr>
          <a:xfrm>
            <a:off x="674212" y="4752747"/>
            <a:ext cx="5393690" cy="3888611"/>
          </a:xfrm>
          <a:prstGeom prst="rect">
            <a:avLst/>
          </a:prstGeom>
        </p:spPr>
        <p:txBody>
          <a:bodyPr vert="horz" lIns="94946" tIns="47473" rIns="94946" bIns="4747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380334"/>
            <a:ext cx="2921582" cy="495506"/>
          </a:xfrm>
          <a:prstGeom prst="rect">
            <a:avLst/>
          </a:prstGeom>
        </p:spPr>
        <p:txBody>
          <a:bodyPr vert="horz" lIns="94946" tIns="47473" rIns="94946" bIns="47473" rtlCol="0" anchor="b"/>
          <a:lstStyle>
            <a:lvl1pPr algn="l">
              <a:defRPr sz="1300"/>
            </a:lvl1pPr>
          </a:lstStyle>
          <a:p>
            <a:endParaRPr lang="en-US"/>
          </a:p>
        </p:txBody>
      </p:sp>
      <p:sp>
        <p:nvSpPr>
          <p:cNvPr id="7" name="Slide Number Placeholder 6"/>
          <p:cNvSpPr>
            <a:spLocks noGrp="1"/>
          </p:cNvSpPr>
          <p:nvPr>
            <p:ph type="sldNum" sz="quarter" idx="5"/>
          </p:nvPr>
        </p:nvSpPr>
        <p:spPr>
          <a:xfrm>
            <a:off x="3818971" y="9380334"/>
            <a:ext cx="2921582" cy="495506"/>
          </a:xfrm>
          <a:prstGeom prst="rect">
            <a:avLst/>
          </a:prstGeom>
        </p:spPr>
        <p:txBody>
          <a:bodyPr vert="horz" lIns="94946" tIns="47473" rIns="94946" bIns="47473" rtlCol="0" anchor="b"/>
          <a:lstStyle>
            <a:lvl1pPr algn="r">
              <a:defRPr sz="1300"/>
            </a:lvl1pPr>
          </a:lstStyle>
          <a:p>
            <a:fld id="{218D54C1-E3EC-454D-9A2A-EC860D6DCF0C}" type="slidenum">
              <a:rPr lang="en-US" smtClean="0"/>
              <a:t>‹#›</a:t>
            </a:fld>
            <a:endParaRPr lang="en-US"/>
          </a:p>
        </p:txBody>
      </p:sp>
    </p:spTree>
    <p:extLst>
      <p:ext uri="{BB962C8B-B14F-4D97-AF65-F5344CB8AC3E}">
        <p14:creationId xmlns:p14="http://schemas.microsoft.com/office/powerpoint/2010/main" val="1267747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18D54C1-E3EC-454D-9A2A-EC860D6DCF0C}" type="slidenum">
              <a:rPr lang="en-US" smtClean="0"/>
              <a:t>1</a:t>
            </a:fld>
            <a:endParaRPr lang="en-US"/>
          </a:p>
        </p:txBody>
      </p:sp>
    </p:spTree>
    <p:extLst>
      <p:ext uri="{BB962C8B-B14F-4D97-AF65-F5344CB8AC3E}">
        <p14:creationId xmlns:p14="http://schemas.microsoft.com/office/powerpoint/2010/main" val="608535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 references and brief details of the studies. </a:t>
            </a:r>
            <a:endParaRPr lang="en-AU" dirty="0"/>
          </a:p>
        </p:txBody>
      </p:sp>
      <p:sp>
        <p:nvSpPr>
          <p:cNvPr id="4" name="Slide Number Placeholder 3"/>
          <p:cNvSpPr>
            <a:spLocks noGrp="1"/>
          </p:cNvSpPr>
          <p:nvPr>
            <p:ph type="sldNum" sz="quarter" idx="5"/>
          </p:nvPr>
        </p:nvSpPr>
        <p:spPr/>
        <p:txBody>
          <a:bodyPr/>
          <a:lstStyle/>
          <a:p>
            <a:pPr defTabSz="908548">
              <a:defRPr/>
            </a:pPr>
            <a:fld id="{90BDD110-9C26-45FA-A265-9CBF2CAA4598}" type="slidenum">
              <a:rPr lang="en-AU">
                <a:solidFill>
                  <a:prstClr val="black"/>
                </a:solidFill>
                <a:latin typeface="Calibri" panose="020F0502020204030204"/>
              </a:rPr>
              <a:pPr defTabSz="908548">
                <a:defRPr/>
              </a:pPr>
              <a:t>11</a:t>
            </a:fld>
            <a:endParaRPr lang="en-AU">
              <a:solidFill>
                <a:prstClr val="black"/>
              </a:solidFill>
              <a:latin typeface="Calibri" panose="020F0502020204030204"/>
            </a:endParaRPr>
          </a:p>
        </p:txBody>
      </p:sp>
    </p:spTree>
    <p:extLst>
      <p:ext uri="{BB962C8B-B14F-4D97-AF65-F5344CB8AC3E}">
        <p14:creationId xmlns:p14="http://schemas.microsoft.com/office/powerpoint/2010/main" val="2517427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Low psychological safety is costing us in other ways, outside of turnover, every day. Let’s look at an example organization from our data set. They have 13 teams working in different locations across Australia. The data is telling us that teams with low psych safety had significantly higher sick leave, than those with high psych safety. In other words, people would prefer to take sick leave, than deal with issues or speak up. And we all know that high sick leave is a pre-cursor to resignation! They have got to a point where they cant face work I would rather risk the wrath of letting the team mates down than the distress of working. Guess what though……this organization got to do something about it….because they made the invisible visible!!! Which meant the teams put measures in place to get in and start listening etc. EL is going to show you how this </a:t>
            </a:r>
            <a:r>
              <a:rPr lang="en-US" err="1"/>
              <a:t>happends</a:t>
            </a:r>
            <a:r>
              <a:rPr lang="en-US"/>
              <a:t> in a moment.</a:t>
            </a:r>
          </a:p>
          <a:p>
            <a:endParaRPr lang="en-US"/>
          </a:p>
          <a:p>
            <a:r>
              <a:rPr lang="en-US"/>
              <a:t>These costs go beyond sick leave, when we consider the location with the lowest psych safety score, they are averaging 82 hours of sick leave per employee annually – most employees are only entitled to 76 hours a year. Think of the contractors or relief staff required to cover these hours. I can see the accountants in the room shifting uncomfortably. </a:t>
            </a:r>
          </a:p>
          <a:p>
            <a:endParaRPr lang="en-US"/>
          </a:p>
          <a:p>
            <a:r>
              <a:rPr lang="en-US"/>
              <a:t>We need to improve psychological safety. </a:t>
            </a:r>
          </a:p>
        </p:txBody>
      </p:sp>
      <p:sp>
        <p:nvSpPr>
          <p:cNvPr id="4" name="Slide Number Placeholder 3"/>
          <p:cNvSpPr>
            <a:spLocks noGrp="1"/>
          </p:cNvSpPr>
          <p:nvPr>
            <p:ph type="sldNum" sz="quarter" idx="5"/>
          </p:nvPr>
        </p:nvSpPr>
        <p:spPr/>
        <p:txBody>
          <a:bodyPr/>
          <a:lstStyle/>
          <a:p>
            <a:fld id="{218D54C1-E3EC-454D-9A2A-EC860D6DCF0C}" type="slidenum">
              <a:rPr lang="en-US" smtClean="0"/>
              <a:t>12</a:t>
            </a:fld>
            <a:endParaRPr lang="en-US"/>
          </a:p>
        </p:txBody>
      </p:sp>
    </p:spTree>
    <p:extLst>
      <p:ext uri="{BB962C8B-B14F-4D97-AF65-F5344CB8AC3E}">
        <p14:creationId xmlns:p14="http://schemas.microsoft.com/office/powerpoint/2010/main" val="3903793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18D54C1-E3EC-454D-9A2A-EC860D6DCF0C}" type="slidenum">
              <a:rPr lang="en-US" smtClean="0"/>
              <a:t>13</a:t>
            </a:fld>
            <a:endParaRPr lang="en-US"/>
          </a:p>
        </p:txBody>
      </p:sp>
    </p:spTree>
    <p:extLst>
      <p:ext uri="{BB962C8B-B14F-4D97-AF65-F5344CB8AC3E}">
        <p14:creationId xmlns:p14="http://schemas.microsoft.com/office/powerpoint/2010/main" val="60770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18D54C1-E3EC-454D-9A2A-EC860D6DCF0C}" type="slidenum">
              <a:rPr lang="en-US" smtClean="0"/>
              <a:t>14</a:t>
            </a:fld>
            <a:endParaRPr lang="en-US"/>
          </a:p>
        </p:txBody>
      </p:sp>
    </p:spTree>
    <p:extLst>
      <p:ext uri="{BB962C8B-B14F-4D97-AF65-F5344CB8AC3E}">
        <p14:creationId xmlns:p14="http://schemas.microsoft.com/office/powerpoint/2010/main" val="2415851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0BDD110-9C26-45FA-A265-9CBF2CAA4598}" type="slidenum">
              <a:rPr lang="en-AU" smtClean="0"/>
              <a:t>15</a:t>
            </a:fld>
            <a:endParaRPr lang="en-AU"/>
          </a:p>
        </p:txBody>
      </p:sp>
    </p:spTree>
    <p:extLst>
      <p:ext uri="{BB962C8B-B14F-4D97-AF65-F5344CB8AC3E}">
        <p14:creationId xmlns:p14="http://schemas.microsoft.com/office/powerpoint/2010/main" val="1419316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unintended impact of this artificial harmony is…</a:t>
            </a:r>
          </a:p>
        </p:txBody>
      </p:sp>
      <p:sp>
        <p:nvSpPr>
          <p:cNvPr id="4" name="Slide Number Placeholder 3"/>
          <p:cNvSpPr>
            <a:spLocks noGrp="1"/>
          </p:cNvSpPr>
          <p:nvPr>
            <p:ph type="sldNum" sz="quarter" idx="5"/>
          </p:nvPr>
        </p:nvSpPr>
        <p:spPr/>
        <p:txBody>
          <a:bodyPr/>
          <a:lstStyle/>
          <a:p>
            <a:fld id="{218D54C1-E3EC-454D-9A2A-EC860D6DCF0C}" type="slidenum">
              <a:rPr lang="en-US" smtClean="0"/>
              <a:t>16</a:t>
            </a:fld>
            <a:endParaRPr lang="en-US"/>
          </a:p>
        </p:txBody>
      </p:sp>
    </p:spTree>
    <p:extLst>
      <p:ext uri="{BB962C8B-B14F-4D97-AF65-F5344CB8AC3E}">
        <p14:creationId xmlns:p14="http://schemas.microsoft.com/office/powerpoint/2010/main" val="1375811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18D54C1-E3EC-454D-9A2A-EC860D6DCF0C}" type="slidenum">
              <a:rPr lang="en-US" smtClean="0"/>
              <a:t>18</a:t>
            </a:fld>
            <a:endParaRPr lang="en-US"/>
          </a:p>
        </p:txBody>
      </p:sp>
    </p:spTree>
    <p:extLst>
      <p:ext uri="{BB962C8B-B14F-4D97-AF65-F5344CB8AC3E}">
        <p14:creationId xmlns:p14="http://schemas.microsoft.com/office/powerpoint/2010/main" val="1477551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0BDD110-9C26-45FA-A265-9CBF2CAA4598}" type="slidenum">
              <a:rPr lang="en-AU" smtClean="0"/>
              <a:t>19</a:t>
            </a:fld>
            <a:endParaRPr lang="en-AU"/>
          </a:p>
        </p:txBody>
      </p:sp>
    </p:spTree>
    <p:extLst>
      <p:ext uri="{BB962C8B-B14F-4D97-AF65-F5344CB8AC3E}">
        <p14:creationId xmlns:p14="http://schemas.microsoft.com/office/powerpoint/2010/main" val="1964111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9AD5D-2622-30E0-B6CA-D59550CB16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D498F1-9656-6AA6-5F59-BD52C7A019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9886A9-92F0-B3B7-6EAF-3A5200FCF79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CCAA111-B4DE-6F8F-CE9C-A47AB38D31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DD110-9C26-45FA-A265-9CBF2CAA4598}"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5839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9AD5D-2622-30E0-B6CA-D59550CB16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D498F1-9656-6AA6-5F59-BD52C7A019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9886A9-92F0-B3B7-6EAF-3A5200FCF798}"/>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8CCAA111-B4DE-6F8F-CE9C-A47AB38D31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DD110-9C26-45FA-A265-9CBF2CAA4598}"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944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18D54C1-E3EC-454D-9A2A-EC860D6DCF0C}" type="slidenum">
              <a:rPr lang="en-US" smtClean="0"/>
              <a:t>2</a:t>
            </a:fld>
            <a:endParaRPr lang="en-US"/>
          </a:p>
        </p:txBody>
      </p:sp>
    </p:spTree>
    <p:extLst>
      <p:ext uri="{BB962C8B-B14F-4D97-AF65-F5344CB8AC3E}">
        <p14:creationId xmlns:p14="http://schemas.microsoft.com/office/powerpoint/2010/main" val="600251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0BDD110-9C26-45FA-A265-9CBF2CAA4598}" type="slidenum">
              <a:rPr lang="en-AU" smtClean="0"/>
              <a:t>23</a:t>
            </a:fld>
            <a:endParaRPr lang="en-AU"/>
          </a:p>
        </p:txBody>
      </p:sp>
    </p:spTree>
    <p:extLst>
      <p:ext uri="{BB962C8B-B14F-4D97-AF65-F5344CB8AC3E}">
        <p14:creationId xmlns:p14="http://schemas.microsoft.com/office/powerpoint/2010/main" val="13161399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6295">
              <a:defRPr/>
            </a:pPr>
            <a:r>
              <a:rPr lang="en-GB">
                <a:latin typeface="Poppins" panose="00000500000000000000" pitchFamily="2" charset="0"/>
                <a:cs typeface="Poppins" panose="00000500000000000000" pitchFamily="2" charset="0"/>
              </a:rPr>
              <a:t>Speaker notes: </a:t>
            </a:r>
          </a:p>
          <a:p>
            <a:endParaRPr lang="en-AU"/>
          </a:p>
          <a:p>
            <a:r>
              <a:rPr lang="en-AU"/>
              <a:t>Let’s consider the relationship between Psychological Safety and Diversity. </a:t>
            </a:r>
          </a:p>
          <a:p>
            <a:endParaRPr lang="en-AU"/>
          </a:p>
          <a:p>
            <a:r>
              <a:rPr lang="en-AU"/>
              <a:t>The matrix here shows that when we have </a:t>
            </a:r>
            <a:r>
              <a:rPr lang="en-AU" b="1"/>
              <a:t>High Diversity, but low psychological safety </a:t>
            </a:r>
            <a:r>
              <a:rPr lang="en-AU"/>
              <a:t>team members experience working in silos, issues are either not raised or raised with others (gossip), ideas are not shared, people are excluded from decision making – essentially people are present but not fully contributing, if they do, they are shut down or ignored.</a:t>
            </a:r>
          </a:p>
          <a:p>
            <a:endParaRPr lang="en-US"/>
          </a:p>
          <a:p>
            <a:r>
              <a:rPr lang="en-AU"/>
              <a:t>When we have </a:t>
            </a:r>
            <a:r>
              <a:rPr lang="en-AU" b="1"/>
              <a:t>Low Diversity and high Psych Safety </a:t>
            </a:r>
            <a:r>
              <a:rPr lang="en-AU"/>
              <a:t>the team may achieve goals, but miss out on the full potential performance as they do not have access to rich, diverse, alternative perspectives (more here??)</a:t>
            </a:r>
          </a:p>
          <a:p>
            <a:endParaRPr lang="en-AU"/>
          </a:p>
          <a:p>
            <a:r>
              <a:rPr lang="en-AU" sz="1100" b="1">
                <a:latin typeface="Poppins" panose="00000500000000000000" pitchFamily="2" charset="0"/>
                <a:cs typeface="Poppins" panose="00000500000000000000" pitchFamily="2" charset="0"/>
              </a:rPr>
              <a:t>Case Study: Research by Datadrivesinsight.com</a:t>
            </a:r>
          </a:p>
          <a:p>
            <a:endParaRPr lang="en-AU" sz="1100" b="1" i="1">
              <a:latin typeface="Poppins" panose="00000500000000000000" pitchFamily="2" charset="0"/>
              <a:cs typeface="Poppins" panose="00000500000000000000" pitchFamily="2" charset="0"/>
            </a:endParaRPr>
          </a:p>
          <a:p>
            <a:r>
              <a:rPr lang="en-AU" i="1">
                <a:latin typeface="Poppins" panose="00000500000000000000" pitchFamily="2" charset="0"/>
                <a:cs typeface="Poppins" panose="00000500000000000000" pitchFamily="2" charset="0"/>
              </a:rPr>
              <a:t>Organisation X celebrated their diversity:</a:t>
            </a:r>
          </a:p>
          <a:p>
            <a:pPr marL="342900" indent="-342900">
              <a:buFont typeface="Wingdings" panose="05000000000000000000" pitchFamily="2" charset="2"/>
              <a:buChar char="ü"/>
            </a:pPr>
            <a:r>
              <a:rPr lang="en-AU">
                <a:latin typeface="Poppins" panose="00000500000000000000" pitchFamily="2" charset="0"/>
                <a:cs typeface="Poppins" panose="00000500000000000000" pitchFamily="2" charset="0"/>
              </a:rPr>
              <a:t>80% Female 31% CALD</a:t>
            </a:r>
          </a:p>
          <a:p>
            <a:pPr marL="342900" indent="-342900">
              <a:buFont typeface="Wingdings" panose="05000000000000000000" pitchFamily="2" charset="2"/>
              <a:buChar char="ü"/>
            </a:pPr>
            <a:r>
              <a:rPr lang="en-AU">
                <a:latin typeface="Poppins" panose="00000500000000000000" pitchFamily="2" charset="0"/>
                <a:cs typeface="Poppins" panose="00000500000000000000" pitchFamily="2" charset="0"/>
              </a:rPr>
              <a:t>Met diversity targets </a:t>
            </a:r>
          </a:p>
          <a:p>
            <a:pPr marL="342900" indent="-342900">
              <a:buFont typeface="Wingdings" panose="05000000000000000000" pitchFamily="2" charset="2"/>
              <a:buChar char="ü"/>
            </a:pPr>
            <a:r>
              <a:rPr lang="en-AU">
                <a:latin typeface="Poppins" panose="00000500000000000000" pitchFamily="2" charset="0"/>
                <a:cs typeface="Poppins" panose="00000500000000000000" pitchFamily="2" charset="0"/>
              </a:rPr>
              <a:t>Program to attract people living with disability</a:t>
            </a:r>
          </a:p>
          <a:p>
            <a:pPr marL="342900" indent="-342900">
              <a:buFont typeface="Wingdings" panose="05000000000000000000" pitchFamily="2" charset="2"/>
              <a:buChar char="ü"/>
            </a:pPr>
            <a:endParaRPr lang="en-AU" i="1">
              <a:latin typeface="Poppins" panose="00000500000000000000" pitchFamily="2" charset="0"/>
              <a:cs typeface="Poppins" panose="00000500000000000000" pitchFamily="2" charset="0"/>
            </a:endParaRPr>
          </a:p>
          <a:p>
            <a:r>
              <a:rPr lang="en-AU" i="1">
                <a:latin typeface="Poppins" panose="00000500000000000000" pitchFamily="2" charset="0"/>
                <a:cs typeface="Poppins" panose="00000500000000000000" pitchFamily="2" charset="0"/>
              </a:rPr>
              <a:t>BUT, they did not have inclusivity</a:t>
            </a:r>
          </a:p>
          <a:p>
            <a:pPr marL="285750" indent="-285750">
              <a:buFont typeface="Arial" panose="020B0604020202020204" pitchFamily="34" charset="0"/>
              <a:buChar char="•"/>
            </a:pPr>
            <a:r>
              <a:rPr lang="en-AU">
                <a:latin typeface="Poppins" panose="00000500000000000000" pitchFamily="2" charset="0"/>
                <a:cs typeface="Poppins" panose="00000500000000000000" pitchFamily="2" charset="0"/>
              </a:rPr>
              <a:t>Female staff felt less included</a:t>
            </a:r>
          </a:p>
          <a:p>
            <a:pPr marL="285750" indent="-285750">
              <a:buFont typeface="Arial" panose="020B0604020202020204" pitchFamily="34" charset="0"/>
              <a:buChar char="•"/>
            </a:pPr>
            <a:r>
              <a:rPr lang="en-AU">
                <a:latin typeface="Poppins" panose="00000500000000000000" pitchFamily="2" charset="0"/>
                <a:cs typeface="Poppins" panose="00000500000000000000" pitchFamily="2" charset="0"/>
              </a:rPr>
              <a:t>Female staff felt less listened too</a:t>
            </a:r>
          </a:p>
          <a:p>
            <a:pPr marL="285750" indent="-285750">
              <a:buFont typeface="Arial" panose="020B0604020202020204" pitchFamily="34" charset="0"/>
              <a:buChar char="•"/>
            </a:pPr>
            <a:r>
              <a:rPr lang="en-AU">
                <a:latin typeface="Poppins" panose="00000500000000000000" pitchFamily="2" charset="0"/>
                <a:cs typeface="Poppins" panose="00000500000000000000" pitchFamily="2" charset="0"/>
              </a:rPr>
              <a:t>CALD staff felt ‘hard to ask for help’</a:t>
            </a:r>
          </a:p>
          <a:p>
            <a:pPr marL="285750" indent="-285750">
              <a:buFont typeface="Arial" panose="020B0604020202020204" pitchFamily="34" charset="0"/>
              <a:buChar char="•"/>
            </a:pPr>
            <a:r>
              <a:rPr lang="en-AU">
                <a:latin typeface="Poppins" panose="00000500000000000000" pitchFamily="2" charset="0"/>
                <a:cs typeface="Poppins" panose="00000500000000000000" pitchFamily="2" charset="0"/>
              </a:rPr>
              <a:t>CALD had fewer opportunities to develop skills</a:t>
            </a:r>
          </a:p>
          <a:p>
            <a:endParaRPr lang="en-AU" sz="1100" i="1">
              <a:latin typeface="Poppins" panose="00000500000000000000" pitchFamily="2" charset="0"/>
              <a:cs typeface="Poppins" panose="00000500000000000000" pitchFamily="2" charset="0"/>
            </a:endParaRPr>
          </a:p>
          <a:p>
            <a:endParaRPr lang="en-AU"/>
          </a:p>
          <a:p>
            <a:endParaRPr lang="en-AU"/>
          </a:p>
          <a:p>
            <a:endParaRPr lang="en-AU"/>
          </a:p>
        </p:txBody>
      </p:sp>
      <p:sp>
        <p:nvSpPr>
          <p:cNvPr id="4" name="Slide Number Placeholder 3"/>
          <p:cNvSpPr>
            <a:spLocks noGrp="1"/>
          </p:cNvSpPr>
          <p:nvPr>
            <p:ph type="sldNum" sz="quarter" idx="5"/>
          </p:nvPr>
        </p:nvSpPr>
        <p:spPr/>
        <p:txBody>
          <a:bodyPr/>
          <a:lstStyle/>
          <a:p>
            <a:fld id="{CE710557-3FE6-46A4-8ABA-1FFE33193C0D}" type="slidenum">
              <a:rPr lang="en-AU" smtClean="0"/>
              <a:t>24</a:t>
            </a:fld>
            <a:endParaRPr lang="en-AU"/>
          </a:p>
        </p:txBody>
      </p:sp>
    </p:spTree>
    <p:extLst>
      <p:ext uri="{BB962C8B-B14F-4D97-AF65-F5344CB8AC3E}">
        <p14:creationId xmlns:p14="http://schemas.microsoft.com/office/powerpoint/2010/main" val="816981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6295">
              <a:defRPr/>
            </a:pPr>
            <a:r>
              <a:rPr lang="en-GB">
                <a:latin typeface="Poppins" panose="00000500000000000000" pitchFamily="2" charset="0"/>
                <a:cs typeface="Poppins" panose="00000500000000000000" pitchFamily="2" charset="0"/>
              </a:rPr>
              <a:t>Speaker notes: </a:t>
            </a:r>
          </a:p>
          <a:p>
            <a:endParaRPr lang="en-AU"/>
          </a:p>
          <a:p>
            <a:endParaRPr lang="en-AU"/>
          </a:p>
          <a:p>
            <a:r>
              <a:rPr lang="en-AU"/>
              <a:t>The gold standard, and where innovation lies, is in </a:t>
            </a:r>
            <a:r>
              <a:rPr lang="en-AU" b="1"/>
              <a:t>High Diversity and High Psychological Safety – the high performance Zone</a:t>
            </a:r>
          </a:p>
          <a:p>
            <a:pPr marL="164306" indent="-164306">
              <a:buFont typeface="Arial" panose="020B0604020202020204" pitchFamily="34" charset="0"/>
              <a:buChar char="•"/>
            </a:pPr>
            <a:r>
              <a:rPr lang="en-AU"/>
              <a:t>Here teams will raise ideas and issues in a timely and constructive way</a:t>
            </a:r>
          </a:p>
          <a:p>
            <a:pPr marL="164306" indent="-164306">
              <a:buFont typeface="Arial" panose="020B0604020202020204" pitchFamily="34" charset="0"/>
              <a:buChar char="•"/>
            </a:pPr>
            <a:r>
              <a:rPr lang="en-AU"/>
              <a:t>They will value each other for what they bring and the potential of what they can be/bring</a:t>
            </a:r>
          </a:p>
          <a:p>
            <a:pPr marL="164306" indent="-164306">
              <a:buFont typeface="Arial" panose="020B0604020202020204" pitchFamily="34" charset="0"/>
              <a:buChar char="•"/>
            </a:pPr>
            <a:r>
              <a:rPr lang="en-AU"/>
              <a:t>This means individual, team and organisational learning is possible – which brings about innovation.</a:t>
            </a:r>
          </a:p>
          <a:p>
            <a:pPr marL="164306" indent="-164306">
              <a:buFont typeface="Arial" panose="020B0604020202020204" pitchFamily="34" charset="0"/>
              <a:buChar char="•"/>
            </a:pPr>
            <a:r>
              <a:rPr lang="en-AU"/>
              <a:t>These teams are highly desirable – attraction and retention is easy.</a:t>
            </a:r>
          </a:p>
          <a:p>
            <a:endParaRPr lang="en-AU"/>
          </a:p>
          <a:p>
            <a:r>
              <a:rPr lang="en-AU"/>
              <a:t>This is the high performance zone, and the focus is on </a:t>
            </a:r>
            <a:r>
              <a:rPr lang="en-AU" b="1"/>
              <a:t>teams</a:t>
            </a:r>
            <a:r>
              <a:rPr lang="en-AU"/>
              <a:t> for a reason…</a:t>
            </a:r>
          </a:p>
          <a:p>
            <a:endParaRPr lang="en-AU"/>
          </a:p>
          <a:p>
            <a:endParaRPr lang="en-US"/>
          </a:p>
          <a:p>
            <a:endParaRPr lang="en-US"/>
          </a:p>
        </p:txBody>
      </p:sp>
      <p:sp>
        <p:nvSpPr>
          <p:cNvPr id="4" name="Slide Number Placeholder 3"/>
          <p:cNvSpPr>
            <a:spLocks noGrp="1"/>
          </p:cNvSpPr>
          <p:nvPr>
            <p:ph type="sldNum" sz="quarter" idx="5"/>
          </p:nvPr>
        </p:nvSpPr>
        <p:spPr/>
        <p:txBody>
          <a:bodyPr/>
          <a:lstStyle/>
          <a:p>
            <a:fld id="{CE710557-3FE6-46A4-8ABA-1FFE33193C0D}" type="slidenum">
              <a:rPr lang="en-AU" smtClean="0"/>
              <a:t>25</a:t>
            </a:fld>
            <a:endParaRPr lang="en-AU"/>
          </a:p>
        </p:txBody>
      </p:sp>
    </p:spTree>
    <p:extLst>
      <p:ext uri="{BB962C8B-B14F-4D97-AF65-F5344CB8AC3E}">
        <p14:creationId xmlns:p14="http://schemas.microsoft.com/office/powerpoint/2010/main" val="2401245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900">
                <a:latin typeface="Calibri" panose="020F0502020204030204" pitchFamily="34" charset="0"/>
                <a:ea typeface="Times New Roman" panose="02020603050405020304" pitchFamily="18" charset="0"/>
              </a:rPr>
              <a:t>Measures the team’s exposure to workplace attributes or characteristics that may impact psychological safety in a negative way e.g., workload, feeling included</a:t>
            </a:r>
            <a:endParaRPr lang="en-US"/>
          </a:p>
        </p:txBody>
      </p:sp>
      <p:sp>
        <p:nvSpPr>
          <p:cNvPr id="4" name="Slide Number Placeholder 3"/>
          <p:cNvSpPr>
            <a:spLocks noGrp="1"/>
          </p:cNvSpPr>
          <p:nvPr>
            <p:ph type="sldNum" sz="quarter" idx="5"/>
          </p:nvPr>
        </p:nvSpPr>
        <p:spPr/>
        <p:txBody>
          <a:bodyPr/>
          <a:lstStyle/>
          <a:p>
            <a:fld id="{218D54C1-E3EC-454D-9A2A-EC860D6DCF0C}" type="slidenum">
              <a:rPr lang="en-US" smtClean="0"/>
              <a:t>26</a:t>
            </a:fld>
            <a:endParaRPr lang="en-US"/>
          </a:p>
        </p:txBody>
      </p:sp>
    </p:spTree>
    <p:extLst>
      <p:ext uri="{BB962C8B-B14F-4D97-AF65-F5344CB8AC3E}">
        <p14:creationId xmlns:p14="http://schemas.microsoft.com/office/powerpoint/2010/main" val="193224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900" i="1">
                <a:latin typeface="Calibri" panose="020F0502020204030204" pitchFamily="34" charset="0"/>
                <a:ea typeface="Calibri" panose="020F0502020204030204" pitchFamily="34" charset="0"/>
              </a:rPr>
              <a:t>Psychological Safety </a:t>
            </a:r>
            <a:endParaRPr lang="en-US" sz="1900">
              <a:latin typeface="Calibri" panose="020F0502020204030204" pitchFamily="34" charset="0"/>
              <a:ea typeface="Calibri" panose="020F0502020204030204" pitchFamily="34" charset="0"/>
            </a:endParaRPr>
          </a:p>
          <a:p>
            <a:pPr marL="356050" indent="-356050">
              <a:buFont typeface="Calibri" panose="020F0502020204030204" pitchFamily="34" charset="0"/>
              <a:buChar char="-"/>
            </a:pPr>
            <a:r>
              <a:rPr lang="en-AU" sz="1900" i="1">
                <a:latin typeface="Calibri" panose="020F0502020204030204" pitchFamily="34" charset="0"/>
                <a:ea typeface="Times New Roman" panose="02020603050405020304" pitchFamily="18" charset="0"/>
              </a:rPr>
              <a:t>This dial reflects your team’s psychological safety score i.e., how strongly does your team believe it’s ok to take risks, express their ideas and concerns, speak up with questions and to admit mistakes – all without fear of negative consequences. The higher the score, the stronger this belief is. High performing teams have a high score on this dial.</a:t>
            </a:r>
            <a:endParaRPr lang="en-US" sz="1900">
              <a:latin typeface="Calibri" panose="020F0502020204030204" pitchFamily="34" charset="0"/>
              <a:ea typeface="DengXian" panose="020B0503020204020204" pitchFamily="2" charset="-122"/>
            </a:endParaRPr>
          </a:p>
          <a:p>
            <a:r>
              <a:rPr lang="en-AU" sz="1900" i="1">
                <a:latin typeface="Calibri" panose="020F0502020204030204" pitchFamily="34" charset="0"/>
                <a:ea typeface="Calibri" panose="020F0502020204030204" pitchFamily="34" charset="0"/>
              </a:rPr>
              <a:t> </a:t>
            </a:r>
            <a:endParaRPr lang="en-US" sz="1900">
              <a:latin typeface="Calibri" panose="020F0502020204030204" pitchFamily="34" charset="0"/>
              <a:ea typeface="Calibri" panose="020F0502020204030204" pitchFamily="34" charset="0"/>
            </a:endParaRPr>
          </a:p>
          <a:p>
            <a:r>
              <a:rPr lang="en-AU" sz="1900" i="1">
                <a:latin typeface="Calibri" panose="020F0502020204030204" pitchFamily="34" charset="0"/>
                <a:ea typeface="Calibri" panose="020F0502020204030204" pitchFamily="34" charset="0"/>
              </a:rPr>
              <a:t>Risk Factors </a:t>
            </a:r>
            <a:endParaRPr lang="en-US" sz="1900">
              <a:latin typeface="Calibri" panose="020F0502020204030204" pitchFamily="34" charset="0"/>
              <a:ea typeface="Calibri" panose="020F0502020204030204" pitchFamily="34" charset="0"/>
            </a:endParaRPr>
          </a:p>
          <a:p>
            <a:pPr marL="356050" indent="-356050">
              <a:buFont typeface="Calibri" panose="020F0502020204030204" pitchFamily="34" charset="0"/>
              <a:buChar char="-"/>
            </a:pPr>
            <a:r>
              <a:rPr lang="en-AU" sz="1900" i="1">
                <a:latin typeface="Calibri" panose="020F0502020204030204" pitchFamily="34" charset="0"/>
                <a:ea typeface="Times New Roman" panose="02020603050405020304" pitchFamily="18" charset="0"/>
              </a:rPr>
              <a:t>This dial represents your team’s risk level i.e., exposure to workplace attributes or characteristics that may impact psychological safety in a negative way e.g., workload, feeling included. The lower the score, the lower the risk to psychological safety. High performing teams have a low risk.</a:t>
            </a:r>
            <a:endParaRPr lang="en-US" sz="1900">
              <a:latin typeface="Calibri" panose="020F0502020204030204" pitchFamily="34" charset="0"/>
              <a:ea typeface="DengXian" panose="020B0503020204020204" pitchFamily="2" charset="-122"/>
            </a:endParaRPr>
          </a:p>
          <a:p>
            <a:endParaRPr lang="en-US"/>
          </a:p>
        </p:txBody>
      </p:sp>
      <p:sp>
        <p:nvSpPr>
          <p:cNvPr id="4" name="Slide Number Placeholder 3"/>
          <p:cNvSpPr>
            <a:spLocks noGrp="1"/>
          </p:cNvSpPr>
          <p:nvPr>
            <p:ph type="sldNum" sz="quarter" idx="5"/>
          </p:nvPr>
        </p:nvSpPr>
        <p:spPr/>
        <p:txBody>
          <a:bodyPr/>
          <a:lstStyle/>
          <a:p>
            <a:fld id="{218D54C1-E3EC-454D-9A2A-EC860D6DCF0C}" type="slidenum">
              <a:rPr lang="en-US" smtClean="0"/>
              <a:t>27</a:t>
            </a:fld>
            <a:endParaRPr lang="en-US"/>
          </a:p>
        </p:txBody>
      </p:sp>
    </p:spTree>
    <p:extLst>
      <p:ext uri="{BB962C8B-B14F-4D97-AF65-F5344CB8AC3E}">
        <p14:creationId xmlns:p14="http://schemas.microsoft.com/office/powerpoint/2010/main" val="3544457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D54C1-E3EC-454D-9A2A-EC860D6DC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366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These have entry and exit animations</a:t>
            </a:r>
          </a:p>
          <a:p>
            <a:endParaRPr lang="en-AU" dirty="0"/>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DD39F4-61B5-49AE-A835-A4D5A2B41C9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06630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18D54C1-E3EC-454D-9A2A-EC860D6DCF0C}" type="slidenum">
              <a:rPr lang="en-US" smtClean="0"/>
              <a:t>35</a:t>
            </a:fld>
            <a:endParaRPr lang="en-US"/>
          </a:p>
        </p:txBody>
      </p:sp>
    </p:spTree>
    <p:extLst>
      <p:ext uri="{BB962C8B-B14F-4D97-AF65-F5344CB8AC3E}">
        <p14:creationId xmlns:p14="http://schemas.microsoft.com/office/powerpoint/2010/main" val="19358660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0BDD110-9C26-45FA-A265-9CBF2CAA4598}" type="slidenum">
              <a:rPr lang="en-AU" smtClean="0"/>
              <a:t>36</a:t>
            </a:fld>
            <a:endParaRPr lang="en-AU"/>
          </a:p>
        </p:txBody>
      </p:sp>
    </p:spTree>
    <p:extLst>
      <p:ext uri="{BB962C8B-B14F-4D97-AF65-F5344CB8AC3E}">
        <p14:creationId xmlns:p14="http://schemas.microsoft.com/office/powerpoint/2010/main" val="19443680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err="1"/>
              <a:t>Utlise</a:t>
            </a:r>
            <a:r>
              <a:rPr lang="en-AU"/>
              <a:t> a sample report to help the AP’s connect with the report and explore how they might debrief it.</a:t>
            </a:r>
          </a:p>
          <a:p>
            <a:r>
              <a:rPr lang="en-AU"/>
              <a:t>Also reference the AP manual that has guidance on how to prepare for a debrief, the basic structure of a debrief etc.</a:t>
            </a:r>
          </a:p>
        </p:txBody>
      </p:sp>
      <p:sp>
        <p:nvSpPr>
          <p:cNvPr id="4" name="Slide Number Placeholder 3"/>
          <p:cNvSpPr>
            <a:spLocks noGrp="1"/>
          </p:cNvSpPr>
          <p:nvPr>
            <p:ph type="sldNum" sz="quarter" idx="5"/>
          </p:nvPr>
        </p:nvSpPr>
        <p:spPr/>
        <p:txBody>
          <a:bodyPr/>
          <a:lstStyle/>
          <a:p>
            <a:fld id="{218D54C1-E3EC-454D-9A2A-EC860D6DCF0C}" type="slidenum">
              <a:rPr lang="en-US" smtClean="0"/>
              <a:t>37</a:t>
            </a:fld>
            <a:endParaRPr lang="en-US"/>
          </a:p>
        </p:txBody>
      </p:sp>
    </p:spTree>
    <p:extLst>
      <p:ext uri="{BB962C8B-B14F-4D97-AF65-F5344CB8AC3E}">
        <p14:creationId xmlns:p14="http://schemas.microsoft.com/office/powerpoint/2010/main" val="3653212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Facilitator to log onto the portal and show how to access the course, what other resources are there, how to ask questions during the program (forum)</a:t>
            </a:r>
          </a:p>
        </p:txBody>
      </p:sp>
      <p:sp>
        <p:nvSpPr>
          <p:cNvPr id="4" name="Slide Number Placeholder 3"/>
          <p:cNvSpPr>
            <a:spLocks noGrp="1"/>
          </p:cNvSpPr>
          <p:nvPr>
            <p:ph type="sldNum" sz="quarter" idx="5"/>
          </p:nvPr>
        </p:nvSpPr>
        <p:spPr/>
        <p:txBody>
          <a:bodyPr/>
          <a:lstStyle/>
          <a:p>
            <a:fld id="{218D54C1-E3EC-454D-9A2A-EC860D6DCF0C}" type="slidenum">
              <a:rPr lang="en-US" smtClean="0"/>
              <a:t>4</a:t>
            </a:fld>
            <a:endParaRPr lang="en-US"/>
          </a:p>
        </p:txBody>
      </p:sp>
    </p:spTree>
    <p:extLst>
      <p:ext uri="{BB962C8B-B14F-4D97-AF65-F5344CB8AC3E}">
        <p14:creationId xmlns:p14="http://schemas.microsoft.com/office/powerpoint/2010/main" val="32779477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dirty="0">
                <a:effectLst/>
                <a:latin typeface="Aptos" panose="020B0004020202020204" pitchFamily="34" charset="0"/>
                <a:ea typeface="Aptos" panose="020B0004020202020204" pitchFamily="34" charset="0"/>
                <a:cs typeface="Aptos" panose="020B0004020202020204" pitchFamily="34" charset="0"/>
              </a:rPr>
              <a:t>All PSI customers can now add up to 3 additional demographic filter questions at the END</a:t>
            </a:r>
            <a:r>
              <a:rPr lang="en-AU" sz="1800" dirty="0">
                <a:effectLst/>
                <a:latin typeface="Aptos" panose="020B0004020202020204" pitchFamily="34" charset="0"/>
                <a:ea typeface="Aptos" panose="020B0004020202020204" pitchFamily="34" charset="0"/>
                <a:cs typeface="Aptos" panose="020B0004020202020204" pitchFamily="34" charset="0"/>
              </a:rPr>
              <a:t> (not in replacement of) our current standard demo q’s. </a:t>
            </a:r>
          </a:p>
          <a:p>
            <a:pPr marL="342900" lvl="0" indent="-342900">
              <a:buFont typeface="Aptos" panose="020B0004020202020204" pitchFamily="34" charset="0"/>
              <a:buChar char="-"/>
            </a:pPr>
            <a:r>
              <a:rPr lang="en-AU" sz="1800" dirty="0">
                <a:effectLst/>
                <a:latin typeface="Aptos" panose="020B0004020202020204" pitchFamily="34" charset="0"/>
                <a:ea typeface="Times New Roman" panose="02020603050405020304" pitchFamily="18" charset="0"/>
                <a:cs typeface="Cordia New" panose="020B0304020202020204" pitchFamily="34" charset="-34"/>
              </a:rPr>
              <a:t>E.g., LG Pro wanted to add a ‘regional vs. metro,’ filter.</a:t>
            </a:r>
            <a:endParaRPr lang="en-AU" sz="1800" dirty="0">
              <a:effectLst/>
              <a:latin typeface="Aptos" panose="020B0004020202020204" pitchFamily="34" charset="0"/>
              <a:ea typeface="DengXian" panose="02010600030101010101" pitchFamily="2" charset="-122"/>
              <a:cs typeface="Cordia New" panose="020B0304020202020204" pitchFamily="34" charset="-34"/>
            </a:endParaRPr>
          </a:p>
          <a:p>
            <a:r>
              <a:rPr lang="en-AU" sz="1800" dirty="0">
                <a:effectLst/>
                <a:latin typeface="Aptos" panose="020B0004020202020204" pitchFamily="34" charset="0"/>
                <a:ea typeface="Aptos" panose="020B0004020202020204" pitchFamily="34" charset="0"/>
                <a:cs typeface="Aptos" panose="020B0004020202020204" pitchFamily="34" charset="0"/>
              </a:rPr>
              <a:t> </a:t>
            </a:r>
          </a:p>
          <a:p>
            <a:r>
              <a:rPr lang="en-AU" sz="1800" dirty="0">
                <a:effectLst/>
                <a:latin typeface="Aptos" panose="020B0004020202020204" pitchFamily="34" charset="0"/>
                <a:ea typeface="Aptos" panose="020B0004020202020204" pitchFamily="34" charset="0"/>
                <a:cs typeface="Aptos" panose="020B0004020202020204" pitchFamily="34" charset="0"/>
              </a:rPr>
              <a:t>We will no longer allow for further customisation (like we did with PUC) unless they are willing to pay a </a:t>
            </a:r>
            <a:r>
              <a:rPr lang="en-AU" sz="1800">
                <a:effectLst/>
                <a:latin typeface="Aptos" panose="020B0004020202020204" pitchFamily="34" charset="0"/>
                <a:ea typeface="Aptos" panose="020B0004020202020204" pitchFamily="34" charset="0"/>
                <a:cs typeface="Aptos" panose="020B0004020202020204" pitchFamily="34" charset="0"/>
              </a:rPr>
              <a:t>premium.</a:t>
            </a:r>
          </a:p>
          <a:p>
            <a:endParaRPr lang="en-AU" dirty="0"/>
          </a:p>
        </p:txBody>
      </p:sp>
      <p:sp>
        <p:nvSpPr>
          <p:cNvPr id="4" name="Slide Number Placeholder 3"/>
          <p:cNvSpPr>
            <a:spLocks noGrp="1"/>
          </p:cNvSpPr>
          <p:nvPr>
            <p:ph type="sldNum" sz="quarter" idx="5"/>
          </p:nvPr>
        </p:nvSpPr>
        <p:spPr/>
        <p:txBody>
          <a:bodyPr/>
          <a:lstStyle/>
          <a:p>
            <a:fld id="{218D54C1-E3EC-454D-9A2A-EC860D6DCF0C}" type="slidenum">
              <a:rPr lang="en-US" smtClean="0"/>
              <a:t>38</a:t>
            </a:fld>
            <a:endParaRPr lang="en-US"/>
          </a:p>
        </p:txBody>
      </p:sp>
    </p:spTree>
    <p:extLst>
      <p:ext uri="{BB962C8B-B14F-4D97-AF65-F5344CB8AC3E}">
        <p14:creationId xmlns:p14="http://schemas.microsoft.com/office/powerpoint/2010/main" val="7917522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18D54C1-E3EC-454D-9A2A-EC860D6DCF0C}" type="slidenum">
              <a:rPr lang="en-US" smtClean="0"/>
              <a:t>39</a:t>
            </a:fld>
            <a:endParaRPr lang="en-US"/>
          </a:p>
        </p:txBody>
      </p:sp>
    </p:spTree>
    <p:extLst>
      <p:ext uri="{BB962C8B-B14F-4D97-AF65-F5344CB8AC3E}">
        <p14:creationId xmlns:p14="http://schemas.microsoft.com/office/powerpoint/2010/main" val="40091525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18D54C1-E3EC-454D-9A2A-EC860D6DCF0C}" type="slidenum">
              <a:rPr lang="en-US" smtClean="0"/>
              <a:t>41</a:t>
            </a:fld>
            <a:endParaRPr lang="en-US"/>
          </a:p>
        </p:txBody>
      </p:sp>
    </p:spTree>
    <p:extLst>
      <p:ext uri="{BB962C8B-B14F-4D97-AF65-F5344CB8AC3E}">
        <p14:creationId xmlns:p14="http://schemas.microsoft.com/office/powerpoint/2010/main" val="28793850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C067B-B5E1-097B-6E09-45466E5B65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D71CF6-DD28-ACB3-17BF-5AEFB9C7C8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2D489D-893D-ECFB-77E2-9C66D579DAC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10BAB02-77B4-5EEF-F730-7BF8A514EC21}"/>
              </a:ext>
            </a:extLst>
          </p:cNvPr>
          <p:cNvSpPr>
            <a:spLocks noGrp="1"/>
          </p:cNvSpPr>
          <p:nvPr>
            <p:ph type="sldNum" sz="quarter" idx="5"/>
          </p:nvPr>
        </p:nvSpPr>
        <p:spPr/>
        <p:txBody>
          <a:bodyPr/>
          <a:lstStyle/>
          <a:p>
            <a:fld id="{218D54C1-E3EC-454D-9A2A-EC860D6DCF0C}" type="slidenum">
              <a:rPr lang="en-US" smtClean="0"/>
              <a:t>42</a:t>
            </a:fld>
            <a:endParaRPr lang="en-US"/>
          </a:p>
        </p:txBody>
      </p:sp>
    </p:spTree>
    <p:extLst>
      <p:ext uri="{BB962C8B-B14F-4D97-AF65-F5344CB8AC3E}">
        <p14:creationId xmlns:p14="http://schemas.microsoft.com/office/powerpoint/2010/main" val="14139629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2FF29-DF88-C874-FB5C-C0F3226187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78087F-35E2-3755-04FF-8A394F3112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46D80E-AEF0-A12F-C7B4-BB416429D30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824A322-287A-BBD0-2355-63C29B4023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D54C1-E3EC-454D-9A2A-EC860D6DCF0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1706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B5C86-B7AA-EF59-A548-8828135C8A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A0A68-4037-B8E3-D616-64366FF5BA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20E412-B3C2-43D5-4A16-A2E8C8D5874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923069B-FC43-65AB-B1D3-D8EEECAF04C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D54C1-E3EC-454D-9A2A-EC860D6DCF0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7603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Page 10 in the manual</a:t>
            </a:r>
          </a:p>
          <a:p>
            <a:r>
              <a:rPr lang="en-AU"/>
              <a:t>Module 1 in </a:t>
            </a:r>
            <a:r>
              <a:rPr lang="en-AU" err="1"/>
              <a:t>moodle</a:t>
            </a:r>
            <a:endParaRPr lang="en-AU"/>
          </a:p>
          <a:p>
            <a:endParaRPr lang="en-AU"/>
          </a:p>
          <a:p>
            <a:r>
              <a:rPr lang="en-AU"/>
              <a:t>Two types of secure bases: leaders and goals</a:t>
            </a: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a:effectLst/>
                <a:latin typeface="Calibri" panose="020F0502020204030204" pitchFamily="34" charset="0"/>
                <a:ea typeface="Calibri" panose="020F0502020204030204" pitchFamily="34" charset="0"/>
                <a:cs typeface="Times New Roman" panose="02020603050405020304" pitchFamily="18" charset="0"/>
              </a:rPr>
              <a:t>In organisations, dynamic leaders focus on maximising their teams' performance towards common goals rather than trying to control them. To achieve this, leaders are encouraged to prioritise building bonds with their employees around a common goal that motivates employees to take risks, seek change, and effectively manage conflict. This is what is embodied in a generative culture (</a:t>
            </a:r>
            <a:r>
              <a:rPr lang="en-AU" sz="1800" err="1">
                <a:effectLst/>
                <a:latin typeface="Calibri" panose="020F0502020204030204" pitchFamily="34" charset="0"/>
                <a:ea typeface="Calibri" panose="020F0502020204030204" pitchFamily="34" charset="0"/>
                <a:cs typeface="Times New Roman" panose="02020603050405020304" pitchFamily="18" charset="0"/>
              </a:rPr>
              <a:t>Westrum</a:t>
            </a:r>
            <a:r>
              <a:rPr lang="en-AU" sz="1800">
                <a:effectLst/>
                <a:latin typeface="Calibri" panose="020F0502020204030204" pitchFamily="34" charset="0"/>
                <a:ea typeface="Calibri" panose="020F0502020204030204" pitchFamily="34" charset="0"/>
                <a:cs typeface="Times New Roman" panose="02020603050405020304" pitchFamily="18" charset="0"/>
              </a:rPr>
              <a:t>, 2004). </a:t>
            </a:r>
          </a:p>
          <a:p>
            <a:endParaRPr lang="en-AU"/>
          </a:p>
        </p:txBody>
      </p:sp>
      <p:sp>
        <p:nvSpPr>
          <p:cNvPr id="4" name="Slide Number Placeholder 3"/>
          <p:cNvSpPr>
            <a:spLocks noGrp="1"/>
          </p:cNvSpPr>
          <p:nvPr>
            <p:ph type="sldNum" sz="quarter" idx="5"/>
          </p:nvPr>
        </p:nvSpPr>
        <p:spPr/>
        <p:txBody>
          <a:bodyPr/>
          <a:lstStyle/>
          <a:p>
            <a:fld id="{218D54C1-E3EC-454D-9A2A-EC860D6DCF0C}" type="slidenum">
              <a:rPr lang="en-US" smtClean="0"/>
              <a:t>45</a:t>
            </a:fld>
            <a:endParaRPr lang="en-US"/>
          </a:p>
        </p:txBody>
      </p:sp>
    </p:spTree>
    <p:extLst>
      <p:ext uri="{BB962C8B-B14F-4D97-AF65-F5344CB8AC3E}">
        <p14:creationId xmlns:p14="http://schemas.microsoft.com/office/powerpoint/2010/main" val="42217890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83F4B-9E97-9A1D-91DF-A769C48B1D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4AB090-1110-2621-1D78-7F555CA9E5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BCEA3A-5384-AD76-5864-B88BEED735B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3C88153-9222-F8B7-7BAA-5783AACE62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D54C1-E3EC-454D-9A2A-EC860D6DCF0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31308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83F4B-9E97-9A1D-91DF-A769C48B1D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4AB090-1110-2621-1D78-7F555CA9E5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BCEA3A-5384-AD76-5864-B88BEED735B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3C88153-9222-F8B7-7BAA-5783AACE62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D54C1-E3EC-454D-9A2A-EC860D6DCF0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49746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54BAA-49E6-04C1-9840-356D440DF0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A43F16-EF0C-F7EF-C826-31163953DC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037A3E-2104-09DA-E298-12D15C5A4BF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0CC57C1-27CF-3A21-C8E1-0C7B0FA5D9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D54C1-E3EC-454D-9A2A-EC860D6DCF0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5957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18D54C1-E3EC-454D-9A2A-EC860D6DCF0C}" type="slidenum">
              <a:rPr lang="en-US" smtClean="0"/>
              <a:t>5</a:t>
            </a:fld>
            <a:endParaRPr lang="en-US"/>
          </a:p>
        </p:txBody>
      </p:sp>
    </p:spTree>
    <p:extLst>
      <p:ext uri="{BB962C8B-B14F-4D97-AF65-F5344CB8AC3E}">
        <p14:creationId xmlns:p14="http://schemas.microsoft.com/office/powerpoint/2010/main" val="33162017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54BAA-49E6-04C1-9840-356D440DF0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A43F16-EF0C-F7EF-C826-31163953DC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037A3E-2104-09DA-E298-12D15C5A4BF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0CC57C1-27CF-3A21-C8E1-0C7B0FA5D9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D54C1-E3EC-454D-9A2A-EC860D6DCF0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2132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28EE9-02AA-0C84-E3F9-8DDA95A990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CA5C22-2D47-1AA1-F511-7A05355E68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42D649-670D-9FD9-6DA3-9429DCE0C02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BB2ED99-2204-A967-DEA6-1B6332F7A4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DD110-9C26-45FA-A265-9CBF2CAA4598}" type="slidenum">
              <a:rPr kumimoji="0" lang="en-AU"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AU"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4356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CEE9E-6CEE-C800-C1CF-9BB0B964B5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2D4FFF-D24F-C81B-7310-76F48D15FE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07F469-0D46-1AC2-C8D0-9B2239E2D18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95DD384-DB96-69FD-FBCC-4FF1EF4EF8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D54C1-E3EC-454D-9A2A-EC860D6DCF0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3397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9A114-001B-FDFA-E2BE-7690B6F9D6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7D31CB-8ABA-5917-F34B-81B0167CCE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12B2A5-57DC-535F-8ED9-787FD314DC5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AD5C5D7-A44B-2D2E-B3A2-9CCADDB9C7D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D54C1-E3EC-454D-9A2A-EC860D6DCF0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1818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6B744-E422-E952-5548-F532B5C6DC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10B9F7-532F-22DB-ACF0-9BCCDA8B7B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AFD850-19EB-8568-1B1B-4395F94A3CD3}"/>
              </a:ext>
            </a:extLst>
          </p:cNvPr>
          <p:cNvSpPr>
            <a:spLocks noGrp="1"/>
          </p:cNvSpPr>
          <p:nvPr>
            <p:ph type="body" idx="1"/>
          </p:nvPr>
        </p:nvSpPr>
        <p:spPr/>
        <p:txBody>
          <a:bodyPr/>
          <a:lstStyle/>
          <a:p>
            <a:pPr defTabSz="876295">
              <a:defRPr/>
            </a:pPr>
            <a:r>
              <a:rPr lang="en-GB"/>
              <a:t>We also found that most leaders weren’t aware of these gaps </a:t>
            </a:r>
            <a:r>
              <a:rPr lang="en-GB" b="1"/>
              <a:t>until</a:t>
            </a:r>
            <a:r>
              <a:rPr lang="en-GB"/>
              <a:t>  their colleagues, manager and staff gave them </a:t>
            </a:r>
            <a:r>
              <a:rPr lang="en-GB" b="1"/>
              <a:t>genuine, honest and valid </a:t>
            </a:r>
            <a:r>
              <a:rPr lang="en-GB"/>
              <a:t>feedback</a:t>
            </a:r>
          </a:p>
          <a:p>
            <a:endParaRPr lang="en-AU"/>
          </a:p>
        </p:txBody>
      </p:sp>
      <p:sp>
        <p:nvSpPr>
          <p:cNvPr id="4" name="Slide Number Placeholder 3">
            <a:extLst>
              <a:ext uri="{FF2B5EF4-FFF2-40B4-BE49-F238E27FC236}">
                <a16:creationId xmlns:a16="http://schemas.microsoft.com/office/drawing/2014/main" id="{9DB64892-192A-6F8A-5B53-AE537DFA9A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DD110-9C26-45FA-A265-9CBF2CAA4598}" type="slidenum">
              <a:rPr kumimoji="0" lang="en-AU"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AU"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1318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BAF0E-112E-DD58-8C88-814A9682CC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503579-779C-5EBE-3AE9-137456F530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F11DD0-F731-13EC-6B54-FE4BC9A6A3A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D4E400C-EB3A-2070-5F98-91318C49A90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D54C1-E3EC-454D-9A2A-EC860D6DCF0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78091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B9411-A2E0-27D4-21B2-ACF197BBF0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70028D-127F-71D6-44C7-676B78B4B7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F7398E-A139-2927-ECB9-B32E709A55B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E1D6BD6-7324-8191-54B7-91D4F93684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D54C1-E3EC-454D-9A2A-EC860D6DCF0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7333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C7FB8-BD83-E1AD-BC7E-32430C8412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88608A-6180-4B73-5CD7-B75B0D5813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F4B093-732A-5FB1-213F-E3503B54C65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8E29A84-2884-75C0-5DA7-A7DBB0639D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D54C1-E3EC-454D-9A2A-EC860D6DCF0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5397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B67DE-D968-E629-FD8F-A7B0E489F5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BDD302-8DBB-3EAB-24DE-7DD8B7F5A7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C9DD95-F682-D056-812A-03BF6FF5202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B4BCB0C-7CC7-725F-56BB-52F36DE55AE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DD110-9C26-45FA-A265-9CBF2CAA4598}" type="slidenum">
              <a:rPr kumimoji="0" lang="en-AU"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AU"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41683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0BDD110-9C26-45FA-A265-9CBF2CAA4598}" type="slidenum">
              <a:rPr lang="en-AU" smtClean="0"/>
              <a:t>59</a:t>
            </a:fld>
            <a:endParaRPr lang="en-AU"/>
          </a:p>
        </p:txBody>
      </p:sp>
    </p:spTree>
    <p:extLst>
      <p:ext uri="{BB962C8B-B14F-4D97-AF65-F5344CB8AC3E}">
        <p14:creationId xmlns:p14="http://schemas.microsoft.com/office/powerpoint/2010/main" val="3837397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A7C05-AE37-D77A-18B7-FA3616D507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55E1B3-68C8-80E5-59CA-65031B5B41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971791-A95A-D23E-317E-3F5B9FD51B3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55B1D16-2657-C38A-157E-CDF0535F56EF}"/>
              </a:ext>
            </a:extLst>
          </p:cNvPr>
          <p:cNvSpPr>
            <a:spLocks noGrp="1"/>
          </p:cNvSpPr>
          <p:nvPr>
            <p:ph type="sldNum" sz="quarter" idx="5"/>
          </p:nvPr>
        </p:nvSpPr>
        <p:spPr/>
        <p:txBody>
          <a:bodyPr/>
          <a:lstStyle/>
          <a:p>
            <a:fld id="{218D54C1-E3EC-454D-9A2A-EC860D6DCF0C}" type="slidenum">
              <a:rPr lang="en-US" smtClean="0"/>
              <a:t>6</a:t>
            </a:fld>
            <a:endParaRPr lang="en-US"/>
          </a:p>
        </p:txBody>
      </p:sp>
    </p:spTree>
    <p:extLst>
      <p:ext uri="{BB962C8B-B14F-4D97-AF65-F5344CB8AC3E}">
        <p14:creationId xmlns:p14="http://schemas.microsoft.com/office/powerpoint/2010/main" val="38930450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0BDD110-9C26-45FA-A265-9CBF2CAA4598}" type="slidenum">
              <a:rPr lang="en-AU" smtClean="0"/>
              <a:t>60</a:t>
            </a:fld>
            <a:endParaRPr lang="en-AU"/>
          </a:p>
        </p:txBody>
      </p:sp>
    </p:spTree>
    <p:extLst>
      <p:ext uri="{BB962C8B-B14F-4D97-AF65-F5344CB8AC3E}">
        <p14:creationId xmlns:p14="http://schemas.microsoft.com/office/powerpoint/2010/main" val="19443680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err="1"/>
              <a:t>Utlise</a:t>
            </a:r>
            <a:r>
              <a:rPr lang="en-AU"/>
              <a:t> a sample report to help the AP’s connect with the report and explore how they might debrief it.</a:t>
            </a:r>
          </a:p>
          <a:p>
            <a:r>
              <a:rPr lang="en-AU"/>
              <a:t>Also reference the AP manual that has guidance on how to prepare for a debrief, the basic structure of a debrief etc.</a:t>
            </a:r>
          </a:p>
        </p:txBody>
      </p:sp>
      <p:sp>
        <p:nvSpPr>
          <p:cNvPr id="4" name="Slide Number Placeholder 3"/>
          <p:cNvSpPr>
            <a:spLocks noGrp="1"/>
          </p:cNvSpPr>
          <p:nvPr>
            <p:ph type="sldNum" sz="quarter" idx="5"/>
          </p:nvPr>
        </p:nvSpPr>
        <p:spPr/>
        <p:txBody>
          <a:bodyPr/>
          <a:lstStyle/>
          <a:p>
            <a:fld id="{218D54C1-E3EC-454D-9A2A-EC860D6DCF0C}" type="slidenum">
              <a:rPr lang="en-US" smtClean="0"/>
              <a:t>61</a:t>
            </a:fld>
            <a:endParaRPr lang="en-US"/>
          </a:p>
        </p:txBody>
      </p:sp>
    </p:spTree>
    <p:extLst>
      <p:ext uri="{BB962C8B-B14F-4D97-AF65-F5344CB8AC3E}">
        <p14:creationId xmlns:p14="http://schemas.microsoft.com/office/powerpoint/2010/main" val="36532128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18D54C1-E3EC-454D-9A2A-EC860D6DCF0C}" type="slidenum">
              <a:rPr lang="en-US" smtClean="0"/>
              <a:t>62</a:t>
            </a:fld>
            <a:endParaRPr lang="en-US"/>
          </a:p>
        </p:txBody>
      </p:sp>
    </p:spTree>
    <p:extLst>
      <p:ext uri="{BB962C8B-B14F-4D97-AF65-F5344CB8AC3E}">
        <p14:creationId xmlns:p14="http://schemas.microsoft.com/office/powerpoint/2010/main" val="26694966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dirty="0"/>
              <a:t>So, what is psychological safety?</a:t>
            </a:r>
          </a:p>
          <a:p>
            <a:pPr algn="l"/>
            <a:r>
              <a:rPr lang="en-US" sz="1800" dirty="0"/>
              <a:t>According to Amy Edmondson, American scholar and the pioneer of psych safety is </a:t>
            </a:r>
            <a:r>
              <a:rPr lang="en-US" sz="1800" dirty="0">
                <a:solidFill>
                  <a:schemeClr val="bg1"/>
                </a:solidFill>
              </a:rPr>
              <a:t>“a belief that one will not be punished or humiliated for speaking up with ideas, questions, concerns, or mistakes, and that the team is safe for interpersonal risk taking”</a:t>
            </a:r>
          </a:p>
          <a:p>
            <a:pPr algn="l"/>
            <a:endParaRPr lang="en-US" sz="4000" dirty="0">
              <a:solidFill>
                <a:schemeClr val="bg1"/>
              </a:solidFill>
            </a:endParaRPr>
          </a:p>
          <a:p>
            <a:pPr algn="l"/>
            <a:endParaRPr lang="en-US" sz="1800" dirty="0"/>
          </a:p>
        </p:txBody>
      </p:sp>
      <p:sp>
        <p:nvSpPr>
          <p:cNvPr id="4" name="Slide Number Placeholder 3"/>
          <p:cNvSpPr>
            <a:spLocks noGrp="1"/>
          </p:cNvSpPr>
          <p:nvPr>
            <p:ph type="sldNum" sz="quarter" idx="5"/>
          </p:nvPr>
        </p:nvSpPr>
        <p:spPr/>
        <p:txBody>
          <a:bodyPr/>
          <a:lstStyle/>
          <a:p>
            <a:fld id="{218D54C1-E3EC-454D-9A2A-EC860D6DCF0C}" type="slidenum">
              <a:rPr lang="en-US" smtClean="0"/>
              <a:t>63</a:t>
            </a:fld>
            <a:endParaRPr lang="en-US"/>
          </a:p>
        </p:txBody>
      </p:sp>
    </p:spTree>
    <p:extLst>
      <p:ext uri="{BB962C8B-B14F-4D97-AF65-F5344CB8AC3E}">
        <p14:creationId xmlns:p14="http://schemas.microsoft.com/office/powerpoint/2010/main" val="24459402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Calibri" panose="020F0502020204030204" pitchFamily="34" charset="0"/>
                <a:ea typeface="Times New Roman" panose="02020603050405020304" pitchFamily="18" charset="0"/>
              </a:rPr>
              <a:t>Measures the team’s exposure to workplace attributes or characteristics that may impact psychological safety in a negative way e.g., workload, feeling included</a:t>
            </a:r>
            <a:endParaRPr lang="en-US" dirty="0"/>
          </a:p>
        </p:txBody>
      </p:sp>
      <p:sp>
        <p:nvSpPr>
          <p:cNvPr id="4" name="Slide Number Placeholder 3"/>
          <p:cNvSpPr>
            <a:spLocks noGrp="1"/>
          </p:cNvSpPr>
          <p:nvPr>
            <p:ph type="sldNum" sz="quarter" idx="5"/>
          </p:nvPr>
        </p:nvSpPr>
        <p:spPr/>
        <p:txBody>
          <a:bodyPr/>
          <a:lstStyle/>
          <a:p>
            <a:fld id="{218D54C1-E3EC-454D-9A2A-EC860D6DCF0C}" type="slidenum">
              <a:rPr lang="en-US" smtClean="0"/>
              <a:t>65</a:t>
            </a:fld>
            <a:endParaRPr lang="en-US"/>
          </a:p>
        </p:txBody>
      </p:sp>
    </p:spTree>
    <p:extLst>
      <p:ext uri="{BB962C8B-B14F-4D97-AF65-F5344CB8AC3E}">
        <p14:creationId xmlns:p14="http://schemas.microsoft.com/office/powerpoint/2010/main" val="7947669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Calibri" panose="020F0502020204030204" pitchFamily="34" charset="0"/>
                <a:ea typeface="Times New Roman" panose="02020603050405020304" pitchFamily="18" charset="0"/>
              </a:rPr>
              <a:t>Measures the team’s exposure to workplace attributes or characteristics that may impact psychological safety in a negative way e.g., workload, feeling included</a:t>
            </a:r>
            <a:endParaRPr lang="en-US" dirty="0"/>
          </a:p>
        </p:txBody>
      </p:sp>
      <p:sp>
        <p:nvSpPr>
          <p:cNvPr id="4" name="Slide Number Placeholder 3"/>
          <p:cNvSpPr>
            <a:spLocks noGrp="1"/>
          </p:cNvSpPr>
          <p:nvPr>
            <p:ph type="sldNum" sz="quarter" idx="5"/>
          </p:nvPr>
        </p:nvSpPr>
        <p:spPr/>
        <p:txBody>
          <a:bodyPr/>
          <a:lstStyle/>
          <a:p>
            <a:fld id="{218D54C1-E3EC-454D-9A2A-EC860D6DCF0C}" type="slidenum">
              <a:rPr lang="en-US" smtClean="0"/>
              <a:t>69</a:t>
            </a:fld>
            <a:endParaRPr lang="en-US"/>
          </a:p>
        </p:txBody>
      </p:sp>
    </p:spTree>
    <p:extLst>
      <p:ext uri="{BB962C8B-B14F-4D97-AF65-F5344CB8AC3E}">
        <p14:creationId xmlns:p14="http://schemas.microsoft.com/office/powerpoint/2010/main" val="21438303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18D54C1-E3EC-454D-9A2A-EC860D6DCF0C}" type="slidenum">
              <a:rPr lang="en-US" smtClean="0"/>
              <a:t>70</a:t>
            </a:fld>
            <a:endParaRPr lang="en-US"/>
          </a:p>
        </p:txBody>
      </p:sp>
    </p:spTree>
    <p:extLst>
      <p:ext uri="{BB962C8B-B14F-4D97-AF65-F5344CB8AC3E}">
        <p14:creationId xmlns:p14="http://schemas.microsoft.com/office/powerpoint/2010/main" val="42262246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defTabSz="876295">
              <a:defRPr/>
            </a:pPr>
            <a:fld id="{90BDD110-9C26-45FA-A265-9CBF2CAA4598}" type="slidenum">
              <a:rPr lang="en-AU" sz="1200">
                <a:solidFill>
                  <a:prstClr val="black"/>
                </a:solidFill>
                <a:latin typeface="Calibri" panose="020F0502020204030204"/>
              </a:rPr>
              <a:pPr defTabSz="876295">
                <a:defRPr/>
              </a:pPr>
              <a:t>71</a:t>
            </a:fld>
            <a:endParaRPr lang="en-AU" sz="1200">
              <a:solidFill>
                <a:prstClr val="black"/>
              </a:solidFill>
              <a:latin typeface="Calibri" panose="020F0502020204030204"/>
            </a:endParaRPr>
          </a:p>
        </p:txBody>
      </p:sp>
    </p:spTree>
    <p:extLst>
      <p:ext uri="{BB962C8B-B14F-4D97-AF65-F5344CB8AC3E}">
        <p14:creationId xmlns:p14="http://schemas.microsoft.com/office/powerpoint/2010/main" val="16458616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Activity – in pairs consider an organisation one of you want to engage with or enrol.</a:t>
            </a:r>
          </a:p>
          <a:p>
            <a:r>
              <a:rPr lang="en-AU"/>
              <a:t>What does the sun diagram look like for them? What do you know? What do you need to understand more?</a:t>
            </a:r>
          </a:p>
        </p:txBody>
      </p:sp>
      <p:sp>
        <p:nvSpPr>
          <p:cNvPr id="4" name="Slide Number Placeholder 3"/>
          <p:cNvSpPr>
            <a:spLocks noGrp="1"/>
          </p:cNvSpPr>
          <p:nvPr>
            <p:ph type="sldNum" sz="quarter" idx="5"/>
          </p:nvPr>
        </p:nvSpPr>
        <p:spPr/>
        <p:txBody>
          <a:bodyPr/>
          <a:lstStyle/>
          <a:p>
            <a:fld id="{062E28C8-D2CA-4EBA-9C92-67CCA1DAD24F}" type="slidenum">
              <a:rPr lang="en-AU" smtClean="0"/>
              <a:t>72</a:t>
            </a:fld>
            <a:endParaRPr lang="en-AU"/>
          </a:p>
        </p:txBody>
      </p:sp>
    </p:spTree>
    <p:extLst>
      <p:ext uri="{BB962C8B-B14F-4D97-AF65-F5344CB8AC3E}">
        <p14:creationId xmlns:p14="http://schemas.microsoft.com/office/powerpoint/2010/main" val="21420792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18D54C1-E3EC-454D-9A2A-EC860D6DCF0C}" type="slidenum">
              <a:rPr lang="en-US" smtClean="0"/>
              <a:t>73</a:t>
            </a:fld>
            <a:endParaRPr lang="en-US"/>
          </a:p>
        </p:txBody>
      </p:sp>
    </p:spTree>
    <p:extLst>
      <p:ext uri="{BB962C8B-B14F-4D97-AF65-F5344CB8AC3E}">
        <p14:creationId xmlns:p14="http://schemas.microsoft.com/office/powerpoint/2010/main" val="926805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84A0D-F710-FFA9-D0E8-0C9F50274B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4FAAE-BC41-A687-554C-02E51D6EE6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9171B1-7BEF-2754-96B1-79AF49D045B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BB9DABB-206B-A6D5-C868-28E8933D8BD1}"/>
              </a:ext>
            </a:extLst>
          </p:cNvPr>
          <p:cNvSpPr>
            <a:spLocks noGrp="1"/>
          </p:cNvSpPr>
          <p:nvPr>
            <p:ph type="sldNum" sz="quarter" idx="5"/>
          </p:nvPr>
        </p:nvSpPr>
        <p:spPr/>
        <p:txBody>
          <a:bodyPr/>
          <a:lstStyle/>
          <a:p>
            <a:fld id="{218D54C1-E3EC-454D-9A2A-EC860D6DCF0C}" type="slidenum">
              <a:rPr lang="en-US" smtClean="0"/>
              <a:t>7</a:t>
            </a:fld>
            <a:endParaRPr lang="en-US"/>
          </a:p>
        </p:txBody>
      </p:sp>
    </p:spTree>
    <p:extLst>
      <p:ext uri="{BB962C8B-B14F-4D97-AF65-F5344CB8AC3E}">
        <p14:creationId xmlns:p14="http://schemas.microsoft.com/office/powerpoint/2010/main" val="37761941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D9532-C1B6-03D4-EC0F-5082D6308C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102F07-1064-7BF8-FAF5-FE92A48A2E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3E3946-B604-A947-DFB2-A32AB4B2873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5384E50-4682-50A3-4D1F-386541FD39C6}"/>
              </a:ext>
            </a:extLst>
          </p:cNvPr>
          <p:cNvSpPr>
            <a:spLocks noGrp="1"/>
          </p:cNvSpPr>
          <p:nvPr>
            <p:ph type="sldNum" sz="quarter" idx="5"/>
          </p:nvPr>
        </p:nvSpPr>
        <p:spPr/>
        <p:txBody>
          <a:bodyPr/>
          <a:lstStyle/>
          <a:p>
            <a:fld id="{218D54C1-E3EC-454D-9A2A-EC860D6DCF0C}" type="slidenum">
              <a:rPr lang="en-US" smtClean="0"/>
              <a:t>74</a:t>
            </a:fld>
            <a:endParaRPr lang="en-US"/>
          </a:p>
        </p:txBody>
      </p:sp>
    </p:spTree>
    <p:extLst>
      <p:ext uri="{BB962C8B-B14F-4D97-AF65-F5344CB8AC3E}">
        <p14:creationId xmlns:p14="http://schemas.microsoft.com/office/powerpoint/2010/main" val="10755164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B409D-692D-E737-D540-82361EDBCC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C6E617-D31E-3A4C-E81B-C1F366FD5C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60A055-4176-1A7F-17BE-81AC5F45BEB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A96DEEE-2ED9-F07F-F514-0A8C1C710E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D54C1-E3EC-454D-9A2A-EC860D6DCF0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7644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5FD74-EF18-D993-F084-44FFF03F8A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C8FC52-9DF1-BAF6-F319-679ECC8041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C04E7E-A623-9421-CEFF-6E2A76A59968}"/>
              </a:ext>
            </a:extLst>
          </p:cNvPr>
          <p:cNvSpPr>
            <a:spLocks noGrp="1"/>
          </p:cNvSpPr>
          <p:nvPr>
            <p:ph type="body" idx="1"/>
          </p:nvPr>
        </p:nvSpPr>
        <p:spPr/>
        <p:txBody>
          <a:bodyPr/>
          <a:lstStyle/>
          <a:p>
            <a:r>
              <a:rPr lang="en-AU"/>
              <a:t>Show info about </a:t>
            </a:r>
            <a:r>
              <a:rPr lang="en-AU" err="1"/>
              <a:t>PowerBI</a:t>
            </a:r>
            <a:r>
              <a:rPr lang="en-AU"/>
              <a:t> and email templates</a:t>
            </a:r>
          </a:p>
        </p:txBody>
      </p:sp>
      <p:sp>
        <p:nvSpPr>
          <p:cNvPr id="4" name="Slide Number Placeholder 3">
            <a:extLst>
              <a:ext uri="{FF2B5EF4-FFF2-40B4-BE49-F238E27FC236}">
                <a16:creationId xmlns:a16="http://schemas.microsoft.com/office/drawing/2014/main" id="{DFF1DCFD-950B-C253-7275-0A568604979D}"/>
              </a:ext>
            </a:extLst>
          </p:cNvPr>
          <p:cNvSpPr>
            <a:spLocks noGrp="1"/>
          </p:cNvSpPr>
          <p:nvPr>
            <p:ph type="sldNum" sz="quarter" idx="5"/>
          </p:nvPr>
        </p:nvSpPr>
        <p:spPr/>
        <p:txBody>
          <a:bodyPr/>
          <a:lstStyle/>
          <a:p>
            <a:fld id="{218D54C1-E3EC-454D-9A2A-EC860D6DCF0C}" type="slidenum">
              <a:rPr lang="en-US" smtClean="0"/>
              <a:t>76</a:t>
            </a:fld>
            <a:endParaRPr lang="en-US"/>
          </a:p>
        </p:txBody>
      </p:sp>
    </p:spTree>
    <p:extLst>
      <p:ext uri="{BB962C8B-B14F-4D97-AF65-F5344CB8AC3E}">
        <p14:creationId xmlns:p14="http://schemas.microsoft.com/office/powerpoint/2010/main" val="22080927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18D54C1-E3EC-454D-9A2A-EC860D6DCF0C}" type="slidenum">
              <a:rPr lang="en-US" smtClean="0"/>
              <a:t>77</a:t>
            </a:fld>
            <a:endParaRPr lang="en-US"/>
          </a:p>
        </p:txBody>
      </p:sp>
    </p:spTree>
    <p:extLst>
      <p:ext uri="{BB962C8B-B14F-4D97-AF65-F5344CB8AC3E}">
        <p14:creationId xmlns:p14="http://schemas.microsoft.com/office/powerpoint/2010/main" val="2609226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6D3DA-8DB4-8097-9292-1D76A98D97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4ED278-3F74-2038-E845-4E76491747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A80F76-F4D1-BA2F-3BE4-8D6DEE896962}"/>
              </a:ext>
            </a:extLst>
          </p:cNvPr>
          <p:cNvSpPr>
            <a:spLocks noGrp="1"/>
          </p:cNvSpPr>
          <p:nvPr>
            <p:ph type="body" idx="1"/>
          </p:nvPr>
        </p:nvSpPr>
        <p:spPr/>
        <p:txBody>
          <a:bodyPr/>
          <a:lstStyle/>
          <a:p>
            <a:pPr algn="l"/>
            <a:endParaRPr lang="en-US" sz="4000">
              <a:solidFill>
                <a:schemeClr val="bg1"/>
              </a:solidFill>
            </a:endParaRPr>
          </a:p>
          <a:p>
            <a:pPr algn="l"/>
            <a:endParaRPr lang="en-US" sz="1800"/>
          </a:p>
        </p:txBody>
      </p:sp>
      <p:sp>
        <p:nvSpPr>
          <p:cNvPr id="4" name="Slide Number Placeholder 3">
            <a:extLst>
              <a:ext uri="{FF2B5EF4-FFF2-40B4-BE49-F238E27FC236}">
                <a16:creationId xmlns:a16="http://schemas.microsoft.com/office/drawing/2014/main" id="{2A93363F-23BC-55E5-0FE1-3EDB811999AC}"/>
              </a:ext>
            </a:extLst>
          </p:cNvPr>
          <p:cNvSpPr>
            <a:spLocks noGrp="1"/>
          </p:cNvSpPr>
          <p:nvPr>
            <p:ph type="sldNum" sz="quarter" idx="5"/>
          </p:nvPr>
        </p:nvSpPr>
        <p:spPr/>
        <p:txBody>
          <a:bodyPr/>
          <a:lstStyle/>
          <a:p>
            <a:fld id="{218D54C1-E3EC-454D-9A2A-EC860D6DCF0C}" type="slidenum">
              <a:rPr lang="en-US" smtClean="0"/>
              <a:t>8</a:t>
            </a:fld>
            <a:endParaRPr lang="en-US"/>
          </a:p>
        </p:txBody>
      </p:sp>
    </p:spTree>
    <p:extLst>
      <p:ext uri="{BB962C8B-B14F-4D97-AF65-F5344CB8AC3E}">
        <p14:creationId xmlns:p14="http://schemas.microsoft.com/office/powerpoint/2010/main" val="2327482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65C7D-8586-D134-9509-92C4E827CB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01FAB5-334C-453B-8080-8BB36F8E62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70518E-15C9-7FDB-AD57-1AAEC66F0ACD}"/>
              </a:ext>
            </a:extLst>
          </p:cNvPr>
          <p:cNvSpPr>
            <a:spLocks noGrp="1"/>
          </p:cNvSpPr>
          <p:nvPr>
            <p:ph type="body" idx="1"/>
          </p:nvPr>
        </p:nvSpPr>
        <p:spPr/>
        <p:txBody>
          <a:bodyPr/>
          <a:lstStyle/>
          <a:p>
            <a:pPr algn="l"/>
            <a:endParaRPr lang="en-US" sz="4000">
              <a:solidFill>
                <a:schemeClr val="bg1"/>
              </a:solidFill>
            </a:endParaRPr>
          </a:p>
          <a:p>
            <a:pPr algn="l"/>
            <a:endParaRPr lang="en-US" sz="1800"/>
          </a:p>
        </p:txBody>
      </p:sp>
      <p:sp>
        <p:nvSpPr>
          <p:cNvPr id="4" name="Slide Number Placeholder 3">
            <a:extLst>
              <a:ext uri="{FF2B5EF4-FFF2-40B4-BE49-F238E27FC236}">
                <a16:creationId xmlns:a16="http://schemas.microsoft.com/office/drawing/2014/main" id="{0872C67D-1A65-750E-E55A-1AD53CC3855D}"/>
              </a:ext>
            </a:extLst>
          </p:cNvPr>
          <p:cNvSpPr>
            <a:spLocks noGrp="1"/>
          </p:cNvSpPr>
          <p:nvPr>
            <p:ph type="sldNum" sz="quarter" idx="5"/>
          </p:nvPr>
        </p:nvSpPr>
        <p:spPr/>
        <p:txBody>
          <a:bodyPr/>
          <a:lstStyle/>
          <a:p>
            <a:fld id="{218D54C1-E3EC-454D-9A2A-EC860D6DCF0C}" type="slidenum">
              <a:rPr lang="en-US" smtClean="0"/>
              <a:t>9</a:t>
            </a:fld>
            <a:endParaRPr lang="en-US"/>
          </a:p>
        </p:txBody>
      </p:sp>
    </p:spTree>
    <p:extLst>
      <p:ext uri="{BB962C8B-B14F-4D97-AF65-F5344CB8AC3E}">
        <p14:creationId xmlns:p14="http://schemas.microsoft.com/office/powerpoint/2010/main" val="857699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8F18D-300C-DF53-5ABD-CAFC02FAAA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5EB4C5-E1D5-9CA3-1473-6F17B94CD2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D8C7C5-0334-612C-691E-D0A9FBF3DF45}"/>
              </a:ext>
            </a:extLst>
          </p:cNvPr>
          <p:cNvSpPr>
            <a:spLocks noGrp="1"/>
          </p:cNvSpPr>
          <p:nvPr>
            <p:ph type="body" idx="1"/>
          </p:nvPr>
        </p:nvSpPr>
        <p:spPr/>
        <p:txBody>
          <a:bodyPr/>
          <a:lstStyle/>
          <a:p>
            <a:pPr algn="l"/>
            <a:endParaRPr lang="en-US" sz="4000">
              <a:solidFill>
                <a:schemeClr val="bg1"/>
              </a:solidFill>
            </a:endParaRPr>
          </a:p>
          <a:p>
            <a:pPr algn="l"/>
            <a:endParaRPr lang="en-US" sz="1800"/>
          </a:p>
        </p:txBody>
      </p:sp>
      <p:sp>
        <p:nvSpPr>
          <p:cNvPr id="4" name="Slide Number Placeholder 3">
            <a:extLst>
              <a:ext uri="{FF2B5EF4-FFF2-40B4-BE49-F238E27FC236}">
                <a16:creationId xmlns:a16="http://schemas.microsoft.com/office/drawing/2014/main" id="{FFECAC01-0127-0535-FFDC-9A3BFEAD6354}"/>
              </a:ext>
            </a:extLst>
          </p:cNvPr>
          <p:cNvSpPr>
            <a:spLocks noGrp="1"/>
          </p:cNvSpPr>
          <p:nvPr>
            <p:ph type="sldNum" sz="quarter" idx="5"/>
          </p:nvPr>
        </p:nvSpPr>
        <p:spPr/>
        <p:txBody>
          <a:bodyPr/>
          <a:lstStyle/>
          <a:p>
            <a:fld id="{218D54C1-E3EC-454D-9A2A-EC860D6DCF0C}" type="slidenum">
              <a:rPr lang="en-US" smtClean="0"/>
              <a:t>10</a:t>
            </a:fld>
            <a:endParaRPr lang="en-US"/>
          </a:p>
        </p:txBody>
      </p:sp>
    </p:spTree>
    <p:extLst>
      <p:ext uri="{BB962C8B-B14F-4D97-AF65-F5344CB8AC3E}">
        <p14:creationId xmlns:p14="http://schemas.microsoft.com/office/powerpoint/2010/main" val="12482334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EDD40-4643-1804-8DC4-97CF394DB6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3BA72B-53F2-B18B-C5D7-374C50F476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EACAF1-2EFA-E839-359F-FE6453A324F0}"/>
              </a:ext>
            </a:extLst>
          </p:cNvPr>
          <p:cNvSpPr>
            <a:spLocks noGrp="1"/>
          </p:cNvSpPr>
          <p:nvPr>
            <p:ph type="dt" sz="half" idx="10"/>
          </p:nvPr>
        </p:nvSpPr>
        <p:spPr/>
        <p:txBody>
          <a:bodyPr/>
          <a:lstStyle/>
          <a:p>
            <a:fld id="{CE0C846E-A752-43C6-8FE3-00F95201CC2B}" type="datetimeFigureOut">
              <a:rPr lang="en-US" smtClean="0"/>
              <a:t>9/25/2024</a:t>
            </a:fld>
            <a:endParaRPr lang="en-US"/>
          </a:p>
        </p:txBody>
      </p:sp>
      <p:sp>
        <p:nvSpPr>
          <p:cNvPr id="5" name="Footer Placeholder 4">
            <a:extLst>
              <a:ext uri="{FF2B5EF4-FFF2-40B4-BE49-F238E27FC236}">
                <a16:creationId xmlns:a16="http://schemas.microsoft.com/office/drawing/2014/main" id="{4EC1678D-E3C8-FB79-7586-2A843F91A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7A899-1D19-AE41-859D-37752B6278D9}"/>
              </a:ext>
            </a:extLst>
          </p:cNvPr>
          <p:cNvSpPr>
            <a:spLocks noGrp="1"/>
          </p:cNvSpPr>
          <p:nvPr>
            <p:ph type="sldNum" sz="quarter" idx="12"/>
          </p:nvPr>
        </p:nvSpPr>
        <p:spPr/>
        <p:txBody>
          <a:bodyPr/>
          <a:lstStyle/>
          <a:p>
            <a:fld id="{F39A8847-5A4B-48E4-8E3D-66B1E18974CF}" type="slidenum">
              <a:rPr lang="en-US" smtClean="0"/>
              <a:t>‹#›</a:t>
            </a:fld>
            <a:endParaRPr lang="en-US"/>
          </a:p>
        </p:txBody>
      </p:sp>
    </p:spTree>
    <p:custDataLst>
      <p:tags r:id="rId1"/>
    </p:custDataLst>
    <p:extLst>
      <p:ext uri="{BB962C8B-B14F-4D97-AF65-F5344CB8AC3E}">
        <p14:creationId xmlns:p14="http://schemas.microsoft.com/office/powerpoint/2010/main" val="3760637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697BB-C92E-022B-4B55-594B52CDA7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698F2D-6364-0FF5-92D8-BF3F2F065E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2DC1F2-9414-1E4B-E77E-5657EE99E8C0}"/>
              </a:ext>
            </a:extLst>
          </p:cNvPr>
          <p:cNvSpPr>
            <a:spLocks noGrp="1"/>
          </p:cNvSpPr>
          <p:nvPr>
            <p:ph type="dt" sz="half" idx="10"/>
          </p:nvPr>
        </p:nvSpPr>
        <p:spPr/>
        <p:txBody>
          <a:bodyPr/>
          <a:lstStyle/>
          <a:p>
            <a:fld id="{CE0C846E-A752-43C6-8FE3-00F95201CC2B}" type="datetimeFigureOut">
              <a:rPr lang="en-US" smtClean="0"/>
              <a:t>9/25/2024</a:t>
            </a:fld>
            <a:endParaRPr lang="en-US"/>
          </a:p>
        </p:txBody>
      </p:sp>
      <p:sp>
        <p:nvSpPr>
          <p:cNvPr id="5" name="Footer Placeholder 4">
            <a:extLst>
              <a:ext uri="{FF2B5EF4-FFF2-40B4-BE49-F238E27FC236}">
                <a16:creationId xmlns:a16="http://schemas.microsoft.com/office/drawing/2014/main" id="{D302EA9A-7492-9729-4907-D82B41AD4F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7E33DE-2FCD-6AC5-FFC0-762DB0950668}"/>
              </a:ext>
            </a:extLst>
          </p:cNvPr>
          <p:cNvSpPr>
            <a:spLocks noGrp="1"/>
          </p:cNvSpPr>
          <p:nvPr>
            <p:ph type="sldNum" sz="quarter" idx="12"/>
          </p:nvPr>
        </p:nvSpPr>
        <p:spPr/>
        <p:txBody>
          <a:bodyPr/>
          <a:lstStyle/>
          <a:p>
            <a:fld id="{F39A8847-5A4B-48E4-8E3D-66B1E18974CF}" type="slidenum">
              <a:rPr lang="en-US" smtClean="0"/>
              <a:t>‹#›</a:t>
            </a:fld>
            <a:endParaRPr lang="en-US"/>
          </a:p>
        </p:txBody>
      </p:sp>
    </p:spTree>
    <p:extLst>
      <p:ext uri="{BB962C8B-B14F-4D97-AF65-F5344CB8AC3E}">
        <p14:creationId xmlns:p14="http://schemas.microsoft.com/office/powerpoint/2010/main" val="26718745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67_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5A36BC3-58E0-4FF5-929D-F29D06F68FF9}"/>
              </a:ext>
            </a:extLst>
          </p:cNvPr>
          <p:cNvSpPr>
            <a:spLocks noGrp="1"/>
          </p:cNvSpPr>
          <p:nvPr>
            <p:ph type="pic" sz="quarter" idx="23"/>
          </p:nvPr>
        </p:nvSpPr>
        <p:spPr>
          <a:xfrm>
            <a:off x="6288089" y="1981200"/>
            <a:ext cx="5183187" cy="3158726"/>
          </a:xfrm>
          <a:custGeom>
            <a:avLst/>
            <a:gdLst>
              <a:gd name="connsiteX0" fmla="*/ 0 w 5183187"/>
              <a:gd name="connsiteY0" fmla="*/ 0 h 3158726"/>
              <a:gd name="connsiteX1" fmla="*/ 5183187 w 5183187"/>
              <a:gd name="connsiteY1" fmla="*/ 0 h 3158726"/>
              <a:gd name="connsiteX2" fmla="*/ 5183187 w 5183187"/>
              <a:gd name="connsiteY2" fmla="*/ 3158726 h 3158726"/>
              <a:gd name="connsiteX3" fmla="*/ 0 w 5183187"/>
              <a:gd name="connsiteY3" fmla="*/ 3158726 h 3158726"/>
            </a:gdLst>
            <a:ahLst/>
            <a:cxnLst>
              <a:cxn ang="0">
                <a:pos x="connsiteX0" y="connsiteY0"/>
              </a:cxn>
              <a:cxn ang="0">
                <a:pos x="connsiteX1" y="connsiteY1"/>
              </a:cxn>
              <a:cxn ang="0">
                <a:pos x="connsiteX2" y="connsiteY2"/>
              </a:cxn>
              <a:cxn ang="0">
                <a:pos x="connsiteX3" y="connsiteY3"/>
              </a:cxn>
            </a:cxnLst>
            <a:rect l="l" t="t" r="r" b="b"/>
            <a:pathLst>
              <a:path w="5183187" h="3158726">
                <a:moveTo>
                  <a:pt x="0" y="0"/>
                </a:moveTo>
                <a:lnTo>
                  <a:pt x="5183187" y="0"/>
                </a:lnTo>
                <a:lnTo>
                  <a:pt x="5183187" y="3158726"/>
                </a:lnTo>
                <a:lnTo>
                  <a:pt x="0" y="3158726"/>
                </a:ln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11" name="Picture Placeholder 10">
            <a:extLst>
              <a:ext uri="{FF2B5EF4-FFF2-40B4-BE49-F238E27FC236}">
                <a16:creationId xmlns:a16="http://schemas.microsoft.com/office/drawing/2014/main" id="{35672AF1-CD2F-4BB0-AF99-89F1FCC666D7}"/>
              </a:ext>
            </a:extLst>
          </p:cNvPr>
          <p:cNvSpPr>
            <a:spLocks noGrp="1"/>
          </p:cNvSpPr>
          <p:nvPr>
            <p:ph type="pic" sz="quarter" idx="13"/>
          </p:nvPr>
        </p:nvSpPr>
        <p:spPr>
          <a:xfrm>
            <a:off x="817564" y="1981200"/>
            <a:ext cx="5183187" cy="3158726"/>
          </a:xfrm>
          <a:custGeom>
            <a:avLst/>
            <a:gdLst>
              <a:gd name="connsiteX0" fmla="*/ 0 w 5183187"/>
              <a:gd name="connsiteY0" fmla="*/ 0 h 3158726"/>
              <a:gd name="connsiteX1" fmla="*/ 5183187 w 5183187"/>
              <a:gd name="connsiteY1" fmla="*/ 0 h 3158726"/>
              <a:gd name="connsiteX2" fmla="*/ 5183187 w 5183187"/>
              <a:gd name="connsiteY2" fmla="*/ 3158726 h 3158726"/>
              <a:gd name="connsiteX3" fmla="*/ 0 w 5183187"/>
              <a:gd name="connsiteY3" fmla="*/ 3158726 h 3158726"/>
            </a:gdLst>
            <a:ahLst/>
            <a:cxnLst>
              <a:cxn ang="0">
                <a:pos x="connsiteX0" y="connsiteY0"/>
              </a:cxn>
              <a:cxn ang="0">
                <a:pos x="connsiteX1" y="connsiteY1"/>
              </a:cxn>
              <a:cxn ang="0">
                <a:pos x="connsiteX2" y="connsiteY2"/>
              </a:cxn>
              <a:cxn ang="0">
                <a:pos x="connsiteX3" y="connsiteY3"/>
              </a:cxn>
            </a:cxnLst>
            <a:rect l="l" t="t" r="r" b="b"/>
            <a:pathLst>
              <a:path w="5183187" h="3158726">
                <a:moveTo>
                  <a:pt x="0" y="0"/>
                </a:moveTo>
                <a:lnTo>
                  <a:pt x="5183187" y="0"/>
                </a:lnTo>
                <a:lnTo>
                  <a:pt x="5183187" y="3158726"/>
                </a:lnTo>
                <a:lnTo>
                  <a:pt x="0" y="3158726"/>
                </a:ln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3" name="Date Placeholder 1">
            <a:extLst>
              <a:ext uri="{FF2B5EF4-FFF2-40B4-BE49-F238E27FC236}">
                <a16:creationId xmlns:a16="http://schemas.microsoft.com/office/drawing/2014/main" id="{01B11814-C951-417D-A18C-9E05BC643A00}"/>
              </a:ext>
            </a:extLst>
          </p:cNvPr>
          <p:cNvSpPr>
            <a:spLocks noGrp="1"/>
          </p:cNvSpPr>
          <p:nvPr>
            <p:ph type="dt" sz="half" idx="21"/>
          </p:nvPr>
        </p:nvSpPr>
        <p:spPr/>
        <p:txBody>
          <a:bodyPr/>
          <a:lstStyle>
            <a:lvl1pPr>
              <a:defRPr/>
            </a:lvl1pPr>
          </a:lstStyle>
          <a:p>
            <a:pPr>
              <a:defRPr/>
            </a:pPr>
            <a:fld id="{31ABD980-767E-4D83-9D91-DD0F7152BDED}" type="datetime1">
              <a:rPr lang="en-US"/>
              <a:pPr>
                <a:defRPr/>
              </a:pPr>
              <a:t>9/25/2024</a:t>
            </a:fld>
            <a:endParaRPr lang="en-US"/>
          </a:p>
        </p:txBody>
      </p:sp>
      <p:sp>
        <p:nvSpPr>
          <p:cNvPr id="4" name="Footer Placeholder 2">
            <a:extLst>
              <a:ext uri="{FF2B5EF4-FFF2-40B4-BE49-F238E27FC236}">
                <a16:creationId xmlns:a16="http://schemas.microsoft.com/office/drawing/2014/main" id="{CBB47274-1CE8-4C9D-A8C3-8664501A0178}"/>
              </a:ext>
            </a:extLst>
          </p:cNvPr>
          <p:cNvSpPr>
            <a:spLocks noGrp="1"/>
          </p:cNvSpPr>
          <p:nvPr>
            <p:ph type="ftr" sz="quarter" idx="22"/>
          </p:nvPr>
        </p:nvSpPr>
        <p:spPr/>
        <p:txBody>
          <a:bodyPr/>
          <a:lstStyle>
            <a:lvl1pPr>
              <a:defRPr/>
            </a:lvl1pPr>
          </a:lstStyle>
          <a:p>
            <a:pPr>
              <a:defRPr/>
            </a:pPr>
            <a:endParaRPr lang="en-US"/>
          </a:p>
        </p:txBody>
      </p:sp>
    </p:spTree>
    <p:extLst>
      <p:ext uri="{BB962C8B-B14F-4D97-AF65-F5344CB8AC3E}">
        <p14:creationId xmlns:p14="http://schemas.microsoft.com/office/powerpoint/2010/main" val="20111110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89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B9FCDE8-31D1-44EE-8EFD-A9E7644F7152}"/>
              </a:ext>
            </a:extLst>
          </p:cNvPr>
          <p:cNvSpPr>
            <a:spLocks noGrp="1"/>
          </p:cNvSpPr>
          <p:nvPr>
            <p:ph type="pic" sz="quarter" idx="18"/>
          </p:nvPr>
        </p:nvSpPr>
        <p:spPr>
          <a:xfrm>
            <a:off x="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2" name="Picture Placeholder 11">
            <a:extLst>
              <a:ext uri="{FF2B5EF4-FFF2-40B4-BE49-F238E27FC236}">
                <a16:creationId xmlns:a16="http://schemas.microsoft.com/office/drawing/2014/main" id="{7E629BA8-BB36-428B-9F7B-D5C12C6076D2}"/>
              </a:ext>
            </a:extLst>
          </p:cNvPr>
          <p:cNvSpPr>
            <a:spLocks noGrp="1"/>
          </p:cNvSpPr>
          <p:nvPr>
            <p:ph type="pic" sz="quarter" idx="19"/>
          </p:nvPr>
        </p:nvSpPr>
        <p:spPr>
          <a:xfrm>
            <a:off x="609600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4" name="Date Placeholder 3">
            <a:extLst>
              <a:ext uri="{FF2B5EF4-FFF2-40B4-BE49-F238E27FC236}">
                <a16:creationId xmlns:a16="http://schemas.microsoft.com/office/drawing/2014/main" id="{E5E1FB62-C63F-4D79-BCF4-C63FFB23E7FC}"/>
              </a:ext>
            </a:extLst>
          </p:cNvPr>
          <p:cNvSpPr>
            <a:spLocks noGrp="1"/>
          </p:cNvSpPr>
          <p:nvPr>
            <p:ph type="dt" sz="half" idx="20"/>
          </p:nvPr>
        </p:nvSpPr>
        <p:spPr/>
        <p:txBody>
          <a:bodyPr/>
          <a:lstStyle>
            <a:lvl1pPr>
              <a:defRPr/>
            </a:lvl1pPr>
          </a:lstStyle>
          <a:p>
            <a:pPr>
              <a:defRPr/>
            </a:pPr>
            <a:fld id="{FBC9C9DA-50E9-4DA1-A7B1-F41EF91CD8E6}" type="datetimeFigureOut">
              <a:rPr lang="en-US"/>
              <a:pPr>
                <a:defRPr/>
              </a:pPr>
              <a:t>9/25/2024</a:t>
            </a:fld>
            <a:endParaRPr lang="en-US"/>
          </a:p>
        </p:txBody>
      </p:sp>
      <p:sp>
        <p:nvSpPr>
          <p:cNvPr id="5" name="Footer Placeholder 4">
            <a:extLst>
              <a:ext uri="{FF2B5EF4-FFF2-40B4-BE49-F238E27FC236}">
                <a16:creationId xmlns:a16="http://schemas.microsoft.com/office/drawing/2014/main" id="{087D04E5-94EB-49E8-9C77-DB7739CAA6D3}"/>
              </a:ext>
            </a:extLst>
          </p:cNvPr>
          <p:cNvSpPr>
            <a:spLocks noGrp="1"/>
          </p:cNvSpPr>
          <p:nvPr>
            <p:ph type="ftr" sz="quarter" idx="2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DD16C2F-0FD7-474D-B5AE-3D8DB744C6C6}"/>
              </a:ext>
            </a:extLst>
          </p:cNvPr>
          <p:cNvSpPr>
            <a:spLocks noGrp="1"/>
          </p:cNvSpPr>
          <p:nvPr>
            <p:ph type="sldNum" sz="quarter" idx="22"/>
          </p:nvPr>
        </p:nvSpPr>
        <p:spPr/>
        <p:txBody>
          <a:bodyPr/>
          <a:lstStyle>
            <a:lvl1pPr>
              <a:defRPr/>
            </a:lvl1pPr>
          </a:lstStyle>
          <a:p>
            <a:pPr>
              <a:defRPr/>
            </a:pPr>
            <a:fld id="{E19D68C7-B762-4B50-973F-AF228F22DF84}" type="slidenum">
              <a:rPr lang="en-US"/>
              <a:pPr>
                <a:defRPr/>
              </a:pPr>
              <a:t>‹#›</a:t>
            </a:fld>
            <a:endParaRPr lang="en-US"/>
          </a:p>
        </p:txBody>
      </p:sp>
    </p:spTree>
    <p:extLst>
      <p:ext uri="{BB962C8B-B14F-4D97-AF65-F5344CB8AC3E}">
        <p14:creationId xmlns:p14="http://schemas.microsoft.com/office/powerpoint/2010/main" val="7309275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8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24E125D5-FDF8-4673-8CCF-176B04080D29}"/>
              </a:ext>
            </a:extLst>
          </p:cNvPr>
          <p:cNvSpPr>
            <a:spLocks noGrp="1"/>
          </p:cNvSpPr>
          <p:nvPr>
            <p:ph type="pic" sz="quarter" idx="15"/>
          </p:nvPr>
        </p:nvSpPr>
        <p:spPr>
          <a:xfrm>
            <a:off x="4064000" y="3429000"/>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4" name="Picture Placeholder 13">
            <a:extLst>
              <a:ext uri="{FF2B5EF4-FFF2-40B4-BE49-F238E27FC236}">
                <a16:creationId xmlns:a16="http://schemas.microsoft.com/office/drawing/2014/main" id="{174C0E42-5D46-46B3-8C62-5B49F8E2B8BF}"/>
              </a:ext>
            </a:extLst>
          </p:cNvPr>
          <p:cNvSpPr>
            <a:spLocks noGrp="1"/>
          </p:cNvSpPr>
          <p:nvPr>
            <p:ph type="pic" sz="quarter" idx="13"/>
          </p:nvPr>
        </p:nvSpPr>
        <p:spPr>
          <a:xfrm>
            <a:off x="0" y="0"/>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0" name="Picture Placeholder 9">
            <a:extLst>
              <a:ext uri="{FF2B5EF4-FFF2-40B4-BE49-F238E27FC236}">
                <a16:creationId xmlns:a16="http://schemas.microsoft.com/office/drawing/2014/main" id="{082745C8-E027-4141-85F8-FB946C1A761D}"/>
              </a:ext>
            </a:extLst>
          </p:cNvPr>
          <p:cNvSpPr>
            <a:spLocks noGrp="1"/>
          </p:cNvSpPr>
          <p:nvPr>
            <p:ph type="pic" sz="quarter" idx="14"/>
          </p:nvPr>
        </p:nvSpPr>
        <p:spPr>
          <a:xfrm>
            <a:off x="8128000" y="0"/>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5" name="Date Placeholder 3">
            <a:extLst>
              <a:ext uri="{FF2B5EF4-FFF2-40B4-BE49-F238E27FC236}">
                <a16:creationId xmlns:a16="http://schemas.microsoft.com/office/drawing/2014/main" id="{999BA123-35AF-4242-B6D4-22278776DD9C}"/>
              </a:ext>
            </a:extLst>
          </p:cNvPr>
          <p:cNvSpPr>
            <a:spLocks noGrp="1"/>
          </p:cNvSpPr>
          <p:nvPr>
            <p:ph type="dt" sz="half" idx="16"/>
          </p:nvPr>
        </p:nvSpPr>
        <p:spPr/>
        <p:txBody>
          <a:bodyPr/>
          <a:lstStyle>
            <a:lvl1pPr>
              <a:defRPr/>
            </a:lvl1pPr>
          </a:lstStyle>
          <a:p>
            <a:pPr>
              <a:defRPr/>
            </a:pPr>
            <a:fld id="{B54BD6A2-55A1-41C9-8BE7-8A40D7802662}" type="datetimeFigureOut">
              <a:rPr lang="en-US"/>
              <a:pPr>
                <a:defRPr/>
              </a:pPr>
              <a:t>9/25/2024</a:t>
            </a:fld>
            <a:endParaRPr lang="en-US"/>
          </a:p>
        </p:txBody>
      </p:sp>
      <p:sp>
        <p:nvSpPr>
          <p:cNvPr id="6" name="Footer Placeholder 4">
            <a:extLst>
              <a:ext uri="{FF2B5EF4-FFF2-40B4-BE49-F238E27FC236}">
                <a16:creationId xmlns:a16="http://schemas.microsoft.com/office/drawing/2014/main" id="{5F8E31A0-CDF0-4FF6-86A9-F826A8DFFEC9}"/>
              </a:ext>
            </a:extLst>
          </p:cNvPr>
          <p:cNvSpPr>
            <a:spLocks noGrp="1"/>
          </p:cNvSpPr>
          <p:nvPr>
            <p:ph type="ftr" sz="quarter" idx="17"/>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8B82F59-C7C0-44D4-A874-5615F1335157}"/>
              </a:ext>
            </a:extLst>
          </p:cNvPr>
          <p:cNvSpPr>
            <a:spLocks noGrp="1"/>
          </p:cNvSpPr>
          <p:nvPr>
            <p:ph type="sldNum" sz="quarter" idx="18"/>
          </p:nvPr>
        </p:nvSpPr>
        <p:spPr/>
        <p:txBody>
          <a:bodyPr/>
          <a:lstStyle>
            <a:lvl1pPr>
              <a:defRPr/>
            </a:lvl1pPr>
          </a:lstStyle>
          <a:p>
            <a:pPr>
              <a:defRPr/>
            </a:pPr>
            <a:fld id="{E3FDE1A1-51CF-4CB8-AD81-A4A4CD223106}" type="slidenum">
              <a:rPr lang="en-US"/>
              <a:pPr>
                <a:defRPr/>
              </a:pPr>
              <a:t>‹#›</a:t>
            </a:fld>
            <a:endParaRPr lang="en-US"/>
          </a:p>
        </p:txBody>
      </p:sp>
    </p:spTree>
    <p:extLst>
      <p:ext uri="{BB962C8B-B14F-4D97-AF65-F5344CB8AC3E}">
        <p14:creationId xmlns:p14="http://schemas.microsoft.com/office/powerpoint/2010/main" val="41710997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4" name="Picture Placeholder 33"/>
          <p:cNvSpPr>
            <a:spLocks noGrp="1"/>
          </p:cNvSpPr>
          <p:nvPr>
            <p:ph type="pic" sz="quarter" idx="17"/>
          </p:nvPr>
        </p:nvSpPr>
        <p:spPr>
          <a:xfrm>
            <a:off x="4487453" y="4176549"/>
            <a:ext cx="3217092" cy="2116421"/>
          </a:xfrm>
          <a:custGeom>
            <a:avLst/>
            <a:gdLst>
              <a:gd name="connsiteX0" fmla="*/ 0 w 3217092"/>
              <a:gd name="connsiteY0" fmla="*/ 0 h 2116421"/>
              <a:gd name="connsiteX1" fmla="*/ 3217092 w 3217092"/>
              <a:gd name="connsiteY1" fmla="*/ 0 h 2116421"/>
              <a:gd name="connsiteX2" fmla="*/ 3217092 w 3217092"/>
              <a:gd name="connsiteY2" fmla="*/ 2116421 h 2116421"/>
              <a:gd name="connsiteX3" fmla="*/ 0 w 3217092"/>
              <a:gd name="connsiteY3" fmla="*/ 2116421 h 2116421"/>
            </a:gdLst>
            <a:ahLst/>
            <a:cxnLst>
              <a:cxn ang="0">
                <a:pos x="connsiteX0" y="connsiteY0"/>
              </a:cxn>
              <a:cxn ang="0">
                <a:pos x="connsiteX1" y="connsiteY1"/>
              </a:cxn>
              <a:cxn ang="0">
                <a:pos x="connsiteX2" y="connsiteY2"/>
              </a:cxn>
              <a:cxn ang="0">
                <a:pos x="connsiteX3" y="connsiteY3"/>
              </a:cxn>
            </a:cxnLst>
            <a:rect l="l" t="t" r="r" b="b"/>
            <a:pathLst>
              <a:path w="3217092" h="2116421">
                <a:moveTo>
                  <a:pt x="0" y="0"/>
                </a:moveTo>
                <a:lnTo>
                  <a:pt x="3217092" y="0"/>
                </a:lnTo>
                <a:lnTo>
                  <a:pt x="3217092" y="2116421"/>
                </a:lnTo>
                <a:lnTo>
                  <a:pt x="0" y="2116421"/>
                </a:lnTo>
                <a:close/>
              </a:path>
            </a:pathLst>
          </a:custGeom>
          <a:solidFill>
            <a:schemeClr val="bg1">
              <a:lumMod val="95000"/>
            </a:schemeClr>
          </a:solidFill>
        </p:spPr>
        <p:txBody>
          <a:bodyPr rtlCol="0">
            <a:noAutofit/>
          </a:bodyPr>
          <a:lstStyle>
            <a:lvl1pPr>
              <a:defRPr sz="1600"/>
            </a:lvl1pPr>
          </a:lstStyle>
          <a:p>
            <a:pPr lvl="0"/>
            <a:r>
              <a:rPr lang="en-US" noProof="0"/>
              <a:t>Click icon to add picture</a:t>
            </a:r>
          </a:p>
        </p:txBody>
      </p:sp>
      <p:sp>
        <p:nvSpPr>
          <p:cNvPr id="30" name="Picture Placeholder 29"/>
          <p:cNvSpPr>
            <a:spLocks noGrp="1"/>
          </p:cNvSpPr>
          <p:nvPr>
            <p:ph type="pic" sz="quarter" idx="13"/>
          </p:nvPr>
        </p:nvSpPr>
        <p:spPr>
          <a:xfrm>
            <a:off x="1044239" y="1843535"/>
            <a:ext cx="3217092" cy="2116421"/>
          </a:xfrm>
          <a:custGeom>
            <a:avLst/>
            <a:gdLst>
              <a:gd name="connsiteX0" fmla="*/ 0 w 3217092"/>
              <a:gd name="connsiteY0" fmla="*/ 0 h 2116421"/>
              <a:gd name="connsiteX1" fmla="*/ 3217092 w 3217092"/>
              <a:gd name="connsiteY1" fmla="*/ 0 h 2116421"/>
              <a:gd name="connsiteX2" fmla="*/ 3217092 w 3217092"/>
              <a:gd name="connsiteY2" fmla="*/ 2116421 h 2116421"/>
              <a:gd name="connsiteX3" fmla="*/ 0 w 3217092"/>
              <a:gd name="connsiteY3" fmla="*/ 2116421 h 2116421"/>
            </a:gdLst>
            <a:ahLst/>
            <a:cxnLst>
              <a:cxn ang="0">
                <a:pos x="connsiteX0" y="connsiteY0"/>
              </a:cxn>
              <a:cxn ang="0">
                <a:pos x="connsiteX1" y="connsiteY1"/>
              </a:cxn>
              <a:cxn ang="0">
                <a:pos x="connsiteX2" y="connsiteY2"/>
              </a:cxn>
              <a:cxn ang="0">
                <a:pos x="connsiteX3" y="connsiteY3"/>
              </a:cxn>
            </a:cxnLst>
            <a:rect l="l" t="t" r="r" b="b"/>
            <a:pathLst>
              <a:path w="3217092" h="2116421">
                <a:moveTo>
                  <a:pt x="0" y="0"/>
                </a:moveTo>
                <a:lnTo>
                  <a:pt x="3217092" y="0"/>
                </a:lnTo>
                <a:lnTo>
                  <a:pt x="3217092" y="2116421"/>
                </a:lnTo>
                <a:lnTo>
                  <a:pt x="0" y="2116421"/>
                </a:lnTo>
                <a:close/>
              </a:path>
            </a:pathLst>
          </a:custGeom>
          <a:solidFill>
            <a:schemeClr val="bg1">
              <a:lumMod val="95000"/>
            </a:schemeClr>
          </a:solidFill>
        </p:spPr>
        <p:txBody>
          <a:bodyPr rtlCol="0">
            <a:noAutofit/>
          </a:bodyPr>
          <a:lstStyle>
            <a:lvl1pPr>
              <a:defRPr sz="1600"/>
            </a:lvl1pPr>
          </a:lstStyle>
          <a:p>
            <a:pPr lvl="0"/>
            <a:r>
              <a:rPr lang="en-US" noProof="0"/>
              <a:t>Click icon to add picture</a:t>
            </a:r>
          </a:p>
        </p:txBody>
      </p:sp>
      <p:sp>
        <p:nvSpPr>
          <p:cNvPr id="31" name="Picture Placeholder 30"/>
          <p:cNvSpPr>
            <a:spLocks noGrp="1"/>
          </p:cNvSpPr>
          <p:nvPr>
            <p:ph type="pic" sz="quarter" idx="14"/>
          </p:nvPr>
        </p:nvSpPr>
        <p:spPr>
          <a:xfrm>
            <a:off x="4487452" y="1843535"/>
            <a:ext cx="3217092" cy="2116421"/>
          </a:xfrm>
          <a:custGeom>
            <a:avLst/>
            <a:gdLst>
              <a:gd name="connsiteX0" fmla="*/ 0 w 3217092"/>
              <a:gd name="connsiteY0" fmla="*/ 0 h 2116421"/>
              <a:gd name="connsiteX1" fmla="*/ 3217092 w 3217092"/>
              <a:gd name="connsiteY1" fmla="*/ 0 h 2116421"/>
              <a:gd name="connsiteX2" fmla="*/ 3217092 w 3217092"/>
              <a:gd name="connsiteY2" fmla="*/ 2116421 h 2116421"/>
              <a:gd name="connsiteX3" fmla="*/ 0 w 3217092"/>
              <a:gd name="connsiteY3" fmla="*/ 2116421 h 2116421"/>
            </a:gdLst>
            <a:ahLst/>
            <a:cxnLst>
              <a:cxn ang="0">
                <a:pos x="connsiteX0" y="connsiteY0"/>
              </a:cxn>
              <a:cxn ang="0">
                <a:pos x="connsiteX1" y="connsiteY1"/>
              </a:cxn>
              <a:cxn ang="0">
                <a:pos x="connsiteX2" y="connsiteY2"/>
              </a:cxn>
              <a:cxn ang="0">
                <a:pos x="connsiteX3" y="connsiteY3"/>
              </a:cxn>
            </a:cxnLst>
            <a:rect l="l" t="t" r="r" b="b"/>
            <a:pathLst>
              <a:path w="3217092" h="2116421">
                <a:moveTo>
                  <a:pt x="0" y="0"/>
                </a:moveTo>
                <a:lnTo>
                  <a:pt x="3217092" y="0"/>
                </a:lnTo>
                <a:lnTo>
                  <a:pt x="3217092" y="2116421"/>
                </a:lnTo>
                <a:lnTo>
                  <a:pt x="0" y="2116421"/>
                </a:lnTo>
                <a:close/>
              </a:path>
            </a:pathLst>
          </a:custGeom>
          <a:solidFill>
            <a:schemeClr val="bg1">
              <a:lumMod val="95000"/>
            </a:schemeClr>
          </a:solidFill>
        </p:spPr>
        <p:txBody>
          <a:bodyPr rtlCol="0">
            <a:noAutofit/>
          </a:bodyPr>
          <a:lstStyle>
            <a:lvl1pPr>
              <a:defRPr sz="1600"/>
            </a:lvl1pPr>
          </a:lstStyle>
          <a:p>
            <a:pPr lvl="0"/>
            <a:r>
              <a:rPr lang="en-US" noProof="0"/>
              <a:t>Click icon to add picture</a:t>
            </a:r>
          </a:p>
        </p:txBody>
      </p:sp>
      <p:sp>
        <p:nvSpPr>
          <p:cNvPr id="32" name="Picture Placeholder 31"/>
          <p:cNvSpPr>
            <a:spLocks noGrp="1"/>
          </p:cNvSpPr>
          <p:nvPr>
            <p:ph type="pic" sz="quarter" idx="15"/>
          </p:nvPr>
        </p:nvSpPr>
        <p:spPr>
          <a:xfrm>
            <a:off x="7930668" y="1843535"/>
            <a:ext cx="3217092" cy="2116421"/>
          </a:xfrm>
          <a:custGeom>
            <a:avLst/>
            <a:gdLst>
              <a:gd name="connsiteX0" fmla="*/ 0 w 3217092"/>
              <a:gd name="connsiteY0" fmla="*/ 0 h 2116421"/>
              <a:gd name="connsiteX1" fmla="*/ 3217092 w 3217092"/>
              <a:gd name="connsiteY1" fmla="*/ 0 h 2116421"/>
              <a:gd name="connsiteX2" fmla="*/ 3217092 w 3217092"/>
              <a:gd name="connsiteY2" fmla="*/ 2116421 h 2116421"/>
              <a:gd name="connsiteX3" fmla="*/ 0 w 3217092"/>
              <a:gd name="connsiteY3" fmla="*/ 2116421 h 2116421"/>
            </a:gdLst>
            <a:ahLst/>
            <a:cxnLst>
              <a:cxn ang="0">
                <a:pos x="connsiteX0" y="connsiteY0"/>
              </a:cxn>
              <a:cxn ang="0">
                <a:pos x="connsiteX1" y="connsiteY1"/>
              </a:cxn>
              <a:cxn ang="0">
                <a:pos x="connsiteX2" y="connsiteY2"/>
              </a:cxn>
              <a:cxn ang="0">
                <a:pos x="connsiteX3" y="connsiteY3"/>
              </a:cxn>
            </a:cxnLst>
            <a:rect l="l" t="t" r="r" b="b"/>
            <a:pathLst>
              <a:path w="3217092" h="2116421">
                <a:moveTo>
                  <a:pt x="0" y="0"/>
                </a:moveTo>
                <a:lnTo>
                  <a:pt x="3217092" y="0"/>
                </a:lnTo>
                <a:lnTo>
                  <a:pt x="3217092" y="2116421"/>
                </a:lnTo>
                <a:lnTo>
                  <a:pt x="0" y="2116421"/>
                </a:lnTo>
                <a:close/>
              </a:path>
            </a:pathLst>
          </a:custGeom>
          <a:solidFill>
            <a:schemeClr val="bg1">
              <a:lumMod val="95000"/>
            </a:schemeClr>
          </a:solidFill>
        </p:spPr>
        <p:txBody>
          <a:bodyPr rtlCol="0">
            <a:noAutofit/>
          </a:bodyPr>
          <a:lstStyle>
            <a:lvl1pPr>
              <a:defRPr sz="1600"/>
            </a:lvl1pPr>
          </a:lstStyle>
          <a:p>
            <a:pPr lvl="0"/>
            <a:r>
              <a:rPr lang="en-US" noProof="0"/>
              <a:t>Click icon to add picture</a:t>
            </a:r>
          </a:p>
        </p:txBody>
      </p:sp>
      <p:sp>
        <p:nvSpPr>
          <p:cNvPr id="35" name="Picture Placeholder 34"/>
          <p:cNvSpPr>
            <a:spLocks noGrp="1"/>
          </p:cNvSpPr>
          <p:nvPr>
            <p:ph type="pic" sz="quarter" idx="16"/>
          </p:nvPr>
        </p:nvSpPr>
        <p:spPr>
          <a:xfrm>
            <a:off x="7930667" y="4176549"/>
            <a:ext cx="3217092" cy="2116421"/>
          </a:xfrm>
          <a:custGeom>
            <a:avLst/>
            <a:gdLst>
              <a:gd name="connsiteX0" fmla="*/ 0 w 3217092"/>
              <a:gd name="connsiteY0" fmla="*/ 0 h 2116421"/>
              <a:gd name="connsiteX1" fmla="*/ 3217092 w 3217092"/>
              <a:gd name="connsiteY1" fmla="*/ 0 h 2116421"/>
              <a:gd name="connsiteX2" fmla="*/ 3217092 w 3217092"/>
              <a:gd name="connsiteY2" fmla="*/ 2116421 h 2116421"/>
              <a:gd name="connsiteX3" fmla="*/ 0 w 3217092"/>
              <a:gd name="connsiteY3" fmla="*/ 2116421 h 2116421"/>
            </a:gdLst>
            <a:ahLst/>
            <a:cxnLst>
              <a:cxn ang="0">
                <a:pos x="connsiteX0" y="connsiteY0"/>
              </a:cxn>
              <a:cxn ang="0">
                <a:pos x="connsiteX1" y="connsiteY1"/>
              </a:cxn>
              <a:cxn ang="0">
                <a:pos x="connsiteX2" y="connsiteY2"/>
              </a:cxn>
              <a:cxn ang="0">
                <a:pos x="connsiteX3" y="connsiteY3"/>
              </a:cxn>
            </a:cxnLst>
            <a:rect l="l" t="t" r="r" b="b"/>
            <a:pathLst>
              <a:path w="3217092" h="2116421">
                <a:moveTo>
                  <a:pt x="0" y="0"/>
                </a:moveTo>
                <a:lnTo>
                  <a:pt x="3217092" y="0"/>
                </a:lnTo>
                <a:lnTo>
                  <a:pt x="3217092" y="2116421"/>
                </a:lnTo>
                <a:lnTo>
                  <a:pt x="0" y="2116421"/>
                </a:lnTo>
                <a:close/>
              </a:path>
            </a:pathLst>
          </a:custGeom>
          <a:solidFill>
            <a:schemeClr val="bg1">
              <a:lumMod val="95000"/>
            </a:schemeClr>
          </a:solidFill>
        </p:spPr>
        <p:txBody>
          <a:bodyPr rtlCol="0">
            <a:noAutofit/>
          </a:bodyPr>
          <a:lstStyle>
            <a:lvl1pPr>
              <a:defRPr sz="1600"/>
            </a:lvl1pPr>
          </a:lstStyle>
          <a:p>
            <a:pPr lvl="0"/>
            <a:r>
              <a:rPr lang="en-US" noProof="0"/>
              <a:t>Click icon to add picture</a:t>
            </a:r>
          </a:p>
        </p:txBody>
      </p:sp>
      <p:sp>
        <p:nvSpPr>
          <p:cNvPr id="33" name="Picture Placeholder 32"/>
          <p:cNvSpPr>
            <a:spLocks noGrp="1"/>
          </p:cNvSpPr>
          <p:nvPr>
            <p:ph type="pic" sz="quarter" idx="18"/>
          </p:nvPr>
        </p:nvSpPr>
        <p:spPr>
          <a:xfrm>
            <a:off x="1044238" y="4176549"/>
            <a:ext cx="3217092" cy="2116421"/>
          </a:xfrm>
          <a:custGeom>
            <a:avLst/>
            <a:gdLst>
              <a:gd name="connsiteX0" fmla="*/ 0 w 3217092"/>
              <a:gd name="connsiteY0" fmla="*/ 0 h 2116421"/>
              <a:gd name="connsiteX1" fmla="*/ 3217092 w 3217092"/>
              <a:gd name="connsiteY1" fmla="*/ 0 h 2116421"/>
              <a:gd name="connsiteX2" fmla="*/ 3217092 w 3217092"/>
              <a:gd name="connsiteY2" fmla="*/ 2116421 h 2116421"/>
              <a:gd name="connsiteX3" fmla="*/ 0 w 3217092"/>
              <a:gd name="connsiteY3" fmla="*/ 2116421 h 2116421"/>
            </a:gdLst>
            <a:ahLst/>
            <a:cxnLst>
              <a:cxn ang="0">
                <a:pos x="connsiteX0" y="connsiteY0"/>
              </a:cxn>
              <a:cxn ang="0">
                <a:pos x="connsiteX1" y="connsiteY1"/>
              </a:cxn>
              <a:cxn ang="0">
                <a:pos x="connsiteX2" y="connsiteY2"/>
              </a:cxn>
              <a:cxn ang="0">
                <a:pos x="connsiteX3" y="connsiteY3"/>
              </a:cxn>
            </a:cxnLst>
            <a:rect l="l" t="t" r="r" b="b"/>
            <a:pathLst>
              <a:path w="3217092" h="2116421">
                <a:moveTo>
                  <a:pt x="0" y="0"/>
                </a:moveTo>
                <a:lnTo>
                  <a:pt x="3217092" y="0"/>
                </a:lnTo>
                <a:lnTo>
                  <a:pt x="3217092" y="2116421"/>
                </a:lnTo>
                <a:lnTo>
                  <a:pt x="0" y="2116421"/>
                </a:lnTo>
                <a:close/>
              </a:path>
            </a:pathLst>
          </a:custGeom>
          <a:solidFill>
            <a:schemeClr val="bg1">
              <a:lumMod val="95000"/>
            </a:schemeClr>
          </a:solidFill>
        </p:spPr>
        <p:txBody>
          <a:bodyPr rtlCol="0">
            <a:noAutofit/>
          </a:bodyPr>
          <a:lstStyle>
            <a:lvl1pPr>
              <a:defRPr sz="1600"/>
            </a:lvl1pPr>
          </a:lstStyle>
          <a:p>
            <a:pPr lvl="0"/>
            <a:r>
              <a:rPr lang="en-US" noProof="0"/>
              <a:t>Click icon to add picture</a:t>
            </a:r>
          </a:p>
        </p:txBody>
      </p:sp>
      <p:sp>
        <p:nvSpPr>
          <p:cNvPr id="8" name="Date Placeholder 3">
            <a:extLst>
              <a:ext uri="{FF2B5EF4-FFF2-40B4-BE49-F238E27FC236}">
                <a16:creationId xmlns:a16="http://schemas.microsoft.com/office/drawing/2014/main" id="{E33A3EA8-F538-4758-BA44-09A8B88740E3}"/>
              </a:ext>
            </a:extLst>
          </p:cNvPr>
          <p:cNvSpPr>
            <a:spLocks noGrp="1"/>
          </p:cNvSpPr>
          <p:nvPr>
            <p:ph type="dt" sz="half" idx="19"/>
          </p:nvPr>
        </p:nvSpPr>
        <p:spPr/>
        <p:txBody>
          <a:bodyPr/>
          <a:lstStyle>
            <a:lvl1pPr>
              <a:defRPr/>
            </a:lvl1pPr>
          </a:lstStyle>
          <a:p>
            <a:pPr>
              <a:defRPr/>
            </a:pPr>
            <a:fld id="{C5B19AC8-ACF6-45E6-9660-9A66D491CDAF}" type="datetime1">
              <a:rPr lang="en-US"/>
              <a:pPr>
                <a:defRPr/>
              </a:pPr>
              <a:t>9/25/2024</a:t>
            </a:fld>
            <a:endParaRPr lang="en-US"/>
          </a:p>
        </p:txBody>
      </p:sp>
      <p:sp>
        <p:nvSpPr>
          <p:cNvPr id="9" name="Footer Placeholder 4">
            <a:extLst>
              <a:ext uri="{FF2B5EF4-FFF2-40B4-BE49-F238E27FC236}">
                <a16:creationId xmlns:a16="http://schemas.microsoft.com/office/drawing/2014/main" id="{38DA7649-B1DC-463D-A6A2-35FBCD09B23A}"/>
              </a:ext>
            </a:extLst>
          </p:cNvPr>
          <p:cNvSpPr>
            <a:spLocks noGrp="1"/>
          </p:cNvSpPr>
          <p:nvPr>
            <p:ph type="ftr" sz="quarter" idx="20"/>
          </p:nvPr>
        </p:nvSpPr>
        <p:spPr/>
        <p:txBody>
          <a:bodyPr/>
          <a:lstStyle>
            <a:lvl1pPr>
              <a:defRPr/>
            </a:lvl1pPr>
          </a:lstStyle>
          <a:p>
            <a:pPr>
              <a:defRPr/>
            </a:pPr>
            <a:endParaRPr lang="en-US"/>
          </a:p>
        </p:txBody>
      </p:sp>
    </p:spTree>
    <p:extLst>
      <p:ext uri="{BB962C8B-B14F-4D97-AF65-F5344CB8AC3E}">
        <p14:creationId xmlns:p14="http://schemas.microsoft.com/office/powerpoint/2010/main" val="40236674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83">
    <p:spTree>
      <p:nvGrpSpPr>
        <p:cNvPr id="1" name=""/>
        <p:cNvGrpSpPr/>
        <p:nvPr/>
      </p:nvGrpSpPr>
      <p:grpSpPr>
        <a:xfrm>
          <a:off x="0" y="0"/>
          <a:ext cx="0" cy="0"/>
          <a:chOff x="0" y="0"/>
          <a:chExt cx="0" cy="0"/>
        </a:xfrm>
      </p:grpSpPr>
      <p:sp>
        <p:nvSpPr>
          <p:cNvPr id="46" name="Picture Placeholder 45">
            <a:extLst>
              <a:ext uri="{FF2B5EF4-FFF2-40B4-BE49-F238E27FC236}">
                <a16:creationId xmlns:a16="http://schemas.microsoft.com/office/drawing/2014/main" id="{ADED4126-C3FB-4228-97BE-05DDB0133852}"/>
              </a:ext>
            </a:extLst>
          </p:cNvPr>
          <p:cNvSpPr>
            <a:spLocks noGrp="1"/>
          </p:cNvSpPr>
          <p:nvPr>
            <p:ph type="pic" sz="quarter" idx="25"/>
          </p:nvPr>
        </p:nvSpPr>
        <p:spPr>
          <a:xfrm>
            <a:off x="3492843" y="4082250"/>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47" name="Picture Placeholder 46">
            <a:extLst>
              <a:ext uri="{FF2B5EF4-FFF2-40B4-BE49-F238E27FC236}">
                <a16:creationId xmlns:a16="http://schemas.microsoft.com/office/drawing/2014/main" id="{8C575F5B-47F4-43B4-8AEB-2C42B3AFFE53}"/>
              </a:ext>
            </a:extLst>
          </p:cNvPr>
          <p:cNvSpPr>
            <a:spLocks noGrp="1"/>
          </p:cNvSpPr>
          <p:nvPr>
            <p:ph type="pic" sz="quarter" idx="26"/>
          </p:nvPr>
        </p:nvSpPr>
        <p:spPr>
          <a:xfrm>
            <a:off x="6185585" y="4082250"/>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48" name="Picture Placeholder 47">
            <a:extLst>
              <a:ext uri="{FF2B5EF4-FFF2-40B4-BE49-F238E27FC236}">
                <a16:creationId xmlns:a16="http://schemas.microsoft.com/office/drawing/2014/main" id="{71C85F41-E610-4A01-A3BB-97AFA751CA23}"/>
              </a:ext>
            </a:extLst>
          </p:cNvPr>
          <p:cNvSpPr>
            <a:spLocks noGrp="1"/>
          </p:cNvSpPr>
          <p:nvPr>
            <p:ph type="pic" sz="quarter" idx="27"/>
          </p:nvPr>
        </p:nvSpPr>
        <p:spPr>
          <a:xfrm>
            <a:off x="8878326" y="4082250"/>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49" name="Picture Placeholder 48">
            <a:extLst>
              <a:ext uri="{FF2B5EF4-FFF2-40B4-BE49-F238E27FC236}">
                <a16:creationId xmlns:a16="http://schemas.microsoft.com/office/drawing/2014/main" id="{CA4950EE-8961-4BD5-BD35-95E34189F01B}"/>
              </a:ext>
            </a:extLst>
          </p:cNvPr>
          <p:cNvSpPr>
            <a:spLocks noGrp="1"/>
          </p:cNvSpPr>
          <p:nvPr>
            <p:ph type="pic" sz="quarter" idx="28"/>
          </p:nvPr>
        </p:nvSpPr>
        <p:spPr>
          <a:xfrm>
            <a:off x="800101" y="4082250"/>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43" name="Picture Placeholder 42">
            <a:extLst>
              <a:ext uri="{FF2B5EF4-FFF2-40B4-BE49-F238E27FC236}">
                <a16:creationId xmlns:a16="http://schemas.microsoft.com/office/drawing/2014/main" id="{7AB1CF83-5012-4FCA-8355-CACD6BDB1024}"/>
              </a:ext>
            </a:extLst>
          </p:cNvPr>
          <p:cNvSpPr>
            <a:spLocks noGrp="1"/>
          </p:cNvSpPr>
          <p:nvPr>
            <p:ph type="pic" sz="quarter" idx="22"/>
          </p:nvPr>
        </p:nvSpPr>
        <p:spPr>
          <a:xfrm>
            <a:off x="3492843" y="2040679"/>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44" name="Picture Placeholder 43">
            <a:extLst>
              <a:ext uri="{FF2B5EF4-FFF2-40B4-BE49-F238E27FC236}">
                <a16:creationId xmlns:a16="http://schemas.microsoft.com/office/drawing/2014/main" id="{DA705D39-1F6E-461A-9C0B-1B74EA88E5CA}"/>
              </a:ext>
            </a:extLst>
          </p:cNvPr>
          <p:cNvSpPr>
            <a:spLocks noGrp="1"/>
          </p:cNvSpPr>
          <p:nvPr>
            <p:ph type="pic" sz="quarter" idx="23"/>
          </p:nvPr>
        </p:nvSpPr>
        <p:spPr>
          <a:xfrm>
            <a:off x="6185585" y="2040679"/>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45" name="Picture Placeholder 44">
            <a:extLst>
              <a:ext uri="{FF2B5EF4-FFF2-40B4-BE49-F238E27FC236}">
                <a16:creationId xmlns:a16="http://schemas.microsoft.com/office/drawing/2014/main" id="{D40A2BFA-FA23-4DB9-A4D1-00FD102CE6E5}"/>
              </a:ext>
            </a:extLst>
          </p:cNvPr>
          <p:cNvSpPr>
            <a:spLocks noGrp="1"/>
          </p:cNvSpPr>
          <p:nvPr>
            <p:ph type="pic" sz="quarter" idx="24"/>
          </p:nvPr>
        </p:nvSpPr>
        <p:spPr>
          <a:xfrm>
            <a:off x="8878326" y="2040679"/>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42" name="Picture Placeholder 41">
            <a:extLst>
              <a:ext uri="{FF2B5EF4-FFF2-40B4-BE49-F238E27FC236}">
                <a16:creationId xmlns:a16="http://schemas.microsoft.com/office/drawing/2014/main" id="{48D6C942-265D-41F7-8402-B78250CD59C7}"/>
              </a:ext>
            </a:extLst>
          </p:cNvPr>
          <p:cNvSpPr>
            <a:spLocks noGrp="1"/>
          </p:cNvSpPr>
          <p:nvPr>
            <p:ph type="pic" sz="quarter" idx="21"/>
          </p:nvPr>
        </p:nvSpPr>
        <p:spPr>
          <a:xfrm>
            <a:off x="800101" y="2040679"/>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10" name="Date Placeholder 3">
            <a:extLst>
              <a:ext uri="{FF2B5EF4-FFF2-40B4-BE49-F238E27FC236}">
                <a16:creationId xmlns:a16="http://schemas.microsoft.com/office/drawing/2014/main" id="{172895A6-E50D-4BB0-979D-B669CC8734EA}"/>
              </a:ext>
            </a:extLst>
          </p:cNvPr>
          <p:cNvSpPr>
            <a:spLocks noGrp="1"/>
          </p:cNvSpPr>
          <p:nvPr>
            <p:ph type="dt" sz="half" idx="29"/>
          </p:nvPr>
        </p:nvSpPr>
        <p:spPr/>
        <p:txBody>
          <a:bodyPr/>
          <a:lstStyle>
            <a:lvl1pPr>
              <a:defRPr/>
            </a:lvl1pPr>
          </a:lstStyle>
          <a:p>
            <a:pPr>
              <a:defRPr/>
            </a:pPr>
            <a:fld id="{D7B30138-524D-4DEC-A685-6CE87D815919}" type="datetimeFigureOut">
              <a:rPr lang="en-US"/>
              <a:pPr>
                <a:defRPr/>
              </a:pPr>
              <a:t>9/25/2024</a:t>
            </a:fld>
            <a:endParaRPr lang="en-US"/>
          </a:p>
        </p:txBody>
      </p:sp>
      <p:sp>
        <p:nvSpPr>
          <p:cNvPr id="11" name="Footer Placeholder 4">
            <a:extLst>
              <a:ext uri="{FF2B5EF4-FFF2-40B4-BE49-F238E27FC236}">
                <a16:creationId xmlns:a16="http://schemas.microsoft.com/office/drawing/2014/main" id="{86644B72-F306-4887-AE91-499807148D43}"/>
              </a:ext>
            </a:extLst>
          </p:cNvPr>
          <p:cNvSpPr>
            <a:spLocks noGrp="1"/>
          </p:cNvSpPr>
          <p:nvPr>
            <p:ph type="ftr" sz="quarter" idx="30"/>
          </p:nvPr>
        </p:nvSpPr>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1540A242-7204-49FF-B340-C962255166E9}"/>
              </a:ext>
            </a:extLst>
          </p:cNvPr>
          <p:cNvSpPr>
            <a:spLocks noGrp="1"/>
          </p:cNvSpPr>
          <p:nvPr>
            <p:ph type="sldNum" sz="quarter" idx="31"/>
          </p:nvPr>
        </p:nvSpPr>
        <p:spPr/>
        <p:txBody>
          <a:bodyPr/>
          <a:lstStyle>
            <a:lvl1pPr>
              <a:defRPr/>
            </a:lvl1pPr>
          </a:lstStyle>
          <a:p>
            <a:pPr>
              <a:defRPr/>
            </a:pPr>
            <a:fld id="{EB43D685-B443-4DF7-AEBC-0AF979082422}" type="slidenum">
              <a:rPr lang="en-US"/>
              <a:pPr>
                <a:defRPr/>
              </a:pPr>
              <a:t>‹#›</a:t>
            </a:fld>
            <a:endParaRPr lang="en-US"/>
          </a:p>
        </p:txBody>
      </p:sp>
    </p:spTree>
    <p:extLst>
      <p:ext uri="{BB962C8B-B14F-4D97-AF65-F5344CB8AC3E}">
        <p14:creationId xmlns:p14="http://schemas.microsoft.com/office/powerpoint/2010/main" val="42529332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82">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AEABAA97-BBF4-4E00-BAFD-36622F484FDA}"/>
              </a:ext>
            </a:extLst>
          </p:cNvPr>
          <p:cNvSpPr>
            <a:spLocks noGrp="1"/>
          </p:cNvSpPr>
          <p:nvPr>
            <p:ph type="pic" sz="quarter" idx="21"/>
          </p:nvPr>
        </p:nvSpPr>
        <p:spPr>
          <a:xfrm>
            <a:off x="1085284" y="1855962"/>
            <a:ext cx="4887025" cy="2145730"/>
          </a:xfrm>
          <a:custGeom>
            <a:avLst/>
            <a:gdLst>
              <a:gd name="connsiteX0" fmla="*/ 0 w 4887025"/>
              <a:gd name="connsiteY0" fmla="*/ 0 h 2145730"/>
              <a:gd name="connsiteX1" fmla="*/ 4887025 w 4887025"/>
              <a:gd name="connsiteY1" fmla="*/ 0 h 2145730"/>
              <a:gd name="connsiteX2" fmla="*/ 4887025 w 4887025"/>
              <a:gd name="connsiteY2" fmla="*/ 2145730 h 2145730"/>
              <a:gd name="connsiteX3" fmla="*/ 0 w 4887025"/>
              <a:gd name="connsiteY3" fmla="*/ 2145730 h 2145730"/>
            </a:gdLst>
            <a:ahLst/>
            <a:cxnLst>
              <a:cxn ang="0">
                <a:pos x="connsiteX0" y="connsiteY0"/>
              </a:cxn>
              <a:cxn ang="0">
                <a:pos x="connsiteX1" y="connsiteY1"/>
              </a:cxn>
              <a:cxn ang="0">
                <a:pos x="connsiteX2" y="connsiteY2"/>
              </a:cxn>
              <a:cxn ang="0">
                <a:pos x="connsiteX3" y="connsiteY3"/>
              </a:cxn>
            </a:cxnLst>
            <a:rect l="l" t="t" r="r" b="b"/>
            <a:pathLst>
              <a:path w="4887025" h="2145730">
                <a:moveTo>
                  <a:pt x="0" y="0"/>
                </a:moveTo>
                <a:lnTo>
                  <a:pt x="4887025" y="0"/>
                </a:lnTo>
                <a:lnTo>
                  <a:pt x="4887025" y="2145730"/>
                </a:lnTo>
                <a:lnTo>
                  <a:pt x="0" y="2145730"/>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30" name="Picture Placeholder 29">
            <a:extLst>
              <a:ext uri="{FF2B5EF4-FFF2-40B4-BE49-F238E27FC236}">
                <a16:creationId xmlns:a16="http://schemas.microsoft.com/office/drawing/2014/main" id="{4277ECAD-C044-40C9-8E2C-E49BC76AC609}"/>
              </a:ext>
            </a:extLst>
          </p:cNvPr>
          <p:cNvSpPr>
            <a:spLocks noGrp="1"/>
          </p:cNvSpPr>
          <p:nvPr>
            <p:ph type="pic" sz="quarter" idx="22"/>
          </p:nvPr>
        </p:nvSpPr>
        <p:spPr>
          <a:xfrm>
            <a:off x="6219692" y="1855961"/>
            <a:ext cx="2319822" cy="2145730"/>
          </a:xfrm>
          <a:custGeom>
            <a:avLst/>
            <a:gdLst>
              <a:gd name="connsiteX0" fmla="*/ 0 w 2319822"/>
              <a:gd name="connsiteY0" fmla="*/ 0 h 2145730"/>
              <a:gd name="connsiteX1" fmla="*/ 2319822 w 2319822"/>
              <a:gd name="connsiteY1" fmla="*/ 0 h 2145730"/>
              <a:gd name="connsiteX2" fmla="*/ 2319822 w 2319822"/>
              <a:gd name="connsiteY2" fmla="*/ 2145730 h 2145730"/>
              <a:gd name="connsiteX3" fmla="*/ 0 w 2319822"/>
              <a:gd name="connsiteY3" fmla="*/ 2145730 h 2145730"/>
            </a:gdLst>
            <a:ahLst/>
            <a:cxnLst>
              <a:cxn ang="0">
                <a:pos x="connsiteX0" y="connsiteY0"/>
              </a:cxn>
              <a:cxn ang="0">
                <a:pos x="connsiteX1" y="connsiteY1"/>
              </a:cxn>
              <a:cxn ang="0">
                <a:pos x="connsiteX2" y="connsiteY2"/>
              </a:cxn>
              <a:cxn ang="0">
                <a:pos x="connsiteX3" y="connsiteY3"/>
              </a:cxn>
            </a:cxnLst>
            <a:rect l="l" t="t" r="r" b="b"/>
            <a:pathLst>
              <a:path w="2319822" h="2145730">
                <a:moveTo>
                  <a:pt x="0" y="0"/>
                </a:moveTo>
                <a:lnTo>
                  <a:pt x="2319822" y="0"/>
                </a:lnTo>
                <a:lnTo>
                  <a:pt x="2319822" y="2145730"/>
                </a:lnTo>
                <a:lnTo>
                  <a:pt x="0" y="2145730"/>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31" name="Picture Placeholder 30">
            <a:extLst>
              <a:ext uri="{FF2B5EF4-FFF2-40B4-BE49-F238E27FC236}">
                <a16:creationId xmlns:a16="http://schemas.microsoft.com/office/drawing/2014/main" id="{353108A3-63E7-45B1-840D-C1244CC8C535}"/>
              </a:ext>
            </a:extLst>
          </p:cNvPr>
          <p:cNvSpPr>
            <a:spLocks noGrp="1"/>
          </p:cNvSpPr>
          <p:nvPr>
            <p:ph type="pic" sz="quarter" idx="23"/>
          </p:nvPr>
        </p:nvSpPr>
        <p:spPr>
          <a:xfrm>
            <a:off x="8786895" y="1855960"/>
            <a:ext cx="2319822" cy="2145730"/>
          </a:xfrm>
          <a:custGeom>
            <a:avLst/>
            <a:gdLst>
              <a:gd name="connsiteX0" fmla="*/ 0 w 2319822"/>
              <a:gd name="connsiteY0" fmla="*/ 0 h 2145730"/>
              <a:gd name="connsiteX1" fmla="*/ 2319822 w 2319822"/>
              <a:gd name="connsiteY1" fmla="*/ 0 h 2145730"/>
              <a:gd name="connsiteX2" fmla="*/ 2319822 w 2319822"/>
              <a:gd name="connsiteY2" fmla="*/ 2145730 h 2145730"/>
              <a:gd name="connsiteX3" fmla="*/ 0 w 2319822"/>
              <a:gd name="connsiteY3" fmla="*/ 2145730 h 2145730"/>
            </a:gdLst>
            <a:ahLst/>
            <a:cxnLst>
              <a:cxn ang="0">
                <a:pos x="connsiteX0" y="connsiteY0"/>
              </a:cxn>
              <a:cxn ang="0">
                <a:pos x="connsiteX1" y="connsiteY1"/>
              </a:cxn>
              <a:cxn ang="0">
                <a:pos x="connsiteX2" y="connsiteY2"/>
              </a:cxn>
              <a:cxn ang="0">
                <a:pos x="connsiteX3" y="connsiteY3"/>
              </a:cxn>
            </a:cxnLst>
            <a:rect l="l" t="t" r="r" b="b"/>
            <a:pathLst>
              <a:path w="2319822" h="2145730">
                <a:moveTo>
                  <a:pt x="0" y="0"/>
                </a:moveTo>
                <a:lnTo>
                  <a:pt x="2319822" y="0"/>
                </a:lnTo>
                <a:lnTo>
                  <a:pt x="2319822" y="2145730"/>
                </a:lnTo>
                <a:lnTo>
                  <a:pt x="0" y="2145730"/>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34" name="Picture Placeholder 33">
            <a:extLst>
              <a:ext uri="{FF2B5EF4-FFF2-40B4-BE49-F238E27FC236}">
                <a16:creationId xmlns:a16="http://schemas.microsoft.com/office/drawing/2014/main" id="{4F9421AD-0756-485F-ACB9-6DC303DB2929}"/>
              </a:ext>
            </a:extLst>
          </p:cNvPr>
          <p:cNvSpPr>
            <a:spLocks noGrp="1"/>
          </p:cNvSpPr>
          <p:nvPr>
            <p:ph type="pic" sz="quarter" idx="24"/>
          </p:nvPr>
        </p:nvSpPr>
        <p:spPr>
          <a:xfrm>
            <a:off x="1085283" y="4228763"/>
            <a:ext cx="2319822" cy="2145730"/>
          </a:xfrm>
          <a:custGeom>
            <a:avLst/>
            <a:gdLst>
              <a:gd name="connsiteX0" fmla="*/ 0 w 2319822"/>
              <a:gd name="connsiteY0" fmla="*/ 0 h 2145730"/>
              <a:gd name="connsiteX1" fmla="*/ 2319822 w 2319822"/>
              <a:gd name="connsiteY1" fmla="*/ 0 h 2145730"/>
              <a:gd name="connsiteX2" fmla="*/ 2319822 w 2319822"/>
              <a:gd name="connsiteY2" fmla="*/ 2145730 h 2145730"/>
              <a:gd name="connsiteX3" fmla="*/ 0 w 2319822"/>
              <a:gd name="connsiteY3" fmla="*/ 2145730 h 2145730"/>
            </a:gdLst>
            <a:ahLst/>
            <a:cxnLst>
              <a:cxn ang="0">
                <a:pos x="connsiteX0" y="connsiteY0"/>
              </a:cxn>
              <a:cxn ang="0">
                <a:pos x="connsiteX1" y="connsiteY1"/>
              </a:cxn>
              <a:cxn ang="0">
                <a:pos x="connsiteX2" y="connsiteY2"/>
              </a:cxn>
              <a:cxn ang="0">
                <a:pos x="connsiteX3" y="connsiteY3"/>
              </a:cxn>
            </a:cxnLst>
            <a:rect l="l" t="t" r="r" b="b"/>
            <a:pathLst>
              <a:path w="2319822" h="2145730">
                <a:moveTo>
                  <a:pt x="0" y="0"/>
                </a:moveTo>
                <a:lnTo>
                  <a:pt x="2319822" y="0"/>
                </a:lnTo>
                <a:lnTo>
                  <a:pt x="2319822" y="2145730"/>
                </a:lnTo>
                <a:lnTo>
                  <a:pt x="0" y="2145730"/>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33" name="Picture Placeholder 32">
            <a:extLst>
              <a:ext uri="{FF2B5EF4-FFF2-40B4-BE49-F238E27FC236}">
                <a16:creationId xmlns:a16="http://schemas.microsoft.com/office/drawing/2014/main" id="{8E13A1C8-E6F6-4031-9585-0087F0F631C2}"/>
              </a:ext>
            </a:extLst>
          </p:cNvPr>
          <p:cNvSpPr>
            <a:spLocks noGrp="1"/>
          </p:cNvSpPr>
          <p:nvPr>
            <p:ph type="pic" sz="quarter" idx="25"/>
          </p:nvPr>
        </p:nvSpPr>
        <p:spPr>
          <a:xfrm>
            <a:off x="3652486" y="4228762"/>
            <a:ext cx="2319822" cy="2145730"/>
          </a:xfrm>
          <a:custGeom>
            <a:avLst/>
            <a:gdLst>
              <a:gd name="connsiteX0" fmla="*/ 0 w 2319822"/>
              <a:gd name="connsiteY0" fmla="*/ 0 h 2145730"/>
              <a:gd name="connsiteX1" fmla="*/ 2319822 w 2319822"/>
              <a:gd name="connsiteY1" fmla="*/ 0 h 2145730"/>
              <a:gd name="connsiteX2" fmla="*/ 2319822 w 2319822"/>
              <a:gd name="connsiteY2" fmla="*/ 2145730 h 2145730"/>
              <a:gd name="connsiteX3" fmla="*/ 0 w 2319822"/>
              <a:gd name="connsiteY3" fmla="*/ 2145730 h 2145730"/>
            </a:gdLst>
            <a:ahLst/>
            <a:cxnLst>
              <a:cxn ang="0">
                <a:pos x="connsiteX0" y="connsiteY0"/>
              </a:cxn>
              <a:cxn ang="0">
                <a:pos x="connsiteX1" y="connsiteY1"/>
              </a:cxn>
              <a:cxn ang="0">
                <a:pos x="connsiteX2" y="connsiteY2"/>
              </a:cxn>
              <a:cxn ang="0">
                <a:pos x="connsiteX3" y="connsiteY3"/>
              </a:cxn>
            </a:cxnLst>
            <a:rect l="l" t="t" r="r" b="b"/>
            <a:pathLst>
              <a:path w="2319822" h="2145730">
                <a:moveTo>
                  <a:pt x="0" y="0"/>
                </a:moveTo>
                <a:lnTo>
                  <a:pt x="2319822" y="0"/>
                </a:lnTo>
                <a:lnTo>
                  <a:pt x="2319822" y="2145730"/>
                </a:lnTo>
                <a:lnTo>
                  <a:pt x="0" y="2145730"/>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32" name="Picture Placeholder 31">
            <a:extLst>
              <a:ext uri="{FF2B5EF4-FFF2-40B4-BE49-F238E27FC236}">
                <a16:creationId xmlns:a16="http://schemas.microsoft.com/office/drawing/2014/main" id="{20D6C4B0-49C9-4599-B994-8B2758DC7278}"/>
              </a:ext>
            </a:extLst>
          </p:cNvPr>
          <p:cNvSpPr>
            <a:spLocks noGrp="1"/>
          </p:cNvSpPr>
          <p:nvPr>
            <p:ph type="pic" sz="quarter" idx="26"/>
          </p:nvPr>
        </p:nvSpPr>
        <p:spPr>
          <a:xfrm>
            <a:off x="6219689" y="4228761"/>
            <a:ext cx="4887028" cy="2145730"/>
          </a:xfrm>
          <a:custGeom>
            <a:avLst/>
            <a:gdLst>
              <a:gd name="connsiteX0" fmla="*/ 0 w 4887028"/>
              <a:gd name="connsiteY0" fmla="*/ 0 h 2145730"/>
              <a:gd name="connsiteX1" fmla="*/ 4887028 w 4887028"/>
              <a:gd name="connsiteY1" fmla="*/ 0 h 2145730"/>
              <a:gd name="connsiteX2" fmla="*/ 4887028 w 4887028"/>
              <a:gd name="connsiteY2" fmla="*/ 2145730 h 2145730"/>
              <a:gd name="connsiteX3" fmla="*/ 0 w 4887028"/>
              <a:gd name="connsiteY3" fmla="*/ 2145730 h 2145730"/>
            </a:gdLst>
            <a:ahLst/>
            <a:cxnLst>
              <a:cxn ang="0">
                <a:pos x="connsiteX0" y="connsiteY0"/>
              </a:cxn>
              <a:cxn ang="0">
                <a:pos x="connsiteX1" y="connsiteY1"/>
              </a:cxn>
              <a:cxn ang="0">
                <a:pos x="connsiteX2" y="connsiteY2"/>
              </a:cxn>
              <a:cxn ang="0">
                <a:pos x="connsiteX3" y="connsiteY3"/>
              </a:cxn>
            </a:cxnLst>
            <a:rect l="l" t="t" r="r" b="b"/>
            <a:pathLst>
              <a:path w="4887028" h="2145730">
                <a:moveTo>
                  <a:pt x="0" y="0"/>
                </a:moveTo>
                <a:lnTo>
                  <a:pt x="4887028" y="0"/>
                </a:lnTo>
                <a:lnTo>
                  <a:pt x="4887028" y="2145730"/>
                </a:lnTo>
                <a:lnTo>
                  <a:pt x="0" y="2145730"/>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8" name="Date Placeholder 3">
            <a:extLst>
              <a:ext uri="{FF2B5EF4-FFF2-40B4-BE49-F238E27FC236}">
                <a16:creationId xmlns:a16="http://schemas.microsoft.com/office/drawing/2014/main" id="{40A03F60-C118-4B53-9B95-F5BF2212EE1F}"/>
              </a:ext>
            </a:extLst>
          </p:cNvPr>
          <p:cNvSpPr>
            <a:spLocks noGrp="1"/>
          </p:cNvSpPr>
          <p:nvPr>
            <p:ph type="dt" sz="half" idx="27"/>
          </p:nvPr>
        </p:nvSpPr>
        <p:spPr/>
        <p:txBody>
          <a:bodyPr/>
          <a:lstStyle>
            <a:lvl1pPr>
              <a:defRPr/>
            </a:lvl1pPr>
          </a:lstStyle>
          <a:p>
            <a:pPr>
              <a:defRPr/>
            </a:pPr>
            <a:fld id="{FBF7D311-41C4-40FA-9600-76262018DB72}" type="datetimeFigureOut">
              <a:rPr lang="en-US"/>
              <a:pPr>
                <a:defRPr/>
              </a:pPr>
              <a:t>9/25/2024</a:t>
            </a:fld>
            <a:endParaRPr lang="en-US"/>
          </a:p>
        </p:txBody>
      </p:sp>
      <p:sp>
        <p:nvSpPr>
          <p:cNvPr id="9" name="Footer Placeholder 4">
            <a:extLst>
              <a:ext uri="{FF2B5EF4-FFF2-40B4-BE49-F238E27FC236}">
                <a16:creationId xmlns:a16="http://schemas.microsoft.com/office/drawing/2014/main" id="{826C2064-B464-4509-940A-CEA8243B0DED}"/>
              </a:ext>
            </a:extLst>
          </p:cNvPr>
          <p:cNvSpPr>
            <a:spLocks noGrp="1"/>
          </p:cNvSpPr>
          <p:nvPr>
            <p:ph type="ftr" sz="quarter" idx="28"/>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DA210C81-310D-4E39-9325-2C5EB094411F}"/>
              </a:ext>
            </a:extLst>
          </p:cNvPr>
          <p:cNvSpPr>
            <a:spLocks noGrp="1"/>
          </p:cNvSpPr>
          <p:nvPr>
            <p:ph type="sldNum" sz="quarter" idx="29"/>
          </p:nvPr>
        </p:nvSpPr>
        <p:spPr/>
        <p:txBody>
          <a:bodyPr/>
          <a:lstStyle>
            <a:lvl1pPr>
              <a:defRPr/>
            </a:lvl1pPr>
          </a:lstStyle>
          <a:p>
            <a:pPr>
              <a:defRPr/>
            </a:pPr>
            <a:fld id="{D5AED4A1-28E5-4106-9527-928AB761FD15}" type="slidenum">
              <a:rPr lang="en-US"/>
              <a:pPr>
                <a:defRPr/>
              </a:pPr>
              <a:t>‹#›</a:t>
            </a:fld>
            <a:endParaRPr lang="en-US"/>
          </a:p>
        </p:txBody>
      </p:sp>
    </p:spTree>
    <p:extLst>
      <p:ext uri="{BB962C8B-B14F-4D97-AF65-F5344CB8AC3E}">
        <p14:creationId xmlns:p14="http://schemas.microsoft.com/office/powerpoint/2010/main" val="36742410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9_Blank">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94A7AED9-CB23-4FF9-82B4-B26BFA714570}"/>
              </a:ext>
            </a:extLst>
          </p:cNvPr>
          <p:cNvSpPr>
            <a:spLocks noGrp="1"/>
          </p:cNvSpPr>
          <p:nvPr>
            <p:ph type="pic" sz="quarter" idx="19"/>
          </p:nvPr>
        </p:nvSpPr>
        <p:spPr>
          <a:xfrm>
            <a:off x="4520599" y="5286012"/>
            <a:ext cx="3143976" cy="1571988"/>
          </a:xfrm>
          <a:custGeom>
            <a:avLst/>
            <a:gdLst>
              <a:gd name="connsiteX0" fmla="*/ 1571988 w 3143976"/>
              <a:gd name="connsiteY0" fmla="*/ 0 h 1571988"/>
              <a:gd name="connsiteX1" fmla="*/ 3143976 w 3143976"/>
              <a:gd name="connsiteY1" fmla="*/ 1571988 h 1571988"/>
              <a:gd name="connsiteX2" fmla="*/ 0 w 3143976"/>
              <a:gd name="connsiteY2" fmla="*/ 1571988 h 1571988"/>
            </a:gdLst>
            <a:ahLst/>
            <a:cxnLst>
              <a:cxn ang="0">
                <a:pos x="connsiteX0" y="connsiteY0"/>
              </a:cxn>
              <a:cxn ang="0">
                <a:pos x="connsiteX1" y="connsiteY1"/>
              </a:cxn>
              <a:cxn ang="0">
                <a:pos x="connsiteX2" y="connsiteY2"/>
              </a:cxn>
            </a:cxnLst>
            <a:rect l="l" t="t" r="r" b="b"/>
            <a:pathLst>
              <a:path w="3143976" h="1571988">
                <a:moveTo>
                  <a:pt x="1571988" y="0"/>
                </a:moveTo>
                <a:lnTo>
                  <a:pt x="3143976" y="1571988"/>
                </a:lnTo>
                <a:lnTo>
                  <a:pt x="0" y="1571988"/>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37" name="Picture Placeholder 36">
            <a:extLst>
              <a:ext uri="{FF2B5EF4-FFF2-40B4-BE49-F238E27FC236}">
                <a16:creationId xmlns:a16="http://schemas.microsoft.com/office/drawing/2014/main" id="{B75B24E2-9CA8-4848-AC00-9047B96FC2A2}"/>
              </a:ext>
            </a:extLst>
          </p:cNvPr>
          <p:cNvSpPr>
            <a:spLocks noGrp="1"/>
          </p:cNvSpPr>
          <p:nvPr>
            <p:ph type="pic" sz="quarter" idx="20"/>
          </p:nvPr>
        </p:nvSpPr>
        <p:spPr>
          <a:xfrm>
            <a:off x="4520599" y="0"/>
            <a:ext cx="3143976" cy="1571988"/>
          </a:xfrm>
          <a:custGeom>
            <a:avLst/>
            <a:gdLst>
              <a:gd name="connsiteX0" fmla="*/ 0 w 3143976"/>
              <a:gd name="connsiteY0" fmla="*/ 0 h 1571988"/>
              <a:gd name="connsiteX1" fmla="*/ 3143976 w 3143976"/>
              <a:gd name="connsiteY1" fmla="*/ 0 h 1571988"/>
              <a:gd name="connsiteX2" fmla="*/ 1571988 w 3143976"/>
              <a:gd name="connsiteY2" fmla="*/ 1571988 h 1571988"/>
            </a:gdLst>
            <a:ahLst/>
            <a:cxnLst>
              <a:cxn ang="0">
                <a:pos x="connsiteX0" y="connsiteY0"/>
              </a:cxn>
              <a:cxn ang="0">
                <a:pos x="connsiteX1" y="connsiteY1"/>
              </a:cxn>
              <a:cxn ang="0">
                <a:pos x="connsiteX2" y="connsiteY2"/>
              </a:cxn>
            </a:cxnLst>
            <a:rect l="l" t="t" r="r" b="b"/>
            <a:pathLst>
              <a:path w="3143976" h="1571988">
                <a:moveTo>
                  <a:pt x="0" y="0"/>
                </a:moveTo>
                <a:lnTo>
                  <a:pt x="3143976" y="0"/>
                </a:lnTo>
                <a:lnTo>
                  <a:pt x="1571988" y="1571988"/>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40" name="Picture Placeholder 39">
            <a:extLst>
              <a:ext uri="{FF2B5EF4-FFF2-40B4-BE49-F238E27FC236}">
                <a16:creationId xmlns:a16="http://schemas.microsoft.com/office/drawing/2014/main" id="{A3FB0939-9582-48E4-8626-B42CC1602240}"/>
              </a:ext>
            </a:extLst>
          </p:cNvPr>
          <p:cNvSpPr>
            <a:spLocks noGrp="1"/>
          </p:cNvSpPr>
          <p:nvPr>
            <p:ph type="pic" sz="quarter" idx="18"/>
          </p:nvPr>
        </p:nvSpPr>
        <p:spPr>
          <a:xfrm>
            <a:off x="7882199" y="1852600"/>
            <a:ext cx="3157992" cy="3157992"/>
          </a:xfrm>
          <a:custGeom>
            <a:avLst/>
            <a:gdLst>
              <a:gd name="connsiteX0" fmla="*/ 1578996 w 3157992"/>
              <a:gd name="connsiteY0" fmla="*/ 0 h 3157992"/>
              <a:gd name="connsiteX1" fmla="*/ 3157992 w 3157992"/>
              <a:gd name="connsiteY1" fmla="*/ 1578996 h 3157992"/>
              <a:gd name="connsiteX2" fmla="*/ 1578996 w 3157992"/>
              <a:gd name="connsiteY2" fmla="*/ 3157992 h 3157992"/>
              <a:gd name="connsiteX3" fmla="*/ 0 w 3157992"/>
              <a:gd name="connsiteY3" fmla="*/ 1578996 h 3157992"/>
            </a:gdLst>
            <a:ahLst/>
            <a:cxnLst>
              <a:cxn ang="0">
                <a:pos x="connsiteX0" y="connsiteY0"/>
              </a:cxn>
              <a:cxn ang="0">
                <a:pos x="connsiteX1" y="connsiteY1"/>
              </a:cxn>
              <a:cxn ang="0">
                <a:pos x="connsiteX2" y="connsiteY2"/>
              </a:cxn>
              <a:cxn ang="0">
                <a:pos x="connsiteX3" y="connsiteY3"/>
              </a:cxn>
            </a:cxnLst>
            <a:rect l="l" t="t" r="r" b="b"/>
            <a:pathLst>
              <a:path w="3157992" h="3157992">
                <a:moveTo>
                  <a:pt x="1578996" y="0"/>
                </a:moveTo>
                <a:lnTo>
                  <a:pt x="3157992" y="1578996"/>
                </a:lnTo>
                <a:lnTo>
                  <a:pt x="1578996" y="3157992"/>
                </a:lnTo>
                <a:lnTo>
                  <a:pt x="0" y="157899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39" name="Picture Placeholder 38">
            <a:extLst>
              <a:ext uri="{FF2B5EF4-FFF2-40B4-BE49-F238E27FC236}">
                <a16:creationId xmlns:a16="http://schemas.microsoft.com/office/drawing/2014/main" id="{9D425C33-2A4F-440B-9B9B-A47F0D47B7B9}"/>
              </a:ext>
            </a:extLst>
          </p:cNvPr>
          <p:cNvSpPr>
            <a:spLocks noGrp="1"/>
          </p:cNvSpPr>
          <p:nvPr>
            <p:ph type="pic" sz="quarter" idx="17"/>
          </p:nvPr>
        </p:nvSpPr>
        <p:spPr>
          <a:xfrm>
            <a:off x="1151809" y="1850004"/>
            <a:ext cx="3157992" cy="3157992"/>
          </a:xfrm>
          <a:custGeom>
            <a:avLst/>
            <a:gdLst>
              <a:gd name="connsiteX0" fmla="*/ 1578996 w 3157992"/>
              <a:gd name="connsiteY0" fmla="*/ 0 h 3157992"/>
              <a:gd name="connsiteX1" fmla="*/ 3157992 w 3157992"/>
              <a:gd name="connsiteY1" fmla="*/ 1578996 h 3157992"/>
              <a:gd name="connsiteX2" fmla="*/ 1578996 w 3157992"/>
              <a:gd name="connsiteY2" fmla="*/ 3157992 h 3157992"/>
              <a:gd name="connsiteX3" fmla="*/ 0 w 3157992"/>
              <a:gd name="connsiteY3" fmla="*/ 1578996 h 3157992"/>
            </a:gdLst>
            <a:ahLst/>
            <a:cxnLst>
              <a:cxn ang="0">
                <a:pos x="connsiteX0" y="connsiteY0"/>
              </a:cxn>
              <a:cxn ang="0">
                <a:pos x="connsiteX1" y="connsiteY1"/>
              </a:cxn>
              <a:cxn ang="0">
                <a:pos x="connsiteX2" y="connsiteY2"/>
              </a:cxn>
              <a:cxn ang="0">
                <a:pos x="connsiteX3" y="connsiteY3"/>
              </a:cxn>
            </a:cxnLst>
            <a:rect l="l" t="t" r="r" b="b"/>
            <a:pathLst>
              <a:path w="3157992" h="3157992">
                <a:moveTo>
                  <a:pt x="1578996" y="0"/>
                </a:moveTo>
                <a:lnTo>
                  <a:pt x="3157992" y="1578996"/>
                </a:lnTo>
                <a:lnTo>
                  <a:pt x="1578996" y="3157992"/>
                </a:lnTo>
                <a:lnTo>
                  <a:pt x="0" y="157899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30" name="Picture Placeholder 29">
            <a:extLst>
              <a:ext uri="{FF2B5EF4-FFF2-40B4-BE49-F238E27FC236}">
                <a16:creationId xmlns:a16="http://schemas.microsoft.com/office/drawing/2014/main" id="{BEC2C9B1-8BC5-4DD7-B959-82C5C835DAE1}"/>
              </a:ext>
            </a:extLst>
          </p:cNvPr>
          <p:cNvSpPr>
            <a:spLocks noGrp="1"/>
          </p:cNvSpPr>
          <p:nvPr>
            <p:ph type="pic" sz="quarter" idx="13"/>
          </p:nvPr>
        </p:nvSpPr>
        <p:spPr>
          <a:xfrm>
            <a:off x="2834407" y="132649"/>
            <a:ext cx="3157992" cy="3157992"/>
          </a:xfrm>
          <a:custGeom>
            <a:avLst/>
            <a:gdLst>
              <a:gd name="connsiteX0" fmla="*/ 1578996 w 3157992"/>
              <a:gd name="connsiteY0" fmla="*/ 0 h 3157992"/>
              <a:gd name="connsiteX1" fmla="*/ 3157992 w 3157992"/>
              <a:gd name="connsiteY1" fmla="*/ 1578996 h 3157992"/>
              <a:gd name="connsiteX2" fmla="*/ 1578996 w 3157992"/>
              <a:gd name="connsiteY2" fmla="*/ 3157992 h 3157992"/>
              <a:gd name="connsiteX3" fmla="*/ 0 w 3157992"/>
              <a:gd name="connsiteY3" fmla="*/ 1578996 h 3157992"/>
            </a:gdLst>
            <a:ahLst/>
            <a:cxnLst>
              <a:cxn ang="0">
                <a:pos x="connsiteX0" y="connsiteY0"/>
              </a:cxn>
              <a:cxn ang="0">
                <a:pos x="connsiteX1" y="connsiteY1"/>
              </a:cxn>
              <a:cxn ang="0">
                <a:pos x="connsiteX2" y="connsiteY2"/>
              </a:cxn>
              <a:cxn ang="0">
                <a:pos x="connsiteX3" y="connsiteY3"/>
              </a:cxn>
            </a:cxnLst>
            <a:rect l="l" t="t" r="r" b="b"/>
            <a:pathLst>
              <a:path w="3157992" h="3157992">
                <a:moveTo>
                  <a:pt x="1578996" y="0"/>
                </a:moveTo>
                <a:lnTo>
                  <a:pt x="3157992" y="1578996"/>
                </a:lnTo>
                <a:lnTo>
                  <a:pt x="1578996" y="3157992"/>
                </a:lnTo>
                <a:lnTo>
                  <a:pt x="0" y="157899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29" name="Picture Placeholder 28">
            <a:extLst>
              <a:ext uri="{FF2B5EF4-FFF2-40B4-BE49-F238E27FC236}">
                <a16:creationId xmlns:a16="http://schemas.microsoft.com/office/drawing/2014/main" id="{39948E65-1BBF-4A93-834B-C5C295729EBC}"/>
              </a:ext>
            </a:extLst>
          </p:cNvPr>
          <p:cNvSpPr>
            <a:spLocks noGrp="1"/>
          </p:cNvSpPr>
          <p:nvPr>
            <p:ph type="pic" sz="quarter" idx="14"/>
          </p:nvPr>
        </p:nvSpPr>
        <p:spPr>
          <a:xfrm>
            <a:off x="6199602" y="132649"/>
            <a:ext cx="3157992" cy="3157992"/>
          </a:xfrm>
          <a:custGeom>
            <a:avLst/>
            <a:gdLst>
              <a:gd name="connsiteX0" fmla="*/ 1578996 w 3157992"/>
              <a:gd name="connsiteY0" fmla="*/ 0 h 3157992"/>
              <a:gd name="connsiteX1" fmla="*/ 3157992 w 3157992"/>
              <a:gd name="connsiteY1" fmla="*/ 1578996 h 3157992"/>
              <a:gd name="connsiteX2" fmla="*/ 1578996 w 3157992"/>
              <a:gd name="connsiteY2" fmla="*/ 3157992 h 3157992"/>
              <a:gd name="connsiteX3" fmla="*/ 0 w 3157992"/>
              <a:gd name="connsiteY3" fmla="*/ 1578996 h 3157992"/>
            </a:gdLst>
            <a:ahLst/>
            <a:cxnLst>
              <a:cxn ang="0">
                <a:pos x="connsiteX0" y="connsiteY0"/>
              </a:cxn>
              <a:cxn ang="0">
                <a:pos x="connsiteX1" y="connsiteY1"/>
              </a:cxn>
              <a:cxn ang="0">
                <a:pos x="connsiteX2" y="connsiteY2"/>
              </a:cxn>
              <a:cxn ang="0">
                <a:pos x="connsiteX3" y="connsiteY3"/>
              </a:cxn>
            </a:cxnLst>
            <a:rect l="l" t="t" r="r" b="b"/>
            <a:pathLst>
              <a:path w="3157992" h="3157992">
                <a:moveTo>
                  <a:pt x="1578996" y="0"/>
                </a:moveTo>
                <a:lnTo>
                  <a:pt x="3157992" y="1578996"/>
                </a:lnTo>
                <a:lnTo>
                  <a:pt x="1578996" y="3157992"/>
                </a:lnTo>
                <a:lnTo>
                  <a:pt x="0" y="157899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32" name="Picture Placeholder 31">
            <a:extLst>
              <a:ext uri="{FF2B5EF4-FFF2-40B4-BE49-F238E27FC236}">
                <a16:creationId xmlns:a16="http://schemas.microsoft.com/office/drawing/2014/main" id="{CCEA5842-F48A-4E8F-9006-AEFF27E68365}"/>
              </a:ext>
            </a:extLst>
          </p:cNvPr>
          <p:cNvSpPr>
            <a:spLocks noGrp="1"/>
          </p:cNvSpPr>
          <p:nvPr>
            <p:ph type="pic" sz="quarter" idx="15"/>
          </p:nvPr>
        </p:nvSpPr>
        <p:spPr>
          <a:xfrm>
            <a:off x="2834407" y="3569955"/>
            <a:ext cx="3157992" cy="3157992"/>
          </a:xfrm>
          <a:custGeom>
            <a:avLst/>
            <a:gdLst>
              <a:gd name="connsiteX0" fmla="*/ 1578996 w 3157992"/>
              <a:gd name="connsiteY0" fmla="*/ 0 h 3157992"/>
              <a:gd name="connsiteX1" fmla="*/ 3157992 w 3157992"/>
              <a:gd name="connsiteY1" fmla="*/ 1578996 h 3157992"/>
              <a:gd name="connsiteX2" fmla="*/ 1578996 w 3157992"/>
              <a:gd name="connsiteY2" fmla="*/ 3157992 h 3157992"/>
              <a:gd name="connsiteX3" fmla="*/ 0 w 3157992"/>
              <a:gd name="connsiteY3" fmla="*/ 1578996 h 3157992"/>
            </a:gdLst>
            <a:ahLst/>
            <a:cxnLst>
              <a:cxn ang="0">
                <a:pos x="connsiteX0" y="connsiteY0"/>
              </a:cxn>
              <a:cxn ang="0">
                <a:pos x="connsiteX1" y="connsiteY1"/>
              </a:cxn>
              <a:cxn ang="0">
                <a:pos x="connsiteX2" y="connsiteY2"/>
              </a:cxn>
              <a:cxn ang="0">
                <a:pos x="connsiteX3" y="connsiteY3"/>
              </a:cxn>
            </a:cxnLst>
            <a:rect l="l" t="t" r="r" b="b"/>
            <a:pathLst>
              <a:path w="3157992" h="3157992">
                <a:moveTo>
                  <a:pt x="1578996" y="0"/>
                </a:moveTo>
                <a:lnTo>
                  <a:pt x="3157992" y="1578996"/>
                </a:lnTo>
                <a:lnTo>
                  <a:pt x="1578996" y="3157992"/>
                </a:lnTo>
                <a:lnTo>
                  <a:pt x="0" y="157899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31" name="Picture Placeholder 30">
            <a:extLst>
              <a:ext uri="{FF2B5EF4-FFF2-40B4-BE49-F238E27FC236}">
                <a16:creationId xmlns:a16="http://schemas.microsoft.com/office/drawing/2014/main" id="{4245DFE3-A704-46D8-9279-C8F012D8696D}"/>
              </a:ext>
            </a:extLst>
          </p:cNvPr>
          <p:cNvSpPr>
            <a:spLocks noGrp="1"/>
          </p:cNvSpPr>
          <p:nvPr>
            <p:ph type="pic" sz="quarter" idx="16"/>
          </p:nvPr>
        </p:nvSpPr>
        <p:spPr>
          <a:xfrm>
            <a:off x="6199602" y="3569955"/>
            <a:ext cx="3157992" cy="3157992"/>
          </a:xfrm>
          <a:custGeom>
            <a:avLst/>
            <a:gdLst>
              <a:gd name="connsiteX0" fmla="*/ 1578996 w 3157992"/>
              <a:gd name="connsiteY0" fmla="*/ 0 h 3157992"/>
              <a:gd name="connsiteX1" fmla="*/ 3157992 w 3157992"/>
              <a:gd name="connsiteY1" fmla="*/ 1578996 h 3157992"/>
              <a:gd name="connsiteX2" fmla="*/ 1578996 w 3157992"/>
              <a:gd name="connsiteY2" fmla="*/ 3157992 h 3157992"/>
              <a:gd name="connsiteX3" fmla="*/ 0 w 3157992"/>
              <a:gd name="connsiteY3" fmla="*/ 1578996 h 3157992"/>
            </a:gdLst>
            <a:ahLst/>
            <a:cxnLst>
              <a:cxn ang="0">
                <a:pos x="connsiteX0" y="connsiteY0"/>
              </a:cxn>
              <a:cxn ang="0">
                <a:pos x="connsiteX1" y="connsiteY1"/>
              </a:cxn>
              <a:cxn ang="0">
                <a:pos x="connsiteX2" y="connsiteY2"/>
              </a:cxn>
              <a:cxn ang="0">
                <a:pos x="connsiteX3" y="connsiteY3"/>
              </a:cxn>
            </a:cxnLst>
            <a:rect l="l" t="t" r="r" b="b"/>
            <a:pathLst>
              <a:path w="3157992" h="3157992">
                <a:moveTo>
                  <a:pt x="1578996" y="0"/>
                </a:moveTo>
                <a:lnTo>
                  <a:pt x="3157992" y="1578996"/>
                </a:lnTo>
                <a:lnTo>
                  <a:pt x="1578996" y="3157992"/>
                </a:lnTo>
                <a:lnTo>
                  <a:pt x="0" y="157899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0" name="Date Placeholder 3">
            <a:extLst>
              <a:ext uri="{FF2B5EF4-FFF2-40B4-BE49-F238E27FC236}">
                <a16:creationId xmlns:a16="http://schemas.microsoft.com/office/drawing/2014/main" id="{6B38CEBB-F948-41C0-8EA1-8309E5173FA7}"/>
              </a:ext>
            </a:extLst>
          </p:cNvPr>
          <p:cNvSpPr>
            <a:spLocks noGrp="1"/>
          </p:cNvSpPr>
          <p:nvPr>
            <p:ph type="dt" sz="half" idx="21"/>
          </p:nvPr>
        </p:nvSpPr>
        <p:spPr/>
        <p:txBody>
          <a:bodyPr/>
          <a:lstStyle>
            <a:lvl1pPr>
              <a:defRPr/>
            </a:lvl1pPr>
          </a:lstStyle>
          <a:p>
            <a:pPr>
              <a:defRPr/>
            </a:pPr>
            <a:fld id="{3993754F-FEE4-4271-9B54-72CFFFAE69C5}" type="datetimeFigureOut">
              <a:rPr lang="en-US"/>
              <a:pPr>
                <a:defRPr/>
              </a:pPr>
              <a:t>9/25/2024</a:t>
            </a:fld>
            <a:endParaRPr lang="en-US"/>
          </a:p>
        </p:txBody>
      </p:sp>
      <p:sp>
        <p:nvSpPr>
          <p:cNvPr id="11" name="Footer Placeholder 4">
            <a:extLst>
              <a:ext uri="{FF2B5EF4-FFF2-40B4-BE49-F238E27FC236}">
                <a16:creationId xmlns:a16="http://schemas.microsoft.com/office/drawing/2014/main" id="{7A568BC8-F40C-490C-BD9D-BCCE58EE9592}"/>
              </a:ext>
            </a:extLst>
          </p:cNvPr>
          <p:cNvSpPr>
            <a:spLocks noGrp="1"/>
          </p:cNvSpPr>
          <p:nvPr>
            <p:ph type="ftr" sz="quarter" idx="22"/>
          </p:nvPr>
        </p:nvSpPr>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F423E83C-6CCA-45E2-8627-294193527BBA}"/>
              </a:ext>
            </a:extLst>
          </p:cNvPr>
          <p:cNvSpPr>
            <a:spLocks noGrp="1"/>
          </p:cNvSpPr>
          <p:nvPr>
            <p:ph type="sldNum" sz="quarter" idx="23"/>
          </p:nvPr>
        </p:nvSpPr>
        <p:spPr/>
        <p:txBody>
          <a:bodyPr/>
          <a:lstStyle>
            <a:lvl1pPr>
              <a:defRPr/>
            </a:lvl1pPr>
          </a:lstStyle>
          <a:p>
            <a:pPr>
              <a:defRPr/>
            </a:pPr>
            <a:fld id="{8D932392-26CF-4DAC-8639-236BBC9525C3}" type="slidenum">
              <a:rPr lang="en-US"/>
              <a:pPr>
                <a:defRPr/>
              </a:pPr>
              <a:t>‹#›</a:t>
            </a:fld>
            <a:endParaRPr lang="en-US"/>
          </a:p>
        </p:txBody>
      </p:sp>
    </p:spTree>
    <p:extLst>
      <p:ext uri="{BB962C8B-B14F-4D97-AF65-F5344CB8AC3E}">
        <p14:creationId xmlns:p14="http://schemas.microsoft.com/office/powerpoint/2010/main" val="42714321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7_Blank">
    <p:spTree>
      <p:nvGrpSpPr>
        <p:cNvPr id="1" name=""/>
        <p:cNvGrpSpPr/>
        <p:nvPr/>
      </p:nvGrpSpPr>
      <p:grpSpPr>
        <a:xfrm>
          <a:off x="0" y="0"/>
          <a:ext cx="0" cy="0"/>
          <a:chOff x="0" y="0"/>
          <a:chExt cx="0" cy="0"/>
        </a:xfrm>
      </p:grpSpPr>
      <p:sp>
        <p:nvSpPr>
          <p:cNvPr id="14" name="Picture Placeholder 13"/>
          <p:cNvSpPr>
            <a:spLocks noGrp="1"/>
          </p:cNvSpPr>
          <p:nvPr>
            <p:ph type="pic" sz="quarter" idx="12"/>
          </p:nvPr>
        </p:nvSpPr>
        <p:spPr>
          <a:xfrm>
            <a:off x="3251200" y="0"/>
            <a:ext cx="2527300" cy="4254500"/>
          </a:xfrm>
          <a:custGeom>
            <a:avLst/>
            <a:gdLst>
              <a:gd name="connsiteX0" fmla="*/ 0 w 2527300"/>
              <a:gd name="connsiteY0" fmla="*/ 0 h 4254500"/>
              <a:gd name="connsiteX1" fmla="*/ 2527300 w 2527300"/>
              <a:gd name="connsiteY1" fmla="*/ 0 h 4254500"/>
              <a:gd name="connsiteX2" fmla="*/ 2527300 w 2527300"/>
              <a:gd name="connsiteY2" fmla="*/ 4254500 h 4254500"/>
              <a:gd name="connsiteX3" fmla="*/ 0 w 2527300"/>
              <a:gd name="connsiteY3" fmla="*/ 4254500 h 4254500"/>
            </a:gdLst>
            <a:ahLst/>
            <a:cxnLst>
              <a:cxn ang="0">
                <a:pos x="connsiteX0" y="connsiteY0"/>
              </a:cxn>
              <a:cxn ang="0">
                <a:pos x="connsiteX1" y="connsiteY1"/>
              </a:cxn>
              <a:cxn ang="0">
                <a:pos x="connsiteX2" y="connsiteY2"/>
              </a:cxn>
              <a:cxn ang="0">
                <a:pos x="connsiteX3" y="connsiteY3"/>
              </a:cxn>
            </a:cxnLst>
            <a:rect l="l" t="t" r="r" b="b"/>
            <a:pathLst>
              <a:path w="2527300" h="4254500">
                <a:moveTo>
                  <a:pt x="0" y="0"/>
                </a:moveTo>
                <a:lnTo>
                  <a:pt x="2527300" y="0"/>
                </a:lnTo>
                <a:lnTo>
                  <a:pt x="2527300" y="4254500"/>
                </a:lnTo>
                <a:lnTo>
                  <a:pt x="0" y="42545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5" name="Picture Placeholder 14"/>
          <p:cNvSpPr>
            <a:spLocks noGrp="1"/>
          </p:cNvSpPr>
          <p:nvPr>
            <p:ph type="pic" sz="quarter" idx="13"/>
          </p:nvPr>
        </p:nvSpPr>
        <p:spPr>
          <a:xfrm>
            <a:off x="609600" y="0"/>
            <a:ext cx="2527300" cy="2476500"/>
          </a:xfrm>
          <a:custGeom>
            <a:avLst/>
            <a:gdLst>
              <a:gd name="connsiteX0" fmla="*/ 0 w 2527300"/>
              <a:gd name="connsiteY0" fmla="*/ 0 h 2476500"/>
              <a:gd name="connsiteX1" fmla="*/ 2527300 w 2527300"/>
              <a:gd name="connsiteY1" fmla="*/ 0 h 2476500"/>
              <a:gd name="connsiteX2" fmla="*/ 2527300 w 2527300"/>
              <a:gd name="connsiteY2" fmla="*/ 2476500 h 2476500"/>
              <a:gd name="connsiteX3" fmla="*/ 0 w 25273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527300" h="2476500">
                <a:moveTo>
                  <a:pt x="0" y="0"/>
                </a:moveTo>
                <a:lnTo>
                  <a:pt x="2527300" y="0"/>
                </a:lnTo>
                <a:lnTo>
                  <a:pt x="2527300" y="2476500"/>
                </a:lnTo>
                <a:lnTo>
                  <a:pt x="0" y="24765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7" name="Picture Placeholder 16"/>
          <p:cNvSpPr>
            <a:spLocks noGrp="1"/>
          </p:cNvSpPr>
          <p:nvPr>
            <p:ph type="pic" sz="quarter" idx="14"/>
          </p:nvPr>
        </p:nvSpPr>
        <p:spPr>
          <a:xfrm>
            <a:off x="3253368" y="4381500"/>
            <a:ext cx="2527300" cy="2476500"/>
          </a:xfrm>
          <a:custGeom>
            <a:avLst/>
            <a:gdLst>
              <a:gd name="connsiteX0" fmla="*/ 0 w 2527300"/>
              <a:gd name="connsiteY0" fmla="*/ 0 h 2476500"/>
              <a:gd name="connsiteX1" fmla="*/ 2527300 w 2527300"/>
              <a:gd name="connsiteY1" fmla="*/ 0 h 2476500"/>
              <a:gd name="connsiteX2" fmla="*/ 2527300 w 2527300"/>
              <a:gd name="connsiteY2" fmla="*/ 2476500 h 2476500"/>
              <a:gd name="connsiteX3" fmla="*/ 0 w 25273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527300" h="2476500">
                <a:moveTo>
                  <a:pt x="0" y="0"/>
                </a:moveTo>
                <a:lnTo>
                  <a:pt x="2527300" y="0"/>
                </a:lnTo>
                <a:lnTo>
                  <a:pt x="2527300" y="2476500"/>
                </a:lnTo>
                <a:lnTo>
                  <a:pt x="0" y="24765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6" name="Picture Placeholder 15"/>
          <p:cNvSpPr>
            <a:spLocks noGrp="1"/>
          </p:cNvSpPr>
          <p:nvPr>
            <p:ph type="pic" sz="quarter" idx="15"/>
          </p:nvPr>
        </p:nvSpPr>
        <p:spPr>
          <a:xfrm>
            <a:off x="609600" y="2603500"/>
            <a:ext cx="2527300" cy="4254500"/>
          </a:xfrm>
          <a:custGeom>
            <a:avLst/>
            <a:gdLst>
              <a:gd name="connsiteX0" fmla="*/ 0 w 2527300"/>
              <a:gd name="connsiteY0" fmla="*/ 0 h 4254500"/>
              <a:gd name="connsiteX1" fmla="*/ 2527300 w 2527300"/>
              <a:gd name="connsiteY1" fmla="*/ 0 h 4254500"/>
              <a:gd name="connsiteX2" fmla="*/ 2527300 w 2527300"/>
              <a:gd name="connsiteY2" fmla="*/ 4254500 h 4254500"/>
              <a:gd name="connsiteX3" fmla="*/ 0 w 2527300"/>
              <a:gd name="connsiteY3" fmla="*/ 4254500 h 4254500"/>
            </a:gdLst>
            <a:ahLst/>
            <a:cxnLst>
              <a:cxn ang="0">
                <a:pos x="connsiteX0" y="connsiteY0"/>
              </a:cxn>
              <a:cxn ang="0">
                <a:pos x="connsiteX1" y="connsiteY1"/>
              </a:cxn>
              <a:cxn ang="0">
                <a:pos x="connsiteX2" y="connsiteY2"/>
              </a:cxn>
              <a:cxn ang="0">
                <a:pos x="connsiteX3" y="connsiteY3"/>
              </a:cxn>
            </a:cxnLst>
            <a:rect l="l" t="t" r="r" b="b"/>
            <a:pathLst>
              <a:path w="2527300" h="4254500">
                <a:moveTo>
                  <a:pt x="0" y="0"/>
                </a:moveTo>
                <a:lnTo>
                  <a:pt x="2527300" y="0"/>
                </a:lnTo>
                <a:lnTo>
                  <a:pt x="2527300" y="4254500"/>
                </a:lnTo>
                <a:lnTo>
                  <a:pt x="0" y="42545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6" name="Footer Placeholder 2">
            <a:extLst>
              <a:ext uri="{FF2B5EF4-FFF2-40B4-BE49-F238E27FC236}">
                <a16:creationId xmlns:a16="http://schemas.microsoft.com/office/drawing/2014/main" id="{DC1FB6E9-40EC-4C5C-9BFE-8F5C4A21F1EA}"/>
              </a:ext>
            </a:extLst>
          </p:cNvPr>
          <p:cNvSpPr>
            <a:spLocks noGrp="1"/>
          </p:cNvSpPr>
          <p:nvPr>
            <p:ph type="ftr" sz="quarter" idx="16"/>
          </p:nvPr>
        </p:nvSpPr>
        <p:spPr>
          <a:xfrm>
            <a:off x="184150" y="6356350"/>
            <a:ext cx="4114800" cy="365125"/>
          </a:xfrm>
        </p:spPr>
        <p:txBody>
          <a:bodyPr/>
          <a:lstStyle>
            <a:lvl1pPr>
              <a:defRPr/>
            </a:lvl1pPr>
          </a:lstStyle>
          <a:p>
            <a:pPr>
              <a:defRPr/>
            </a:pPr>
            <a:endParaRPr lang="en-US"/>
          </a:p>
        </p:txBody>
      </p:sp>
      <p:sp>
        <p:nvSpPr>
          <p:cNvPr id="7" name="Slide Number Placeholder 3">
            <a:extLst>
              <a:ext uri="{FF2B5EF4-FFF2-40B4-BE49-F238E27FC236}">
                <a16:creationId xmlns:a16="http://schemas.microsoft.com/office/drawing/2014/main" id="{0CEFEF8B-755E-481F-AD40-60700D2BFF07}"/>
              </a:ext>
            </a:extLst>
          </p:cNvPr>
          <p:cNvSpPr>
            <a:spLocks noGrp="1"/>
          </p:cNvSpPr>
          <p:nvPr>
            <p:ph type="sldNum" sz="quarter" idx="17"/>
          </p:nvPr>
        </p:nvSpPr>
        <p:spPr>
          <a:xfrm>
            <a:off x="11442700" y="392113"/>
            <a:ext cx="660400" cy="365125"/>
          </a:xfrm>
        </p:spPr>
        <p:txBody>
          <a:bodyPr/>
          <a:lstStyle>
            <a:lvl1pPr>
              <a:defRPr/>
            </a:lvl1pPr>
          </a:lstStyle>
          <a:p>
            <a:pPr>
              <a:defRPr/>
            </a:pPr>
            <a:fld id="{7A2BD807-4822-487E-8036-52CDC2177014}" type="slidenum">
              <a:rPr lang="en-US"/>
              <a:pPr>
                <a:defRPr/>
              </a:pPr>
              <a:t>‹#›</a:t>
            </a:fld>
            <a:endParaRPr lang="en-US"/>
          </a:p>
        </p:txBody>
      </p:sp>
    </p:spTree>
    <p:extLst>
      <p:ext uri="{BB962C8B-B14F-4D97-AF65-F5344CB8AC3E}">
        <p14:creationId xmlns:p14="http://schemas.microsoft.com/office/powerpoint/2010/main" val="23690219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48_Blank">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04D2B682-FF4E-4D7B-90F9-5B5B672BAD27}"/>
              </a:ext>
            </a:extLst>
          </p:cNvPr>
          <p:cNvSpPr>
            <a:spLocks noGrp="1"/>
          </p:cNvSpPr>
          <p:nvPr>
            <p:ph type="pic" sz="quarter" idx="18"/>
          </p:nvPr>
        </p:nvSpPr>
        <p:spPr>
          <a:xfrm>
            <a:off x="3484803" y="2221104"/>
            <a:ext cx="2415792" cy="2415792"/>
          </a:xfrm>
          <a:custGeom>
            <a:avLst/>
            <a:gdLst>
              <a:gd name="connsiteX0" fmla="*/ 1207896 w 2415792"/>
              <a:gd name="connsiteY0" fmla="*/ 0 h 2415792"/>
              <a:gd name="connsiteX1" fmla="*/ 2415792 w 2415792"/>
              <a:gd name="connsiteY1" fmla="*/ 1207896 h 2415792"/>
              <a:gd name="connsiteX2" fmla="*/ 1207896 w 2415792"/>
              <a:gd name="connsiteY2" fmla="*/ 2415792 h 2415792"/>
              <a:gd name="connsiteX3" fmla="*/ 0 w 2415792"/>
              <a:gd name="connsiteY3" fmla="*/ 1207896 h 2415792"/>
            </a:gdLst>
            <a:ahLst/>
            <a:cxnLst>
              <a:cxn ang="0">
                <a:pos x="connsiteX0" y="connsiteY0"/>
              </a:cxn>
              <a:cxn ang="0">
                <a:pos x="connsiteX1" y="connsiteY1"/>
              </a:cxn>
              <a:cxn ang="0">
                <a:pos x="connsiteX2" y="connsiteY2"/>
              </a:cxn>
              <a:cxn ang="0">
                <a:pos x="connsiteX3" y="connsiteY3"/>
              </a:cxn>
            </a:cxnLst>
            <a:rect l="l" t="t" r="r" b="b"/>
            <a:pathLst>
              <a:path w="2415792" h="2415792">
                <a:moveTo>
                  <a:pt x="1207896" y="0"/>
                </a:moveTo>
                <a:lnTo>
                  <a:pt x="2415792" y="1207896"/>
                </a:lnTo>
                <a:lnTo>
                  <a:pt x="1207896" y="2415792"/>
                </a:lnTo>
                <a:lnTo>
                  <a:pt x="0" y="120789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27" name="Picture Placeholder 26">
            <a:extLst>
              <a:ext uri="{FF2B5EF4-FFF2-40B4-BE49-F238E27FC236}">
                <a16:creationId xmlns:a16="http://schemas.microsoft.com/office/drawing/2014/main" id="{610906D6-4C8F-4BBF-9FB9-8EFF2C75993F}"/>
              </a:ext>
            </a:extLst>
          </p:cNvPr>
          <p:cNvSpPr>
            <a:spLocks noGrp="1"/>
          </p:cNvSpPr>
          <p:nvPr>
            <p:ph type="pic" sz="quarter" idx="19"/>
          </p:nvPr>
        </p:nvSpPr>
        <p:spPr>
          <a:xfrm>
            <a:off x="2242977" y="3462930"/>
            <a:ext cx="2415792" cy="2415792"/>
          </a:xfrm>
          <a:custGeom>
            <a:avLst/>
            <a:gdLst>
              <a:gd name="connsiteX0" fmla="*/ 1207896 w 2415792"/>
              <a:gd name="connsiteY0" fmla="*/ 0 h 2415792"/>
              <a:gd name="connsiteX1" fmla="*/ 2415792 w 2415792"/>
              <a:gd name="connsiteY1" fmla="*/ 1207896 h 2415792"/>
              <a:gd name="connsiteX2" fmla="*/ 1207896 w 2415792"/>
              <a:gd name="connsiteY2" fmla="*/ 2415792 h 2415792"/>
              <a:gd name="connsiteX3" fmla="*/ 0 w 2415792"/>
              <a:gd name="connsiteY3" fmla="*/ 1207896 h 2415792"/>
            </a:gdLst>
            <a:ahLst/>
            <a:cxnLst>
              <a:cxn ang="0">
                <a:pos x="connsiteX0" y="connsiteY0"/>
              </a:cxn>
              <a:cxn ang="0">
                <a:pos x="connsiteX1" y="connsiteY1"/>
              </a:cxn>
              <a:cxn ang="0">
                <a:pos x="connsiteX2" y="connsiteY2"/>
              </a:cxn>
              <a:cxn ang="0">
                <a:pos x="connsiteX3" y="connsiteY3"/>
              </a:cxn>
            </a:cxnLst>
            <a:rect l="l" t="t" r="r" b="b"/>
            <a:pathLst>
              <a:path w="2415792" h="2415792">
                <a:moveTo>
                  <a:pt x="1207896" y="0"/>
                </a:moveTo>
                <a:lnTo>
                  <a:pt x="2415792" y="1207896"/>
                </a:lnTo>
                <a:lnTo>
                  <a:pt x="1207896" y="2415792"/>
                </a:lnTo>
                <a:lnTo>
                  <a:pt x="0" y="120789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28" name="Picture Placeholder 27">
            <a:extLst>
              <a:ext uri="{FF2B5EF4-FFF2-40B4-BE49-F238E27FC236}">
                <a16:creationId xmlns:a16="http://schemas.microsoft.com/office/drawing/2014/main" id="{5336C18A-EA63-4EB0-A2A8-7A32C4BBA359}"/>
              </a:ext>
            </a:extLst>
          </p:cNvPr>
          <p:cNvSpPr>
            <a:spLocks noGrp="1"/>
          </p:cNvSpPr>
          <p:nvPr>
            <p:ph type="pic" sz="quarter" idx="20"/>
          </p:nvPr>
        </p:nvSpPr>
        <p:spPr>
          <a:xfrm>
            <a:off x="1001152" y="2221104"/>
            <a:ext cx="2415792" cy="2415792"/>
          </a:xfrm>
          <a:custGeom>
            <a:avLst/>
            <a:gdLst>
              <a:gd name="connsiteX0" fmla="*/ 1207896 w 2415792"/>
              <a:gd name="connsiteY0" fmla="*/ 0 h 2415792"/>
              <a:gd name="connsiteX1" fmla="*/ 2415792 w 2415792"/>
              <a:gd name="connsiteY1" fmla="*/ 1207896 h 2415792"/>
              <a:gd name="connsiteX2" fmla="*/ 1207896 w 2415792"/>
              <a:gd name="connsiteY2" fmla="*/ 2415792 h 2415792"/>
              <a:gd name="connsiteX3" fmla="*/ 0 w 2415792"/>
              <a:gd name="connsiteY3" fmla="*/ 1207896 h 2415792"/>
            </a:gdLst>
            <a:ahLst/>
            <a:cxnLst>
              <a:cxn ang="0">
                <a:pos x="connsiteX0" y="connsiteY0"/>
              </a:cxn>
              <a:cxn ang="0">
                <a:pos x="connsiteX1" y="connsiteY1"/>
              </a:cxn>
              <a:cxn ang="0">
                <a:pos x="connsiteX2" y="connsiteY2"/>
              </a:cxn>
              <a:cxn ang="0">
                <a:pos x="connsiteX3" y="connsiteY3"/>
              </a:cxn>
            </a:cxnLst>
            <a:rect l="l" t="t" r="r" b="b"/>
            <a:pathLst>
              <a:path w="2415792" h="2415792">
                <a:moveTo>
                  <a:pt x="1207896" y="0"/>
                </a:moveTo>
                <a:lnTo>
                  <a:pt x="2415792" y="1207896"/>
                </a:lnTo>
                <a:lnTo>
                  <a:pt x="1207896" y="2415792"/>
                </a:lnTo>
                <a:lnTo>
                  <a:pt x="0" y="120789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25" name="Picture Placeholder 24">
            <a:extLst>
              <a:ext uri="{FF2B5EF4-FFF2-40B4-BE49-F238E27FC236}">
                <a16:creationId xmlns:a16="http://schemas.microsoft.com/office/drawing/2014/main" id="{0F7600B7-2ACD-45B6-98A0-38BF4DE98D9E}"/>
              </a:ext>
            </a:extLst>
          </p:cNvPr>
          <p:cNvSpPr>
            <a:spLocks noGrp="1"/>
          </p:cNvSpPr>
          <p:nvPr>
            <p:ph type="pic" sz="quarter" idx="17"/>
          </p:nvPr>
        </p:nvSpPr>
        <p:spPr>
          <a:xfrm>
            <a:off x="2242977" y="979278"/>
            <a:ext cx="2415792" cy="2415793"/>
          </a:xfrm>
          <a:custGeom>
            <a:avLst/>
            <a:gdLst>
              <a:gd name="connsiteX0" fmla="*/ 1207896 w 2415792"/>
              <a:gd name="connsiteY0" fmla="*/ 0 h 2415793"/>
              <a:gd name="connsiteX1" fmla="*/ 2415792 w 2415792"/>
              <a:gd name="connsiteY1" fmla="*/ 1207897 h 2415793"/>
              <a:gd name="connsiteX2" fmla="*/ 1207896 w 2415792"/>
              <a:gd name="connsiteY2" fmla="*/ 2415793 h 2415793"/>
              <a:gd name="connsiteX3" fmla="*/ 0 w 2415792"/>
              <a:gd name="connsiteY3" fmla="*/ 1207897 h 2415793"/>
            </a:gdLst>
            <a:ahLst/>
            <a:cxnLst>
              <a:cxn ang="0">
                <a:pos x="connsiteX0" y="connsiteY0"/>
              </a:cxn>
              <a:cxn ang="0">
                <a:pos x="connsiteX1" y="connsiteY1"/>
              </a:cxn>
              <a:cxn ang="0">
                <a:pos x="connsiteX2" y="connsiteY2"/>
              </a:cxn>
              <a:cxn ang="0">
                <a:pos x="connsiteX3" y="connsiteY3"/>
              </a:cxn>
            </a:cxnLst>
            <a:rect l="l" t="t" r="r" b="b"/>
            <a:pathLst>
              <a:path w="2415792" h="2415793">
                <a:moveTo>
                  <a:pt x="1207896" y="0"/>
                </a:moveTo>
                <a:lnTo>
                  <a:pt x="2415792" y="1207897"/>
                </a:lnTo>
                <a:lnTo>
                  <a:pt x="1207896" y="2415793"/>
                </a:lnTo>
                <a:lnTo>
                  <a:pt x="0" y="1207897"/>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6" name="Date Placeholder 3">
            <a:extLst>
              <a:ext uri="{FF2B5EF4-FFF2-40B4-BE49-F238E27FC236}">
                <a16:creationId xmlns:a16="http://schemas.microsoft.com/office/drawing/2014/main" id="{B9B62FF1-D8C6-461A-B7B4-0EFBC237DFEB}"/>
              </a:ext>
            </a:extLst>
          </p:cNvPr>
          <p:cNvSpPr>
            <a:spLocks noGrp="1"/>
          </p:cNvSpPr>
          <p:nvPr>
            <p:ph type="dt" sz="half" idx="21"/>
          </p:nvPr>
        </p:nvSpPr>
        <p:spPr/>
        <p:txBody>
          <a:bodyPr/>
          <a:lstStyle>
            <a:lvl1pPr>
              <a:defRPr/>
            </a:lvl1pPr>
          </a:lstStyle>
          <a:p>
            <a:pPr>
              <a:defRPr/>
            </a:pPr>
            <a:fld id="{2E410C8C-25D6-44BF-9DCC-5E95B61C0F18}" type="datetimeFigureOut">
              <a:rPr lang="en-US"/>
              <a:pPr>
                <a:defRPr/>
              </a:pPr>
              <a:t>9/25/2024</a:t>
            </a:fld>
            <a:endParaRPr lang="en-US"/>
          </a:p>
        </p:txBody>
      </p:sp>
      <p:sp>
        <p:nvSpPr>
          <p:cNvPr id="7" name="Footer Placeholder 4">
            <a:extLst>
              <a:ext uri="{FF2B5EF4-FFF2-40B4-BE49-F238E27FC236}">
                <a16:creationId xmlns:a16="http://schemas.microsoft.com/office/drawing/2014/main" id="{4F9B9E6E-2E8C-4BD5-8DAC-918B73D91F0C}"/>
              </a:ext>
            </a:extLst>
          </p:cNvPr>
          <p:cNvSpPr>
            <a:spLocks noGrp="1"/>
          </p:cNvSpPr>
          <p:nvPr>
            <p:ph type="ftr" sz="quarter" idx="22"/>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A034EF69-17EE-48D2-9EFA-5B0C38FE00B3}"/>
              </a:ext>
            </a:extLst>
          </p:cNvPr>
          <p:cNvSpPr>
            <a:spLocks noGrp="1"/>
          </p:cNvSpPr>
          <p:nvPr>
            <p:ph type="sldNum" sz="quarter" idx="23"/>
          </p:nvPr>
        </p:nvSpPr>
        <p:spPr/>
        <p:txBody>
          <a:bodyPr/>
          <a:lstStyle>
            <a:lvl1pPr>
              <a:defRPr/>
            </a:lvl1pPr>
          </a:lstStyle>
          <a:p>
            <a:pPr>
              <a:defRPr/>
            </a:pPr>
            <a:fld id="{157FA2DB-288D-4160-ACFD-AFD71B7FFFFA}" type="slidenum">
              <a:rPr lang="en-US"/>
              <a:pPr>
                <a:defRPr/>
              </a:pPr>
              <a:t>‹#›</a:t>
            </a:fld>
            <a:endParaRPr lang="en-US"/>
          </a:p>
        </p:txBody>
      </p:sp>
    </p:spTree>
    <p:extLst>
      <p:ext uri="{BB962C8B-B14F-4D97-AF65-F5344CB8AC3E}">
        <p14:creationId xmlns:p14="http://schemas.microsoft.com/office/powerpoint/2010/main" val="17004310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B910DED-15C0-40D3-B95E-2182620E1B99}" type="datetime1">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442357" y="391894"/>
            <a:ext cx="661086" cy="365125"/>
          </a:xfrm>
          <a:prstGeom prst="rect">
            <a:avLst/>
          </a:prstGeom>
        </p:spPr>
        <p:txBody>
          <a:bodyPr/>
          <a:lstStyle/>
          <a:p>
            <a:fld id="{592AEA17-5934-4916-8B33-C24822774422}" type="slidenum">
              <a:rPr lang="en-US" smtClean="0"/>
              <a:t>‹#›</a:t>
            </a:fld>
            <a:endParaRPr lang="en-US"/>
          </a:p>
        </p:txBody>
      </p:sp>
      <p:sp>
        <p:nvSpPr>
          <p:cNvPr id="24" name="Picture Placeholder 23"/>
          <p:cNvSpPr>
            <a:spLocks noGrp="1"/>
          </p:cNvSpPr>
          <p:nvPr>
            <p:ph type="pic" sz="quarter" idx="13"/>
          </p:nvPr>
        </p:nvSpPr>
        <p:spPr>
          <a:xfrm>
            <a:off x="1044232" y="2033032"/>
            <a:ext cx="1935186" cy="1933341"/>
          </a:xfrm>
          <a:custGeom>
            <a:avLst/>
            <a:gdLst>
              <a:gd name="connsiteX0" fmla="*/ 0 w 1935186"/>
              <a:gd name="connsiteY0" fmla="*/ 0 h 1933341"/>
              <a:gd name="connsiteX1" fmla="*/ 1935186 w 1935186"/>
              <a:gd name="connsiteY1" fmla="*/ 0 h 1933341"/>
              <a:gd name="connsiteX2" fmla="*/ 1935186 w 1935186"/>
              <a:gd name="connsiteY2" fmla="*/ 1933341 h 1933341"/>
              <a:gd name="connsiteX3" fmla="*/ 0 w 1935186"/>
              <a:gd name="connsiteY3" fmla="*/ 1933341 h 1933341"/>
            </a:gdLst>
            <a:ahLst/>
            <a:cxnLst>
              <a:cxn ang="0">
                <a:pos x="connsiteX0" y="connsiteY0"/>
              </a:cxn>
              <a:cxn ang="0">
                <a:pos x="connsiteX1" y="connsiteY1"/>
              </a:cxn>
              <a:cxn ang="0">
                <a:pos x="connsiteX2" y="connsiteY2"/>
              </a:cxn>
              <a:cxn ang="0">
                <a:pos x="connsiteX3" y="connsiteY3"/>
              </a:cxn>
            </a:cxnLst>
            <a:rect l="l" t="t" r="r" b="b"/>
            <a:pathLst>
              <a:path w="1935186" h="1933341">
                <a:moveTo>
                  <a:pt x="0" y="0"/>
                </a:moveTo>
                <a:lnTo>
                  <a:pt x="1935186" y="0"/>
                </a:lnTo>
                <a:lnTo>
                  <a:pt x="1935186" y="1933341"/>
                </a:lnTo>
                <a:lnTo>
                  <a:pt x="0" y="1933341"/>
                </a:lnTo>
                <a:close/>
              </a:path>
            </a:pathLst>
          </a:custGeom>
          <a:solidFill>
            <a:schemeClr val="bg1">
              <a:lumMod val="95000"/>
            </a:schemeClr>
          </a:solidFill>
        </p:spPr>
        <p:txBody>
          <a:bodyPr wrap="square">
            <a:noAutofit/>
          </a:bodyPr>
          <a:lstStyle>
            <a:lvl1pPr>
              <a:defRPr sz="1200"/>
            </a:lvl1pPr>
          </a:lstStyle>
          <a:p>
            <a:endParaRPr lang="en-US"/>
          </a:p>
        </p:txBody>
      </p:sp>
      <p:sp>
        <p:nvSpPr>
          <p:cNvPr id="27" name="Picture Placeholder 26"/>
          <p:cNvSpPr>
            <a:spLocks noGrp="1"/>
          </p:cNvSpPr>
          <p:nvPr>
            <p:ph type="pic" sz="quarter" idx="14"/>
          </p:nvPr>
        </p:nvSpPr>
        <p:spPr>
          <a:xfrm>
            <a:off x="1044232" y="4229449"/>
            <a:ext cx="1935186" cy="1933341"/>
          </a:xfrm>
          <a:custGeom>
            <a:avLst/>
            <a:gdLst>
              <a:gd name="connsiteX0" fmla="*/ 0 w 1935186"/>
              <a:gd name="connsiteY0" fmla="*/ 0 h 1933341"/>
              <a:gd name="connsiteX1" fmla="*/ 1935186 w 1935186"/>
              <a:gd name="connsiteY1" fmla="*/ 0 h 1933341"/>
              <a:gd name="connsiteX2" fmla="*/ 1935186 w 1935186"/>
              <a:gd name="connsiteY2" fmla="*/ 1933341 h 1933341"/>
              <a:gd name="connsiteX3" fmla="*/ 0 w 1935186"/>
              <a:gd name="connsiteY3" fmla="*/ 1933341 h 1933341"/>
            </a:gdLst>
            <a:ahLst/>
            <a:cxnLst>
              <a:cxn ang="0">
                <a:pos x="connsiteX0" y="connsiteY0"/>
              </a:cxn>
              <a:cxn ang="0">
                <a:pos x="connsiteX1" y="connsiteY1"/>
              </a:cxn>
              <a:cxn ang="0">
                <a:pos x="connsiteX2" y="connsiteY2"/>
              </a:cxn>
              <a:cxn ang="0">
                <a:pos x="connsiteX3" y="connsiteY3"/>
              </a:cxn>
            </a:cxnLst>
            <a:rect l="l" t="t" r="r" b="b"/>
            <a:pathLst>
              <a:path w="1935186" h="1933341">
                <a:moveTo>
                  <a:pt x="0" y="0"/>
                </a:moveTo>
                <a:lnTo>
                  <a:pt x="1935186" y="0"/>
                </a:lnTo>
                <a:lnTo>
                  <a:pt x="1935186" y="1933341"/>
                </a:lnTo>
                <a:lnTo>
                  <a:pt x="0" y="1933341"/>
                </a:lnTo>
                <a:close/>
              </a:path>
            </a:pathLst>
          </a:custGeom>
          <a:solidFill>
            <a:schemeClr val="bg1">
              <a:lumMod val="95000"/>
            </a:schemeClr>
          </a:solidFill>
        </p:spPr>
        <p:txBody>
          <a:bodyPr wrap="square">
            <a:noAutofit/>
          </a:bodyPr>
          <a:lstStyle>
            <a:lvl1pPr>
              <a:defRPr sz="1200"/>
            </a:lvl1pPr>
          </a:lstStyle>
          <a:p>
            <a:endParaRPr lang="en-US"/>
          </a:p>
        </p:txBody>
      </p:sp>
      <p:sp>
        <p:nvSpPr>
          <p:cNvPr id="25" name="Picture Placeholder 24"/>
          <p:cNvSpPr>
            <a:spLocks noGrp="1"/>
          </p:cNvSpPr>
          <p:nvPr>
            <p:ph type="pic" sz="quarter" idx="15"/>
          </p:nvPr>
        </p:nvSpPr>
        <p:spPr>
          <a:xfrm>
            <a:off x="6215563" y="2033032"/>
            <a:ext cx="1935186" cy="1933341"/>
          </a:xfrm>
          <a:custGeom>
            <a:avLst/>
            <a:gdLst>
              <a:gd name="connsiteX0" fmla="*/ 0 w 1935186"/>
              <a:gd name="connsiteY0" fmla="*/ 0 h 1933341"/>
              <a:gd name="connsiteX1" fmla="*/ 1935186 w 1935186"/>
              <a:gd name="connsiteY1" fmla="*/ 0 h 1933341"/>
              <a:gd name="connsiteX2" fmla="*/ 1935186 w 1935186"/>
              <a:gd name="connsiteY2" fmla="*/ 1933341 h 1933341"/>
              <a:gd name="connsiteX3" fmla="*/ 0 w 1935186"/>
              <a:gd name="connsiteY3" fmla="*/ 1933341 h 1933341"/>
            </a:gdLst>
            <a:ahLst/>
            <a:cxnLst>
              <a:cxn ang="0">
                <a:pos x="connsiteX0" y="connsiteY0"/>
              </a:cxn>
              <a:cxn ang="0">
                <a:pos x="connsiteX1" y="connsiteY1"/>
              </a:cxn>
              <a:cxn ang="0">
                <a:pos x="connsiteX2" y="connsiteY2"/>
              </a:cxn>
              <a:cxn ang="0">
                <a:pos x="connsiteX3" y="connsiteY3"/>
              </a:cxn>
            </a:cxnLst>
            <a:rect l="l" t="t" r="r" b="b"/>
            <a:pathLst>
              <a:path w="1935186" h="1933341">
                <a:moveTo>
                  <a:pt x="0" y="0"/>
                </a:moveTo>
                <a:lnTo>
                  <a:pt x="1935186" y="0"/>
                </a:lnTo>
                <a:lnTo>
                  <a:pt x="1935186" y="1933341"/>
                </a:lnTo>
                <a:lnTo>
                  <a:pt x="0" y="1933341"/>
                </a:lnTo>
                <a:close/>
              </a:path>
            </a:pathLst>
          </a:custGeom>
          <a:solidFill>
            <a:schemeClr val="bg1">
              <a:lumMod val="95000"/>
            </a:schemeClr>
          </a:solidFill>
        </p:spPr>
        <p:txBody>
          <a:bodyPr wrap="square">
            <a:noAutofit/>
          </a:bodyPr>
          <a:lstStyle>
            <a:lvl1pPr>
              <a:defRPr sz="1200"/>
            </a:lvl1pPr>
          </a:lstStyle>
          <a:p>
            <a:endParaRPr lang="en-US"/>
          </a:p>
        </p:txBody>
      </p:sp>
      <p:sp>
        <p:nvSpPr>
          <p:cNvPr id="28" name="Picture Placeholder 27"/>
          <p:cNvSpPr>
            <a:spLocks noGrp="1"/>
          </p:cNvSpPr>
          <p:nvPr>
            <p:ph type="pic" sz="quarter" idx="16"/>
          </p:nvPr>
        </p:nvSpPr>
        <p:spPr>
          <a:xfrm>
            <a:off x="6215563" y="4229449"/>
            <a:ext cx="1935186" cy="1933341"/>
          </a:xfrm>
          <a:custGeom>
            <a:avLst/>
            <a:gdLst>
              <a:gd name="connsiteX0" fmla="*/ 0 w 1935186"/>
              <a:gd name="connsiteY0" fmla="*/ 0 h 1933341"/>
              <a:gd name="connsiteX1" fmla="*/ 1935186 w 1935186"/>
              <a:gd name="connsiteY1" fmla="*/ 0 h 1933341"/>
              <a:gd name="connsiteX2" fmla="*/ 1935186 w 1935186"/>
              <a:gd name="connsiteY2" fmla="*/ 1933341 h 1933341"/>
              <a:gd name="connsiteX3" fmla="*/ 0 w 1935186"/>
              <a:gd name="connsiteY3" fmla="*/ 1933341 h 1933341"/>
            </a:gdLst>
            <a:ahLst/>
            <a:cxnLst>
              <a:cxn ang="0">
                <a:pos x="connsiteX0" y="connsiteY0"/>
              </a:cxn>
              <a:cxn ang="0">
                <a:pos x="connsiteX1" y="connsiteY1"/>
              </a:cxn>
              <a:cxn ang="0">
                <a:pos x="connsiteX2" y="connsiteY2"/>
              </a:cxn>
              <a:cxn ang="0">
                <a:pos x="connsiteX3" y="connsiteY3"/>
              </a:cxn>
            </a:cxnLst>
            <a:rect l="l" t="t" r="r" b="b"/>
            <a:pathLst>
              <a:path w="1935186" h="1933341">
                <a:moveTo>
                  <a:pt x="0" y="0"/>
                </a:moveTo>
                <a:lnTo>
                  <a:pt x="1935186" y="0"/>
                </a:lnTo>
                <a:lnTo>
                  <a:pt x="1935186" y="1933341"/>
                </a:lnTo>
                <a:lnTo>
                  <a:pt x="0" y="1933341"/>
                </a:lnTo>
                <a:close/>
              </a:path>
            </a:pathLst>
          </a:custGeom>
          <a:solidFill>
            <a:schemeClr val="bg1">
              <a:lumMod val="95000"/>
            </a:schemeClr>
          </a:solid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198006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BA7FE8-6B65-E86E-6765-65902BB360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1A2774-FCC0-5436-C507-DD951FE874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942E5C-6213-B2A0-3E01-FE400F8EB66F}"/>
              </a:ext>
            </a:extLst>
          </p:cNvPr>
          <p:cNvSpPr>
            <a:spLocks noGrp="1"/>
          </p:cNvSpPr>
          <p:nvPr>
            <p:ph type="dt" sz="half" idx="10"/>
          </p:nvPr>
        </p:nvSpPr>
        <p:spPr/>
        <p:txBody>
          <a:bodyPr/>
          <a:lstStyle/>
          <a:p>
            <a:fld id="{CE0C846E-A752-43C6-8FE3-00F95201CC2B}" type="datetimeFigureOut">
              <a:rPr lang="en-US" smtClean="0"/>
              <a:t>9/25/2024</a:t>
            </a:fld>
            <a:endParaRPr lang="en-US"/>
          </a:p>
        </p:txBody>
      </p:sp>
      <p:sp>
        <p:nvSpPr>
          <p:cNvPr id="5" name="Footer Placeholder 4">
            <a:extLst>
              <a:ext uri="{FF2B5EF4-FFF2-40B4-BE49-F238E27FC236}">
                <a16:creationId xmlns:a16="http://schemas.microsoft.com/office/drawing/2014/main" id="{DAAF205B-3832-B43D-CB70-22ED530FB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66DA37-A5B3-F3CF-E134-65B468C87953}"/>
              </a:ext>
            </a:extLst>
          </p:cNvPr>
          <p:cNvSpPr>
            <a:spLocks noGrp="1"/>
          </p:cNvSpPr>
          <p:nvPr>
            <p:ph type="sldNum" sz="quarter" idx="12"/>
          </p:nvPr>
        </p:nvSpPr>
        <p:spPr/>
        <p:txBody>
          <a:bodyPr/>
          <a:lstStyle/>
          <a:p>
            <a:fld id="{F39A8847-5A4B-48E4-8E3D-66B1E18974CF}" type="slidenum">
              <a:rPr lang="en-US" smtClean="0"/>
              <a:t>‹#›</a:t>
            </a:fld>
            <a:endParaRPr lang="en-US"/>
          </a:p>
        </p:txBody>
      </p:sp>
    </p:spTree>
    <p:extLst>
      <p:ext uri="{BB962C8B-B14F-4D97-AF65-F5344CB8AC3E}">
        <p14:creationId xmlns:p14="http://schemas.microsoft.com/office/powerpoint/2010/main" val="5716713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1D10A773-8BD7-44C5-8B2E-07C6ABCE28E8}"/>
              </a:ext>
            </a:extLst>
          </p:cNvPr>
          <p:cNvSpPr>
            <a:spLocks noGrp="1"/>
          </p:cNvSpPr>
          <p:nvPr>
            <p:ph type="pic" sz="quarter" idx="18"/>
          </p:nvPr>
        </p:nvSpPr>
        <p:spPr>
          <a:xfrm>
            <a:off x="7176897" y="2086280"/>
            <a:ext cx="2063305" cy="2064006"/>
          </a:xfrm>
          <a:custGeom>
            <a:avLst/>
            <a:gdLst>
              <a:gd name="connsiteX0" fmla="*/ 0 w 2063305"/>
              <a:gd name="connsiteY0" fmla="*/ 0 h 2064006"/>
              <a:gd name="connsiteX1" fmla="*/ 2063305 w 2063305"/>
              <a:gd name="connsiteY1" fmla="*/ 0 h 2064006"/>
              <a:gd name="connsiteX2" fmla="*/ 2063305 w 2063305"/>
              <a:gd name="connsiteY2" fmla="*/ 2064006 h 2064006"/>
              <a:gd name="connsiteX3" fmla="*/ 0 w 2063305"/>
              <a:gd name="connsiteY3" fmla="*/ 2064006 h 2064006"/>
            </a:gdLst>
            <a:ahLst/>
            <a:cxnLst>
              <a:cxn ang="0">
                <a:pos x="connsiteX0" y="connsiteY0"/>
              </a:cxn>
              <a:cxn ang="0">
                <a:pos x="connsiteX1" y="connsiteY1"/>
              </a:cxn>
              <a:cxn ang="0">
                <a:pos x="connsiteX2" y="connsiteY2"/>
              </a:cxn>
              <a:cxn ang="0">
                <a:pos x="connsiteX3" y="connsiteY3"/>
              </a:cxn>
            </a:cxnLst>
            <a:rect l="l" t="t" r="r" b="b"/>
            <a:pathLst>
              <a:path w="2063305" h="2064006">
                <a:moveTo>
                  <a:pt x="0" y="0"/>
                </a:moveTo>
                <a:lnTo>
                  <a:pt x="2063305" y="0"/>
                </a:lnTo>
                <a:lnTo>
                  <a:pt x="2063305" y="2064006"/>
                </a:lnTo>
                <a:lnTo>
                  <a:pt x="0" y="2064006"/>
                </a:lnTo>
                <a:close/>
              </a:path>
            </a:pathLst>
          </a:custGeom>
          <a:solidFill>
            <a:schemeClr val="bg1">
              <a:lumMod val="95000"/>
            </a:schemeClr>
          </a:solidFill>
        </p:spPr>
        <p:txBody>
          <a:bodyPr wrap="square">
            <a:noAutofit/>
          </a:bodyPr>
          <a:lstStyle>
            <a:lvl1pPr>
              <a:defRPr sz="1800"/>
            </a:lvl1pPr>
          </a:lstStyle>
          <a:p>
            <a:endParaRPr lang="en-US"/>
          </a:p>
        </p:txBody>
      </p:sp>
      <p:sp>
        <p:nvSpPr>
          <p:cNvPr id="22" name="Picture Placeholder 21">
            <a:extLst>
              <a:ext uri="{FF2B5EF4-FFF2-40B4-BE49-F238E27FC236}">
                <a16:creationId xmlns:a16="http://schemas.microsoft.com/office/drawing/2014/main" id="{CBFD30D3-4937-4CB8-AB14-EF6456DB011A}"/>
              </a:ext>
            </a:extLst>
          </p:cNvPr>
          <p:cNvSpPr>
            <a:spLocks noGrp="1"/>
          </p:cNvSpPr>
          <p:nvPr>
            <p:ph type="pic" sz="quarter" idx="19"/>
          </p:nvPr>
        </p:nvSpPr>
        <p:spPr>
          <a:xfrm>
            <a:off x="9289796" y="4198480"/>
            <a:ext cx="2063305" cy="2064006"/>
          </a:xfrm>
          <a:custGeom>
            <a:avLst/>
            <a:gdLst>
              <a:gd name="connsiteX0" fmla="*/ 0 w 2063305"/>
              <a:gd name="connsiteY0" fmla="*/ 0 h 2064006"/>
              <a:gd name="connsiteX1" fmla="*/ 2063305 w 2063305"/>
              <a:gd name="connsiteY1" fmla="*/ 0 h 2064006"/>
              <a:gd name="connsiteX2" fmla="*/ 2063305 w 2063305"/>
              <a:gd name="connsiteY2" fmla="*/ 2064006 h 2064006"/>
              <a:gd name="connsiteX3" fmla="*/ 0 w 2063305"/>
              <a:gd name="connsiteY3" fmla="*/ 2064006 h 2064006"/>
            </a:gdLst>
            <a:ahLst/>
            <a:cxnLst>
              <a:cxn ang="0">
                <a:pos x="connsiteX0" y="connsiteY0"/>
              </a:cxn>
              <a:cxn ang="0">
                <a:pos x="connsiteX1" y="connsiteY1"/>
              </a:cxn>
              <a:cxn ang="0">
                <a:pos x="connsiteX2" y="connsiteY2"/>
              </a:cxn>
              <a:cxn ang="0">
                <a:pos x="connsiteX3" y="connsiteY3"/>
              </a:cxn>
            </a:cxnLst>
            <a:rect l="l" t="t" r="r" b="b"/>
            <a:pathLst>
              <a:path w="2063305" h="2064006">
                <a:moveTo>
                  <a:pt x="0" y="0"/>
                </a:moveTo>
                <a:lnTo>
                  <a:pt x="2063305" y="0"/>
                </a:lnTo>
                <a:lnTo>
                  <a:pt x="2063305" y="2064006"/>
                </a:lnTo>
                <a:lnTo>
                  <a:pt x="0" y="2064006"/>
                </a:lnTo>
                <a:close/>
              </a:path>
            </a:pathLst>
          </a:custGeom>
          <a:solidFill>
            <a:schemeClr val="bg1">
              <a:lumMod val="95000"/>
            </a:schemeClr>
          </a:solidFill>
        </p:spPr>
        <p:txBody>
          <a:bodyPr wrap="square">
            <a:noAutofit/>
          </a:bodyPr>
          <a:lstStyle>
            <a:lvl1pPr>
              <a:defRPr sz="1800"/>
            </a:lvl1pPr>
          </a:lstStyle>
          <a:p>
            <a:endParaRPr lang="en-US"/>
          </a:p>
        </p:txBody>
      </p:sp>
      <p:sp>
        <p:nvSpPr>
          <p:cNvPr id="23" name="Picture Placeholder 22">
            <a:extLst>
              <a:ext uri="{FF2B5EF4-FFF2-40B4-BE49-F238E27FC236}">
                <a16:creationId xmlns:a16="http://schemas.microsoft.com/office/drawing/2014/main" id="{722675BF-3D01-4716-BF76-F7A392B727AC}"/>
              </a:ext>
            </a:extLst>
          </p:cNvPr>
          <p:cNvSpPr>
            <a:spLocks noGrp="1"/>
          </p:cNvSpPr>
          <p:nvPr>
            <p:ph type="pic" sz="quarter" idx="20"/>
          </p:nvPr>
        </p:nvSpPr>
        <p:spPr>
          <a:xfrm>
            <a:off x="5064699" y="4198480"/>
            <a:ext cx="2063305" cy="2064006"/>
          </a:xfrm>
          <a:custGeom>
            <a:avLst/>
            <a:gdLst>
              <a:gd name="connsiteX0" fmla="*/ 0 w 2063305"/>
              <a:gd name="connsiteY0" fmla="*/ 0 h 2064006"/>
              <a:gd name="connsiteX1" fmla="*/ 2063305 w 2063305"/>
              <a:gd name="connsiteY1" fmla="*/ 0 h 2064006"/>
              <a:gd name="connsiteX2" fmla="*/ 2063305 w 2063305"/>
              <a:gd name="connsiteY2" fmla="*/ 2064006 h 2064006"/>
              <a:gd name="connsiteX3" fmla="*/ 0 w 2063305"/>
              <a:gd name="connsiteY3" fmla="*/ 2064006 h 2064006"/>
            </a:gdLst>
            <a:ahLst/>
            <a:cxnLst>
              <a:cxn ang="0">
                <a:pos x="connsiteX0" y="connsiteY0"/>
              </a:cxn>
              <a:cxn ang="0">
                <a:pos x="connsiteX1" y="connsiteY1"/>
              </a:cxn>
              <a:cxn ang="0">
                <a:pos x="connsiteX2" y="connsiteY2"/>
              </a:cxn>
              <a:cxn ang="0">
                <a:pos x="connsiteX3" y="connsiteY3"/>
              </a:cxn>
            </a:cxnLst>
            <a:rect l="l" t="t" r="r" b="b"/>
            <a:pathLst>
              <a:path w="2063305" h="2064006">
                <a:moveTo>
                  <a:pt x="0" y="0"/>
                </a:moveTo>
                <a:lnTo>
                  <a:pt x="2063305" y="0"/>
                </a:lnTo>
                <a:lnTo>
                  <a:pt x="2063305" y="2064006"/>
                </a:lnTo>
                <a:lnTo>
                  <a:pt x="0" y="2064006"/>
                </a:lnTo>
                <a:close/>
              </a:path>
            </a:pathLst>
          </a:custGeom>
          <a:solidFill>
            <a:schemeClr val="bg1">
              <a:lumMod val="95000"/>
            </a:schemeClr>
          </a:solidFill>
        </p:spPr>
        <p:txBody>
          <a:bodyPr wrap="square">
            <a:noAutofit/>
          </a:bodyPr>
          <a:lstStyle>
            <a:lvl1pPr>
              <a:defRPr sz="1800"/>
            </a:lvl1pPr>
          </a:lstStyle>
          <a:p>
            <a:endParaRPr lang="en-US"/>
          </a:p>
        </p:txBody>
      </p:sp>
      <p:sp>
        <p:nvSpPr>
          <p:cNvPr id="11" name="Picture Placeholder 10">
            <a:extLst>
              <a:ext uri="{FF2B5EF4-FFF2-40B4-BE49-F238E27FC236}">
                <a16:creationId xmlns:a16="http://schemas.microsoft.com/office/drawing/2014/main" id="{C9501DCA-50CF-428E-B48A-A401DF386D79}"/>
              </a:ext>
            </a:extLst>
          </p:cNvPr>
          <p:cNvSpPr>
            <a:spLocks noGrp="1"/>
          </p:cNvSpPr>
          <p:nvPr>
            <p:ph type="pic" sz="quarter" idx="16"/>
          </p:nvPr>
        </p:nvSpPr>
        <p:spPr>
          <a:xfrm>
            <a:off x="838200" y="2085582"/>
            <a:ext cx="4176904" cy="4176904"/>
          </a:xfrm>
          <a:custGeom>
            <a:avLst/>
            <a:gdLst>
              <a:gd name="connsiteX0" fmla="*/ 0 w 4176904"/>
              <a:gd name="connsiteY0" fmla="*/ 0 h 4176904"/>
              <a:gd name="connsiteX1" fmla="*/ 4176904 w 4176904"/>
              <a:gd name="connsiteY1" fmla="*/ 0 h 4176904"/>
              <a:gd name="connsiteX2" fmla="*/ 4176904 w 4176904"/>
              <a:gd name="connsiteY2" fmla="*/ 4176904 h 4176904"/>
              <a:gd name="connsiteX3" fmla="*/ 0 w 4176904"/>
              <a:gd name="connsiteY3" fmla="*/ 4176904 h 4176904"/>
            </a:gdLst>
            <a:ahLst/>
            <a:cxnLst>
              <a:cxn ang="0">
                <a:pos x="connsiteX0" y="connsiteY0"/>
              </a:cxn>
              <a:cxn ang="0">
                <a:pos x="connsiteX1" y="connsiteY1"/>
              </a:cxn>
              <a:cxn ang="0">
                <a:pos x="connsiteX2" y="connsiteY2"/>
              </a:cxn>
              <a:cxn ang="0">
                <a:pos x="connsiteX3" y="connsiteY3"/>
              </a:cxn>
            </a:cxnLst>
            <a:rect l="l" t="t" r="r" b="b"/>
            <a:pathLst>
              <a:path w="4176904" h="4176904">
                <a:moveTo>
                  <a:pt x="0" y="0"/>
                </a:moveTo>
                <a:lnTo>
                  <a:pt x="4176904" y="0"/>
                </a:lnTo>
                <a:lnTo>
                  <a:pt x="4176904" y="4176904"/>
                </a:lnTo>
                <a:lnTo>
                  <a:pt x="0" y="4176904"/>
                </a:lnTo>
                <a:close/>
              </a:path>
            </a:pathLst>
          </a:custGeom>
          <a:solidFill>
            <a:schemeClr val="bg1">
              <a:lumMod val="95000"/>
            </a:schemeClr>
          </a:solidFill>
        </p:spPr>
        <p:txBody>
          <a:bodyPr wrap="square">
            <a:noAutofit/>
          </a:bodyPr>
          <a:lstStyle>
            <a:lvl1pPr>
              <a:defRPr sz="1800"/>
            </a:lvl1pPr>
          </a:lstStyle>
          <a:p>
            <a:endParaRPr lang="en-US"/>
          </a:p>
        </p:txBody>
      </p:sp>
      <p:sp>
        <p:nvSpPr>
          <p:cNvPr id="4" name="Date Placeholder 3"/>
          <p:cNvSpPr>
            <a:spLocks noGrp="1"/>
          </p:cNvSpPr>
          <p:nvPr>
            <p:ph type="dt" sz="half" idx="10"/>
          </p:nvPr>
        </p:nvSpPr>
        <p:spPr/>
        <p:txBody>
          <a:bodyPr/>
          <a:lstStyle/>
          <a:p>
            <a:fld id="{2736BBD8-1E18-4655-8072-D36E36BDE794}" type="datetime1">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0499961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34_Blank">
    <p:spTree>
      <p:nvGrpSpPr>
        <p:cNvPr id="1" name=""/>
        <p:cNvGrpSpPr/>
        <p:nvPr/>
      </p:nvGrpSpPr>
      <p:grpSpPr>
        <a:xfrm>
          <a:off x="0" y="0"/>
          <a:ext cx="0" cy="0"/>
          <a:chOff x="0" y="0"/>
          <a:chExt cx="0" cy="0"/>
        </a:xfrm>
      </p:grpSpPr>
      <p:sp>
        <p:nvSpPr>
          <p:cNvPr id="29" name="Picture Placeholder 28"/>
          <p:cNvSpPr>
            <a:spLocks noGrp="1"/>
          </p:cNvSpPr>
          <p:nvPr>
            <p:ph type="pic" sz="quarter" idx="19"/>
          </p:nvPr>
        </p:nvSpPr>
        <p:spPr>
          <a:xfrm>
            <a:off x="6231560" y="4212697"/>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wrap="square">
            <a:noAutofit/>
          </a:bodyPr>
          <a:lstStyle>
            <a:lvl1pPr>
              <a:defRPr sz="1200"/>
            </a:lvl1pPr>
          </a:lstStyle>
          <a:p>
            <a:endParaRPr lang="en-US"/>
          </a:p>
        </p:txBody>
      </p:sp>
      <p:sp>
        <p:nvSpPr>
          <p:cNvPr id="23" name="Picture Placeholder 22"/>
          <p:cNvSpPr>
            <a:spLocks noGrp="1"/>
          </p:cNvSpPr>
          <p:nvPr>
            <p:ph type="pic" sz="quarter" idx="13"/>
          </p:nvPr>
        </p:nvSpPr>
        <p:spPr>
          <a:xfrm>
            <a:off x="3446862" y="2085582"/>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wrap="square">
            <a:noAutofit/>
          </a:bodyPr>
          <a:lstStyle>
            <a:lvl1pPr>
              <a:defRPr sz="1200"/>
            </a:lvl1pPr>
          </a:lstStyle>
          <a:p>
            <a:endParaRPr lang="en-US"/>
          </a:p>
        </p:txBody>
      </p:sp>
      <p:sp>
        <p:nvSpPr>
          <p:cNvPr id="22" name="Picture Placeholder 21"/>
          <p:cNvSpPr>
            <a:spLocks noGrp="1"/>
          </p:cNvSpPr>
          <p:nvPr>
            <p:ph type="pic" sz="quarter" idx="14"/>
          </p:nvPr>
        </p:nvSpPr>
        <p:spPr>
          <a:xfrm>
            <a:off x="662163" y="2085582"/>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wrap="square">
            <a:noAutofit/>
          </a:bodyPr>
          <a:lstStyle>
            <a:lvl1pPr>
              <a:defRPr sz="1200"/>
            </a:lvl1pPr>
          </a:lstStyle>
          <a:p>
            <a:endParaRPr lang="en-US"/>
          </a:p>
        </p:txBody>
      </p:sp>
      <p:sp>
        <p:nvSpPr>
          <p:cNvPr id="24" name="Picture Placeholder 23"/>
          <p:cNvSpPr>
            <a:spLocks noGrp="1"/>
          </p:cNvSpPr>
          <p:nvPr>
            <p:ph type="pic" sz="quarter" idx="15"/>
          </p:nvPr>
        </p:nvSpPr>
        <p:spPr>
          <a:xfrm>
            <a:off x="6231561" y="2085582"/>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wrap="square">
            <a:noAutofit/>
          </a:bodyPr>
          <a:lstStyle>
            <a:lvl1pPr>
              <a:defRPr sz="1200"/>
            </a:lvl1pPr>
          </a:lstStyle>
          <a:p>
            <a:endParaRPr lang="en-US"/>
          </a:p>
        </p:txBody>
      </p:sp>
      <p:sp>
        <p:nvSpPr>
          <p:cNvPr id="25" name="Picture Placeholder 24"/>
          <p:cNvSpPr>
            <a:spLocks noGrp="1"/>
          </p:cNvSpPr>
          <p:nvPr>
            <p:ph type="pic" sz="quarter" idx="16"/>
          </p:nvPr>
        </p:nvSpPr>
        <p:spPr>
          <a:xfrm>
            <a:off x="9016261" y="2085582"/>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wrap="square">
            <a:noAutofit/>
          </a:bodyPr>
          <a:lstStyle>
            <a:lvl1pPr>
              <a:defRPr sz="1200"/>
            </a:lvl1pPr>
          </a:lstStyle>
          <a:p>
            <a:endParaRPr lang="en-US"/>
          </a:p>
        </p:txBody>
      </p:sp>
      <p:sp>
        <p:nvSpPr>
          <p:cNvPr id="27" name="Picture Placeholder 26"/>
          <p:cNvSpPr>
            <a:spLocks noGrp="1"/>
          </p:cNvSpPr>
          <p:nvPr>
            <p:ph type="pic" sz="quarter" idx="17"/>
          </p:nvPr>
        </p:nvSpPr>
        <p:spPr>
          <a:xfrm>
            <a:off x="3446860" y="4212697"/>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wrap="square">
            <a:noAutofit/>
          </a:bodyPr>
          <a:lstStyle>
            <a:lvl1pPr>
              <a:defRPr sz="1200"/>
            </a:lvl1pPr>
          </a:lstStyle>
          <a:p>
            <a:endParaRPr lang="en-US"/>
          </a:p>
        </p:txBody>
      </p:sp>
      <p:sp>
        <p:nvSpPr>
          <p:cNvPr id="26" name="Picture Placeholder 25"/>
          <p:cNvSpPr>
            <a:spLocks noGrp="1"/>
          </p:cNvSpPr>
          <p:nvPr>
            <p:ph type="pic" sz="quarter" idx="18"/>
          </p:nvPr>
        </p:nvSpPr>
        <p:spPr>
          <a:xfrm>
            <a:off x="662160" y="4212697"/>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wrap="square">
            <a:noAutofit/>
          </a:bodyPr>
          <a:lstStyle>
            <a:lvl1pPr>
              <a:defRPr sz="1200"/>
            </a:lvl1pPr>
          </a:lstStyle>
          <a:p>
            <a:endParaRPr lang="en-US"/>
          </a:p>
        </p:txBody>
      </p:sp>
      <p:sp>
        <p:nvSpPr>
          <p:cNvPr id="28" name="Picture Placeholder 27"/>
          <p:cNvSpPr>
            <a:spLocks noGrp="1"/>
          </p:cNvSpPr>
          <p:nvPr>
            <p:ph type="pic" sz="quarter" idx="20"/>
          </p:nvPr>
        </p:nvSpPr>
        <p:spPr>
          <a:xfrm>
            <a:off x="9016260" y="4212697"/>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870DCBA7-4E62-4E26-875A-4805B2813F83}" type="datetime1">
              <a:rPr lang="en-US" smtClean="0"/>
              <a:t>9/25/2024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1442357" y="391894"/>
            <a:ext cx="661086" cy="365125"/>
          </a:xfrm>
          <a:prstGeom prst="rect">
            <a:avLst/>
          </a:prstGeom>
        </p:spPr>
        <p:txBody>
          <a:bodyPr/>
          <a:lstStyle/>
          <a:p>
            <a:fld id="{44A3F525-EB96-4C37-8D21-74EA31DC3903}" type="slidenum">
              <a:rPr lang="en-US" smtClean="0"/>
              <a:t>‹#›</a:t>
            </a:fld>
            <a:endParaRPr lang="en-US"/>
          </a:p>
        </p:txBody>
      </p:sp>
    </p:spTree>
    <p:extLst>
      <p:ext uri="{BB962C8B-B14F-4D97-AF65-F5344CB8AC3E}">
        <p14:creationId xmlns:p14="http://schemas.microsoft.com/office/powerpoint/2010/main" val="26016459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6_Blank">
    <p:spTree>
      <p:nvGrpSpPr>
        <p:cNvPr id="1" name=""/>
        <p:cNvGrpSpPr/>
        <p:nvPr/>
      </p:nvGrpSpPr>
      <p:grpSpPr>
        <a:xfrm>
          <a:off x="0" y="0"/>
          <a:ext cx="0" cy="0"/>
          <a:chOff x="0" y="0"/>
          <a:chExt cx="0" cy="0"/>
        </a:xfrm>
      </p:grpSpPr>
      <p:sp>
        <p:nvSpPr>
          <p:cNvPr id="23" name="Picture Placeholder 22"/>
          <p:cNvSpPr>
            <a:spLocks noGrp="1"/>
          </p:cNvSpPr>
          <p:nvPr>
            <p:ph type="pic" sz="quarter" idx="17"/>
          </p:nvPr>
        </p:nvSpPr>
        <p:spPr>
          <a:xfrm>
            <a:off x="1304081" y="1"/>
            <a:ext cx="3048230" cy="3429001"/>
          </a:xfrm>
          <a:custGeom>
            <a:avLst/>
            <a:gdLst>
              <a:gd name="connsiteX0" fmla="*/ 1069319 w 3048230"/>
              <a:gd name="connsiteY0" fmla="*/ 0 h 3429001"/>
              <a:gd name="connsiteX1" fmla="*/ 3048230 w 3048230"/>
              <a:gd name="connsiteY1" fmla="*/ 0 h 3429001"/>
              <a:gd name="connsiteX2" fmla="*/ 1978912 w 3048230"/>
              <a:gd name="connsiteY2" fmla="*/ 3429001 h 3429001"/>
              <a:gd name="connsiteX3" fmla="*/ 0 w 3048230"/>
              <a:gd name="connsiteY3" fmla="*/ 3429001 h 3429001"/>
            </a:gdLst>
            <a:ahLst/>
            <a:cxnLst>
              <a:cxn ang="0">
                <a:pos x="connsiteX0" y="connsiteY0"/>
              </a:cxn>
              <a:cxn ang="0">
                <a:pos x="connsiteX1" y="connsiteY1"/>
              </a:cxn>
              <a:cxn ang="0">
                <a:pos x="connsiteX2" y="connsiteY2"/>
              </a:cxn>
              <a:cxn ang="0">
                <a:pos x="connsiteX3" y="connsiteY3"/>
              </a:cxn>
            </a:cxnLst>
            <a:rect l="l" t="t" r="r" b="b"/>
            <a:pathLst>
              <a:path w="3048230" h="3429001">
                <a:moveTo>
                  <a:pt x="1069319" y="0"/>
                </a:moveTo>
                <a:lnTo>
                  <a:pt x="3048230" y="0"/>
                </a:lnTo>
                <a:lnTo>
                  <a:pt x="1978912" y="3429001"/>
                </a:lnTo>
                <a:lnTo>
                  <a:pt x="0" y="3429001"/>
                </a:lnTo>
                <a:close/>
              </a:path>
            </a:pathLst>
          </a:custGeom>
          <a:solidFill>
            <a:schemeClr val="bg1">
              <a:lumMod val="95000"/>
            </a:schemeClr>
          </a:solidFill>
        </p:spPr>
        <p:txBody>
          <a:bodyPr rtlCol="0">
            <a:noAutofit/>
          </a:bodyPr>
          <a:lstStyle>
            <a:lvl1pPr>
              <a:defRPr sz="1600"/>
            </a:lvl1pPr>
          </a:lstStyle>
          <a:p>
            <a:pPr lvl="0"/>
            <a:endParaRPr lang="en-US" noProof="0"/>
          </a:p>
        </p:txBody>
      </p:sp>
      <p:sp>
        <p:nvSpPr>
          <p:cNvPr id="21" name="Picture Placeholder 20"/>
          <p:cNvSpPr>
            <a:spLocks noGrp="1"/>
          </p:cNvSpPr>
          <p:nvPr>
            <p:ph type="pic" sz="quarter" idx="14"/>
          </p:nvPr>
        </p:nvSpPr>
        <p:spPr>
          <a:xfrm>
            <a:off x="2213548" y="3428999"/>
            <a:ext cx="3048230" cy="3429001"/>
          </a:xfrm>
          <a:custGeom>
            <a:avLst/>
            <a:gdLst>
              <a:gd name="connsiteX0" fmla="*/ 1069319 w 3048230"/>
              <a:gd name="connsiteY0" fmla="*/ 0 h 3429001"/>
              <a:gd name="connsiteX1" fmla="*/ 3048230 w 3048230"/>
              <a:gd name="connsiteY1" fmla="*/ 0 h 3429001"/>
              <a:gd name="connsiteX2" fmla="*/ 1978912 w 3048230"/>
              <a:gd name="connsiteY2" fmla="*/ 3429001 h 3429001"/>
              <a:gd name="connsiteX3" fmla="*/ 0 w 3048230"/>
              <a:gd name="connsiteY3" fmla="*/ 3429001 h 3429001"/>
            </a:gdLst>
            <a:ahLst/>
            <a:cxnLst>
              <a:cxn ang="0">
                <a:pos x="connsiteX0" y="connsiteY0"/>
              </a:cxn>
              <a:cxn ang="0">
                <a:pos x="connsiteX1" y="connsiteY1"/>
              </a:cxn>
              <a:cxn ang="0">
                <a:pos x="connsiteX2" y="connsiteY2"/>
              </a:cxn>
              <a:cxn ang="0">
                <a:pos x="connsiteX3" y="connsiteY3"/>
              </a:cxn>
            </a:cxnLst>
            <a:rect l="l" t="t" r="r" b="b"/>
            <a:pathLst>
              <a:path w="3048230" h="3429001">
                <a:moveTo>
                  <a:pt x="1069319" y="0"/>
                </a:moveTo>
                <a:lnTo>
                  <a:pt x="3048230" y="0"/>
                </a:lnTo>
                <a:lnTo>
                  <a:pt x="1978912" y="3429001"/>
                </a:lnTo>
                <a:lnTo>
                  <a:pt x="0" y="3429001"/>
                </a:lnTo>
                <a:close/>
              </a:path>
            </a:pathLst>
          </a:custGeom>
          <a:solidFill>
            <a:schemeClr val="bg1">
              <a:lumMod val="95000"/>
            </a:schemeClr>
          </a:solidFill>
        </p:spPr>
        <p:txBody>
          <a:bodyPr rtlCol="0">
            <a:noAutofit/>
          </a:bodyPr>
          <a:lstStyle>
            <a:lvl1pPr>
              <a:defRPr sz="1600"/>
            </a:lvl1pPr>
          </a:lstStyle>
          <a:p>
            <a:pPr lvl="0"/>
            <a:endParaRPr lang="en-US" noProof="0"/>
          </a:p>
        </p:txBody>
      </p:sp>
      <p:sp>
        <p:nvSpPr>
          <p:cNvPr id="24" name="Picture Placeholder 23"/>
          <p:cNvSpPr>
            <a:spLocks noGrp="1"/>
          </p:cNvSpPr>
          <p:nvPr>
            <p:ph type="pic" sz="quarter" idx="18"/>
          </p:nvPr>
        </p:nvSpPr>
        <p:spPr>
          <a:xfrm>
            <a:off x="3280463" y="0"/>
            <a:ext cx="3048230" cy="3429001"/>
          </a:xfrm>
          <a:custGeom>
            <a:avLst/>
            <a:gdLst>
              <a:gd name="connsiteX0" fmla="*/ 1069319 w 3048230"/>
              <a:gd name="connsiteY0" fmla="*/ 0 h 3429001"/>
              <a:gd name="connsiteX1" fmla="*/ 3048230 w 3048230"/>
              <a:gd name="connsiteY1" fmla="*/ 0 h 3429001"/>
              <a:gd name="connsiteX2" fmla="*/ 1978912 w 3048230"/>
              <a:gd name="connsiteY2" fmla="*/ 3429001 h 3429001"/>
              <a:gd name="connsiteX3" fmla="*/ 0 w 3048230"/>
              <a:gd name="connsiteY3" fmla="*/ 3429001 h 3429001"/>
            </a:gdLst>
            <a:ahLst/>
            <a:cxnLst>
              <a:cxn ang="0">
                <a:pos x="connsiteX0" y="connsiteY0"/>
              </a:cxn>
              <a:cxn ang="0">
                <a:pos x="connsiteX1" y="connsiteY1"/>
              </a:cxn>
              <a:cxn ang="0">
                <a:pos x="connsiteX2" y="connsiteY2"/>
              </a:cxn>
              <a:cxn ang="0">
                <a:pos x="connsiteX3" y="connsiteY3"/>
              </a:cxn>
            </a:cxnLst>
            <a:rect l="l" t="t" r="r" b="b"/>
            <a:pathLst>
              <a:path w="3048230" h="3429001">
                <a:moveTo>
                  <a:pt x="1069319" y="0"/>
                </a:moveTo>
                <a:lnTo>
                  <a:pt x="3048230" y="0"/>
                </a:lnTo>
                <a:lnTo>
                  <a:pt x="1978912" y="3429001"/>
                </a:lnTo>
                <a:lnTo>
                  <a:pt x="0" y="3429001"/>
                </a:lnTo>
                <a:close/>
              </a:path>
            </a:pathLst>
          </a:custGeom>
          <a:solidFill>
            <a:schemeClr val="bg1">
              <a:lumMod val="95000"/>
            </a:schemeClr>
          </a:solidFill>
        </p:spPr>
        <p:txBody>
          <a:bodyPr rtlCol="0">
            <a:noAutofit/>
          </a:bodyPr>
          <a:lstStyle>
            <a:lvl1pPr>
              <a:defRPr sz="1600"/>
            </a:lvl1pPr>
          </a:lstStyle>
          <a:p>
            <a:pPr lvl="0"/>
            <a:endParaRPr lang="en-US" noProof="0"/>
          </a:p>
        </p:txBody>
      </p:sp>
      <p:sp>
        <p:nvSpPr>
          <p:cNvPr id="25" name="Picture Placeholder 24"/>
          <p:cNvSpPr>
            <a:spLocks noGrp="1"/>
          </p:cNvSpPr>
          <p:nvPr>
            <p:ph type="pic" sz="quarter" idx="19"/>
          </p:nvPr>
        </p:nvSpPr>
        <p:spPr>
          <a:xfrm>
            <a:off x="232233" y="3428999"/>
            <a:ext cx="3048230" cy="3429001"/>
          </a:xfrm>
          <a:custGeom>
            <a:avLst/>
            <a:gdLst>
              <a:gd name="connsiteX0" fmla="*/ 1069319 w 3048230"/>
              <a:gd name="connsiteY0" fmla="*/ 0 h 3429001"/>
              <a:gd name="connsiteX1" fmla="*/ 3048230 w 3048230"/>
              <a:gd name="connsiteY1" fmla="*/ 0 h 3429001"/>
              <a:gd name="connsiteX2" fmla="*/ 1978912 w 3048230"/>
              <a:gd name="connsiteY2" fmla="*/ 3429001 h 3429001"/>
              <a:gd name="connsiteX3" fmla="*/ 0 w 3048230"/>
              <a:gd name="connsiteY3" fmla="*/ 3429001 h 3429001"/>
            </a:gdLst>
            <a:ahLst/>
            <a:cxnLst>
              <a:cxn ang="0">
                <a:pos x="connsiteX0" y="connsiteY0"/>
              </a:cxn>
              <a:cxn ang="0">
                <a:pos x="connsiteX1" y="connsiteY1"/>
              </a:cxn>
              <a:cxn ang="0">
                <a:pos x="connsiteX2" y="connsiteY2"/>
              </a:cxn>
              <a:cxn ang="0">
                <a:pos x="connsiteX3" y="connsiteY3"/>
              </a:cxn>
            </a:cxnLst>
            <a:rect l="l" t="t" r="r" b="b"/>
            <a:pathLst>
              <a:path w="3048230" h="3429001">
                <a:moveTo>
                  <a:pt x="1069319" y="0"/>
                </a:moveTo>
                <a:lnTo>
                  <a:pt x="3048230" y="0"/>
                </a:lnTo>
                <a:lnTo>
                  <a:pt x="1978912" y="3429001"/>
                </a:lnTo>
                <a:lnTo>
                  <a:pt x="0" y="3429001"/>
                </a:lnTo>
                <a:close/>
              </a:path>
            </a:pathLst>
          </a:custGeom>
          <a:solidFill>
            <a:schemeClr val="bg1">
              <a:lumMod val="95000"/>
            </a:schemeClr>
          </a:solidFill>
        </p:spPr>
        <p:txBody>
          <a:bodyPr rtlCol="0">
            <a:noAutofit/>
          </a:bodyPr>
          <a:lstStyle>
            <a:lvl1pPr>
              <a:defRPr sz="1600"/>
            </a:lvl1pPr>
          </a:lstStyle>
          <a:p>
            <a:pPr lvl="0"/>
            <a:endParaRPr lang="en-US" noProof="0"/>
          </a:p>
        </p:txBody>
      </p:sp>
      <p:sp>
        <p:nvSpPr>
          <p:cNvPr id="6" name="Date Placeholder 3">
            <a:extLst>
              <a:ext uri="{FF2B5EF4-FFF2-40B4-BE49-F238E27FC236}">
                <a16:creationId xmlns:a16="http://schemas.microsoft.com/office/drawing/2014/main" id="{E43758C7-8155-4323-BBA0-A73C1715E43A}"/>
              </a:ext>
            </a:extLst>
          </p:cNvPr>
          <p:cNvSpPr>
            <a:spLocks noGrp="1"/>
          </p:cNvSpPr>
          <p:nvPr>
            <p:ph type="dt" sz="half" idx="20"/>
          </p:nvPr>
        </p:nvSpPr>
        <p:spPr/>
        <p:txBody>
          <a:bodyPr/>
          <a:lstStyle>
            <a:lvl1pPr>
              <a:defRPr/>
            </a:lvl1pPr>
          </a:lstStyle>
          <a:p>
            <a:pPr>
              <a:defRPr/>
            </a:pPr>
            <a:fld id="{77CBCCD7-3EF1-437D-ABB0-5A11175455BB}" type="datetimeFigureOut">
              <a:rPr lang="en-US"/>
              <a:pPr>
                <a:defRPr/>
              </a:pPr>
              <a:t>9/25/2024</a:t>
            </a:fld>
            <a:endParaRPr lang="en-US"/>
          </a:p>
        </p:txBody>
      </p:sp>
      <p:sp>
        <p:nvSpPr>
          <p:cNvPr id="7" name="Footer Placeholder 4">
            <a:extLst>
              <a:ext uri="{FF2B5EF4-FFF2-40B4-BE49-F238E27FC236}">
                <a16:creationId xmlns:a16="http://schemas.microsoft.com/office/drawing/2014/main" id="{034B68E5-FBB1-421D-8E41-1DF0A863E265}"/>
              </a:ext>
            </a:extLst>
          </p:cNvPr>
          <p:cNvSpPr>
            <a:spLocks noGrp="1"/>
          </p:cNvSpPr>
          <p:nvPr>
            <p:ph type="ftr" sz="quarter" idx="2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7E80126C-E2B5-42FC-8464-31BC7091ADFD}"/>
              </a:ext>
            </a:extLst>
          </p:cNvPr>
          <p:cNvSpPr>
            <a:spLocks noGrp="1"/>
          </p:cNvSpPr>
          <p:nvPr>
            <p:ph type="sldNum" sz="quarter" idx="22"/>
          </p:nvPr>
        </p:nvSpPr>
        <p:spPr/>
        <p:txBody>
          <a:bodyPr/>
          <a:lstStyle>
            <a:lvl1pPr>
              <a:defRPr/>
            </a:lvl1pPr>
          </a:lstStyle>
          <a:p>
            <a:pPr>
              <a:defRPr/>
            </a:pPr>
            <a:fld id="{7FE65075-7989-45F4-BBE6-691605316B6C}" type="slidenum">
              <a:rPr lang="en-US"/>
              <a:pPr>
                <a:defRPr/>
              </a:pPr>
              <a:t>‹#›</a:t>
            </a:fld>
            <a:endParaRPr lang="en-US"/>
          </a:p>
        </p:txBody>
      </p:sp>
    </p:spTree>
    <p:extLst>
      <p:ext uri="{BB962C8B-B14F-4D97-AF65-F5344CB8AC3E}">
        <p14:creationId xmlns:p14="http://schemas.microsoft.com/office/powerpoint/2010/main" val="6477292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31_Blank">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434CB8D0-D59C-4D68-81E3-A6D1431A7189}"/>
              </a:ext>
            </a:extLst>
          </p:cNvPr>
          <p:cNvSpPr>
            <a:spLocks noGrp="1"/>
          </p:cNvSpPr>
          <p:nvPr>
            <p:ph type="pic" sz="quarter" idx="19"/>
          </p:nvPr>
        </p:nvSpPr>
        <p:spPr>
          <a:xfrm>
            <a:off x="10127013" y="164386"/>
            <a:ext cx="1890445" cy="1890445"/>
          </a:xfrm>
          <a:custGeom>
            <a:avLst/>
            <a:gdLst>
              <a:gd name="connsiteX0" fmla="*/ 0 w 1890445"/>
              <a:gd name="connsiteY0" fmla="*/ 0 h 1890445"/>
              <a:gd name="connsiteX1" fmla="*/ 1890445 w 1890445"/>
              <a:gd name="connsiteY1" fmla="*/ 0 h 1890445"/>
              <a:gd name="connsiteX2" fmla="*/ 1890445 w 1890445"/>
              <a:gd name="connsiteY2" fmla="*/ 1890445 h 1890445"/>
              <a:gd name="connsiteX3" fmla="*/ 0 w 1890445"/>
              <a:gd name="connsiteY3" fmla="*/ 1890445 h 1890445"/>
            </a:gdLst>
            <a:ahLst/>
            <a:cxnLst>
              <a:cxn ang="0">
                <a:pos x="connsiteX0" y="connsiteY0"/>
              </a:cxn>
              <a:cxn ang="0">
                <a:pos x="connsiteX1" y="connsiteY1"/>
              </a:cxn>
              <a:cxn ang="0">
                <a:pos x="connsiteX2" y="connsiteY2"/>
              </a:cxn>
              <a:cxn ang="0">
                <a:pos x="connsiteX3" y="connsiteY3"/>
              </a:cxn>
            </a:cxnLst>
            <a:rect l="l" t="t" r="r" b="b"/>
            <a:pathLst>
              <a:path w="1890445" h="1890445">
                <a:moveTo>
                  <a:pt x="0" y="0"/>
                </a:moveTo>
                <a:lnTo>
                  <a:pt x="1890445" y="0"/>
                </a:lnTo>
                <a:lnTo>
                  <a:pt x="1890445" y="1890445"/>
                </a:lnTo>
                <a:lnTo>
                  <a:pt x="0" y="1890445"/>
                </a:ln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42" name="Picture Placeholder 41">
            <a:extLst>
              <a:ext uri="{FF2B5EF4-FFF2-40B4-BE49-F238E27FC236}">
                <a16:creationId xmlns:a16="http://schemas.microsoft.com/office/drawing/2014/main" id="{C87BC13F-0E4D-4CE6-90A9-DFA22DE9CD42}"/>
              </a:ext>
            </a:extLst>
          </p:cNvPr>
          <p:cNvSpPr>
            <a:spLocks noGrp="1"/>
          </p:cNvSpPr>
          <p:nvPr>
            <p:ph type="pic" sz="quarter" idx="20"/>
          </p:nvPr>
        </p:nvSpPr>
        <p:spPr>
          <a:xfrm>
            <a:off x="10127013" y="2219219"/>
            <a:ext cx="1890445" cy="1890445"/>
          </a:xfrm>
          <a:custGeom>
            <a:avLst/>
            <a:gdLst>
              <a:gd name="connsiteX0" fmla="*/ 0 w 1890445"/>
              <a:gd name="connsiteY0" fmla="*/ 0 h 1890445"/>
              <a:gd name="connsiteX1" fmla="*/ 1890445 w 1890445"/>
              <a:gd name="connsiteY1" fmla="*/ 0 h 1890445"/>
              <a:gd name="connsiteX2" fmla="*/ 1890445 w 1890445"/>
              <a:gd name="connsiteY2" fmla="*/ 1890445 h 1890445"/>
              <a:gd name="connsiteX3" fmla="*/ 0 w 1890445"/>
              <a:gd name="connsiteY3" fmla="*/ 1890445 h 1890445"/>
            </a:gdLst>
            <a:ahLst/>
            <a:cxnLst>
              <a:cxn ang="0">
                <a:pos x="connsiteX0" y="connsiteY0"/>
              </a:cxn>
              <a:cxn ang="0">
                <a:pos x="connsiteX1" y="connsiteY1"/>
              </a:cxn>
              <a:cxn ang="0">
                <a:pos x="connsiteX2" y="connsiteY2"/>
              </a:cxn>
              <a:cxn ang="0">
                <a:pos x="connsiteX3" y="connsiteY3"/>
              </a:cxn>
            </a:cxnLst>
            <a:rect l="l" t="t" r="r" b="b"/>
            <a:pathLst>
              <a:path w="1890445" h="1890445">
                <a:moveTo>
                  <a:pt x="0" y="0"/>
                </a:moveTo>
                <a:lnTo>
                  <a:pt x="1890445" y="0"/>
                </a:lnTo>
                <a:lnTo>
                  <a:pt x="1890445" y="1890445"/>
                </a:lnTo>
                <a:lnTo>
                  <a:pt x="0" y="1890445"/>
                </a:ln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43" name="Picture Placeholder 42">
            <a:extLst>
              <a:ext uri="{FF2B5EF4-FFF2-40B4-BE49-F238E27FC236}">
                <a16:creationId xmlns:a16="http://schemas.microsoft.com/office/drawing/2014/main" id="{D0B65217-5749-46F0-8CAB-6D71279DE440}"/>
              </a:ext>
            </a:extLst>
          </p:cNvPr>
          <p:cNvSpPr>
            <a:spLocks noGrp="1"/>
          </p:cNvSpPr>
          <p:nvPr>
            <p:ph type="pic" sz="quarter" idx="21"/>
          </p:nvPr>
        </p:nvSpPr>
        <p:spPr>
          <a:xfrm>
            <a:off x="10127014" y="4274050"/>
            <a:ext cx="1890445" cy="2419562"/>
          </a:xfrm>
          <a:custGeom>
            <a:avLst/>
            <a:gdLst>
              <a:gd name="connsiteX0" fmla="*/ 0 w 1890445"/>
              <a:gd name="connsiteY0" fmla="*/ 0 h 2419562"/>
              <a:gd name="connsiteX1" fmla="*/ 1890445 w 1890445"/>
              <a:gd name="connsiteY1" fmla="*/ 0 h 2419562"/>
              <a:gd name="connsiteX2" fmla="*/ 1890445 w 1890445"/>
              <a:gd name="connsiteY2" fmla="*/ 2419562 h 2419562"/>
              <a:gd name="connsiteX3" fmla="*/ 0 w 1890445"/>
              <a:gd name="connsiteY3" fmla="*/ 2419562 h 2419562"/>
            </a:gdLst>
            <a:ahLst/>
            <a:cxnLst>
              <a:cxn ang="0">
                <a:pos x="connsiteX0" y="connsiteY0"/>
              </a:cxn>
              <a:cxn ang="0">
                <a:pos x="connsiteX1" y="connsiteY1"/>
              </a:cxn>
              <a:cxn ang="0">
                <a:pos x="connsiteX2" y="connsiteY2"/>
              </a:cxn>
              <a:cxn ang="0">
                <a:pos x="connsiteX3" y="connsiteY3"/>
              </a:cxn>
            </a:cxnLst>
            <a:rect l="l" t="t" r="r" b="b"/>
            <a:pathLst>
              <a:path w="1890445" h="2419562">
                <a:moveTo>
                  <a:pt x="0" y="0"/>
                </a:moveTo>
                <a:lnTo>
                  <a:pt x="1890445" y="0"/>
                </a:lnTo>
                <a:lnTo>
                  <a:pt x="1890445" y="2419562"/>
                </a:lnTo>
                <a:lnTo>
                  <a:pt x="0" y="2419562"/>
                </a:ln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6" name="Picture Placeholder 35">
            <a:extLst>
              <a:ext uri="{FF2B5EF4-FFF2-40B4-BE49-F238E27FC236}">
                <a16:creationId xmlns:a16="http://schemas.microsoft.com/office/drawing/2014/main" id="{E13CF094-A329-4D2A-9DFD-3D9EB3B31426}"/>
              </a:ext>
            </a:extLst>
          </p:cNvPr>
          <p:cNvSpPr>
            <a:spLocks noGrp="1"/>
          </p:cNvSpPr>
          <p:nvPr>
            <p:ph type="pic" sz="quarter" idx="16"/>
          </p:nvPr>
        </p:nvSpPr>
        <p:spPr>
          <a:xfrm>
            <a:off x="8063377" y="164386"/>
            <a:ext cx="1890445" cy="2419562"/>
          </a:xfrm>
          <a:custGeom>
            <a:avLst/>
            <a:gdLst>
              <a:gd name="connsiteX0" fmla="*/ 0 w 1890445"/>
              <a:gd name="connsiteY0" fmla="*/ 0 h 2419562"/>
              <a:gd name="connsiteX1" fmla="*/ 1890445 w 1890445"/>
              <a:gd name="connsiteY1" fmla="*/ 0 h 2419562"/>
              <a:gd name="connsiteX2" fmla="*/ 1890445 w 1890445"/>
              <a:gd name="connsiteY2" fmla="*/ 2419562 h 2419562"/>
              <a:gd name="connsiteX3" fmla="*/ 0 w 1890445"/>
              <a:gd name="connsiteY3" fmla="*/ 2419562 h 2419562"/>
            </a:gdLst>
            <a:ahLst/>
            <a:cxnLst>
              <a:cxn ang="0">
                <a:pos x="connsiteX0" y="connsiteY0"/>
              </a:cxn>
              <a:cxn ang="0">
                <a:pos x="connsiteX1" y="connsiteY1"/>
              </a:cxn>
              <a:cxn ang="0">
                <a:pos x="connsiteX2" y="connsiteY2"/>
              </a:cxn>
              <a:cxn ang="0">
                <a:pos x="connsiteX3" y="connsiteY3"/>
              </a:cxn>
            </a:cxnLst>
            <a:rect l="l" t="t" r="r" b="b"/>
            <a:pathLst>
              <a:path w="1890445" h="2419562">
                <a:moveTo>
                  <a:pt x="0" y="0"/>
                </a:moveTo>
                <a:lnTo>
                  <a:pt x="1890445" y="0"/>
                </a:lnTo>
                <a:lnTo>
                  <a:pt x="1890445" y="2419562"/>
                </a:lnTo>
                <a:lnTo>
                  <a:pt x="0" y="2419562"/>
                </a:ln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7" name="Picture Placeholder 36">
            <a:extLst>
              <a:ext uri="{FF2B5EF4-FFF2-40B4-BE49-F238E27FC236}">
                <a16:creationId xmlns:a16="http://schemas.microsoft.com/office/drawing/2014/main" id="{B56F9E2F-4FDB-4DBD-B223-674B13241997}"/>
              </a:ext>
            </a:extLst>
          </p:cNvPr>
          <p:cNvSpPr>
            <a:spLocks noGrp="1"/>
          </p:cNvSpPr>
          <p:nvPr>
            <p:ph type="pic" sz="quarter" idx="17"/>
          </p:nvPr>
        </p:nvSpPr>
        <p:spPr>
          <a:xfrm>
            <a:off x="8063377" y="2746703"/>
            <a:ext cx="1890445" cy="1890445"/>
          </a:xfrm>
          <a:custGeom>
            <a:avLst/>
            <a:gdLst>
              <a:gd name="connsiteX0" fmla="*/ 0 w 1890445"/>
              <a:gd name="connsiteY0" fmla="*/ 0 h 1890445"/>
              <a:gd name="connsiteX1" fmla="*/ 1890445 w 1890445"/>
              <a:gd name="connsiteY1" fmla="*/ 0 h 1890445"/>
              <a:gd name="connsiteX2" fmla="*/ 1890445 w 1890445"/>
              <a:gd name="connsiteY2" fmla="*/ 1890445 h 1890445"/>
              <a:gd name="connsiteX3" fmla="*/ 0 w 1890445"/>
              <a:gd name="connsiteY3" fmla="*/ 1890445 h 1890445"/>
            </a:gdLst>
            <a:ahLst/>
            <a:cxnLst>
              <a:cxn ang="0">
                <a:pos x="connsiteX0" y="connsiteY0"/>
              </a:cxn>
              <a:cxn ang="0">
                <a:pos x="connsiteX1" y="connsiteY1"/>
              </a:cxn>
              <a:cxn ang="0">
                <a:pos x="connsiteX2" y="connsiteY2"/>
              </a:cxn>
              <a:cxn ang="0">
                <a:pos x="connsiteX3" y="connsiteY3"/>
              </a:cxn>
            </a:cxnLst>
            <a:rect l="l" t="t" r="r" b="b"/>
            <a:pathLst>
              <a:path w="1890445" h="1890445">
                <a:moveTo>
                  <a:pt x="0" y="0"/>
                </a:moveTo>
                <a:lnTo>
                  <a:pt x="1890445" y="0"/>
                </a:lnTo>
                <a:lnTo>
                  <a:pt x="1890445" y="1890445"/>
                </a:lnTo>
                <a:lnTo>
                  <a:pt x="0" y="1890445"/>
                </a:ln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8" name="Picture Placeholder 37">
            <a:extLst>
              <a:ext uri="{FF2B5EF4-FFF2-40B4-BE49-F238E27FC236}">
                <a16:creationId xmlns:a16="http://schemas.microsoft.com/office/drawing/2014/main" id="{4FEEE239-474C-45B0-8624-C52E41180090}"/>
              </a:ext>
            </a:extLst>
          </p:cNvPr>
          <p:cNvSpPr>
            <a:spLocks noGrp="1"/>
          </p:cNvSpPr>
          <p:nvPr>
            <p:ph type="pic" sz="quarter" idx="18"/>
          </p:nvPr>
        </p:nvSpPr>
        <p:spPr>
          <a:xfrm>
            <a:off x="8063376" y="4799903"/>
            <a:ext cx="1890445" cy="1890445"/>
          </a:xfrm>
          <a:custGeom>
            <a:avLst/>
            <a:gdLst>
              <a:gd name="connsiteX0" fmla="*/ 0 w 1890445"/>
              <a:gd name="connsiteY0" fmla="*/ 0 h 1890445"/>
              <a:gd name="connsiteX1" fmla="*/ 1890445 w 1890445"/>
              <a:gd name="connsiteY1" fmla="*/ 0 h 1890445"/>
              <a:gd name="connsiteX2" fmla="*/ 1890445 w 1890445"/>
              <a:gd name="connsiteY2" fmla="*/ 1890445 h 1890445"/>
              <a:gd name="connsiteX3" fmla="*/ 0 w 1890445"/>
              <a:gd name="connsiteY3" fmla="*/ 1890445 h 1890445"/>
            </a:gdLst>
            <a:ahLst/>
            <a:cxnLst>
              <a:cxn ang="0">
                <a:pos x="connsiteX0" y="connsiteY0"/>
              </a:cxn>
              <a:cxn ang="0">
                <a:pos x="connsiteX1" y="connsiteY1"/>
              </a:cxn>
              <a:cxn ang="0">
                <a:pos x="connsiteX2" y="connsiteY2"/>
              </a:cxn>
              <a:cxn ang="0">
                <a:pos x="connsiteX3" y="connsiteY3"/>
              </a:cxn>
            </a:cxnLst>
            <a:rect l="l" t="t" r="r" b="b"/>
            <a:pathLst>
              <a:path w="1890445" h="1890445">
                <a:moveTo>
                  <a:pt x="0" y="0"/>
                </a:moveTo>
                <a:lnTo>
                  <a:pt x="1890445" y="0"/>
                </a:lnTo>
                <a:lnTo>
                  <a:pt x="1890445" y="1890445"/>
                </a:lnTo>
                <a:lnTo>
                  <a:pt x="0" y="1890445"/>
                </a:ln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0" name="Picture Placeholder 29">
            <a:extLst>
              <a:ext uri="{FF2B5EF4-FFF2-40B4-BE49-F238E27FC236}">
                <a16:creationId xmlns:a16="http://schemas.microsoft.com/office/drawing/2014/main" id="{0A0FDDBC-9764-435B-9487-94326EB8A0B6}"/>
              </a:ext>
            </a:extLst>
          </p:cNvPr>
          <p:cNvSpPr>
            <a:spLocks noGrp="1"/>
          </p:cNvSpPr>
          <p:nvPr>
            <p:ph type="pic" sz="quarter" idx="13"/>
          </p:nvPr>
        </p:nvSpPr>
        <p:spPr>
          <a:xfrm>
            <a:off x="5998459" y="164386"/>
            <a:ext cx="1890445" cy="1890445"/>
          </a:xfrm>
          <a:custGeom>
            <a:avLst/>
            <a:gdLst>
              <a:gd name="connsiteX0" fmla="*/ 0 w 1890445"/>
              <a:gd name="connsiteY0" fmla="*/ 0 h 1890445"/>
              <a:gd name="connsiteX1" fmla="*/ 1890445 w 1890445"/>
              <a:gd name="connsiteY1" fmla="*/ 0 h 1890445"/>
              <a:gd name="connsiteX2" fmla="*/ 1890445 w 1890445"/>
              <a:gd name="connsiteY2" fmla="*/ 1890445 h 1890445"/>
              <a:gd name="connsiteX3" fmla="*/ 0 w 1890445"/>
              <a:gd name="connsiteY3" fmla="*/ 1890445 h 1890445"/>
            </a:gdLst>
            <a:ahLst/>
            <a:cxnLst>
              <a:cxn ang="0">
                <a:pos x="connsiteX0" y="connsiteY0"/>
              </a:cxn>
              <a:cxn ang="0">
                <a:pos x="connsiteX1" y="connsiteY1"/>
              </a:cxn>
              <a:cxn ang="0">
                <a:pos x="connsiteX2" y="connsiteY2"/>
              </a:cxn>
              <a:cxn ang="0">
                <a:pos x="connsiteX3" y="connsiteY3"/>
              </a:cxn>
            </a:cxnLst>
            <a:rect l="l" t="t" r="r" b="b"/>
            <a:pathLst>
              <a:path w="1890445" h="1890445">
                <a:moveTo>
                  <a:pt x="0" y="0"/>
                </a:moveTo>
                <a:lnTo>
                  <a:pt x="1890445" y="0"/>
                </a:lnTo>
                <a:lnTo>
                  <a:pt x="1890445" y="1890445"/>
                </a:lnTo>
                <a:lnTo>
                  <a:pt x="0" y="1890445"/>
                </a:ln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1" name="Picture Placeholder 30">
            <a:extLst>
              <a:ext uri="{FF2B5EF4-FFF2-40B4-BE49-F238E27FC236}">
                <a16:creationId xmlns:a16="http://schemas.microsoft.com/office/drawing/2014/main" id="{390EE34F-0B03-47CF-BC9F-4BC9A0D445A3}"/>
              </a:ext>
            </a:extLst>
          </p:cNvPr>
          <p:cNvSpPr>
            <a:spLocks noGrp="1"/>
          </p:cNvSpPr>
          <p:nvPr>
            <p:ph type="pic" sz="quarter" idx="14"/>
          </p:nvPr>
        </p:nvSpPr>
        <p:spPr>
          <a:xfrm>
            <a:off x="5998459" y="2219218"/>
            <a:ext cx="1890445" cy="1890445"/>
          </a:xfrm>
          <a:custGeom>
            <a:avLst/>
            <a:gdLst>
              <a:gd name="connsiteX0" fmla="*/ 0 w 1890445"/>
              <a:gd name="connsiteY0" fmla="*/ 0 h 1890445"/>
              <a:gd name="connsiteX1" fmla="*/ 1890445 w 1890445"/>
              <a:gd name="connsiteY1" fmla="*/ 0 h 1890445"/>
              <a:gd name="connsiteX2" fmla="*/ 1890445 w 1890445"/>
              <a:gd name="connsiteY2" fmla="*/ 1890445 h 1890445"/>
              <a:gd name="connsiteX3" fmla="*/ 0 w 1890445"/>
              <a:gd name="connsiteY3" fmla="*/ 1890445 h 1890445"/>
            </a:gdLst>
            <a:ahLst/>
            <a:cxnLst>
              <a:cxn ang="0">
                <a:pos x="connsiteX0" y="connsiteY0"/>
              </a:cxn>
              <a:cxn ang="0">
                <a:pos x="connsiteX1" y="connsiteY1"/>
              </a:cxn>
              <a:cxn ang="0">
                <a:pos x="connsiteX2" y="connsiteY2"/>
              </a:cxn>
              <a:cxn ang="0">
                <a:pos x="connsiteX3" y="connsiteY3"/>
              </a:cxn>
            </a:cxnLst>
            <a:rect l="l" t="t" r="r" b="b"/>
            <a:pathLst>
              <a:path w="1890445" h="1890445">
                <a:moveTo>
                  <a:pt x="0" y="0"/>
                </a:moveTo>
                <a:lnTo>
                  <a:pt x="1890445" y="0"/>
                </a:lnTo>
                <a:lnTo>
                  <a:pt x="1890445" y="1890445"/>
                </a:lnTo>
                <a:lnTo>
                  <a:pt x="0" y="1890445"/>
                </a:ln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2" name="Picture Placeholder 31">
            <a:extLst>
              <a:ext uri="{FF2B5EF4-FFF2-40B4-BE49-F238E27FC236}">
                <a16:creationId xmlns:a16="http://schemas.microsoft.com/office/drawing/2014/main" id="{E57BBAAE-8ACB-446E-8349-A7EA1DD0748E}"/>
              </a:ext>
            </a:extLst>
          </p:cNvPr>
          <p:cNvSpPr>
            <a:spLocks noGrp="1"/>
          </p:cNvSpPr>
          <p:nvPr>
            <p:ph type="pic" sz="quarter" idx="15"/>
          </p:nvPr>
        </p:nvSpPr>
        <p:spPr>
          <a:xfrm>
            <a:off x="5998459" y="4274050"/>
            <a:ext cx="1890445" cy="2419562"/>
          </a:xfrm>
          <a:custGeom>
            <a:avLst/>
            <a:gdLst>
              <a:gd name="connsiteX0" fmla="*/ 0 w 1890445"/>
              <a:gd name="connsiteY0" fmla="*/ 0 h 2419562"/>
              <a:gd name="connsiteX1" fmla="*/ 1890445 w 1890445"/>
              <a:gd name="connsiteY1" fmla="*/ 0 h 2419562"/>
              <a:gd name="connsiteX2" fmla="*/ 1890445 w 1890445"/>
              <a:gd name="connsiteY2" fmla="*/ 2419562 h 2419562"/>
              <a:gd name="connsiteX3" fmla="*/ 0 w 1890445"/>
              <a:gd name="connsiteY3" fmla="*/ 2419562 h 2419562"/>
            </a:gdLst>
            <a:ahLst/>
            <a:cxnLst>
              <a:cxn ang="0">
                <a:pos x="connsiteX0" y="connsiteY0"/>
              </a:cxn>
              <a:cxn ang="0">
                <a:pos x="connsiteX1" y="connsiteY1"/>
              </a:cxn>
              <a:cxn ang="0">
                <a:pos x="connsiteX2" y="connsiteY2"/>
              </a:cxn>
              <a:cxn ang="0">
                <a:pos x="connsiteX3" y="connsiteY3"/>
              </a:cxn>
            </a:cxnLst>
            <a:rect l="l" t="t" r="r" b="b"/>
            <a:pathLst>
              <a:path w="1890445" h="2419562">
                <a:moveTo>
                  <a:pt x="0" y="0"/>
                </a:moveTo>
                <a:lnTo>
                  <a:pt x="1890445" y="0"/>
                </a:lnTo>
                <a:lnTo>
                  <a:pt x="1890445" y="2419562"/>
                </a:lnTo>
                <a:lnTo>
                  <a:pt x="0" y="2419562"/>
                </a:lnTo>
                <a:close/>
              </a:path>
            </a:pathLst>
          </a:custGeom>
          <a:solidFill>
            <a:schemeClr val="bg1">
              <a:lumMod val="95000"/>
            </a:schemeClr>
          </a:solidFill>
        </p:spPr>
        <p:txBody>
          <a:bodyPr rtlCol="0">
            <a:noAutofit/>
          </a:bodyPr>
          <a:lstStyle>
            <a:lvl1pPr>
              <a:defRPr sz="1400"/>
            </a:lvl1pPr>
          </a:lstStyle>
          <a:p>
            <a:pPr lvl="0"/>
            <a:endParaRPr lang="en-US" noProof="0"/>
          </a:p>
        </p:txBody>
      </p:sp>
    </p:spTree>
    <p:extLst>
      <p:ext uri="{BB962C8B-B14F-4D97-AF65-F5344CB8AC3E}">
        <p14:creationId xmlns:p14="http://schemas.microsoft.com/office/powerpoint/2010/main" val="41539701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37_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EBE98B8-04D8-419A-9E22-66E5BBA5292F}"/>
              </a:ext>
            </a:extLst>
          </p:cNvPr>
          <p:cNvSpPr>
            <a:spLocks noGrp="1"/>
          </p:cNvSpPr>
          <p:nvPr>
            <p:ph type="pic" sz="quarter" idx="12" hasCustomPrompt="1"/>
          </p:nvPr>
        </p:nvSpPr>
        <p:spPr>
          <a:xfrm>
            <a:off x="1910015" y="2572876"/>
            <a:ext cx="1759375" cy="3131284"/>
          </a:xfrm>
          <a:custGeom>
            <a:avLst/>
            <a:gdLst>
              <a:gd name="connsiteX0" fmla="*/ 0 w 1759375"/>
              <a:gd name="connsiteY0" fmla="*/ 0 h 3131284"/>
              <a:gd name="connsiteX1" fmla="*/ 1759375 w 1759375"/>
              <a:gd name="connsiteY1" fmla="*/ 0 h 3131284"/>
              <a:gd name="connsiteX2" fmla="*/ 1759375 w 1759375"/>
              <a:gd name="connsiteY2" fmla="*/ 3131284 h 3131284"/>
              <a:gd name="connsiteX3" fmla="*/ 0 w 1759375"/>
              <a:gd name="connsiteY3" fmla="*/ 3131284 h 3131284"/>
            </a:gdLst>
            <a:ahLst/>
            <a:cxnLst>
              <a:cxn ang="0">
                <a:pos x="connsiteX0" y="connsiteY0"/>
              </a:cxn>
              <a:cxn ang="0">
                <a:pos x="connsiteX1" y="connsiteY1"/>
              </a:cxn>
              <a:cxn ang="0">
                <a:pos x="connsiteX2" y="connsiteY2"/>
              </a:cxn>
              <a:cxn ang="0">
                <a:pos x="connsiteX3" y="connsiteY3"/>
              </a:cxn>
            </a:cxnLst>
            <a:rect l="l" t="t" r="r" b="b"/>
            <a:pathLst>
              <a:path w="1759375" h="3131284">
                <a:moveTo>
                  <a:pt x="0" y="0"/>
                </a:moveTo>
                <a:lnTo>
                  <a:pt x="1759375" y="0"/>
                </a:lnTo>
                <a:lnTo>
                  <a:pt x="1759375" y="3131284"/>
                </a:lnTo>
                <a:lnTo>
                  <a:pt x="0" y="3131284"/>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a:t>Drop Image Here</a:t>
            </a:r>
          </a:p>
        </p:txBody>
      </p:sp>
      <p:sp>
        <p:nvSpPr>
          <p:cNvPr id="11" name="Picture Placeholder 10">
            <a:extLst>
              <a:ext uri="{FF2B5EF4-FFF2-40B4-BE49-F238E27FC236}">
                <a16:creationId xmlns:a16="http://schemas.microsoft.com/office/drawing/2014/main" id="{2DD8AEEE-4D71-4275-8EEA-17291F52A904}"/>
              </a:ext>
            </a:extLst>
          </p:cNvPr>
          <p:cNvSpPr>
            <a:spLocks noGrp="1"/>
          </p:cNvSpPr>
          <p:nvPr>
            <p:ph type="pic" sz="quarter" idx="13" hasCustomPrompt="1"/>
          </p:nvPr>
        </p:nvSpPr>
        <p:spPr>
          <a:xfrm>
            <a:off x="5216693" y="2572876"/>
            <a:ext cx="1759375" cy="3131284"/>
          </a:xfrm>
          <a:custGeom>
            <a:avLst/>
            <a:gdLst>
              <a:gd name="connsiteX0" fmla="*/ 0 w 1759375"/>
              <a:gd name="connsiteY0" fmla="*/ 0 h 3131284"/>
              <a:gd name="connsiteX1" fmla="*/ 1759375 w 1759375"/>
              <a:gd name="connsiteY1" fmla="*/ 0 h 3131284"/>
              <a:gd name="connsiteX2" fmla="*/ 1759375 w 1759375"/>
              <a:gd name="connsiteY2" fmla="*/ 3131284 h 3131284"/>
              <a:gd name="connsiteX3" fmla="*/ 0 w 1759375"/>
              <a:gd name="connsiteY3" fmla="*/ 3131284 h 3131284"/>
            </a:gdLst>
            <a:ahLst/>
            <a:cxnLst>
              <a:cxn ang="0">
                <a:pos x="connsiteX0" y="connsiteY0"/>
              </a:cxn>
              <a:cxn ang="0">
                <a:pos x="connsiteX1" y="connsiteY1"/>
              </a:cxn>
              <a:cxn ang="0">
                <a:pos x="connsiteX2" y="connsiteY2"/>
              </a:cxn>
              <a:cxn ang="0">
                <a:pos x="connsiteX3" y="connsiteY3"/>
              </a:cxn>
            </a:cxnLst>
            <a:rect l="l" t="t" r="r" b="b"/>
            <a:pathLst>
              <a:path w="1759375" h="3131284">
                <a:moveTo>
                  <a:pt x="0" y="0"/>
                </a:moveTo>
                <a:lnTo>
                  <a:pt x="1759375" y="0"/>
                </a:lnTo>
                <a:lnTo>
                  <a:pt x="1759375" y="3131284"/>
                </a:lnTo>
                <a:lnTo>
                  <a:pt x="0" y="3131284"/>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a:t>Drop Image Here</a:t>
            </a:r>
          </a:p>
        </p:txBody>
      </p:sp>
      <p:sp>
        <p:nvSpPr>
          <p:cNvPr id="12" name="Picture Placeholder 11">
            <a:extLst>
              <a:ext uri="{FF2B5EF4-FFF2-40B4-BE49-F238E27FC236}">
                <a16:creationId xmlns:a16="http://schemas.microsoft.com/office/drawing/2014/main" id="{8D964786-E93C-4C99-A5AF-C0FE0EA2B88B}"/>
              </a:ext>
            </a:extLst>
          </p:cNvPr>
          <p:cNvSpPr>
            <a:spLocks noGrp="1"/>
          </p:cNvSpPr>
          <p:nvPr>
            <p:ph type="pic" sz="quarter" idx="14" hasCustomPrompt="1"/>
          </p:nvPr>
        </p:nvSpPr>
        <p:spPr>
          <a:xfrm>
            <a:off x="8523371" y="2572876"/>
            <a:ext cx="1759375" cy="3131284"/>
          </a:xfrm>
          <a:custGeom>
            <a:avLst/>
            <a:gdLst>
              <a:gd name="connsiteX0" fmla="*/ 0 w 1759375"/>
              <a:gd name="connsiteY0" fmla="*/ 0 h 3131284"/>
              <a:gd name="connsiteX1" fmla="*/ 1759375 w 1759375"/>
              <a:gd name="connsiteY1" fmla="*/ 0 h 3131284"/>
              <a:gd name="connsiteX2" fmla="*/ 1759375 w 1759375"/>
              <a:gd name="connsiteY2" fmla="*/ 3131284 h 3131284"/>
              <a:gd name="connsiteX3" fmla="*/ 0 w 1759375"/>
              <a:gd name="connsiteY3" fmla="*/ 3131284 h 3131284"/>
            </a:gdLst>
            <a:ahLst/>
            <a:cxnLst>
              <a:cxn ang="0">
                <a:pos x="connsiteX0" y="connsiteY0"/>
              </a:cxn>
              <a:cxn ang="0">
                <a:pos x="connsiteX1" y="connsiteY1"/>
              </a:cxn>
              <a:cxn ang="0">
                <a:pos x="connsiteX2" y="connsiteY2"/>
              </a:cxn>
              <a:cxn ang="0">
                <a:pos x="connsiteX3" y="connsiteY3"/>
              </a:cxn>
            </a:cxnLst>
            <a:rect l="l" t="t" r="r" b="b"/>
            <a:pathLst>
              <a:path w="1759375" h="3131284">
                <a:moveTo>
                  <a:pt x="0" y="0"/>
                </a:moveTo>
                <a:lnTo>
                  <a:pt x="1759375" y="0"/>
                </a:lnTo>
                <a:lnTo>
                  <a:pt x="1759375" y="3131284"/>
                </a:lnTo>
                <a:lnTo>
                  <a:pt x="0" y="3131284"/>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a:t>Drop Image Here</a:t>
            </a:r>
          </a:p>
        </p:txBody>
      </p:sp>
    </p:spTree>
    <p:extLst>
      <p:ext uri="{BB962C8B-B14F-4D97-AF65-F5344CB8AC3E}">
        <p14:creationId xmlns:p14="http://schemas.microsoft.com/office/powerpoint/2010/main" val="242046092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39_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9BE146D8-79F2-491E-BE72-A6BEAD29D76E}"/>
              </a:ext>
            </a:extLst>
          </p:cNvPr>
          <p:cNvSpPr>
            <a:spLocks noGrp="1"/>
          </p:cNvSpPr>
          <p:nvPr>
            <p:ph type="pic" sz="quarter" idx="13" hasCustomPrompt="1"/>
          </p:nvPr>
        </p:nvSpPr>
        <p:spPr>
          <a:xfrm>
            <a:off x="5430822" y="3170847"/>
            <a:ext cx="1872382" cy="2499036"/>
          </a:xfrm>
          <a:custGeom>
            <a:avLst/>
            <a:gdLst>
              <a:gd name="connsiteX0" fmla="*/ 0 w 1872382"/>
              <a:gd name="connsiteY0" fmla="*/ 0 h 2499036"/>
              <a:gd name="connsiteX1" fmla="*/ 1872382 w 1872382"/>
              <a:gd name="connsiteY1" fmla="*/ 0 h 2499036"/>
              <a:gd name="connsiteX2" fmla="*/ 1872382 w 1872382"/>
              <a:gd name="connsiteY2" fmla="*/ 2499036 h 2499036"/>
              <a:gd name="connsiteX3" fmla="*/ 0 w 1872382"/>
              <a:gd name="connsiteY3" fmla="*/ 2499036 h 2499036"/>
            </a:gdLst>
            <a:ahLst/>
            <a:cxnLst>
              <a:cxn ang="0">
                <a:pos x="connsiteX0" y="connsiteY0"/>
              </a:cxn>
              <a:cxn ang="0">
                <a:pos x="connsiteX1" y="connsiteY1"/>
              </a:cxn>
              <a:cxn ang="0">
                <a:pos x="connsiteX2" y="connsiteY2"/>
              </a:cxn>
              <a:cxn ang="0">
                <a:pos x="connsiteX3" y="connsiteY3"/>
              </a:cxn>
            </a:cxnLst>
            <a:rect l="l" t="t" r="r" b="b"/>
            <a:pathLst>
              <a:path w="1872382" h="2499036">
                <a:moveTo>
                  <a:pt x="0" y="0"/>
                </a:moveTo>
                <a:lnTo>
                  <a:pt x="1872382" y="0"/>
                </a:lnTo>
                <a:lnTo>
                  <a:pt x="1872382" y="2499036"/>
                </a:lnTo>
                <a:lnTo>
                  <a:pt x="0" y="2499036"/>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a:t>Drop Image Here</a:t>
            </a:r>
          </a:p>
        </p:txBody>
      </p:sp>
      <p:sp>
        <p:nvSpPr>
          <p:cNvPr id="15" name="Picture Placeholder 14">
            <a:extLst>
              <a:ext uri="{FF2B5EF4-FFF2-40B4-BE49-F238E27FC236}">
                <a16:creationId xmlns:a16="http://schemas.microsoft.com/office/drawing/2014/main" id="{CEDC809A-FF2D-4106-9E8B-2161F4656A03}"/>
              </a:ext>
            </a:extLst>
          </p:cNvPr>
          <p:cNvSpPr>
            <a:spLocks noGrp="1"/>
          </p:cNvSpPr>
          <p:nvPr>
            <p:ph type="pic" sz="quarter" idx="14" hasCustomPrompt="1"/>
          </p:nvPr>
        </p:nvSpPr>
        <p:spPr>
          <a:xfrm>
            <a:off x="8702421" y="3710894"/>
            <a:ext cx="1470980" cy="1951887"/>
          </a:xfrm>
          <a:custGeom>
            <a:avLst/>
            <a:gdLst>
              <a:gd name="connsiteX0" fmla="*/ 0 w 1470980"/>
              <a:gd name="connsiteY0" fmla="*/ 0 h 1951887"/>
              <a:gd name="connsiteX1" fmla="*/ 1470980 w 1470980"/>
              <a:gd name="connsiteY1" fmla="*/ 0 h 1951887"/>
              <a:gd name="connsiteX2" fmla="*/ 1470980 w 1470980"/>
              <a:gd name="connsiteY2" fmla="*/ 1951887 h 1951887"/>
              <a:gd name="connsiteX3" fmla="*/ 0 w 1470980"/>
              <a:gd name="connsiteY3" fmla="*/ 1951887 h 1951887"/>
            </a:gdLst>
            <a:ahLst/>
            <a:cxnLst>
              <a:cxn ang="0">
                <a:pos x="connsiteX0" y="connsiteY0"/>
              </a:cxn>
              <a:cxn ang="0">
                <a:pos x="connsiteX1" y="connsiteY1"/>
              </a:cxn>
              <a:cxn ang="0">
                <a:pos x="connsiteX2" y="connsiteY2"/>
              </a:cxn>
              <a:cxn ang="0">
                <a:pos x="connsiteX3" y="connsiteY3"/>
              </a:cxn>
            </a:cxnLst>
            <a:rect l="l" t="t" r="r" b="b"/>
            <a:pathLst>
              <a:path w="1470980" h="1951887">
                <a:moveTo>
                  <a:pt x="0" y="0"/>
                </a:moveTo>
                <a:lnTo>
                  <a:pt x="1470980" y="0"/>
                </a:lnTo>
                <a:lnTo>
                  <a:pt x="1470980" y="1951887"/>
                </a:lnTo>
                <a:lnTo>
                  <a:pt x="0" y="1951887"/>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a:t>Drop Image Here</a:t>
            </a:r>
          </a:p>
        </p:txBody>
      </p:sp>
      <p:sp>
        <p:nvSpPr>
          <p:cNvPr id="13" name="Picture Placeholder 12">
            <a:extLst>
              <a:ext uri="{FF2B5EF4-FFF2-40B4-BE49-F238E27FC236}">
                <a16:creationId xmlns:a16="http://schemas.microsoft.com/office/drawing/2014/main" id="{B6D2867D-3C1D-4027-A346-E94044CBB717}"/>
              </a:ext>
            </a:extLst>
          </p:cNvPr>
          <p:cNvSpPr>
            <a:spLocks noGrp="1"/>
          </p:cNvSpPr>
          <p:nvPr>
            <p:ph type="pic" sz="quarter" idx="12" hasCustomPrompt="1"/>
          </p:nvPr>
        </p:nvSpPr>
        <p:spPr>
          <a:xfrm>
            <a:off x="1685581" y="2328257"/>
            <a:ext cx="2495277" cy="3330404"/>
          </a:xfrm>
          <a:custGeom>
            <a:avLst/>
            <a:gdLst>
              <a:gd name="connsiteX0" fmla="*/ 0 w 2495277"/>
              <a:gd name="connsiteY0" fmla="*/ 0 h 3330404"/>
              <a:gd name="connsiteX1" fmla="*/ 2495277 w 2495277"/>
              <a:gd name="connsiteY1" fmla="*/ 0 h 3330404"/>
              <a:gd name="connsiteX2" fmla="*/ 2495277 w 2495277"/>
              <a:gd name="connsiteY2" fmla="*/ 3330404 h 3330404"/>
              <a:gd name="connsiteX3" fmla="*/ 0 w 2495277"/>
              <a:gd name="connsiteY3" fmla="*/ 3330404 h 3330404"/>
            </a:gdLst>
            <a:ahLst/>
            <a:cxnLst>
              <a:cxn ang="0">
                <a:pos x="connsiteX0" y="connsiteY0"/>
              </a:cxn>
              <a:cxn ang="0">
                <a:pos x="connsiteX1" y="connsiteY1"/>
              </a:cxn>
              <a:cxn ang="0">
                <a:pos x="connsiteX2" y="connsiteY2"/>
              </a:cxn>
              <a:cxn ang="0">
                <a:pos x="connsiteX3" y="connsiteY3"/>
              </a:cxn>
            </a:cxnLst>
            <a:rect l="l" t="t" r="r" b="b"/>
            <a:pathLst>
              <a:path w="2495277" h="3330404">
                <a:moveTo>
                  <a:pt x="0" y="0"/>
                </a:moveTo>
                <a:lnTo>
                  <a:pt x="2495277" y="0"/>
                </a:lnTo>
                <a:lnTo>
                  <a:pt x="2495277" y="3330404"/>
                </a:lnTo>
                <a:lnTo>
                  <a:pt x="0" y="3330404"/>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a:t>Drop Image Here</a:t>
            </a:r>
          </a:p>
        </p:txBody>
      </p:sp>
    </p:spTree>
    <p:extLst>
      <p:ext uri="{BB962C8B-B14F-4D97-AF65-F5344CB8AC3E}">
        <p14:creationId xmlns:p14="http://schemas.microsoft.com/office/powerpoint/2010/main" val="294820620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7_1">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5210126" y="2650290"/>
            <a:ext cx="1739042" cy="3095096"/>
          </a:xfrm>
          <a:custGeom>
            <a:avLst/>
            <a:gdLst>
              <a:gd name="connsiteX0" fmla="*/ 0 w 1739042"/>
              <a:gd name="connsiteY0" fmla="*/ 0 h 3095096"/>
              <a:gd name="connsiteX1" fmla="*/ 1739042 w 1739042"/>
              <a:gd name="connsiteY1" fmla="*/ 0 h 3095096"/>
              <a:gd name="connsiteX2" fmla="*/ 1739042 w 1739042"/>
              <a:gd name="connsiteY2" fmla="*/ 3095096 h 3095096"/>
              <a:gd name="connsiteX3" fmla="*/ 0 w 1739042"/>
              <a:gd name="connsiteY3" fmla="*/ 3095096 h 3095096"/>
            </a:gdLst>
            <a:ahLst/>
            <a:cxnLst>
              <a:cxn ang="0">
                <a:pos x="connsiteX0" y="connsiteY0"/>
              </a:cxn>
              <a:cxn ang="0">
                <a:pos x="connsiteX1" y="connsiteY1"/>
              </a:cxn>
              <a:cxn ang="0">
                <a:pos x="connsiteX2" y="connsiteY2"/>
              </a:cxn>
              <a:cxn ang="0">
                <a:pos x="connsiteX3" y="connsiteY3"/>
              </a:cxn>
            </a:cxnLst>
            <a:rect l="l" t="t" r="r" b="b"/>
            <a:pathLst>
              <a:path w="1739042" h="3095096">
                <a:moveTo>
                  <a:pt x="0" y="0"/>
                </a:moveTo>
                <a:lnTo>
                  <a:pt x="1739042" y="0"/>
                </a:lnTo>
                <a:lnTo>
                  <a:pt x="1739042" y="3095096"/>
                </a:lnTo>
                <a:lnTo>
                  <a:pt x="0" y="3095096"/>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a:t>Drop Image Here</a:t>
            </a:r>
          </a:p>
        </p:txBody>
      </p:sp>
    </p:spTree>
    <p:extLst>
      <p:ext uri="{BB962C8B-B14F-4D97-AF65-F5344CB8AC3E}">
        <p14:creationId xmlns:p14="http://schemas.microsoft.com/office/powerpoint/2010/main" val="3061150133"/>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6_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6387D48-972E-4973-B882-F259AC550B8A}"/>
              </a:ext>
            </a:extLst>
          </p:cNvPr>
          <p:cNvSpPr>
            <a:spLocks noGrp="1"/>
          </p:cNvSpPr>
          <p:nvPr>
            <p:ph type="pic" sz="quarter" idx="13" hasCustomPrompt="1"/>
          </p:nvPr>
        </p:nvSpPr>
        <p:spPr>
          <a:xfrm>
            <a:off x="1356346" y="2571073"/>
            <a:ext cx="2857703" cy="2584093"/>
          </a:xfrm>
          <a:custGeom>
            <a:avLst/>
            <a:gdLst>
              <a:gd name="connsiteX0" fmla="*/ 0 w 2857703"/>
              <a:gd name="connsiteY0" fmla="*/ 0 h 2584093"/>
              <a:gd name="connsiteX1" fmla="*/ 2857703 w 2857703"/>
              <a:gd name="connsiteY1" fmla="*/ 0 h 2584093"/>
              <a:gd name="connsiteX2" fmla="*/ 2857703 w 2857703"/>
              <a:gd name="connsiteY2" fmla="*/ 2584093 h 2584093"/>
              <a:gd name="connsiteX3" fmla="*/ 0 w 2857703"/>
              <a:gd name="connsiteY3" fmla="*/ 2584093 h 2584093"/>
            </a:gdLst>
            <a:ahLst/>
            <a:cxnLst>
              <a:cxn ang="0">
                <a:pos x="connsiteX0" y="connsiteY0"/>
              </a:cxn>
              <a:cxn ang="0">
                <a:pos x="connsiteX1" y="connsiteY1"/>
              </a:cxn>
              <a:cxn ang="0">
                <a:pos x="connsiteX2" y="connsiteY2"/>
              </a:cxn>
              <a:cxn ang="0">
                <a:pos x="connsiteX3" y="connsiteY3"/>
              </a:cxn>
            </a:cxnLst>
            <a:rect l="l" t="t" r="r" b="b"/>
            <a:pathLst>
              <a:path w="2857703" h="2584093">
                <a:moveTo>
                  <a:pt x="0" y="0"/>
                </a:moveTo>
                <a:lnTo>
                  <a:pt x="2857703" y="0"/>
                </a:lnTo>
                <a:lnTo>
                  <a:pt x="2857703" y="2584093"/>
                </a:lnTo>
                <a:lnTo>
                  <a:pt x="0" y="2584093"/>
                </a:lnTo>
                <a:close/>
              </a:path>
            </a:pathLst>
          </a:custGeom>
          <a:solidFill>
            <a:schemeClr val="bg1">
              <a:lumMod val="85000"/>
            </a:schemeClr>
          </a:solidFill>
          <a:ln w="38100">
            <a:noFill/>
          </a:ln>
          <a:scene3d>
            <a:camera prst="orthographicFront">
              <a:rot lat="480000" lon="21594000" rev="1380000"/>
            </a:camera>
            <a:lightRig rig="threePt" dir="t"/>
          </a:scene3d>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a:t>Drop Image Here</a:t>
            </a:r>
          </a:p>
        </p:txBody>
      </p:sp>
    </p:spTree>
    <p:extLst>
      <p:ext uri="{BB962C8B-B14F-4D97-AF65-F5344CB8AC3E}">
        <p14:creationId xmlns:p14="http://schemas.microsoft.com/office/powerpoint/2010/main" val="105650728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31_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D6A475D-E589-4B62-B28A-B4C208FD8C23}"/>
              </a:ext>
            </a:extLst>
          </p:cNvPr>
          <p:cNvSpPr>
            <a:spLocks noGrp="1"/>
          </p:cNvSpPr>
          <p:nvPr>
            <p:ph type="pic" sz="quarter" idx="12" hasCustomPrompt="1"/>
          </p:nvPr>
        </p:nvSpPr>
        <p:spPr>
          <a:xfrm>
            <a:off x="4040511" y="2099678"/>
            <a:ext cx="4110977" cy="2355444"/>
          </a:xfrm>
          <a:custGeom>
            <a:avLst/>
            <a:gdLst>
              <a:gd name="connsiteX0" fmla="*/ 0 w 4110977"/>
              <a:gd name="connsiteY0" fmla="*/ 0 h 2355444"/>
              <a:gd name="connsiteX1" fmla="*/ 4110977 w 4110977"/>
              <a:gd name="connsiteY1" fmla="*/ 0 h 2355444"/>
              <a:gd name="connsiteX2" fmla="*/ 4110977 w 4110977"/>
              <a:gd name="connsiteY2" fmla="*/ 2355444 h 2355444"/>
              <a:gd name="connsiteX3" fmla="*/ 0 w 4110977"/>
              <a:gd name="connsiteY3" fmla="*/ 2355444 h 2355444"/>
            </a:gdLst>
            <a:ahLst/>
            <a:cxnLst>
              <a:cxn ang="0">
                <a:pos x="connsiteX0" y="connsiteY0"/>
              </a:cxn>
              <a:cxn ang="0">
                <a:pos x="connsiteX1" y="connsiteY1"/>
              </a:cxn>
              <a:cxn ang="0">
                <a:pos x="connsiteX2" y="connsiteY2"/>
              </a:cxn>
              <a:cxn ang="0">
                <a:pos x="connsiteX3" y="connsiteY3"/>
              </a:cxn>
            </a:cxnLst>
            <a:rect l="l" t="t" r="r" b="b"/>
            <a:pathLst>
              <a:path w="4110977" h="2355444">
                <a:moveTo>
                  <a:pt x="0" y="0"/>
                </a:moveTo>
                <a:lnTo>
                  <a:pt x="4110977" y="0"/>
                </a:lnTo>
                <a:lnTo>
                  <a:pt x="4110977" y="2355444"/>
                </a:lnTo>
                <a:lnTo>
                  <a:pt x="0" y="2355444"/>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a:t>Drop Image Here</a:t>
            </a:r>
          </a:p>
        </p:txBody>
      </p:sp>
    </p:spTree>
    <p:extLst>
      <p:ext uri="{BB962C8B-B14F-4D97-AF65-F5344CB8AC3E}">
        <p14:creationId xmlns:p14="http://schemas.microsoft.com/office/powerpoint/2010/main" val="116705520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36_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003757-D7AC-4A44-9FC6-2B4501E5EA96}"/>
              </a:ext>
            </a:extLst>
          </p:cNvPr>
          <p:cNvSpPr>
            <a:spLocks noGrp="1"/>
          </p:cNvSpPr>
          <p:nvPr>
            <p:ph type="pic" sz="quarter" idx="12" hasCustomPrompt="1"/>
          </p:nvPr>
        </p:nvSpPr>
        <p:spPr>
          <a:xfrm>
            <a:off x="1249949" y="2953859"/>
            <a:ext cx="1936380" cy="1936380"/>
          </a:xfrm>
          <a:custGeom>
            <a:avLst/>
            <a:gdLst>
              <a:gd name="connsiteX0" fmla="*/ 968190 w 1936380"/>
              <a:gd name="connsiteY0" fmla="*/ 0 h 1936380"/>
              <a:gd name="connsiteX1" fmla="*/ 1936380 w 1936380"/>
              <a:gd name="connsiteY1" fmla="*/ 968190 h 1936380"/>
              <a:gd name="connsiteX2" fmla="*/ 968190 w 1936380"/>
              <a:gd name="connsiteY2" fmla="*/ 1936380 h 1936380"/>
              <a:gd name="connsiteX3" fmla="*/ 0 w 1936380"/>
              <a:gd name="connsiteY3" fmla="*/ 968190 h 1936380"/>
              <a:gd name="connsiteX4" fmla="*/ 968190 w 1936380"/>
              <a:gd name="connsiteY4" fmla="*/ 0 h 1936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380" h="1936380">
                <a:moveTo>
                  <a:pt x="968190" y="0"/>
                </a:moveTo>
                <a:cubicBezTo>
                  <a:pt x="1502907" y="0"/>
                  <a:pt x="1936380" y="433474"/>
                  <a:pt x="1936380" y="968190"/>
                </a:cubicBezTo>
                <a:cubicBezTo>
                  <a:pt x="1936380" y="1502907"/>
                  <a:pt x="1502907" y="1936380"/>
                  <a:pt x="968190" y="1936380"/>
                </a:cubicBezTo>
                <a:cubicBezTo>
                  <a:pt x="433474" y="1936380"/>
                  <a:pt x="0" y="1502907"/>
                  <a:pt x="0" y="968190"/>
                </a:cubicBezTo>
                <a:cubicBezTo>
                  <a:pt x="0" y="433474"/>
                  <a:pt x="433474" y="0"/>
                  <a:pt x="968190" y="0"/>
                </a:cubicBez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a:t>Drop Image Here</a:t>
            </a:r>
          </a:p>
        </p:txBody>
      </p:sp>
      <p:sp>
        <p:nvSpPr>
          <p:cNvPr id="7" name="Picture Placeholder 6">
            <a:extLst>
              <a:ext uri="{FF2B5EF4-FFF2-40B4-BE49-F238E27FC236}">
                <a16:creationId xmlns:a16="http://schemas.microsoft.com/office/drawing/2014/main" id="{0A105392-5951-4707-8950-885470B2E78A}"/>
              </a:ext>
            </a:extLst>
          </p:cNvPr>
          <p:cNvSpPr>
            <a:spLocks noGrp="1"/>
          </p:cNvSpPr>
          <p:nvPr>
            <p:ph type="pic" sz="quarter" idx="13" hasCustomPrompt="1"/>
          </p:nvPr>
        </p:nvSpPr>
        <p:spPr>
          <a:xfrm>
            <a:off x="6970017" y="3065840"/>
            <a:ext cx="1519289" cy="1732529"/>
          </a:xfrm>
          <a:custGeom>
            <a:avLst/>
            <a:gdLst>
              <a:gd name="connsiteX0" fmla="*/ 218443 w 1519289"/>
              <a:gd name="connsiteY0" fmla="*/ 0 h 1732529"/>
              <a:gd name="connsiteX1" fmla="*/ 1300846 w 1519289"/>
              <a:gd name="connsiteY1" fmla="*/ 0 h 1732529"/>
              <a:gd name="connsiteX2" fmla="*/ 1519289 w 1519289"/>
              <a:gd name="connsiteY2" fmla="*/ 218443 h 1732529"/>
              <a:gd name="connsiteX3" fmla="*/ 1519289 w 1519289"/>
              <a:gd name="connsiteY3" fmla="*/ 1514086 h 1732529"/>
              <a:gd name="connsiteX4" fmla="*/ 1300846 w 1519289"/>
              <a:gd name="connsiteY4" fmla="*/ 1732529 h 1732529"/>
              <a:gd name="connsiteX5" fmla="*/ 218443 w 1519289"/>
              <a:gd name="connsiteY5" fmla="*/ 1732529 h 1732529"/>
              <a:gd name="connsiteX6" fmla="*/ 0 w 1519289"/>
              <a:gd name="connsiteY6" fmla="*/ 1514086 h 1732529"/>
              <a:gd name="connsiteX7" fmla="*/ 0 w 1519289"/>
              <a:gd name="connsiteY7" fmla="*/ 218443 h 1732529"/>
              <a:gd name="connsiteX8" fmla="*/ 218443 w 1519289"/>
              <a:gd name="connsiteY8" fmla="*/ 0 h 173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9289" h="1732529">
                <a:moveTo>
                  <a:pt x="218443" y="0"/>
                </a:moveTo>
                <a:lnTo>
                  <a:pt x="1300846" y="0"/>
                </a:lnTo>
                <a:cubicBezTo>
                  <a:pt x="1421488" y="0"/>
                  <a:pt x="1519289" y="97801"/>
                  <a:pt x="1519289" y="218443"/>
                </a:cubicBezTo>
                <a:lnTo>
                  <a:pt x="1519289" y="1514086"/>
                </a:lnTo>
                <a:cubicBezTo>
                  <a:pt x="1519289" y="1634729"/>
                  <a:pt x="1421488" y="1732529"/>
                  <a:pt x="1300846" y="1732529"/>
                </a:cubicBezTo>
                <a:lnTo>
                  <a:pt x="218443" y="1732529"/>
                </a:lnTo>
                <a:cubicBezTo>
                  <a:pt x="97801" y="1732529"/>
                  <a:pt x="0" y="1634729"/>
                  <a:pt x="0" y="1514086"/>
                </a:cubicBezTo>
                <a:lnTo>
                  <a:pt x="0" y="218443"/>
                </a:lnTo>
                <a:cubicBezTo>
                  <a:pt x="0" y="97801"/>
                  <a:pt x="97801" y="0"/>
                  <a:pt x="218443" y="0"/>
                </a:cubicBez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a:t>Drop Image Here</a:t>
            </a:r>
          </a:p>
        </p:txBody>
      </p:sp>
    </p:spTree>
    <p:extLst>
      <p:ext uri="{BB962C8B-B14F-4D97-AF65-F5344CB8AC3E}">
        <p14:creationId xmlns:p14="http://schemas.microsoft.com/office/powerpoint/2010/main" val="123147411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9AEF693-B1F3-4133-B96F-04CF5771CC82}"/>
              </a:ext>
            </a:extLst>
          </p:cNvPr>
          <p:cNvSpPr>
            <a:spLocks noGrp="1"/>
          </p:cNvSpPr>
          <p:nvPr>
            <p:ph type="pic" sz="quarter" idx="13"/>
          </p:nvPr>
        </p:nvSpPr>
        <p:spPr>
          <a:xfrm>
            <a:off x="844160" y="1960072"/>
            <a:ext cx="4633083" cy="2546563"/>
          </a:xfrm>
          <a:custGeom>
            <a:avLst/>
            <a:gdLst>
              <a:gd name="connsiteX0" fmla="*/ 0 w 4633083"/>
              <a:gd name="connsiteY0" fmla="*/ 0 h 2546563"/>
              <a:gd name="connsiteX1" fmla="*/ 4633083 w 4633083"/>
              <a:gd name="connsiteY1" fmla="*/ 0 h 2546563"/>
              <a:gd name="connsiteX2" fmla="*/ 4633083 w 4633083"/>
              <a:gd name="connsiteY2" fmla="*/ 2546563 h 2546563"/>
              <a:gd name="connsiteX3" fmla="*/ 0 w 4633083"/>
              <a:gd name="connsiteY3" fmla="*/ 2546563 h 2546563"/>
            </a:gdLst>
            <a:ahLst/>
            <a:cxnLst>
              <a:cxn ang="0">
                <a:pos x="connsiteX0" y="connsiteY0"/>
              </a:cxn>
              <a:cxn ang="0">
                <a:pos x="connsiteX1" y="connsiteY1"/>
              </a:cxn>
              <a:cxn ang="0">
                <a:pos x="connsiteX2" y="connsiteY2"/>
              </a:cxn>
              <a:cxn ang="0">
                <a:pos x="connsiteX3" y="connsiteY3"/>
              </a:cxn>
            </a:cxnLst>
            <a:rect l="l" t="t" r="r" b="b"/>
            <a:pathLst>
              <a:path w="4633083" h="2546563">
                <a:moveTo>
                  <a:pt x="0" y="0"/>
                </a:moveTo>
                <a:lnTo>
                  <a:pt x="4633083" y="0"/>
                </a:lnTo>
                <a:lnTo>
                  <a:pt x="4633083" y="2546563"/>
                </a:lnTo>
                <a:lnTo>
                  <a:pt x="0" y="2546563"/>
                </a:lnTo>
                <a:close/>
              </a:path>
            </a:pathLst>
          </a:custGeom>
          <a:solidFill>
            <a:schemeClr val="bg1">
              <a:lumMod val="95000"/>
            </a:schemeClr>
          </a:solidFill>
        </p:spPr>
        <p:txBody>
          <a:bodyPr wrap="square">
            <a:noAutofit/>
          </a:bodyPr>
          <a:lstStyle>
            <a:lvl1pPr>
              <a:defRPr sz="1200"/>
            </a:lvl1pPr>
          </a:lstStyle>
          <a:p>
            <a:endParaRPr lang="en-US"/>
          </a:p>
        </p:txBody>
      </p:sp>
      <p:sp>
        <p:nvSpPr>
          <p:cNvPr id="3" name="Date Placeholder 3">
            <a:extLst>
              <a:ext uri="{FF2B5EF4-FFF2-40B4-BE49-F238E27FC236}">
                <a16:creationId xmlns:a16="http://schemas.microsoft.com/office/drawing/2014/main" id="{57CAE35B-81E8-42DE-A188-95A779ACE74D}"/>
              </a:ext>
            </a:extLst>
          </p:cNvPr>
          <p:cNvSpPr>
            <a:spLocks noGrp="1"/>
          </p:cNvSpPr>
          <p:nvPr>
            <p:ph type="dt" sz="half" idx="21"/>
          </p:nvPr>
        </p:nvSpPr>
        <p:spPr/>
        <p:txBody>
          <a:bodyPr/>
          <a:lstStyle>
            <a:lvl1pPr>
              <a:defRPr/>
            </a:lvl1pPr>
          </a:lstStyle>
          <a:p>
            <a:pPr>
              <a:defRPr/>
            </a:pPr>
            <a:fld id="{FD52E761-6A77-4FA6-B094-4A40BCC6F72A}" type="datetimeFigureOut">
              <a:rPr lang="en-US"/>
              <a:pPr>
                <a:defRPr/>
              </a:pPr>
              <a:t>9/25/2024</a:t>
            </a:fld>
            <a:endParaRPr lang="en-US"/>
          </a:p>
        </p:txBody>
      </p:sp>
      <p:sp>
        <p:nvSpPr>
          <p:cNvPr id="4" name="Footer Placeholder 4">
            <a:extLst>
              <a:ext uri="{FF2B5EF4-FFF2-40B4-BE49-F238E27FC236}">
                <a16:creationId xmlns:a16="http://schemas.microsoft.com/office/drawing/2014/main" id="{C1A78793-23E5-462D-8DB9-030B22D24490}"/>
              </a:ext>
            </a:extLst>
          </p:cNvPr>
          <p:cNvSpPr>
            <a:spLocks noGrp="1"/>
          </p:cNvSpPr>
          <p:nvPr>
            <p:ph type="ftr" sz="quarter" idx="22"/>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AFCF5F4-849A-47CD-AF4C-758852121CBB}"/>
              </a:ext>
            </a:extLst>
          </p:cNvPr>
          <p:cNvSpPr>
            <a:spLocks noGrp="1"/>
          </p:cNvSpPr>
          <p:nvPr>
            <p:ph type="sldNum" sz="quarter" idx="23"/>
          </p:nvPr>
        </p:nvSpPr>
        <p:spPr/>
        <p:txBody>
          <a:bodyPr/>
          <a:lstStyle>
            <a:lvl1pPr>
              <a:defRPr/>
            </a:lvl1pPr>
          </a:lstStyle>
          <a:p>
            <a:pPr>
              <a:defRPr/>
            </a:pPr>
            <a:fld id="{D8AC9781-F0AE-4A35-8118-32302A581422}" type="slidenum">
              <a:rPr lang="en-US"/>
              <a:pPr>
                <a:defRPr/>
              </a:pPr>
              <a:t>‹#›</a:t>
            </a:fld>
            <a:endParaRPr lang="en-US"/>
          </a:p>
        </p:txBody>
      </p:sp>
    </p:spTree>
    <p:extLst>
      <p:ext uri="{BB962C8B-B14F-4D97-AF65-F5344CB8AC3E}">
        <p14:creationId xmlns:p14="http://schemas.microsoft.com/office/powerpoint/2010/main" val="399080782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33_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3D9099A-B924-48C9-BBD5-FC43DA05C6CA}"/>
              </a:ext>
            </a:extLst>
          </p:cNvPr>
          <p:cNvSpPr>
            <a:spLocks noGrp="1"/>
          </p:cNvSpPr>
          <p:nvPr>
            <p:ph type="pic" sz="quarter" idx="10" hasCustomPrompt="1"/>
          </p:nvPr>
        </p:nvSpPr>
        <p:spPr>
          <a:xfrm>
            <a:off x="1220357" y="2434976"/>
            <a:ext cx="4146886" cy="2337551"/>
          </a:xfrm>
          <a:custGeom>
            <a:avLst/>
            <a:gdLst>
              <a:gd name="connsiteX0" fmla="*/ 0 w 4146886"/>
              <a:gd name="connsiteY0" fmla="*/ 0 h 2337551"/>
              <a:gd name="connsiteX1" fmla="*/ 4146886 w 4146886"/>
              <a:gd name="connsiteY1" fmla="*/ 0 h 2337551"/>
              <a:gd name="connsiteX2" fmla="*/ 4146886 w 4146886"/>
              <a:gd name="connsiteY2" fmla="*/ 2337551 h 2337551"/>
              <a:gd name="connsiteX3" fmla="*/ 0 w 4146886"/>
              <a:gd name="connsiteY3" fmla="*/ 2337551 h 2337551"/>
            </a:gdLst>
            <a:ahLst/>
            <a:cxnLst>
              <a:cxn ang="0">
                <a:pos x="connsiteX0" y="connsiteY0"/>
              </a:cxn>
              <a:cxn ang="0">
                <a:pos x="connsiteX1" y="connsiteY1"/>
              </a:cxn>
              <a:cxn ang="0">
                <a:pos x="connsiteX2" y="connsiteY2"/>
              </a:cxn>
              <a:cxn ang="0">
                <a:pos x="connsiteX3" y="connsiteY3"/>
              </a:cxn>
            </a:cxnLst>
            <a:rect l="l" t="t" r="r" b="b"/>
            <a:pathLst>
              <a:path w="4146886" h="2337551">
                <a:moveTo>
                  <a:pt x="0" y="0"/>
                </a:moveTo>
                <a:lnTo>
                  <a:pt x="4146886" y="0"/>
                </a:lnTo>
                <a:lnTo>
                  <a:pt x="4146886" y="2337551"/>
                </a:lnTo>
                <a:lnTo>
                  <a:pt x="0" y="2337551"/>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a:t>Drop Image Here</a:t>
            </a:r>
          </a:p>
        </p:txBody>
      </p:sp>
    </p:spTree>
    <p:extLst>
      <p:ext uri="{BB962C8B-B14F-4D97-AF65-F5344CB8AC3E}">
        <p14:creationId xmlns:p14="http://schemas.microsoft.com/office/powerpoint/2010/main" val="3690026909"/>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25_1">
    <p:spTree>
      <p:nvGrpSpPr>
        <p:cNvPr id="1" name=""/>
        <p:cNvGrpSpPr/>
        <p:nvPr/>
      </p:nvGrpSpPr>
      <p:grpSpPr>
        <a:xfrm>
          <a:off x="0" y="0"/>
          <a:ext cx="0" cy="0"/>
          <a:chOff x="0" y="0"/>
          <a:chExt cx="0" cy="0"/>
        </a:xfrm>
      </p:grpSpPr>
      <p:sp>
        <p:nvSpPr>
          <p:cNvPr id="14" name="Picture Placeholder 13"/>
          <p:cNvSpPr>
            <a:spLocks noGrp="1"/>
          </p:cNvSpPr>
          <p:nvPr>
            <p:ph type="pic" sz="quarter" idx="12" hasCustomPrompt="1"/>
          </p:nvPr>
        </p:nvSpPr>
        <p:spPr>
          <a:xfrm>
            <a:off x="4104848" y="2293929"/>
            <a:ext cx="3894423" cy="2210349"/>
          </a:xfrm>
          <a:custGeom>
            <a:avLst/>
            <a:gdLst>
              <a:gd name="connsiteX0" fmla="*/ 0 w 3894423"/>
              <a:gd name="connsiteY0" fmla="*/ 0 h 2210349"/>
              <a:gd name="connsiteX1" fmla="*/ 3894423 w 3894423"/>
              <a:gd name="connsiteY1" fmla="*/ 0 h 2210349"/>
              <a:gd name="connsiteX2" fmla="*/ 3894423 w 3894423"/>
              <a:gd name="connsiteY2" fmla="*/ 2210349 h 2210349"/>
              <a:gd name="connsiteX3" fmla="*/ 0 w 3894423"/>
              <a:gd name="connsiteY3" fmla="*/ 2210349 h 2210349"/>
            </a:gdLst>
            <a:ahLst/>
            <a:cxnLst>
              <a:cxn ang="0">
                <a:pos x="connsiteX0" y="connsiteY0"/>
              </a:cxn>
              <a:cxn ang="0">
                <a:pos x="connsiteX1" y="connsiteY1"/>
              </a:cxn>
              <a:cxn ang="0">
                <a:pos x="connsiteX2" y="connsiteY2"/>
              </a:cxn>
              <a:cxn ang="0">
                <a:pos x="connsiteX3" y="connsiteY3"/>
              </a:cxn>
            </a:cxnLst>
            <a:rect l="l" t="t" r="r" b="b"/>
            <a:pathLst>
              <a:path w="3894423" h="2210349">
                <a:moveTo>
                  <a:pt x="0" y="0"/>
                </a:moveTo>
                <a:lnTo>
                  <a:pt x="3894423" y="0"/>
                </a:lnTo>
                <a:lnTo>
                  <a:pt x="3894423" y="2210349"/>
                </a:lnTo>
                <a:lnTo>
                  <a:pt x="0" y="2210349"/>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a:t>Drop Image Here</a:t>
            </a:r>
          </a:p>
        </p:txBody>
      </p:sp>
      <p:sp>
        <p:nvSpPr>
          <p:cNvPr id="13" name="Picture Placeholder 12"/>
          <p:cNvSpPr>
            <a:spLocks noGrp="1"/>
          </p:cNvSpPr>
          <p:nvPr>
            <p:ph type="pic" sz="quarter" idx="11" hasCustomPrompt="1"/>
          </p:nvPr>
        </p:nvSpPr>
        <p:spPr>
          <a:xfrm>
            <a:off x="3133947" y="3767495"/>
            <a:ext cx="1238677" cy="1657761"/>
          </a:xfrm>
          <a:custGeom>
            <a:avLst/>
            <a:gdLst>
              <a:gd name="connsiteX0" fmla="*/ 0 w 1238677"/>
              <a:gd name="connsiteY0" fmla="*/ 0 h 1657761"/>
              <a:gd name="connsiteX1" fmla="*/ 1238677 w 1238677"/>
              <a:gd name="connsiteY1" fmla="*/ 0 h 1657761"/>
              <a:gd name="connsiteX2" fmla="*/ 1238677 w 1238677"/>
              <a:gd name="connsiteY2" fmla="*/ 1657761 h 1657761"/>
              <a:gd name="connsiteX3" fmla="*/ 0 w 1238677"/>
              <a:gd name="connsiteY3" fmla="*/ 1657761 h 1657761"/>
            </a:gdLst>
            <a:ahLst/>
            <a:cxnLst>
              <a:cxn ang="0">
                <a:pos x="connsiteX0" y="connsiteY0"/>
              </a:cxn>
              <a:cxn ang="0">
                <a:pos x="connsiteX1" y="connsiteY1"/>
              </a:cxn>
              <a:cxn ang="0">
                <a:pos x="connsiteX2" y="connsiteY2"/>
              </a:cxn>
              <a:cxn ang="0">
                <a:pos x="connsiteX3" y="connsiteY3"/>
              </a:cxn>
            </a:cxnLst>
            <a:rect l="l" t="t" r="r" b="b"/>
            <a:pathLst>
              <a:path w="1238677" h="1657761">
                <a:moveTo>
                  <a:pt x="0" y="0"/>
                </a:moveTo>
                <a:lnTo>
                  <a:pt x="1238677" y="0"/>
                </a:lnTo>
                <a:lnTo>
                  <a:pt x="1238677" y="1657761"/>
                </a:lnTo>
                <a:lnTo>
                  <a:pt x="0" y="1657761"/>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a:t>Drop Image Here</a:t>
            </a:r>
          </a:p>
        </p:txBody>
      </p:sp>
      <p:sp>
        <p:nvSpPr>
          <p:cNvPr id="12" name="Picture Placeholder 11"/>
          <p:cNvSpPr>
            <a:spLocks noGrp="1"/>
          </p:cNvSpPr>
          <p:nvPr>
            <p:ph type="pic" sz="quarter" idx="10" hasCustomPrompt="1"/>
          </p:nvPr>
        </p:nvSpPr>
        <p:spPr>
          <a:xfrm>
            <a:off x="2309201" y="4349726"/>
            <a:ext cx="606160" cy="1078826"/>
          </a:xfrm>
          <a:custGeom>
            <a:avLst/>
            <a:gdLst>
              <a:gd name="connsiteX0" fmla="*/ 0 w 606160"/>
              <a:gd name="connsiteY0" fmla="*/ 0 h 1078826"/>
              <a:gd name="connsiteX1" fmla="*/ 606160 w 606160"/>
              <a:gd name="connsiteY1" fmla="*/ 0 h 1078826"/>
              <a:gd name="connsiteX2" fmla="*/ 606160 w 606160"/>
              <a:gd name="connsiteY2" fmla="*/ 1078826 h 1078826"/>
              <a:gd name="connsiteX3" fmla="*/ 0 w 606160"/>
              <a:gd name="connsiteY3" fmla="*/ 1078826 h 1078826"/>
            </a:gdLst>
            <a:ahLst/>
            <a:cxnLst>
              <a:cxn ang="0">
                <a:pos x="connsiteX0" y="connsiteY0"/>
              </a:cxn>
              <a:cxn ang="0">
                <a:pos x="connsiteX1" y="connsiteY1"/>
              </a:cxn>
              <a:cxn ang="0">
                <a:pos x="connsiteX2" y="connsiteY2"/>
              </a:cxn>
              <a:cxn ang="0">
                <a:pos x="connsiteX3" y="connsiteY3"/>
              </a:cxn>
            </a:cxnLst>
            <a:rect l="l" t="t" r="r" b="b"/>
            <a:pathLst>
              <a:path w="606160" h="1078826">
                <a:moveTo>
                  <a:pt x="0" y="0"/>
                </a:moveTo>
                <a:lnTo>
                  <a:pt x="606160" y="0"/>
                </a:lnTo>
                <a:lnTo>
                  <a:pt x="606160" y="1078826"/>
                </a:lnTo>
                <a:lnTo>
                  <a:pt x="0" y="1078826"/>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a:t>Drop Image Here</a:t>
            </a:r>
          </a:p>
        </p:txBody>
      </p:sp>
      <p:sp>
        <p:nvSpPr>
          <p:cNvPr id="15" name="Picture Placeholder 14"/>
          <p:cNvSpPr>
            <a:spLocks noGrp="1"/>
          </p:cNvSpPr>
          <p:nvPr>
            <p:ph type="pic" sz="quarter" idx="13" hasCustomPrompt="1"/>
          </p:nvPr>
        </p:nvSpPr>
        <p:spPr>
          <a:xfrm>
            <a:off x="7722325" y="3543986"/>
            <a:ext cx="2874853" cy="1807053"/>
          </a:xfrm>
          <a:custGeom>
            <a:avLst/>
            <a:gdLst>
              <a:gd name="connsiteX0" fmla="*/ 0 w 2874853"/>
              <a:gd name="connsiteY0" fmla="*/ 0 h 1807053"/>
              <a:gd name="connsiteX1" fmla="*/ 2874853 w 2874853"/>
              <a:gd name="connsiteY1" fmla="*/ 0 h 1807053"/>
              <a:gd name="connsiteX2" fmla="*/ 2874853 w 2874853"/>
              <a:gd name="connsiteY2" fmla="*/ 1807053 h 1807053"/>
              <a:gd name="connsiteX3" fmla="*/ 0 w 2874853"/>
              <a:gd name="connsiteY3" fmla="*/ 1807053 h 1807053"/>
            </a:gdLst>
            <a:ahLst/>
            <a:cxnLst>
              <a:cxn ang="0">
                <a:pos x="connsiteX0" y="connsiteY0"/>
              </a:cxn>
              <a:cxn ang="0">
                <a:pos x="connsiteX1" y="connsiteY1"/>
              </a:cxn>
              <a:cxn ang="0">
                <a:pos x="connsiteX2" y="connsiteY2"/>
              </a:cxn>
              <a:cxn ang="0">
                <a:pos x="connsiteX3" y="connsiteY3"/>
              </a:cxn>
            </a:cxnLst>
            <a:rect l="l" t="t" r="r" b="b"/>
            <a:pathLst>
              <a:path w="2874853" h="1807053">
                <a:moveTo>
                  <a:pt x="0" y="0"/>
                </a:moveTo>
                <a:lnTo>
                  <a:pt x="2874853" y="0"/>
                </a:lnTo>
                <a:lnTo>
                  <a:pt x="2874853" y="1807053"/>
                </a:lnTo>
                <a:lnTo>
                  <a:pt x="0" y="1807053"/>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a:t>Drop Image Here</a:t>
            </a:r>
          </a:p>
        </p:txBody>
      </p:sp>
    </p:spTree>
    <p:extLst>
      <p:ext uri="{BB962C8B-B14F-4D97-AF65-F5344CB8AC3E}">
        <p14:creationId xmlns:p14="http://schemas.microsoft.com/office/powerpoint/2010/main" val="2326659995"/>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7B24E-943E-394D-913A-CFC76CD58FF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Tree>
    <p:extLst>
      <p:ext uri="{BB962C8B-B14F-4D97-AF65-F5344CB8AC3E}">
        <p14:creationId xmlns:p14="http://schemas.microsoft.com/office/powerpoint/2010/main" val="257458883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68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2045770-5A67-4421-9311-61258FA7F8F0}"/>
              </a:ext>
            </a:extLst>
          </p:cNvPr>
          <p:cNvSpPr>
            <a:spLocks noGrp="1"/>
          </p:cNvSpPr>
          <p:nvPr>
            <p:ph type="pic" sz="quarter" idx="12"/>
          </p:nvPr>
        </p:nvSpPr>
        <p:spPr>
          <a:xfrm>
            <a:off x="0" y="0"/>
            <a:ext cx="12192000" cy="6858000"/>
          </a:xfrm>
          <a:custGeom>
            <a:avLst/>
            <a:gdLst>
              <a:gd name="connsiteX0" fmla="*/ 2518052 w 12192000"/>
              <a:gd name="connsiteY0" fmla="*/ 0 h 6858000"/>
              <a:gd name="connsiteX1" fmla="*/ 12192000 w 12192000"/>
              <a:gd name="connsiteY1" fmla="*/ 0 h 6858000"/>
              <a:gd name="connsiteX2" fmla="*/ 9673948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2518052" y="0"/>
                </a:moveTo>
                <a:lnTo>
                  <a:pt x="12192000" y="0"/>
                </a:lnTo>
                <a:lnTo>
                  <a:pt x="9673948" y="6858000"/>
                </a:lnTo>
                <a:lnTo>
                  <a:pt x="0" y="68580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3" name="Date Placeholder 1">
            <a:extLst>
              <a:ext uri="{FF2B5EF4-FFF2-40B4-BE49-F238E27FC236}">
                <a16:creationId xmlns:a16="http://schemas.microsoft.com/office/drawing/2014/main" id="{1B7745C0-F8ED-4847-8D27-BE0F7D710333}"/>
              </a:ext>
            </a:extLst>
          </p:cNvPr>
          <p:cNvSpPr>
            <a:spLocks noGrp="1"/>
          </p:cNvSpPr>
          <p:nvPr>
            <p:ph type="dt" sz="half" idx="13"/>
          </p:nvPr>
        </p:nvSpPr>
        <p:spPr/>
        <p:txBody>
          <a:bodyPr/>
          <a:lstStyle>
            <a:lvl1pPr>
              <a:defRPr/>
            </a:lvl1pPr>
          </a:lstStyle>
          <a:p>
            <a:pPr>
              <a:defRPr/>
            </a:pPr>
            <a:fld id="{31ABD980-767E-4D83-9D91-DD0F7152BDED}" type="datetime1">
              <a:rPr lang="en-US"/>
              <a:pPr>
                <a:defRPr/>
              </a:pPr>
              <a:t>9/25/2024</a:t>
            </a:fld>
            <a:endParaRPr lang="en-US"/>
          </a:p>
        </p:txBody>
      </p:sp>
      <p:sp>
        <p:nvSpPr>
          <p:cNvPr id="4" name="Footer Placeholder 2">
            <a:extLst>
              <a:ext uri="{FF2B5EF4-FFF2-40B4-BE49-F238E27FC236}">
                <a16:creationId xmlns:a16="http://schemas.microsoft.com/office/drawing/2014/main" id="{6714C68B-BFAF-40E2-B880-1F75E6416110}"/>
              </a:ext>
            </a:extLst>
          </p:cNvPr>
          <p:cNvSpPr>
            <a:spLocks noGrp="1"/>
          </p:cNvSpPr>
          <p:nvPr>
            <p:ph type="ftr" sz="quarter" idx="14"/>
          </p:nvPr>
        </p:nvSpPr>
        <p:spPr/>
        <p:txBody>
          <a:bodyPr/>
          <a:lstStyle>
            <a:lvl1pPr>
              <a:defRPr/>
            </a:lvl1pPr>
          </a:lstStyle>
          <a:p>
            <a:pPr>
              <a:defRPr/>
            </a:pPr>
            <a:endParaRPr lang="en-US"/>
          </a:p>
        </p:txBody>
      </p:sp>
    </p:spTree>
    <p:extLst>
      <p:ext uri="{BB962C8B-B14F-4D97-AF65-F5344CB8AC3E}">
        <p14:creationId xmlns:p14="http://schemas.microsoft.com/office/powerpoint/2010/main" val="23004349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19900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4B576-B3EA-DF42-B3A2-0FAF53905A0E}"/>
              </a:ext>
            </a:extLst>
          </p:cNvPr>
          <p:cNvSpPr>
            <a:spLocks noGrp="1"/>
          </p:cNvSpPr>
          <p:nvPr>
            <p:ph type="title"/>
          </p:nvPr>
        </p:nvSpPr>
        <p:spPr>
          <a:xfrm>
            <a:off x="831850" y="1709738"/>
            <a:ext cx="10515600" cy="2852737"/>
          </a:xfrm>
        </p:spPr>
        <p:txBody>
          <a:bodyPr anchor="b">
            <a:normAutofit/>
          </a:bodyPr>
          <a:lstStyle>
            <a:lvl1pPr>
              <a:defRPr sz="6600" b="1">
                <a:solidFill>
                  <a:srgbClr val="1E7BBB"/>
                </a:solidFill>
                <a:latin typeface="Roboto" panose="02000000000000000000" pitchFamily="2" charset="0"/>
                <a:ea typeface="Roboto" panose="02000000000000000000" pitchFamily="2" charset="0"/>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0256DEB-CC12-4749-A99F-06BCA1DCB6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Roboto Ligh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E7CBFA2-592D-C04A-BA19-3AFB8B9E78CC}"/>
              </a:ext>
            </a:extLst>
          </p:cNvPr>
          <p:cNvSpPr>
            <a:spLocks noGrp="1"/>
          </p:cNvSpPr>
          <p:nvPr>
            <p:ph type="dt" sz="half" idx="10"/>
          </p:nvPr>
        </p:nvSpPr>
        <p:spPr/>
        <p:txBody>
          <a:bodyPr/>
          <a:lstStyle/>
          <a:p>
            <a:fld id="{B4C92017-6E56-CA49-B066-C17C189B6DEB}" type="datetimeFigureOut">
              <a:rPr lang="en-US" smtClean="0"/>
              <a:t>9/25/2024</a:t>
            </a:fld>
            <a:endParaRPr lang="en-US"/>
          </a:p>
        </p:txBody>
      </p:sp>
      <p:sp>
        <p:nvSpPr>
          <p:cNvPr id="5" name="Footer Placeholder 4">
            <a:extLst>
              <a:ext uri="{FF2B5EF4-FFF2-40B4-BE49-F238E27FC236}">
                <a16:creationId xmlns:a16="http://schemas.microsoft.com/office/drawing/2014/main" id="{7F522395-9117-D544-B848-3CB09E7641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1D807C-8087-6442-8591-F92E693280F9}"/>
              </a:ext>
            </a:extLst>
          </p:cNvPr>
          <p:cNvSpPr>
            <a:spLocks noGrp="1"/>
          </p:cNvSpPr>
          <p:nvPr>
            <p:ph type="sldNum" sz="quarter" idx="12"/>
          </p:nvPr>
        </p:nvSpPr>
        <p:spPr/>
        <p:txBody>
          <a:bodyPr/>
          <a:lstStyle/>
          <a:p>
            <a:fld id="{BF06DDC3-B4AA-044F-85BE-7878629A3BA1}" type="slidenum">
              <a:rPr lang="en-US" smtClean="0"/>
              <a:t>‹#›</a:t>
            </a:fld>
            <a:endParaRPr lang="en-US"/>
          </a:p>
        </p:txBody>
      </p:sp>
      <p:pic>
        <p:nvPicPr>
          <p:cNvPr id="8" name="Picture 7">
            <a:extLst>
              <a:ext uri="{FF2B5EF4-FFF2-40B4-BE49-F238E27FC236}">
                <a16:creationId xmlns:a16="http://schemas.microsoft.com/office/drawing/2014/main" id="{27C36C92-D469-49AE-8FB9-7C238F581242}"/>
              </a:ext>
            </a:extLst>
          </p:cNvPr>
          <p:cNvPicPr>
            <a:picLocks noChangeAspect="1"/>
          </p:cNvPicPr>
          <p:nvPr userDrawn="1"/>
        </p:nvPicPr>
        <p:blipFill rotWithShape="1">
          <a:blip r:embed="rId2"/>
          <a:srcRect l="488" t="9664" r="488" b="50000"/>
          <a:stretch/>
        </p:blipFill>
        <p:spPr>
          <a:xfrm>
            <a:off x="0" y="-1"/>
            <a:ext cx="12192000" cy="123568"/>
          </a:xfrm>
          <a:prstGeom prst="rect">
            <a:avLst/>
          </a:prstGeom>
        </p:spPr>
      </p:pic>
      <p:pic>
        <p:nvPicPr>
          <p:cNvPr id="10" name="Picture 9" descr="A picture containing food, drawing&#10;&#10;Description automatically generated">
            <a:extLst>
              <a:ext uri="{FF2B5EF4-FFF2-40B4-BE49-F238E27FC236}">
                <a16:creationId xmlns:a16="http://schemas.microsoft.com/office/drawing/2014/main" id="{1598031C-E353-4D5D-B7F7-092F88A97E90}"/>
              </a:ext>
            </a:extLst>
          </p:cNvPr>
          <p:cNvPicPr>
            <a:picLocks noChangeAspect="1"/>
          </p:cNvPicPr>
          <p:nvPr userDrawn="1"/>
        </p:nvPicPr>
        <p:blipFill>
          <a:blip r:embed="rId3"/>
          <a:stretch>
            <a:fillRect/>
          </a:stretch>
        </p:blipFill>
        <p:spPr>
          <a:xfrm>
            <a:off x="9798909" y="460897"/>
            <a:ext cx="2096707" cy="977412"/>
          </a:xfrm>
          <a:prstGeom prst="rect">
            <a:avLst/>
          </a:prstGeom>
        </p:spPr>
      </p:pic>
      <p:pic>
        <p:nvPicPr>
          <p:cNvPr id="12" name="Picture 11" descr="A close up of a logo&#10;&#10;Description automatically generated">
            <a:extLst>
              <a:ext uri="{FF2B5EF4-FFF2-40B4-BE49-F238E27FC236}">
                <a16:creationId xmlns:a16="http://schemas.microsoft.com/office/drawing/2014/main" id="{B6EA6DB8-5C25-41FA-89AD-558712FF8F69}"/>
              </a:ext>
            </a:extLst>
          </p:cNvPr>
          <p:cNvPicPr>
            <a:picLocks noChangeAspect="1"/>
          </p:cNvPicPr>
          <p:nvPr userDrawn="1"/>
        </p:nvPicPr>
        <p:blipFill rotWithShape="1">
          <a:blip r:embed="rId4"/>
          <a:srcRect l="-3188" t="-112" r="34960" b="29655"/>
          <a:stretch/>
        </p:blipFill>
        <p:spPr>
          <a:xfrm>
            <a:off x="9597078" y="4187075"/>
            <a:ext cx="2594922" cy="2670925"/>
          </a:xfrm>
          <a:prstGeom prst="rect">
            <a:avLst/>
          </a:prstGeom>
        </p:spPr>
      </p:pic>
    </p:spTree>
    <p:extLst>
      <p:ext uri="{BB962C8B-B14F-4D97-AF65-F5344CB8AC3E}">
        <p14:creationId xmlns:p14="http://schemas.microsoft.com/office/powerpoint/2010/main" val="4030027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2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67B878B-4871-42C6-BF37-A9C6658F9EB3}"/>
              </a:ext>
            </a:extLst>
          </p:cNvPr>
          <p:cNvSpPr>
            <a:spLocks noGrp="1"/>
          </p:cNvSpPr>
          <p:nvPr>
            <p:ph type="pic" sz="quarter" idx="13"/>
          </p:nvPr>
        </p:nvSpPr>
        <p:spPr>
          <a:xfrm>
            <a:off x="5280727" y="0"/>
            <a:ext cx="6911274" cy="6858000"/>
          </a:xfrm>
          <a:custGeom>
            <a:avLst/>
            <a:gdLst>
              <a:gd name="connsiteX0" fmla="*/ 0 w 6911274"/>
              <a:gd name="connsiteY0" fmla="*/ 0 h 6858000"/>
              <a:gd name="connsiteX1" fmla="*/ 6911274 w 6911274"/>
              <a:gd name="connsiteY1" fmla="*/ 0 h 6858000"/>
              <a:gd name="connsiteX2" fmla="*/ 6911274 w 6911274"/>
              <a:gd name="connsiteY2" fmla="*/ 6858000 h 6858000"/>
              <a:gd name="connsiteX3" fmla="*/ 0 w 691127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911274" h="6858000">
                <a:moveTo>
                  <a:pt x="0" y="0"/>
                </a:moveTo>
                <a:lnTo>
                  <a:pt x="6911274" y="0"/>
                </a:lnTo>
                <a:lnTo>
                  <a:pt x="6911274" y="6858000"/>
                </a:lnTo>
                <a:lnTo>
                  <a:pt x="0" y="6858000"/>
                </a:lnTo>
                <a:close/>
              </a:path>
            </a:pathLst>
          </a:custGeom>
          <a:solidFill>
            <a:schemeClr val="bg1">
              <a:lumMod val="95000"/>
            </a:schemeClr>
          </a:solidFill>
        </p:spPr>
        <p:txBody>
          <a:bodyPr wrap="square">
            <a:noAutofit/>
          </a:bodyPr>
          <a:lstStyle>
            <a:lvl1pPr>
              <a:defRPr sz="1400"/>
            </a:lvl1pPr>
          </a:lstStyle>
          <a:p>
            <a:endParaRPr lang="en-US"/>
          </a:p>
        </p:txBody>
      </p:sp>
      <p:sp>
        <p:nvSpPr>
          <p:cNvPr id="4" name="Date Placeholder 3"/>
          <p:cNvSpPr>
            <a:spLocks noGrp="1"/>
          </p:cNvSpPr>
          <p:nvPr>
            <p:ph type="dt" sz="half" idx="10"/>
          </p:nvPr>
        </p:nvSpPr>
        <p:spPr/>
        <p:txBody>
          <a:bodyPr/>
          <a:lstStyle/>
          <a:p>
            <a:fld id="{3B6218BB-A5B7-4164-9D9E-0C6FDE4B1E03}" type="datetime1">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1601491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inimal">
    <p:spTree>
      <p:nvGrpSpPr>
        <p:cNvPr id="1" name=""/>
        <p:cNvGrpSpPr/>
        <p:nvPr/>
      </p:nvGrpSpPr>
      <p:grpSpPr>
        <a:xfrm>
          <a:off x="0" y="0"/>
          <a:ext cx="0" cy="0"/>
          <a:chOff x="0" y="0"/>
          <a:chExt cx="0" cy="0"/>
        </a:xfrm>
      </p:grpSpPr>
      <p:sp>
        <p:nvSpPr>
          <p:cNvPr id="2" name="Slide Number Placeholder 2"/>
          <p:cNvSpPr txBox="1">
            <a:spLocks/>
          </p:cNvSpPr>
          <p:nvPr/>
        </p:nvSpPr>
        <p:spPr>
          <a:xfrm>
            <a:off x="224367" y="6530975"/>
            <a:ext cx="635000" cy="331788"/>
          </a:xfrm>
          <a:prstGeom prst="rect">
            <a:avLst/>
          </a:prstGeom>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fld id="{40A990F3-0BF9-DD4C-B571-312197D5126C}" type="slidenum">
              <a:rPr lang="en-US" altLang="en-US" sz="1000">
                <a:solidFill>
                  <a:srgbClr val="384B59"/>
                </a:solidFill>
                <a:ea typeface="Arial" charset="0"/>
                <a:cs typeface="Arial" charset="0"/>
              </a:rPr>
              <a:pPr eaLnBrk="1" hangingPunct="1"/>
              <a:t>‹#›</a:t>
            </a:fld>
            <a:endParaRPr lang="en-US" altLang="en-US" sz="1000">
              <a:solidFill>
                <a:srgbClr val="384B59"/>
              </a:solidFill>
              <a:ea typeface="Arial" charset="0"/>
              <a:cs typeface="Arial" charset="0"/>
            </a:endParaRPr>
          </a:p>
        </p:txBody>
      </p:sp>
      <p:sp>
        <p:nvSpPr>
          <p:cNvPr id="3" name="TextBox 2"/>
          <p:cNvSpPr txBox="1">
            <a:spLocks noChangeArrowheads="1"/>
          </p:cNvSpPr>
          <p:nvPr/>
        </p:nvSpPr>
        <p:spPr bwMode="auto">
          <a:xfrm>
            <a:off x="687918" y="6543676"/>
            <a:ext cx="114174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r>
              <a:rPr lang="en-AU" altLang="en-US" sz="800">
                <a:solidFill>
                  <a:srgbClr val="384B59"/>
                </a:solidFill>
                <a:ea typeface="Arial" charset="0"/>
                <a:cs typeface="Arial" charset="0"/>
              </a:rPr>
              <a:t>Internal Use Only  </a:t>
            </a:r>
          </a:p>
        </p:txBody>
      </p:sp>
    </p:spTree>
    <p:extLst>
      <p:ext uri="{BB962C8B-B14F-4D97-AF65-F5344CB8AC3E}">
        <p14:creationId xmlns:p14="http://schemas.microsoft.com/office/powerpoint/2010/main" val="2488318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0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DF84C94-72A7-4293-B77A-3E1FD3D76DCD}"/>
              </a:ext>
            </a:extLst>
          </p:cNvPr>
          <p:cNvSpPr>
            <a:spLocks noGrp="1"/>
          </p:cNvSpPr>
          <p:nvPr>
            <p:ph type="pic" sz="quarter" idx="14"/>
          </p:nvPr>
        </p:nvSpPr>
        <p:spPr>
          <a:xfrm>
            <a:off x="3786961" y="404202"/>
            <a:ext cx="3709080" cy="6453798"/>
          </a:xfrm>
          <a:custGeom>
            <a:avLst/>
            <a:gdLst>
              <a:gd name="connsiteX0" fmla="*/ 0 w 3709080"/>
              <a:gd name="connsiteY0" fmla="*/ 0 h 6453798"/>
              <a:gd name="connsiteX1" fmla="*/ 3709080 w 3709080"/>
              <a:gd name="connsiteY1" fmla="*/ 0 h 6453798"/>
              <a:gd name="connsiteX2" fmla="*/ 3709080 w 3709080"/>
              <a:gd name="connsiteY2" fmla="*/ 6453798 h 6453798"/>
              <a:gd name="connsiteX3" fmla="*/ 0 w 3709080"/>
              <a:gd name="connsiteY3" fmla="*/ 6453798 h 6453798"/>
            </a:gdLst>
            <a:ahLst/>
            <a:cxnLst>
              <a:cxn ang="0">
                <a:pos x="connsiteX0" y="connsiteY0"/>
              </a:cxn>
              <a:cxn ang="0">
                <a:pos x="connsiteX1" y="connsiteY1"/>
              </a:cxn>
              <a:cxn ang="0">
                <a:pos x="connsiteX2" y="connsiteY2"/>
              </a:cxn>
              <a:cxn ang="0">
                <a:pos x="connsiteX3" y="connsiteY3"/>
              </a:cxn>
            </a:cxnLst>
            <a:rect l="l" t="t" r="r" b="b"/>
            <a:pathLst>
              <a:path w="3709080" h="6453798">
                <a:moveTo>
                  <a:pt x="0" y="0"/>
                </a:moveTo>
                <a:lnTo>
                  <a:pt x="3709080" y="0"/>
                </a:lnTo>
                <a:lnTo>
                  <a:pt x="3709080" y="6453798"/>
                </a:lnTo>
                <a:lnTo>
                  <a:pt x="0" y="6453798"/>
                </a:lnTo>
                <a:close/>
              </a:path>
            </a:pathLst>
          </a:custGeom>
          <a:no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9/25/2024</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312161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07341D5-02BE-48EC-9AA9-CDD0803D61DB}"/>
              </a:ext>
            </a:extLst>
          </p:cNvPr>
          <p:cNvSpPr>
            <a:spLocks noGrp="1"/>
          </p:cNvSpPr>
          <p:nvPr>
            <p:ph type="pic" sz="quarter" idx="13"/>
          </p:nvPr>
        </p:nvSpPr>
        <p:spPr>
          <a:xfrm>
            <a:off x="1" y="0"/>
            <a:ext cx="6753345" cy="6858000"/>
          </a:xfrm>
          <a:custGeom>
            <a:avLst/>
            <a:gdLst>
              <a:gd name="connsiteX0" fmla="*/ 0 w 6753345"/>
              <a:gd name="connsiteY0" fmla="*/ 0 h 6858000"/>
              <a:gd name="connsiteX1" fmla="*/ 4778558 w 6753345"/>
              <a:gd name="connsiteY1" fmla="*/ 0 h 6858000"/>
              <a:gd name="connsiteX2" fmla="*/ 6753345 w 6753345"/>
              <a:gd name="connsiteY2" fmla="*/ 6858000 h 6858000"/>
              <a:gd name="connsiteX3" fmla="*/ 0 w 6753345"/>
              <a:gd name="connsiteY3" fmla="*/ 6845989 h 6858000"/>
            </a:gdLst>
            <a:ahLst/>
            <a:cxnLst>
              <a:cxn ang="0">
                <a:pos x="connsiteX0" y="connsiteY0"/>
              </a:cxn>
              <a:cxn ang="0">
                <a:pos x="connsiteX1" y="connsiteY1"/>
              </a:cxn>
              <a:cxn ang="0">
                <a:pos x="connsiteX2" y="connsiteY2"/>
              </a:cxn>
              <a:cxn ang="0">
                <a:pos x="connsiteX3" y="connsiteY3"/>
              </a:cxn>
            </a:cxnLst>
            <a:rect l="l" t="t" r="r" b="b"/>
            <a:pathLst>
              <a:path w="6753345" h="6858000">
                <a:moveTo>
                  <a:pt x="0" y="0"/>
                </a:moveTo>
                <a:lnTo>
                  <a:pt x="4778558" y="0"/>
                </a:lnTo>
                <a:lnTo>
                  <a:pt x="6753345" y="6858000"/>
                </a:lnTo>
                <a:lnTo>
                  <a:pt x="0" y="6845989"/>
                </a:lnTo>
                <a:close/>
              </a:path>
            </a:pathLst>
          </a:custGeom>
          <a:solidFill>
            <a:schemeClr val="bg1">
              <a:lumMod val="95000"/>
            </a:schemeClr>
          </a:solidFill>
        </p:spPr>
        <p:txBody>
          <a:bodyPr wrap="square">
            <a:noAutofit/>
          </a:bodyPr>
          <a:lstStyle>
            <a:lvl1pPr>
              <a:defRPr sz="1200"/>
            </a:lvl1pPr>
          </a:lstStyle>
          <a:p>
            <a:endParaRPr lang="en-US"/>
          </a:p>
        </p:txBody>
      </p:sp>
      <p:sp>
        <p:nvSpPr>
          <p:cNvPr id="3" name="Date Placeholder 3">
            <a:extLst>
              <a:ext uri="{FF2B5EF4-FFF2-40B4-BE49-F238E27FC236}">
                <a16:creationId xmlns:a16="http://schemas.microsoft.com/office/drawing/2014/main" id="{57CAE35B-81E8-42DE-A188-95A779ACE74D}"/>
              </a:ext>
            </a:extLst>
          </p:cNvPr>
          <p:cNvSpPr>
            <a:spLocks noGrp="1"/>
          </p:cNvSpPr>
          <p:nvPr>
            <p:ph type="dt" sz="half" idx="21"/>
          </p:nvPr>
        </p:nvSpPr>
        <p:spPr/>
        <p:txBody>
          <a:bodyPr/>
          <a:lstStyle>
            <a:lvl1pPr>
              <a:defRPr/>
            </a:lvl1pPr>
          </a:lstStyle>
          <a:p>
            <a:pPr>
              <a:defRPr/>
            </a:pPr>
            <a:fld id="{FD52E761-6A77-4FA6-B094-4A40BCC6F72A}" type="datetimeFigureOut">
              <a:rPr lang="en-US"/>
              <a:pPr>
                <a:defRPr/>
              </a:pPr>
              <a:t>9/25/2024</a:t>
            </a:fld>
            <a:endParaRPr lang="en-US"/>
          </a:p>
        </p:txBody>
      </p:sp>
      <p:sp>
        <p:nvSpPr>
          <p:cNvPr id="4" name="Footer Placeholder 4">
            <a:extLst>
              <a:ext uri="{FF2B5EF4-FFF2-40B4-BE49-F238E27FC236}">
                <a16:creationId xmlns:a16="http://schemas.microsoft.com/office/drawing/2014/main" id="{C1A78793-23E5-462D-8DB9-030B22D24490}"/>
              </a:ext>
            </a:extLst>
          </p:cNvPr>
          <p:cNvSpPr>
            <a:spLocks noGrp="1"/>
          </p:cNvSpPr>
          <p:nvPr>
            <p:ph type="ftr" sz="quarter" idx="22"/>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AFCF5F4-849A-47CD-AF4C-758852121CBB}"/>
              </a:ext>
            </a:extLst>
          </p:cNvPr>
          <p:cNvSpPr>
            <a:spLocks noGrp="1"/>
          </p:cNvSpPr>
          <p:nvPr>
            <p:ph type="sldNum" sz="quarter" idx="23"/>
          </p:nvPr>
        </p:nvSpPr>
        <p:spPr/>
        <p:txBody>
          <a:bodyPr/>
          <a:lstStyle>
            <a:lvl1pPr>
              <a:defRPr/>
            </a:lvl1pPr>
          </a:lstStyle>
          <a:p>
            <a:pPr>
              <a:defRPr/>
            </a:pPr>
            <a:fld id="{D8AC9781-F0AE-4A35-8118-32302A581422}" type="slidenum">
              <a:rPr lang="en-US"/>
              <a:pPr>
                <a:defRPr/>
              </a:pPr>
              <a:t>‹#›</a:t>
            </a:fld>
            <a:endParaRPr lang="en-US"/>
          </a:p>
        </p:txBody>
      </p:sp>
      <p:pic>
        <p:nvPicPr>
          <p:cNvPr id="2" name="Picture 1" descr="A picture containing food, drawing&#10;&#10;Description automatically generated">
            <a:extLst>
              <a:ext uri="{FF2B5EF4-FFF2-40B4-BE49-F238E27FC236}">
                <a16:creationId xmlns:a16="http://schemas.microsoft.com/office/drawing/2014/main" id="{5234508A-80A1-005F-509F-D9CBB3912DC0}"/>
              </a:ext>
            </a:extLst>
          </p:cNvPr>
          <p:cNvPicPr>
            <a:picLocks noChangeAspect="1"/>
          </p:cNvPicPr>
          <p:nvPr userDrawn="1"/>
        </p:nvPicPr>
        <p:blipFill>
          <a:blip r:embed="rId2"/>
          <a:stretch>
            <a:fillRect/>
          </a:stretch>
        </p:blipFill>
        <p:spPr>
          <a:xfrm>
            <a:off x="9798909" y="460897"/>
            <a:ext cx="2096707" cy="977412"/>
          </a:xfrm>
          <a:prstGeom prst="rect">
            <a:avLst/>
          </a:prstGeom>
        </p:spPr>
      </p:pic>
    </p:spTree>
    <p:extLst>
      <p:ext uri="{BB962C8B-B14F-4D97-AF65-F5344CB8AC3E}">
        <p14:creationId xmlns:p14="http://schemas.microsoft.com/office/powerpoint/2010/main" val="1584746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5AFA5-71D5-40A5-868D-5B13C768C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AB5452-32E4-451A-92F1-82734A9757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802629-68EB-437C-9B67-80BC476D108A}"/>
              </a:ext>
            </a:extLst>
          </p:cNvPr>
          <p:cNvSpPr>
            <a:spLocks noGrp="1"/>
          </p:cNvSpPr>
          <p:nvPr>
            <p:ph type="dt" sz="half" idx="10"/>
          </p:nvPr>
        </p:nvSpPr>
        <p:spPr/>
        <p:txBody>
          <a:bodyPr/>
          <a:lstStyle/>
          <a:p>
            <a:fld id="{006E9C2F-C342-488C-A50B-084DA8C33420}" type="datetimeFigureOut">
              <a:rPr lang="en-US" smtClean="0"/>
              <a:t>9/25/2024</a:t>
            </a:fld>
            <a:endParaRPr lang="en-US"/>
          </a:p>
        </p:txBody>
      </p:sp>
      <p:sp>
        <p:nvSpPr>
          <p:cNvPr id="5" name="Footer Placeholder 4">
            <a:extLst>
              <a:ext uri="{FF2B5EF4-FFF2-40B4-BE49-F238E27FC236}">
                <a16:creationId xmlns:a16="http://schemas.microsoft.com/office/drawing/2014/main" id="{D508A21E-2C8F-401F-8427-F292C7262D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CC97E9-4B2C-4A80-AF5E-A515DF71392E}"/>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3754419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05A6D-C271-4423-87FC-7EFABD23B3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7329F1-FB91-44CE-AF7B-E78CA939FF0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3A4A81-B2B4-4072-9162-ECB511A17E89}"/>
              </a:ext>
            </a:extLst>
          </p:cNvPr>
          <p:cNvSpPr>
            <a:spLocks noGrp="1"/>
          </p:cNvSpPr>
          <p:nvPr>
            <p:ph type="dt" sz="half" idx="10"/>
          </p:nvPr>
        </p:nvSpPr>
        <p:spPr/>
        <p:txBody>
          <a:bodyPr/>
          <a:lstStyle/>
          <a:p>
            <a:fld id="{006E9C2F-C342-488C-A50B-084DA8C33420}" type="datetimeFigureOut">
              <a:rPr lang="en-US" smtClean="0"/>
              <a:t>9/25/2024</a:t>
            </a:fld>
            <a:endParaRPr lang="en-US"/>
          </a:p>
        </p:txBody>
      </p:sp>
      <p:sp>
        <p:nvSpPr>
          <p:cNvPr id="5" name="Footer Placeholder 4">
            <a:extLst>
              <a:ext uri="{FF2B5EF4-FFF2-40B4-BE49-F238E27FC236}">
                <a16:creationId xmlns:a16="http://schemas.microsoft.com/office/drawing/2014/main" id="{C2292EAF-E171-42DC-B1F5-3D30740DE4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8F208C-D90C-4373-8BF5-1DBF8682B4D2}"/>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16314678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1516A-CB06-4720-B0F8-19A5DA5517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0BF17A-8807-4CEE-B888-32D793308F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8821F0-8AF3-497F-842F-57BC25FEFA27}"/>
              </a:ext>
            </a:extLst>
          </p:cNvPr>
          <p:cNvSpPr>
            <a:spLocks noGrp="1"/>
          </p:cNvSpPr>
          <p:nvPr>
            <p:ph type="dt" sz="half" idx="10"/>
          </p:nvPr>
        </p:nvSpPr>
        <p:spPr/>
        <p:txBody>
          <a:bodyPr/>
          <a:lstStyle/>
          <a:p>
            <a:fld id="{006E9C2F-C342-488C-A50B-084DA8C33420}" type="datetimeFigureOut">
              <a:rPr lang="en-US" smtClean="0"/>
              <a:t>9/25/2024</a:t>
            </a:fld>
            <a:endParaRPr lang="en-US"/>
          </a:p>
        </p:txBody>
      </p:sp>
      <p:sp>
        <p:nvSpPr>
          <p:cNvPr id="5" name="Footer Placeholder 4">
            <a:extLst>
              <a:ext uri="{FF2B5EF4-FFF2-40B4-BE49-F238E27FC236}">
                <a16:creationId xmlns:a16="http://schemas.microsoft.com/office/drawing/2014/main" id="{31EB7E24-FCBC-4890-8592-400A36E8B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D8B5F-01EB-4D69-A7A2-E4DF5E2C4A7A}"/>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1774113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FD052-C484-9963-2B82-E6C3CAD42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AE22B5-20B2-B160-D30E-A2F7835F1D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FF68F-BDBA-1D08-F738-329065E6F552}"/>
              </a:ext>
            </a:extLst>
          </p:cNvPr>
          <p:cNvSpPr>
            <a:spLocks noGrp="1"/>
          </p:cNvSpPr>
          <p:nvPr>
            <p:ph type="dt" sz="half" idx="10"/>
          </p:nvPr>
        </p:nvSpPr>
        <p:spPr/>
        <p:txBody>
          <a:bodyPr/>
          <a:lstStyle/>
          <a:p>
            <a:fld id="{CE0C846E-A752-43C6-8FE3-00F95201CC2B}" type="datetimeFigureOut">
              <a:rPr lang="en-US" smtClean="0"/>
              <a:t>9/25/2024</a:t>
            </a:fld>
            <a:endParaRPr lang="en-US"/>
          </a:p>
        </p:txBody>
      </p:sp>
      <p:sp>
        <p:nvSpPr>
          <p:cNvPr id="5" name="Footer Placeholder 4">
            <a:extLst>
              <a:ext uri="{FF2B5EF4-FFF2-40B4-BE49-F238E27FC236}">
                <a16:creationId xmlns:a16="http://schemas.microsoft.com/office/drawing/2014/main" id="{1B0BEEEF-CB2F-8FC3-4B0B-72511667A6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D056F5-8450-AFCC-5C03-F17D35FF36AC}"/>
              </a:ext>
            </a:extLst>
          </p:cNvPr>
          <p:cNvSpPr>
            <a:spLocks noGrp="1"/>
          </p:cNvSpPr>
          <p:nvPr>
            <p:ph type="sldNum" sz="quarter" idx="12"/>
          </p:nvPr>
        </p:nvSpPr>
        <p:spPr/>
        <p:txBody>
          <a:bodyPr/>
          <a:lstStyle/>
          <a:p>
            <a:fld id="{F39A8847-5A4B-48E4-8E3D-66B1E18974CF}" type="slidenum">
              <a:rPr lang="en-US" smtClean="0"/>
              <a:t>‹#›</a:t>
            </a:fld>
            <a:endParaRPr lang="en-US"/>
          </a:p>
        </p:txBody>
      </p:sp>
    </p:spTree>
    <p:custDataLst>
      <p:tags r:id="rId1"/>
    </p:custDataLst>
    <p:extLst>
      <p:ext uri="{BB962C8B-B14F-4D97-AF65-F5344CB8AC3E}">
        <p14:creationId xmlns:p14="http://schemas.microsoft.com/office/powerpoint/2010/main" val="6139178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51E5A-1AB3-46D0-9C42-5362CB3A06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B80764-8B7B-46F4-A1D4-9C7DC67B0F0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5FD515-897E-4295-8CA4-FC92593E6FC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175A59-7672-4FED-A1B0-21DF13439E0E}"/>
              </a:ext>
            </a:extLst>
          </p:cNvPr>
          <p:cNvSpPr>
            <a:spLocks noGrp="1"/>
          </p:cNvSpPr>
          <p:nvPr>
            <p:ph type="dt" sz="half" idx="10"/>
          </p:nvPr>
        </p:nvSpPr>
        <p:spPr/>
        <p:txBody>
          <a:bodyPr/>
          <a:lstStyle/>
          <a:p>
            <a:fld id="{006E9C2F-C342-488C-A50B-084DA8C33420}" type="datetimeFigureOut">
              <a:rPr lang="en-US" smtClean="0"/>
              <a:t>9/25/2024</a:t>
            </a:fld>
            <a:endParaRPr lang="en-US"/>
          </a:p>
        </p:txBody>
      </p:sp>
      <p:sp>
        <p:nvSpPr>
          <p:cNvPr id="6" name="Footer Placeholder 5">
            <a:extLst>
              <a:ext uri="{FF2B5EF4-FFF2-40B4-BE49-F238E27FC236}">
                <a16:creationId xmlns:a16="http://schemas.microsoft.com/office/drawing/2014/main" id="{32BE0210-3E0A-483B-9850-92D787BE3C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24D2F2-FBD7-4136-BA0C-243D11A738E1}"/>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701595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F5628-CABA-48FD-A64E-17B2B26062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190EAF-BCB3-40A4-9F32-1B529F3A0B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95F023B-1923-4F65-9C93-51A65EAE4C8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DE2639-E63F-46C6-BE84-97A80F33FB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0EDCBD1-4C4B-4CF0-8CB7-FD4A37E1CA5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297CFA-962B-42CB-93EE-E474DBEB4C2D}"/>
              </a:ext>
            </a:extLst>
          </p:cNvPr>
          <p:cNvSpPr>
            <a:spLocks noGrp="1"/>
          </p:cNvSpPr>
          <p:nvPr>
            <p:ph type="dt" sz="half" idx="10"/>
          </p:nvPr>
        </p:nvSpPr>
        <p:spPr/>
        <p:txBody>
          <a:bodyPr/>
          <a:lstStyle/>
          <a:p>
            <a:fld id="{006E9C2F-C342-488C-A50B-084DA8C33420}" type="datetimeFigureOut">
              <a:rPr lang="en-US" smtClean="0"/>
              <a:t>9/25/2024</a:t>
            </a:fld>
            <a:endParaRPr lang="en-US"/>
          </a:p>
        </p:txBody>
      </p:sp>
      <p:sp>
        <p:nvSpPr>
          <p:cNvPr id="8" name="Footer Placeholder 7">
            <a:extLst>
              <a:ext uri="{FF2B5EF4-FFF2-40B4-BE49-F238E27FC236}">
                <a16:creationId xmlns:a16="http://schemas.microsoft.com/office/drawing/2014/main" id="{481BB1A2-AFA6-489A-89FE-4C629B72A8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3116CC-598A-4AA0-AC8C-05C88C95977B}"/>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3507162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32022-CD89-487A-AB46-5773451F84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F0DE2C-3FEC-4BBC-9451-5D58C4CE77E6}"/>
              </a:ext>
            </a:extLst>
          </p:cNvPr>
          <p:cNvSpPr>
            <a:spLocks noGrp="1"/>
          </p:cNvSpPr>
          <p:nvPr>
            <p:ph type="dt" sz="half" idx="10"/>
          </p:nvPr>
        </p:nvSpPr>
        <p:spPr/>
        <p:txBody>
          <a:bodyPr/>
          <a:lstStyle/>
          <a:p>
            <a:fld id="{006E9C2F-C342-488C-A50B-084DA8C33420}" type="datetimeFigureOut">
              <a:rPr lang="en-US" smtClean="0"/>
              <a:t>9/25/2024</a:t>
            </a:fld>
            <a:endParaRPr lang="en-US"/>
          </a:p>
        </p:txBody>
      </p:sp>
      <p:sp>
        <p:nvSpPr>
          <p:cNvPr id="4" name="Footer Placeholder 3">
            <a:extLst>
              <a:ext uri="{FF2B5EF4-FFF2-40B4-BE49-F238E27FC236}">
                <a16:creationId xmlns:a16="http://schemas.microsoft.com/office/drawing/2014/main" id="{FD5A5AFE-089E-4474-A9D2-80E66074EF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82040D-D2FE-44DF-8DE5-60240075F903}"/>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694513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D992FC-6BC9-4376-B7DD-DCBE86CA86ED}"/>
              </a:ext>
            </a:extLst>
          </p:cNvPr>
          <p:cNvSpPr>
            <a:spLocks noGrp="1"/>
          </p:cNvSpPr>
          <p:nvPr>
            <p:ph type="dt" sz="half" idx="10"/>
          </p:nvPr>
        </p:nvSpPr>
        <p:spPr/>
        <p:txBody>
          <a:bodyPr/>
          <a:lstStyle/>
          <a:p>
            <a:fld id="{006E9C2F-C342-488C-A50B-084DA8C33420}" type="datetimeFigureOut">
              <a:rPr lang="en-US" smtClean="0"/>
              <a:t>9/25/2024</a:t>
            </a:fld>
            <a:endParaRPr lang="en-US"/>
          </a:p>
        </p:txBody>
      </p:sp>
      <p:sp>
        <p:nvSpPr>
          <p:cNvPr id="3" name="Footer Placeholder 2">
            <a:extLst>
              <a:ext uri="{FF2B5EF4-FFF2-40B4-BE49-F238E27FC236}">
                <a16:creationId xmlns:a16="http://schemas.microsoft.com/office/drawing/2014/main" id="{2D6DC51A-1E3F-4E59-8689-4EF9743150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200AF1-DC78-4013-AC2F-2F01EBC13E80}"/>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35376659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8821E-328C-4C4D-8885-EC737BAE11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170E3F-D3CF-45FF-B61A-AAF7DF5236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1DA2AF-A73B-44C8-9D6C-DA0A194603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4C1E67-7BE7-414B-87EF-6E76E85FC48D}"/>
              </a:ext>
            </a:extLst>
          </p:cNvPr>
          <p:cNvSpPr>
            <a:spLocks noGrp="1"/>
          </p:cNvSpPr>
          <p:nvPr>
            <p:ph type="dt" sz="half" idx="10"/>
          </p:nvPr>
        </p:nvSpPr>
        <p:spPr/>
        <p:txBody>
          <a:bodyPr/>
          <a:lstStyle/>
          <a:p>
            <a:fld id="{006E9C2F-C342-488C-A50B-084DA8C33420}" type="datetimeFigureOut">
              <a:rPr lang="en-US" smtClean="0"/>
              <a:t>9/25/2024</a:t>
            </a:fld>
            <a:endParaRPr lang="en-US"/>
          </a:p>
        </p:txBody>
      </p:sp>
      <p:sp>
        <p:nvSpPr>
          <p:cNvPr id="6" name="Footer Placeholder 5">
            <a:extLst>
              <a:ext uri="{FF2B5EF4-FFF2-40B4-BE49-F238E27FC236}">
                <a16:creationId xmlns:a16="http://schemas.microsoft.com/office/drawing/2014/main" id="{F124EB27-E324-403C-ADF1-B0442D11FE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276CA-BCA9-4572-ACCB-1CA3DBFA4336}"/>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16859759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999BA-5C99-44B5-861F-20D9DB16A7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71A664-0B43-4A5F-A2B7-96C9CC0C4B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8421E8-43C9-47C3-9E29-2A0270559A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109B935-19C2-437B-B1B1-7D1C6F8C52B7}"/>
              </a:ext>
            </a:extLst>
          </p:cNvPr>
          <p:cNvSpPr>
            <a:spLocks noGrp="1"/>
          </p:cNvSpPr>
          <p:nvPr>
            <p:ph type="dt" sz="half" idx="10"/>
          </p:nvPr>
        </p:nvSpPr>
        <p:spPr/>
        <p:txBody>
          <a:bodyPr/>
          <a:lstStyle/>
          <a:p>
            <a:fld id="{006E9C2F-C342-488C-A50B-084DA8C33420}" type="datetimeFigureOut">
              <a:rPr lang="en-US" smtClean="0"/>
              <a:t>9/25/2024</a:t>
            </a:fld>
            <a:endParaRPr lang="en-US"/>
          </a:p>
        </p:txBody>
      </p:sp>
      <p:sp>
        <p:nvSpPr>
          <p:cNvPr id="6" name="Footer Placeholder 5">
            <a:extLst>
              <a:ext uri="{FF2B5EF4-FFF2-40B4-BE49-F238E27FC236}">
                <a16:creationId xmlns:a16="http://schemas.microsoft.com/office/drawing/2014/main" id="{CF9F615D-EA10-4D50-8C4B-7456E29CDC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CB9B3-ADD2-4874-89B3-94A8268E1DE9}"/>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17449403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B22A4-ADE9-4A11-90FF-F4D4879E35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F2777D-DF8E-4702-AA58-D0E2D295B0E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650DD4-4347-4C6F-BEC7-07B83ECE0197}"/>
              </a:ext>
            </a:extLst>
          </p:cNvPr>
          <p:cNvSpPr>
            <a:spLocks noGrp="1"/>
          </p:cNvSpPr>
          <p:nvPr>
            <p:ph type="dt" sz="half" idx="10"/>
          </p:nvPr>
        </p:nvSpPr>
        <p:spPr/>
        <p:txBody>
          <a:bodyPr/>
          <a:lstStyle/>
          <a:p>
            <a:fld id="{006E9C2F-C342-488C-A50B-084DA8C33420}" type="datetimeFigureOut">
              <a:rPr lang="en-US" smtClean="0"/>
              <a:t>9/25/2024</a:t>
            </a:fld>
            <a:endParaRPr lang="en-US"/>
          </a:p>
        </p:txBody>
      </p:sp>
      <p:sp>
        <p:nvSpPr>
          <p:cNvPr id="5" name="Footer Placeholder 4">
            <a:extLst>
              <a:ext uri="{FF2B5EF4-FFF2-40B4-BE49-F238E27FC236}">
                <a16:creationId xmlns:a16="http://schemas.microsoft.com/office/drawing/2014/main" id="{FBA09594-33DA-439B-A31C-AC1D2C1284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C0D9FA-D07D-4BCE-87B8-C86D28900CE5}"/>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23176723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AC9415-B52A-455C-862D-F7D7EE3360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C8CEFD-7FD1-4400-8956-7DE09255BE3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8302F-DA39-410D-BDDA-534B3A6F9221}"/>
              </a:ext>
            </a:extLst>
          </p:cNvPr>
          <p:cNvSpPr>
            <a:spLocks noGrp="1"/>
          </p:cNvSpPr>
          <p:nvPr>
            <p:ph type="dt" sz="half" idx="10"/>
          </p:nvPr>
        </p:nvSpPr>
        <p:spPr/>
        <p:txBody>
          <a:bodyPr/>
          <a:lstStyle/>
          <a:p>
            <a:fld id="{006E9C2F-C342-488C-A50B-084DA8C33420}" type="datetimeFigureOut">
              <a:rPr lang="en-US" smtClean="0"/>
              <a:t>9/25/2024</a:t>
            </a:fld>
            <a:endParaRPr lang="en-US"/>
          </a:p>
        </p:txBody>
      </p:sp>
      <p:sp>
        <p:nvSpPr>
          <p:cNvPr id="5" name="Footer Placeholder 4">
            <a:extLst>
              <a:ext uri="{FF2B5EF4-FFF2-40B4-BE49-F238E27FC236}">
                <a16:creationId xmlns:a16="http://schemas.microsoft.com/office/drawing/2014/main" id="{D51BA477-142E-4E08-BBD2-B23F31C01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7687A-93FA-43B4-9FBC-A47C834985CC}"/>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29072316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70B173A-72FB-4A32-A457-F6EB4C5DDF8C}"/>
              </a:ext>
            </a:extLst>
          </p:cNvPr>
          <p:cNvSpPr>
            <a:spLocks noGrp="1"/>
          </p:cNvSpPr>
          <p:nvPr>
            <p:ph type="pic" sz="quarter" idx="13"/>
          </p:nvPr>
        </p:nvSpPr>
        <p:spPr>
          <a:xfrm>
            <a:off x="0" y="0"/>
            <a:ext cx="12192000" cy="6858000"/>
          </a:xfrm>
          <a:solidFill>
            <a:schemeClr val="bg1">
              <a:lumMod val="95000"/>
            </a:schemeClr>
          </a:solidFill>
        </p:spPr>
        <p:txBody>
          <a:bodyPr rtlCol="0">
            <a:normAutofit/>
          </a:bodyPr>
          <a:lstStyle>
            <a:lvl1pPr>
              <a:defRPr sz="1200"/>
            </a:lvl1pPr>
          </a:lstStyle>
          <a:p>
            <a:pPr lvl="0"/>
            <a:endParaRPr lang="en-US" noProof="0"/>
          </a:p>
        </p:txBody>
      </p:sp>
    </p:spTree>
    <p:extLst>
      <p:ext uri="{BB962C8B-B14F-4D97-AF65-F5344CB8AC3E}">
        <p14:creationId xmlns:p14="http://schemas.microsoft.com/office/powerpoint/2010/main" val="38154715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86FB17C-7F48-47F8-9D0F-7758F18C321B}"/>
              </a:ext>
            </a:extLst>
          </p:cNvPr>
          <p:cNvSpPr>
            <a:spLocks noGrp="1"/>
          </p:cNvSpPr>
          <p:nvPr>
            <p:ph type="pic" sz="quarter" idx="13"/>
          </p:nvPr>
        </p:nvSpPr>
        <p:spPr>
          <a:xfrm>
            <a:off x="1070919" y="0"/>
            <a:ext cx="10050162" cy="6858000"/>
          </a:xfrm>
          <a:custGeom>
            <a:avLst/>
            <a:gdLst>
              <a:gd name="connsiteX0" fmla="*/ 5025081 w 10050162"/>
              <a:gd name="connsiteY0" fmla="*/ 793546 h 6858000"/>
              <a:gd name="connsiteX1" fmla="*/ 2389627 w 10050162"/>
              <a:gd name="connsiteY1" fmla="*/ 3429000 h 6858000"/>
              <a:gd name="connsiteX2" fmla="*/ 5025081 w 10050162"/>
              <a:gd name="connsiteY2" fmla="*/ 6064454 h 6858000"/>
              <a:gd name="connsiteX3" fmla="*/ 7660535 w 10050162"/>
              <a:gd name="connsiteY3" fmla="*/ 3429000 h 6858000"/>
              <a:gd name="connsiteX4" fmla="*/ 5025081 w 10050162"/>
              <a:gd name="connsiteY4" fmla="*/ 793546 h 6858000"/>
              <a:gd name="connsiteX5" fmla="*/ 1353333 w 10050162"/>
              <a:gd name="connsiteY5" fmla="*/ 0 h 6858000"/>
              <a:gd name="connsiteX6" fmla="*/ 8696829 w 10050162"/>
              <a:gd name="connsiteY6" fmla="*/ 0 h 6858000"/>
              <a:gd name="connsiteX7" fmla="*/ 8744737 w 10050162"/>
              <a:gd name="connsiteY7" fmla="*/ 50249 h 6858000"/>
              <a:gd name="connsiteX8" fmla="*/ 10050162 w 10050162"/>
              <a:gd name="connsiteY8" fmla="*/ 3429000 h 6858000"/>
              <a:gd name="connsiteX9" fmla="*/ 8744737 w 10050162"/>
              <a:gd name="connsiteY9" fmla="*/ 6807751 h 6858000"/>
              <a:gd name="connsiteX10" fmla="*/ 8696829 w 10050162"/>
              <a:gd name="connsiteY10" fmla="*/ 6858000 h 6858000"/>
              <a:gd name="connsiteX11" fmla="*/ 1353333 w 10050162"/>
              <a:gd name="connsiteY11" fmla="*/ 6858000 h 6858000"/>
              <a:gd name="connsiteX12" fmla="*/ 1305425 w 10050162"/>
              <a:gd name="connsiteY12" fmla="*/ 6807751 h 6858000"/>
              <a:gd name="connsiteX13" fmla="*/ 0 w 10050162"/>
              <a:gd name="connsiteY13" fmla="*/ 3429000 h 6858000"/>
              <a:gd name="connsiteX14" fmla="*/ 1305425 w 10050162"/>
              <a:gd name="connsiteY14" fmla="*/ 502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50162" h="6858000">
                <a:moveTo>
                  <a:pt x="5025081" y="793546"/>
                </a:moveTo>
                <a:cubicBezTo>
                  <a:pt x="3569561" y="793546"/>
                  <a:pt x="2389627" y="1973479"/>
                  <a:pt x="2389627" y="3429000"/>
                </a:cubicBezTo>
                <a:cubicBezTo>
                  <a:pt x="2389627" y="4884521"/>
                  <a:pt x="3569561" y="6064454"/>
                  <a:pt x="5025081" y="6064454"/>
                </a:cubicBezTo>
                <a:cubicBezTo>
                  <a:pt x="6480602" y="6064454"/>
                  <a:pt x="7660535" y="4884521"/>
                  <a:pt x="7660535" y="3429000"/>
                </a:cubicBezTo>
                <a:cubicBezTo>
                  <a:pt x="7660535" y="1973479"/>
                  <a:pt x="6480602" y="793546"/>
                  <a:pt x="5025081" y="793546"/>
                </a:cubicBezTo>
                <a:close/>
                <a:moveTo>
                  <a:pt x="1353333" y="0"/>
                </a:moveTo>
                <a:lnTo>
                  <a:pt x="8696829" y="0"/>
                </a:lnTo>
                <a:lnTo>
                  <a:pt x="8744737" y="50249"/>
                </a:lnTo>
                <a:cubicBezTo>
                  <a:pt x="9555820" y="942639"/>
                  <a:pt x="10050162" y="2128089"/>
                  <a:pt x="10050162" y="3429000"/>
                </a:cubicBezTo>
                <a:cubicBezTo>
                  <a:pt x="10050162" y="4729910"/>
                  <a:pt x="9555820" y="5915361"/>
                  <a:pt x="8744737" y="6807751"/>
                </a:cubicBezTo>
                <a:lnTo>
                  <a:pt x="8696829" y="6858000"/>
                </a:lnTo>
                <a:lnTo>
                  <a:pt x="1353333" y="6858000"/>
                </a:lnTo>
                <a:lnTo>
                  <a:pt x="1305425" y="6807751"/>
                </a:lnTo>
                <a:cubicBezTo>
                  <a:pt x="494342" y="5915361"/>
                  <a:pt x="0" y="4729910"/>
                  <a:pt x="0" y="3429000"/>
                </a:cubicBezTo>
                <a:cubicBezTo>
                  <a:pt x="0" y="2128089"/>
                  <a:pt x="494342" y="942639"/>
                  <a:pt x="1305425" y="50249"/>
                </a:cubicBez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 name="Date Placeholder 1">
            <a:extLst>
              <a:ext uri="{FF2B5EF4-FFF2-40B4-BE49-F238E27FC236}">
                <a16:creationId xmlns:a16="http://schemas.microsoft.com/office/drawing/2014/main" id="{344AFAD4-1922-416F-B71A-2145980A82BC}"/>
              </a:ext>
            </a:extLst>
          </p:cNvPr>
          <p:cNvSpPr>
            <a:spLocks noGrp="1"/>
          </p:cNvSpPr>
          <p:nvPr>
            <p:ph type="dt" sz="half" idx="14"/>
          </p:nvPr>
        </p:nvSpPr>
        <p:spPr/>
        <p:txBody>
          <a:bodyPr/>
          <a:lstStyle>
            <a:lvl1pPr>
              <a:defRPr/>
            </a:lvl1pPr>
          </a:lstStyle>
          <a:p>
            <a:pPr>
              <a:defRPr/>
            </a:pPr>
            <a:fld id="{610FEA11-81CF-40A9-9A70-48761EDD7759}" type="datetime1">
              <a:rPr lang="en-US"/>
              <a:pPr>
                <a:defRPr/>
              </a:pPr>
              <a:t>9/25/2024</a:t>
            </a:fld>
            <a:endParaRPr lang="en-US"/>
          </a:p>
        </p:txBody>
      </p:sp>
      <p:sp>
        <p:nvSpPr>
          <p:cNvPr id="4" name="Footer Placeholder 2">
            <a:extLst>
              <a:ext uri="{FF2B5EF4-FFF2-40B4-BE49-F238E27FC236}">
                <a16:creationId xmlns:a16="http://schemas.microsoft.com/office/drawing/2014/main" id="{372EB240-EB19-4B70-BAE2-550E3FFF8DD8}"/>
              </a:ext>
            </a:extLst>
          </p:cNvPr>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1655384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70EAB-E094-63D9-B7F7-0585BB5989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38FFB0-DA5D-4612-BE5A-F17BDB08C2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88AF57-7FF0-1570-8359-C151CC4B9C78}"/>
              </a:ext>
            </a:extLst>
          </p:cNvPr>
          <p:cNvSpPr>
            <a:spLocks noGrp="1"/>
          </p:cNvSpPr>
          <p:nvPr>
            <p:ph type="dt" sz="half" idx="10"/>
          </p:nvPr>
        </p:nvSpPr>
        <p:spPr/>
        <p:txBody>
          <a:bodyPr/>
          <a:lstStyle/>
          <a:p>
            <a:fld id="{CE0C846E-A752-43C6-8FE3-00F95201CC2B}" type="datetimeFigureOut">
              <a:rPr lang="en-US" smtClean="0"/>
              <a:t>9/25/2024</a:t>
            </a:fld>
            <a:endParaRPr lang="en-US"/>
          </a:p>
        </p:txBody>
      </p:sp>
      <p:sp>
        <p:nvSpPr>
          <p:cNvPr id="5" name="Footer Placeholder 4">
            <a:extLst>
              <a:ext uri="{FF2B5EF4-FFF2-40B4-BE49-F238E27FC236}">
                <a16:creationId xmlns:a16="http://schemas.microsoft.com/office/drawing/2014/main" id="{053F0939-5AF4-14EF-1D83-A090CA9A9D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C92C11-EEE3-9752-983A-7396CE17EF8E}"/>
              </a:ext>
            </a:extLst>
          </p:cNvPr>
          <p:cNvSpPr>
            <a:spLocks noGrp="1"/>
          </p:cNvSpPr>
          <p:nvPr>
            <p:ph type="sldNum" sz="quarter" idx="12"/>
          </p:nvPr>
        </p:nvSpPr>
        <p:spPr/>
        <p:txBody>
          <a:bodyPr/>
          <a:lstStyle/>
          <a:p>
            <a:fld id="{F39A8847-5A4B-48E4-8E3D-66B1E18974CF}" type="slidenum">
              <a:rPr lang="en-US" smtClean="0"/>
              <a:t>‹#›</a:t>
            </a:fld>
            <a:endParaRPr lang="en-US"/>
          </a:p>
        </p:txBody>
      </p:sp>
    </p:spTree>
    <p:extLst>
      <p:ext uri="{BB962C8B-B14F-4D97-AF65-F5344CB8AC3E}">
        <p14:creationId xmlns:p14="http://schemas.microsoft.com/office/powerpoint/2010/main" val="12692483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6AE2E5-2F4D-4F2E-AA8F-3FFE24C2A627}"/>
              </a:ext>
            </a:extLst>
          </p:cNvPr>
          <p:cNvSpPr>
            <a:spLocks noGrp="1"/>
          </p:cNvSpPr>
          <p:nvPr>
            <p:ph type="pic" sz="quarter" idx="13"/>
          </p:nvPr>
        </p:nvSpPr>
        <p:spPr>
          <a:xfrm>
            <a:off x="5181622" y="1768426"/>
            <a:ext cx="1828756" cy="2084701"/>
          </a:xfrm>
          <a:custGeom>
            <a:avLst/>
            <a:gdLst>
              <a:gd name="connsiteX0" fmla="*/ 974039 w 1828756"/>
              <a:gd name="connsiteY0" fmla="*/ 1937909 h 2084701"/>
              <a:gd name="connsiteX1" fmla="*/ 974039 w 1828756"/>
              <a:gd name="connsiteY1" fmla="*/ 1937909 h 2084701"/>
              <a:gd name="connsiteX2" fmla="*/ 974040 w 1828756"/>
              <a:gd name="connsiteY2" fmla="*/ 1937909 h 2084701"/>
              <a:gd name="connsiteX3" fmla="*/ 1561984 w 1828756"/>
              <a:gd name="connsiteY3" fmla="*/ 1491909 h 2084701"/>
              <a:gd name="connsiteX4" fmla="*/ 1592863 w 1828756"/>
              <a:gd name="connsiteY4" fmla="*/ 1504699 h 2084701"/>
              <a:gd name="connsiteX5" fmla="*/ 1592863 w 1828756"/>
              <a:gd name="connsiteY5" fmla="*/ 1566458 h 2084701"/>
              <a:gd name="connsiteX6" fmla="*/ 1286683 w 1828756"/>
              <a:gd name="connsiteY6" fmla="*/ 1872639 h 2084701"/>
              <a:gd name="connsiteX7" fmla="*/ 1224924 w 1828756"/>
              <a:gd name="connsiteY7" fmla="*/ 1872639 h 2084701"/>
              <a:gd name="connsiteX8" fmla="*/ 1224924 w 1828756"/>
              <a:gd name="connsiteY8" fmla="*/ 1810880 h 2084701"/>
              <a:gd name="connsiteX9" fmla="*/ 1531105 w 1828756"/>
              <a:gd name="connsiteY9" fmla="*/ 1504699 h 2084701"/>
              <a:gd name="connsiteX10" fmla="*/ 1561984 w 1828756"/>
              <a:gd name="connsiteY10" fmla="*/ 1491909 h 2084701"/>
              <a:gd name="connsiteX11" fmla="*/ 1589734 w 1828756"/>
              <a:gd name="connsiteY11" fmla="*/ 1242444 h 2084701"/>
              <a:gd name="connsiteX12" fmla="*/ 1646140 w 1828756"/>
              <a:gd name="connsiteY12" fmla="*/ 1265808 h 2084701"/>
              <a:gd name="connsiteX13" fmla="*/ 1646140 w 1828756"/>
              <a:gd name="connsiteY13" fmla="*/ 1265808 h 2084701"/>
              <a:gd name="connsiteX14" fmla="*/ 1646140 w 1828756"/>
              <a:gd name="connsiteY14" fmla="*/ 1378622 h 2084701"/>
              <a:gd name="connsiteX15" fmla="*/ 1086853 w 1828756"/>
              <a:gd name="connsiteY15" fmla="*/ 1937909 h 2084701"/>
              <a:gd name="connsiteX16" fmla="*/ 1000428 w 1828756"/>
              <a:gd name="connsiteY16" fmla="*/ 1955432 h 2084701"/>
              <a:gd name="connsiteX17" fmla="*/ 974039 w 1828756"/>
              <a:gd name="connsiteY17" fmla="*/ 1937909 h 2084701"/>
              <a:gd name="connsiteX18" fmla="*/ 956516 w 1828756"/>
              <a:gd name="connsiteY18" fmla="*/ 1911521 h 2084701"/>
              <a:gd name="connsiteX19" fmla="*/ 974040 w 1828756"/>
              <a:gd name="connsiteY19" fmla="*/ 1825096 h 2084701"/>
              <a:gd name="connsiteX20" fmla="*/ 1533327 w 1828756"/>
              <a:gd name="connsiteY20" fmla="*/ 1265808 h 2084701"/>
              <a:gd name="connsiteX21" fmla="*/ 1589734 w 1828756"/>
              <a:gd name="connsiteY21" fmla="*/ 1242444 h 2084701"/>
              <a:gd name="connsiteX22" fmla="*/ 536346 w 1828756"/>
              <a:gd name="connsiteY22" fmla="*/ 314938 h 2084701"/>
              <a:gd name="connsiteX23" fmla="*/ 557450 w 1828756"/>
              <a:gd name="connsiteY23" fmla="*/ 323679 h 2084701"/>
              <a:gd name="connsiteX24" fmla="*/ 557450 w 1828756"/>
              <a:gd name="connsiteY24" fmla="*/ 323680 h 2084701"/>
              <a:gd name="connsiteX25" fmla="*/ 557450 w 1828756"/>
              <a:gd name="connsiteY25" fmla="*/ 365887 h 2084701"/>
              <a:gd name="connsiteX26" fmla="*/ 348202 w 1828756"/>
              <a:gd name="connsiteY26" fmla="*/ 575134 h 2084701"/>
              <a:gd name="connsiteX27" fmla="*/ 315868 w 1828756"/>
              <a:gd name="connsiteY27" fmla="*/ 581690 h 2084701"/>
              <a:gd name="connsiteX28" fmla="*/ 305995 w 1828756"/>
              <a:gd name="connsiteY28" fmla="*/ 575134 h 2084701"/>
              <a:gd name="connsiteX29" fmla="*/ 299439 w 1828756"/>
              <a:gd name="connsiteY29" fmla="*/ 565261 h 2084701"/>
              <a:gd name="connsiteX30" fmla="*/ 305995 w 1828756"/>
              <a:gd name="connsiteY30" fmla="*/ 532928 h 2084701"/>
              <a:gd name="connsiteX31" fmla="*/ 515243 w 1828756"/>
              <a:gd name="connsiteY31" fmla="*/ 323679 h 2084701"/>
              <a:gd name="connsiteX32" fmla="*/ 536346 w 1828756"/>
              <a:gd name="connsiteY32" fmla="*/ 314938 h 2084701"/>
              <a:gd name="connsiteX33" fmla="*/ 764827 w 1828756"/>
              <a:gd name="connsiteY33" fmla="*/ 212060 h 2084701"/>
              <a:gd name="connsiteX34" fmla="*/ 819240 w 1828756"/>
              <a:gd name="connsiteY34" fmla="*/ 234598 h 2084701"/>
              <a:gd name="connsiteX35" fmla="*/ 819240 w 1828756"/>
              <a:gd name="connsiteY35" fmla="*/ 343423 h 2084701"/>
              <a:gd name="connsiteX36" fmla="*/ 279724 w 1828756"/>
              <a:gd name="connsiteY36" fmla="*/ 882939 h 2084701"/>
              <a:gd name="connsiteX37" fmla="*/ 170899 w 1828756"/>
              <a:gd name="connsiteY37" fmla="*/ 882939 h 2084701"/>
              <a:gd name="connsiteX38" fmla="*/ 170899 w 1828756"/>
              <a:gd name="connsiteY38" fmla="*/ 774114 h 2084701"/>
              <a:gd name="connsiteX39" fmla="*/ 710415 w 1828756"/>
              <a:gd name="connsiteY39" fmla="*/ 234598 h 2084701"/>
              <a:gd name="connsiteX40" fmla="*/ 764827 w 1828756"/>
              <a:gd name="connsiteY40" fmla="*/ 212060 h 2084701"/>
              <a:gd name="connsiteX41" fmla="*/ 1237207 w 1828756"/>
              <a:gd name="connsiteY41" fmla="*/ 0 h 2084701"/>
              <a:gd name="connsiteX42" fmla="*/ 1342015 w 1828756"/>
              <a:gd name="connsiteY42" fmla="*/ 43413 h 2084701"/>
              <a:gd name="connsiteX43" fmla="*/ 1342015 w 1828756"/>
              <a:gd name="connsiteY43" fmla="*/ 253028 h 2084701"/>
              <a:gd name="connsiteX44" fmla="*/ 1179191 w 1828756"/>
              <a:gd name="connsiteY44" fmla="*/ 415851 h 2084701"/>
              <a:gd name="connsiteX45" fmla="*/ 1186954 w 1828756"/>
              <a:gd name="connsiteY45" fmla="*/ 409511 h 2084701"/>
              <a:gd name="connsiteX46" fmla="*/ 1373317 w 1828756"/>
              <a:gd name="connsiteY46" fmla="*/ 428504 h 2084701"/>
              <a:gd name="connsiteX47" fmla="*/ 1414016 w 1828756"/>
              <a:gd name="connsiteY47" fmla="*/ 561621 h 2084701"/>
              <a:gd name="connsiteX48" fmla="*/ 1408129 w 1828756"/>
              <a:gd name="connsiteY48" fmla="*/ 581487 h 2084701"/>
              <a:gd name="connsiteX49" fmla="*/ 1454938 w 1828756"/>
              <a:gd name="connsiteY49" fmla="*/ 534677 h 2084701"/>
              <a:gd name="connsiteX50" fmla="*/ 1664553 w 1828756"/>
              <a:gd name="connsiteY50" fmla="*/ 534677 h 2084701"/>
              <a:gd name="connsiteX51" fmla="*/ 1664553 w 1828756"/>
              <a:gd name="connsiteY51" fmla="*/ 744292 h 2084701"/>
              <a:gd name="connsiteX52" fmla="*/ 1657584 w 1828756"/>
              <a:gd name="connsiteY52" fmla="*/ 751262 h 2084701"/>
              <a:gd name="connsiteX53" fmla="*/ 1680536 w 1828756"/>
              <a:gd name="connsiteY53" fmla="*/ 749062 h 2084701"/>
              <a:gd name="connsiteX54" fmla="*/ 1785343 w 1828756"/>
              <a:gd name="connsiteY54" fmla="*/ 792475 h 2084701"/>
              <a:gd name="connsiteX55" fmla="*/ 1785343 w 1828756"/>
              <a:gd name="connsiteY55" fmla="*/ 1002090 h 2084701"/>
              <a:gd name="connsiteX56" fmla="*/ 746145 w 1828756"/>
              <a:gd name="connsiteY56" fmla="*/ 2041289 h 2084701"/>
              <a:gd name="connsiteX57" fmla="*/ 536530 w 1828756"/>
              <a:gd name="connsiteY57" fmla="*/ 2041288 h 2084701"/>
              <a:gd name="connsiteX58" fmla="*/ 536530 w 1828756"/>
              <a:gd name="connsiteY58" fmla="*/ 1831673 h 2084701"/>
              <a:gd name="connsiteX59" fmla="*/ 594213 w 1828756"/>
              <a:gd name="connsiteY59" fmla="*/ 1773991 h 2084701"/>
              <a:gd name="connsiteX60" fmla="*/ 571261 w 1828756"/>
              <a:gd name="connsiteY60" fmla="*/ 1776191 h 2084701"/>
              <a:gd name="connsiteX61" fmla="*/ 466453 w 1828756"/>
              <a:gd name="connsiteY61" fmla="*/ 1732778 h 2084701"/>
              <a:gd name="connsiteX62" fmla="*/ 425753 w 1828756"/>
              <a:gd name="connsiteY62" fmla="*/ 1599661 h 2084701"/>
              <a:gd name="connsiteX63" fmla="*/ 431641 w 1828756"/>
              <a:gd name="connsiteY63" fmla="*/ 1579796 h 2084701"/>
              <a:gd name="connsiteX64" fmla="*/ 284331 w 1828756"/>
              <a:gd name="connsiteY64" fmla="*/ 1727106 h 2084701"/>
              <a:gd name="connsiteX65" fmla="*/ 74716 w 1828756"/>
              <a:gd name="connsiteY65" fmla="*/ 1727106 h 2084701"/>
              <a:gd name="connsiteX66" fmla="*/ 74716 w 1828756"/>
              <a:gd name="connsiteY66" fmla="*/ 1517491 h 2084701"/>
              <a:gd name="connsiteX67" fmla="*/ 237539 w 1828756"/>
              <a:gd name="connsiteY67" fmla="*/ 1354668 h 2084701"/>
              <a:gd name="connsiteX68" fmla="*/ 229776 w 1828756"/>
              <a:gd name="connsiteY68" fmla="*/ 1361008 h 2084701"/>
              <a:gd name="connsiteX69" fmla="*/ 43413 w 1828756"/>
              <a:gd name="connsiteY69" fmla="*/ 1342015 h 2084701"/>
              <a:gd name="connsiteX70" fmla="*/ 43413 w 1828756"/>
              <a:gd name="connsiteY70" fmla="*/ 1132400 h 2084701"/>
              <a:gd name="connsiteX71" fmla="*/ 1132400 w 1828756"/>
              <a:gd name="connsiteY71" fmla="*/ 43413 h 2084701"/>
              <a:gd name="connsiteX72" fmla="*/ 1237207 w 1828756"/>
              <a:gd name="connsiteY72" fmla="*/ 0 h 208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828756" h="2084701">
                <a:moveTo>
                  <a:pt x="974039" y="1937909"/>
                </a:moveTo>
                <a:lnTo>
                  <a:pt x="974039" y="1937909"/>
                </a:lnTo>
                <a:lnTo>
                  <a:pt x="974040" y="1937909"/>
                </a:lnTo>
                <a:close/>
                <a:moveTo>
                  <a:pt x="1561984" y="1491909"/>
                </a:moveTo>
                <a:cubicBezTo>
                  <a:pt x="1573160" y="1491909"/>
                  <a:pt x="1584336" y="1496172"/>
                  <a:pt x="1592863" y="1504699"/>
                </a:cubicBezTo>
                <a:cubicBezTo>
                  <a:pt x="1609918" y="1521754"/>
                  <a:pt x="1609918" y="1549404"/>
                  <a:pt x="1592863" y="1566458"/>
                </a:cubicBezTo>
                <a:lnTo>
                  <a:pt x="1286683" y="1872639"/>
                </a:lnTo>
                <a:cubicBezTo>
                  <a:pt x="1269628" y="1889693"/>
                  <a:pt x="1241979" y="1889693"/>
                  <a:pt x="1224924" y="1872639"/>
                </a:cubicBezTo>
                <a:cubicBezTo>
                  <a:pt x="1207870" y="1855584"/>
                  <a:pt x="1207869" y="1827934"/>
                  <a:pt x="1224924" y="1810880"/>
                </a:cubicBezTo>
                <a:lnTo>
                  <a:pt x="1531105" y="1504699"/>
                </a:lnTo>
                <a:cubicBezTo>
                  <a:pt x="1539632" y="1496172"/>
                  <a:pt x="1550808" y="1491909"/>
                  <a:pt x="1561984" y="1491909"/>
                </a:cubicBezTo>
                <a:close/>
                <a:moveTo>
                  <a:pt x="1589734" y="1242444"/>
                </a:moveTo>
                <a:cubicBezTo>
                  <a:pt x="1610149" y="1242444"/>
                  <a:pt x="1630564" y="1250232"/>
                  <a:pt x="1646140" y="1265808"/>
                </a:cubicBezTo>
                <a:lnTo>
                  <a:pt x="1646140" y="1265808"/>
                </a:lnTo>
                <a:cubicBezTo>
                  <a:pt x="1677293" y="1296961"/>
                  <a:pt x="1677293" y="1347469"/>
                  <a:pt x="1646140" y="1378622"/>
                </a:cubicBezTo>
                <a:lnTo>
                  <a:pt x="1086853" y="1937909"/>
                </a:lnTo>
                <a:cubicBezTo>
                  <a:pt x="1063488" y="1961273"/>
                  <a:pt x="1029236" y="1967115"/>
                  <a:pt x="1000428" y="1955432"/>
                </a:cubicBezTo>
                <a:lnTo>
                  <a:pt x="974039" y="1937909"/>
                </a:lnTo>
                <a:lnTo>
                  <a:pt x="956516" y="1911521"/>
                </a:lnTo>
                <a:cubicBezTo>
                  <a:pt x="944834" y="1882712"/>
                  <a:pt x="950675" y="1848460"/>
                  <a:pt x="974040" y="1825096"/>
                </a:cubicBezTo>
                <a:lnTo>
                  <a:pt x="1533327" y="1265808"/>
                </a:lnTo>
                <a:cubicBezTo>
                  <a:pt x="1548903" y="1250232"/>
                  <a:pt x="1569319" y="1242444"/>
                  <a:pt x="1589734" y="1242444"/>
                </a:cubicBezTo>
                <a:close/>
                <a:moveTo>
                  <a:pt x="536346" y="314938"/>
                </a:moveTo>
                <a:cubicBezTo>
                  <a:pt x="543984" y="314938"/>
                  <a:pt x="551622" y="317852"/>
                  <a:pt x="557450" y="323679"/>
                </a:cubicBezTo>
                <a:lnTo>
                  <a:pt x="557450" y="323680"/>
                </a:lnTo>
                <a:cubicBezTo>
                  <a:pt x="569105" y="335335"/>
                  <a:pt x="569105" y="354231"/>
                  <a:pt x="557450" y="365887"/>
                </a:cubicBezTo>
                <a:lnTo>
                  <a:pt x="348202" y="575134"/>
                </a:lnTo>
                <a:cubicBezTo>
                  <a:pt x="339460" y="583876"/>
                  <a:pt x="326646" y="586061"/>
                  <a:pt x="315868" y="581690"/>
                </a:cubicBezTo>
                <a:lnTo>
                  <a:pt x="305995" y="575134"/>
                </a:lnTo>
                <a:lnTo>
                  <a:pt x="299439" y="565261"/>
                </a:lnTo>
                <a:cubicBezTo>
                  <a:pt x="295068" y="554483"/>
                  <a:pt x="297254" y="541669"/>
                  <a:pt x="305995" y="532928"/>
                </a:cubicBezTo>
                <a:lnTo>
                  <a:pt x="515243" y="323679"/>
                </a:lnTo>
                <a:cubicBezTo>
                  <a:pt x="521071" y="317852"/>
                  <a:pt x="528708" y="314938"/>
                  <a:pt x="536346" y="314938"/>
                </a:cubicBezTo>
                <a:close/>
                <a:moveTo>
                  <a:pt x="764827" y="212060"/>
                </a:moveTo>
                <a:cubicBezTo>
                  <a:pt x="784520" y="212060"/>
                  <a:pt x="804214" y="219573"/>
                  <a:pt x="819240" y="234598"/>
                </a:cubicBezTo>
                <a:cubicBezTo>
                  <a:pt x="849291" y="264649"/>
                  <a:pt x="849291" y="313372"/>
                  <a:pt x="819240" y="343423"/>
                </a:cubicBezTo>
                <a:lnTo>
                  <a:pt x="279724" y="882939"/>
                </a:lnTo>
                <a:cubicBezTo>
                  <a:pt x="249673" y="912990"/>
                  <a:pt x="200950" y="912990"/>
                  <a:pt x="170899" y="882939"/>
                </a:cubicBezTo>
                <a:cubicBezTo>
                  <a:pt x="140848" y="852888"/>
                  <a:pt x="140848" y="804165"/>
                  <a:pt x="170899" y="774114"/>
                </a:cubicBezTo>
                <a:lnTo>
                  <a:pt x="710415" y="234598"/>
                </a:lnTo>
                <a:cubicBezTo>
                  <a:pt x="725441" y="219573"/>
                  <a:pt x="745134" y="212060"/>
                  <a:pt x="764827" y="212060"/>
                </a:cubicBezTo>
                <a:close/>
                <a:moveTo>
                  <a:pt x="1237207" y="0"/>
                </a:moveTo>
                <a:cubicBezTo>
                  <a:pt x="1275140" y="0"/>
                  <a:pt x="1313073" y="14471"/>
                  <a:pt x="1342015" y="43413"/>
                </a:cubicBezTo>
                <a:cubicBezTo>
                  <a:pt x="1399898" y="101297"/>
                  <a:pt x="1399898" y="195144"/>
                  <a:pt x="1342015" y="253028"/>
                </a:cubicBezTo>
                <a:lnTo>
                  <a:pt x="1179191" y="415851"/>
                </a:lnTo>
                <a:lnTo>
                  <a:pt x="1186954" y="409511"/>
                </a:lnTo>
                <a:cubicBezTo>
                  <a:pt x="1244485" y="371525"/>
                  <a:pt x="1322669" y="377856"/>
                  <a:pt x="1373317" y="428504"/>
                </a:cubicBezTo>
                <a:cubicBezTo>
                  <a:pt x="1409494" y="464682"/>
                  <a:pt x="1423061" y="514907"/>
                  <a:pt x="1414016" y="561621"/>
                </a:cubicBezTo>
                <a:lnTo>
                  <a:pt x="1408129" y="581487"/>
                </a:lnTo>
                <a:lnTo>
                  <a:pt x="1454938" y="534677"/>
                </a:lnTo>
                <a:cubicBezTo>
                  <a:pt x="1512822" y="476793"/>
                  <a:pt x="1606670" y="476793"/>
                  <a:pt x="1664553" y="534677"/>
                </a:cubicBezTo>
                <a:cubicBezTo>
                  <a:pt x="1722437" y="592561"/>
                  <a:pt x="1722437" y="686408"/>
                  <a:pt x="1664553" y="744292"/>
                </a:cubicBezTo>
                <a:lnTo>
                  <a:pt x="1657584" y="751262"/>
                </a:lnTo>
                <a:lnTo>
                  <a:pt x="1680536" y="749062"/>
                </a:lnTo>
                <a:cubicBezTo>
                  <a:pt x="1718469" y="749062"/>
                  <a:pt x="1756401" y="763533"/>
                  <a:pt x="1785343" y="792475"/>
                </a:cubicBezTo>
                <a:cubicBezTo>
                  <a:pt x="1843227" y="850358"/>
                  <a:pt x="1843227" y="944206"/>
                  <a:pt x="1785343" y="1002090"/>
                </a:cubicBezTo>
                <a:lnTo>
                  <a:pt x="746145" y="2041289"/>
                </a:lnTo>
                <a:cubicBezTo>
                  <a:pt x="688262" y="2099172"/>
                  <a:pt x="594414" y="2099172"/>
                  <a:pt x="536530" y="2041288"/>
                </a:cubicBezTo>
                <a:cubicBezTo>
                  <a:pt x="478646" y="1983405"/>
                  <a:pt x="478646" y="1889557"/>
                  <a:pt x="536530" y="1831673"/>
                </a:cubicBezTo>
                <a:lnTo>
                  <a:pt x="594213" y="1773991"/>
                </a:lnTo>
                <a:lnTo>
                  <a:pt x="571261" y="1776191"/>
                </a:lnTo>
                <a:cubicBezTo>
                  <a:pt x="533327" y="1776191"/>
                  <a:pt x="495395" y="1761720"/>
                  <a:pt x="466453" y="1732778"/>
                </a:cubicBezTo>
                <a:cubicBezTo>
                  <a:pt x="430276" y="1696601"/>
                  <a:pt x="416709" y="1646375"/>
                  <a:pt x="425753" y="1599661"/>
                </a:cubicBezTo>
                <a:lnTo>
                  <a:pt x="431641" y="1579796"/>
                </a:lnTo>
                <a:lnTo>
                  <a:pt x="284331" y="1727106"/>
                </a:lnTo>
                <a:cubicBezTo>
                  <a:pt x="226447" y="1784990"/>
                  <a:pt x="132599" y="1784990"/>
                  <a:pt x="74716" y="1727106"/>
                </a:cubicBezTo>
                <a:cubicBezTo>
                  <a:pt x="16832" y="1669222"/>
                  <a:pt x="16832" y="1575375"/>
                  <a:pt x="74716" y="1517491"/>
                </a:cubicBezTo>
                <a:lnTo>
                  <a:pt x="237539" y="1354668"/>
                </a:lnTo>
                <a:lnTo>
                  <a:pt x="229776" y="1361008"/>
                </a:lnTo>
                <a:cubicBezTo>
                  <a:pt x="172245" y="1398994"/>
                  <a:pt x="94062" y="1392663"/>
                  <a:pt x="43413" y="1342015"/>
                </a:cubicBezTo>
                <a:cubicBezTo>
                  <a:pt x="-14471" y="1284131"/>
                  <a:pt x="-14471" y="1190284"/>
                  <a:pt x="43413" y="1132400"/>
                </a:cubicBezTo>
                <a:lnTo>
                  <a:pt x="1132400" y="43413"/>
                </a:lnTo>
                <a:cubicBezTo>
                  <a:pt x="1161342" y="14471"/>
                  <a:pt x="1199274" y="0"/>
                  <a:pt x="1237207" y="0"/>
                </a:cubicBez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3" name="Date Placeholder 1">
            <a:extLst>
              <a:ext uri="{FF2B5EF4-FFF2-40B4-BE49-F238E27FC236}">
                <a16:creationId xmlns:a16="http://schemas.microsoft.com/office/drawing/2014/main" id="{344AFAD4-1922-416F-B71A-2145980A82BC}"/>
              </a:ext>
            </a:extLst>
          </p:cNvPr>
          <p:cNvSpPr>
            <a:spLocks noGrp="1"/>
          </p:cNvSpPr>
          <p:nvPr>
            <p:ph type="dt" sz="half" idx="14"/>
          </p:nvPr>
        </p:nvSpPr>
        <p:spPr/>
        <p:txBody>
          <a:bodyPr/>
          <a:lstStyle>
            <a:lvl1pPr>
              <a:defRPr/>
            </a:lvl1pPr>
          </a:lstStyle>
          <a:p>
            <a:pPr>
              <a:defRPr/>
            </a:pPr>
            <a:fld id="{610FEA11-81CF-40A9-9A70-48761EDD7759}" type="datetime1">
              <a:rPr lang="en-US"/>
              <a:pPr>
                <a:defRPr/>
              </a:pPr>
              <a:t>9/25/2024</a:t>
            </a:fld>
            <a:endParaRPr lang="en-US"/>
          </a:p>
        </p:txBody>
      </p:sp>
      <p:sp>
        <p:nvSpPr>
          <p:cNvPr id="4" name="Footer Placeholder 2">
            <a:extLst>
              <a:ext uri="{FF2B5EF4-FFF2-40B4-BE49-F238E27FC236}">
                <a16:creationId xmlns:a16="http://schemas.microsoft.com/office/drawing/2014/main" id="{372EB240-EB19-4B70-BAE2-550E3FFF8DD8}"/>
              </a:ext>
            </a:extLst>
          </p:cNvPr>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28054773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272EE5-E802-4329-A1B8-F26523174996}"/>
              </a:ext>
            </a:extLst>
          </p:cNvPr>
          <p:cNvSpPr>
            <a:spLocks noGrp="1"/>
          </p:cNvSpPr>
          <p:nvPr>
            <p:ph type="pic" sz="quarter" idx="13"/>
          </p:nvPr>
        </p:nvSpPr>
        <p:spPr>
          <a:xfrm>
            <a:off x="706548" y="1883146"/>
            <a:ext cx="6240443" cy="2904560"/>
          </a:xfrm>
          <a:custGeom>
            <a:avLst/>
            <a:gdLst>
              <a:gd name="connsiteX0" fmla="*/ 1 w 6240443"/>
              <a:gd name="connsiteY0" fmla="*/ 0 h 2904560"/>
              <a:gd name="connsiteX1" fmla="*/ 4563495 w 6240443"/>
              <a:gd name="connsiteY1" fmla="*/ 0 h 2904560"/>
              <a:gd name="connsiteX2" fmla="*/ 6240443 w 6240443"/>
              <a:gd name="connsiteY2" fmla="*/ 2904559 h 2904560"/>
              <a:gd name="connsiteX3" fmla="*/ 0 w 6240443"/>
              <a:gd name="connsiteY3" fmla="*/ 2904560 h 2904560"/>
            </a:gdLst>
            <a:ahLst/>
            <a:cxnLst>
              <a:cxn ang="0">
                <a:pos x="connsiteX0" y="connsiteY0"/>
              </a:cxn>
              <a:cxn ang="0">
                <a:pos x="connsiteX1" y="connsiteY1"/>
              </a:cxn>
              <a:cxn ang="0">
                <a:pos x="connsiteX2" y="connsiteY2"/>
              </a:cxn>
              <a:cxn ang="0">
                <a:pos x="connsiteX3" y="connsiteY3"/>
              </a:cxn>
            </a:cxnLst>
            <a:rect l="l" t="t" r="r" b="b"/>
            <a:pathLst>
              <a:path w="6240443" h="2904560">
                <a:moveTo>
                  <a:pt x="1" y="0"/>
                </a:moveTo>
                <a:lnTo>
                  <a:pt x="4563495" y="0"/>
                </a:lnTo>
                <a:lnTo>
                  <a:pt x="6240443" y="2904559"/>
                </a:lnTo>
                <a:lnTo>
                  <a:pt x="0" y="2904560"/>
                </a:lnTo>
                <a:close/>
              </a:path>
            </a:pathLst>
          </a:custGeom>
          <a:solidFill>
            <a:schemeClr val="bg1">
              <a:lumMod val="95000"/>
            </a:schemeClr>
          </a:solidFill>
        </p:spPr>
        <p:txBody>
          <a:bodyPr wrap="square">
            <a:noAutofit/>
          </a:bodyPr>
          <a:lstStyle>
            <a:lvl1pPr>
              <a:defRPr sz="1200"/>
            </a:lvl1pPr>
          </a:lstStyle>
          <a:p>
            <a:endParaRPr lang="en-US"/>
          </a:p>
        </p:txBody>
      </p:sp>
      <p:sp>
        <p:nvSpPr>
          <p:cNvPr id="12" name="Picture Placeholder 11">
            <a:extLst>
              <a:ext uri="{FF2B5EF4-FFF2-40B4-BE49-F238E27FC236}">
                <a16:creationId xmlns:a16="http://schemas.microsoft.com/office/drawing/2014/main" id="{61C7E9C2-A89A-4EC1-8201-EA26053E658F}"/>
              </a:ext>
            </a:extLst>
          </p:cNvPr>
          <p:cNvSpPr>
            <a:spLocks noGrp="1"/>
          </p:cNvSpPr>
          <p:nvPr>
            <p:ph type="pic" sz="quarter" idx="16"/>
          </p:nvPr>
        </p:nvSpPr>
        <p:spPr>
          <a:xfrm>
            <a:off x="5554900" y="2024003"/>
            <a:ext cx="5620582" cy="2622846"/>
          </a:xfrm>
          <a:custGeom>
            <a:avLst/>
            <a:gdLst>
              <a:gd name="connsiteX0" fmla="*/ 0 w 5620582"/>
              <a:gd name="connsiteY0" fmla="*/ 0 h 2622846"/>
              <a:gd name="connsiteX1" fmla="*/ 5620582 w 5620582"/>
              <a:gd name="connsiteY1" fmla="*/ 1 h 2622846"/>
              <a:gd name="connsiteX2" fmla="*/ 5620582 w 5620582"/>
              <a:gd name="connsiteY2" fmla="*/ 2622846 h 2622846"/>
              <a:gd name="connsiteX3" fmla="*/ 1514301 w 5620582"/>
              <a:gd name="connsiteY3" fmla="*/ 2622846 h 2622846"/>
            </a:gdLst>
            <a:ahLst/>
            <a:cxnLst>
              <a:cxn ang="0">
                <a:pos x="connsiteX0" y="connsiteY0"/>
              </a:cxn>
              <a:cxn ang="0">
                <a:pos x="connsiteX1" y="connsiteY1"/>
              </a:cxn>
              <a:cxn ang="0">
                <a:pos x="connsiteX2" y="connsiteY2"/>
              </a:cxn>
              <a:cxn ang="0">
                <a:pos x="connsiteX3" y="connsiteY3"/>
              </a:cxn>
            </a:cxnLst>
            <a:rect l="l" t="t" r="r" b="b"/>
            <a:pathLst>
              <a:path w="5620582" h="2622846">
                <a:moveTo>
                  <a:pt x="0" y="0"/>
                </a:moveTo>
                <a:lnTo>
                  <a:pt x="5620582" y="1"/>
                </a:lnTo>
                <a:lnTo>
                  <a:pt x="5620582" y="2622846"/>
                </a:lnTo>
                <a:lnTo>
                  <a:pt x="1514301" y="2622846"/>
                </a:lnTo>
                <a:close/>
              </a:path>
            </a:pathLst>
          </a:custGeom>
          <a:solidFill>
            <a:schemeClr val="bg1">
              <a:lumMod val="95000"/>
            </a:schemeClr>
          </a:solidFill>
        </p:spPr>
        <p:txBody>
          <a:bodyPr wrap="square">
            <a:noAutofit/>
          </a:bodyPr>
          <a:lstStyle>
            <a:lvl1pPr>
              <a:defRPr sz="1200"/>
            </a:lvl1pPr>
          </a:lstStyle>
          <a:p>
            <a:endParaRPr lang="en-US"/>
          </a:p>
        </p:txBody>
      </p:sp>
      <p:sp>
        <p:nvSpPr>
          <p:cNvPr id="3" name="Date Placeholder 1">
            <a:extLst>
              <a:ext uri="{FF2B5EF4-FFF2-40B4-BE49-F238E27FC236}">
                <a16:creationId xmlns:a16="http://schemas.microsoft.com/office/drawing/2014/main" id="{344AFAD4-1922-416F-B71A-2145980A82BC}"/>
              </a:ext>
            </a:extLst>
          </p:cNvPr>
          <p:cNvSpPr>
            <a:spLocks noGrp="1"/>
          </p:cNvSpPr>
          <p:nvPr>
            <p:ph type="dt" sz="half" idx="14"/>
          </p:nvPr>
        </p:nvSpPr>
        <p:spPr/>
        <p:txBody>
          <a:bodyPr/>
          <a:lstStyle>
            <a:lvl1pPr>
              <a:defRPr/>
            </a:lvl1pPr>
          </a:lstStyle>
          <a:p>
            <a:pPr>
              <a:defRPr/>
            </a:pPr>
            <a:fld id="{610FEA11-81CF-40A9-9A70-48761EDD7759}" type="datetime1">
              <a:rPr lang="en-US"/>
              <a:pPr>
                <a:defRPr/>
              </a:pPr>
              <a:t>9/25/2024</a:t>
            </a:fld>
            <a:endParaRPr lang="en-US"/>
          </a:p>
        </p:txBody>
      </p:sp>
      <p:sp>
        <p:nvSpPr>
          <p:cNvPr id="4" name="Footer Placeholder 2">
            <a:extLst>
              <a:ext uri="{FF2B5EF4-FFF2-40B4-BE49-F238E27FC236}">
                <a16:creationId xmlns:a16="http://schemas.microsoft.com/office/drawing/2014/main" id="{372EB240-EB19-4B70-BAE2-550E3FFF8DD8}"/>
              </a:ext>
            </a:extLst>
          </p:cNvPr>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9419700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37E1206-4880-4921-BC9D-2B1E704E6578}"/>
              </a:ext>
            </a:extLst>
          </p:cNvPr>
          <p:cNvSpPr>
            <a:spLocks noGrp="1"/>
          </p:cNvSpPr>
          <p:nvPr>
            <p:ph type="pic" sz="quarter" idx="20"/>
          </p:nvPr>
        </p:nvSpPr>
        <p:spPr>
          <a:xfrm>
            <a:off x="5181599" y="823031"/>
            <a:ext cx="7010400" cy="5093469"/>
          </a:xfrm>
          <a:custGeom>
            <a:avLst/>
            <a:gdLst>
              <a:gd name="connsiteX0" fmla="*/ 5185146 w 7010400"/>
              <a:gd name="connsiteY0" fmla="*/ 1327527 h 5093469"/>
              <a:gd name="connsiteX1" fmla="*/ 7010400 w 7010400"/>
              <a:gd name="connsiteY1" fmla="*/ 2562797 h 5093469"/>
              <a:gd name="connsiteX2" fmla="*/ 4103602 w 7010400"/>
              <a:gd name="connsiteY2" fmla="*/ 5057099 h 5093469"/>
              <a:gd name="connsiteX3" fmla="*/ 1905780 w 7010400"/>
              <a:gd name="connsiteY3" fmla="*/ 3884068 h 5093469"/>
              <a:gd name="connsiteX4" fmla="*/ 4999489 w 7010400"/>
              <a:gd name="connsiteY4" fmla="*/ 1344649 h 5093469"/>
              <a:gd name="connsiteX5" fmla="*/ 5185146 w 7010400"/>
              <a:gd name="connsiteY5" fmla="*/ 1327527 h 5093469"/>
              <a:gd name="connsiteX6" fmla="*/ 3164978 w 7010400"/>
              <a:gd name="connsiteY6" fmla="*/ 203 h 5093469"/>
              <a:gd name="connsiteX7" fmla="*/ 4926563 w 7010400"/>
              <a:gd name="connsiteY7" fmla="*/ 1192384 h 5093469"/>
              <a:gd name="connsiteX8" fmla="*/ 2121159 w 7010400"/>
              <a:gd name="connsiteY8" fmla="*/ 3599682 h 5093469"/>
              <a:gd name="connsiteX9" fmla="*/ 0 w 7010400"/>
              <a:gd name="connsiteY9" fmla="*/ 2467568 h 5093469"/>
              <a:gd name="connsiteX10" fmla="*/ 2985796 w 7010400"/>
              <a:gd name="connsiteY10" fmla="*/ 16727 h 5093469"/>
              <a:gd name="connsiteX11" fmla="*/ 3164978 w 7010400"/>
              <a:gd name="connsiteY11" fmla="*/ 203 h 5093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10400" h="5093469">
                <a:moveTo>
                  <a:pt x="5185146" y="1327527"/>
                </a:moveTo>
                <a:cubicBezTo>
                  <a:pt x="6104417" y="1310887"/>
                  <a:pt x="6877468" y="2290888"/>
                  <a:pt x="7010400" y="2562797"/>
                </a:cubicBezTo>
                <a:cubicBezTo>
                  <a:pt x="5538738" y="2796973"/>
                  <a:pt x="5439913" y="4810032"/>
                  <a:pt x="4103602" y="5057099"/>
                </a:cubicBezTo>
                <a:cubicBezTo>
                  <a:pt x="3285059" y="5186004"/>
                  <a:pt x="2492296" y="5011983"/>
                  <a:pt x="1905780" y="3884068"/>
                </a:cubicBezTo>
                <a:cubicBezTo>
                  <a:pt x="3381738" y="3759461"/>
                  <a:pt x="3691107" y="1411249"/>
                  <a:pt x="4999489" y="1344649"/>
                </a:cubicBezTo>
                <a:cubicBezTo>
                  <a:pt x="5061927" y="1334175"/>
                  <a:pt x="5123862" y="1328636"/>
                  <a:pt x="5185146" y="1327527"/>
                </a:cubicBezTo>
                <a:close/>
                <a:moveTo>
                  <a:pt x="3164978" y="203"/>
                </a:moveTo>
                <a:cubicBezTo>
                  <a:pt x="4052183" y="-15857"/>
                  <a:pt x="4798268" y="929960"/>
                  <a:pt x="4926563" y="1192384"/>
                </a:cubicBezTo>
                <a:cubicBezTo>
                  <a:pt x="3506235" y="1418392"/>
                  <a:pt x="3410857" y="3361233"/>
                  <a:pt x="2121159" y="3599682"/>
                </a:cubicBezTo>
                <a:cubicBezTo>
                  <a:pt x="1331168" y="3724090"/>
                  <a:pt x="566057" y="3556139"/>
                  <a:pt x="0" y="2467568"/>
                </a:cubicBezTo>
                <a:cubicBezTo>
                  <a:pt x="1424474" y="2347307"/>
                  <a:pt x="1723052" y="81004"/>
                  <a:pt x="2985796" y="16727"/>
                </a:cubicBezTo>
                <a:cubicBezTo>
                  <a:pt x="3046057" y="6619"/>
                  <a:pt x="3105831" y="1273"/>
                  <a:pt x="3164978" y="203"/>
                </a:cubicBezTo>
                <a:close/>
              </a:path>
            </a:pathLst>
          </a:custGeom>
          <a:solidFill>
            <a:schemeClr val="bg1">
              <a:lumMod val="95000"/>
            </a:schemeClr>
          </a:solidFill>
          <a:ln>
            <a:noFill/>
          </a:ln>
        </p:spPr>
        <p:txBody>
          <a:bodyPr rtlCol="0">
            <a:noAutofit/>
          </a:bodyPr>
          <a:lstStyle>
            <a:lvl1pPr>
              <a:defRPr sz="1200"/>
            </a:lvl1pPr>
          </a:lstStyle>
          <a:p>
            <a:pPr lvl="0"/>
            <a:endParaRPr lang="en-US" noProof="0"/>
          </a:p>
        </p:txBody>
      </p:sp>
      <p:sp>
        <p:nvSpPr>
          <p:cNvPr id="3" name="Date Placeholder 3">
            <a:extLst>
              <a:ext uri="{FF2B5EF4-FFF2-40B4-BE49-F238E27FC236}">
                <a16:creationId xmlns:a16="http://schemas.microsoft.com/office/drawing/2014/main" id="{57CAE35B-81E8-42DE-A188-95A779ACE74D}"/>
              </a:ext>
            </a:extLst>
          </p:cNvPr>
          <p:cNvSpPr>
            <a:spLocks noGrp="1"/>
          </p:cNvSpPr>
          <p:nvPr>
            <p:ph type="dt" sz="half" idx="21"/>
          </p:nvPr>
        </p:nvSpPr>
        <p:spPr/>
        <p:txBody>
          <a:bodyPr/>
          <a:lstStyle>
            <a:lvl1pPr>
              <a:defRPr/>
            </a:lvl1pPr>
          </a:lstStyle>
          <a:p>
            <a:pPr>
              <a:defRPr/>
            </a:pPr>
            <a:fld id="{FD52E761-6A77-4FA6-B094-4A40BCC6F72A}" type="datetimeFigureOut">
              <a:rPr lang="en-US"/>
              <a:pPr>
                <a:defRPr/>
              </a:pPr>
              <a:t>9/25/2024</a:t>
            </a:fld>
            <a:endParaRPr lang="en-US"/>
          </a:p>
        </p:txBody>
      </p:sp>
      <p:sp>
        <p:nvSpPr>
          <p:cNvPr id="4" name="Footer Placeholder 4">
            <a:extLst>
              <a:ext uri="{FF2B5EF4-FFF2-40B4-BE49-F238E27FC236}">
                <a16:creationId xmlns:a16="http://schemas.microsoft.com/office/drawing/2014/main" id="{C1A78793-23E5-462D-8DB9-030B22D24490}"/>
              </a:ext>
            </a:extLst>
          </p:cNvPr>
          <p:cNvSpPr>
            <a:spLocks noGrp="1"/>
          </p:cNvSpPr>
          <p:nvPr>
            <p:ph type="ftr" sz="quarter" idx="22"/>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AFCF5F4-849A-47CD-AF4C-758852121CBB}"/>
              </a:ext>
            </a:extLst>
          </p:cNvPr>
          <p:cNvSpPr>
            <a:spLocks noGrp="1"/>
          </p:cNvSpPr>
          <p:nvPr>
            <p:ph type="sldNum" sz="quarter" idx="23"/>
          </p:nvPr>
        </p:nvSpPr>
        <p:spPr/>
        <p:txBody>
          <a:bodyPr/>
          <a:lstStyle>
            <a:lvl1pPr>
              <a:defRPr/>
            </a:lvl1pPr>
          </a:lstStyle>
          <a:p>
            <a:pPr>
              <a:defRPr/>
            </a:pPr>
            <a:fld id="{D8AC9781-F0AE-4A35-8118-32302A581422}" type="slidenum">
              <a:rPr lang="en-US"/>
              <a:pPr>
                <a:defRPr/>
              </a:pPr>
              <a:t>‹#›</a:t>
            </a:fld>
            <a:endParaRPr lang="en-US"/>
          </a:p>
        </p:txBody>
      </p:sp>
    </p:spTree>
    <p:extLst>
      <p:ext uri="{BB962C8B-B14F-4D97-AF65-F5344CB8AC3E}">
        <p14:creationId xmlns:p14="http://schemas.microsoft.com/office/powerpoint/2010/main" val="697519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63FD59B-B589-4950-B1BE-EED5DA171419}"/>
              </a:ext>
            </a:extLst>
          </p:cNvPr>
          <p:cNvSpPr>
            <a:spLocks noGrp="1"/>
          </p:cNvSpPr>
          <p:nvPr>
            <p:ph type="pic" sz="quarter" idx="13"/>
          </p:nvPr>
        </p:nvSpPr>
        <p:spPr>
          <a:xfrm>
            <a:off x="901999" y="573263"/>
            <a:ext cx="4446258" cy="5520600"/>
          </a:xfrm>
          <a:custGeom>
            <a:avLst/>
            <a:gdLst>
              <a:gd name="connsiteX0" fmla="*/ 3473906 w 4446258"/>
              <a:gd name="connsiteY0" fmla="*/ 2403379 h 5520600"/>
              <a:gd name="connsiteX1" fmla="*/ 4446258 w 4446258"/>
              <a:gd name="connsiteY1" fmla="*/ 2964767 h 5520600"/>
              <a:gd name="connsiteX2" fmla="*/ 2970647 w 4446258"/>
              <a:gd name="connsiteY2" fmla="*/ 5520600 h 5520600"/>
              <a:gd name="connsiteX3" fmla="*/ 1998295 w 4446258"/>
              <a:gd name="connsiteY3" fmla="*/ 4959213 h 5520600"/>
              <a:gd name="connsiteX4" fmla="*/ 1322861 w 4446258"/>
              <a:gd name="connsiteY4" fmla="*/ 399394 h 5520600"/>
              <a:gd name="connsiteX5" fmla="*/ 2065247 w 4446258"/>
              <a:gd name="connsiteY5" fmla="*/ 828011 h 5520600"/>
              <a:gd name="connsiteX6" fmla="*/ 938625 w 4446258"/>
              <a:gd name="connsiteY6" fmla="*/ 2779378 h 5520600"/>
              <a:gd name="connsiteX7" fmla="*/ 196237 w 4446258"/>
              <a:gd name="connsiteY7" fmla="*/ 2350761 h 5520600"/>
              <a:gd name="connsiteX8" fmla="*/ 2659455 w 4446258"/>
              <a:gd name="connsiteY8" fmla="*/ 0 h 5520600"/>
              <a:gd name="connsiteX9" fmla="*/ 4209659 w 4446258"/>
              <a:gd name="connsiteY9" fmla="*/ 895010 h 5520600"/>
              <a:gd name="connsiteX10" fmla="*/ 1550204 w 4446258"/>
              <a:gd name="connsiteY10" fmla="*/ 5501319 h 5520600"/>
              <a:gd name="connsiteX11" fmla="*/ 0 w 4446258"/>
              <a:gd name="connsiteY11" fmla="*/ 4606309 h 552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46258" h="5520600">
                <a:moveTo>
                  <a:pt x="3473906" y="2403379"/>
                </a:moveTo>
                <a:lnTo>
                  <a:pt x="4446258" y="2964767"/>
                </a:lnTo>
                <a:lnTo>
                  <a:pt x="2970647" y="5520600"/>
                </a:lnTo>
                <a:lnTo>
                  <a:pt x="1998295" y="4959213"/>
                </a:lnTo>
                <a:close/>
                <a:moveTo>
                  <a:pt x="1322861" y="399394"/>
                </a:moveTo>
                <a:lnTo>
                  <a:pt x="2065247" y="828011"/>
                </a:lnTo>
                <a:lnTo>
                  <a:pt x="938625" y="2779378"/>
                </a:lnTo>
                <a:lnTo>
                  <a:pt x="196237" y="2350761"/>
                </a:lnTo>
                <a:close/>
                <a:moveTo>
                  <a:pt x="2659455" y="0"/>
                </a:moveTo>
                <a:lnTo>
                  <a:pt x="4209659" y="895010"/>
                </a:lnTo>
                <a:lnTo>
                  <a:pt x="1550204" y="5501319"/>
                </a:lnTo>
                <a:lnTo>
                  <a:pt x="0" y="4606309"/>
                </a:lnTo>
                <a:close/>
              </a:path>
            </a:pathLst>
          </a:custGeom>
          <a:solidFill>
            <a:schemeClr val="bg1">
              <a:lumMod val="95000"/>
            </a:schemeClr>
          </a:solidFill>
        </p:spPr>
        <p:txBody>
          <a:bodyPr wrap="square">
            <a:noAutofit/>
          </a:bodyPr>
          <a:lstStyle>
            <a:lvl1pPr>
              <a:defRPr sz="1200"/>
            </a:lvl1pPr>
          </a:lstStyle>
          <a:p>
            <a:endParaRPr lang="en-US"/>
          </a:p>
        </p:txBody>
      </p:sp>
      <p:sp>
        <p:nvSpPr>
          <p:cNvPr id="3" name="Date Placeholder 3">
            <a:extLst>
              <a:ext uri="{FF2B5EF4-FFF2-40B4-BE49-F238E27FC236}">
                <a16:creationId xmlns:a16="http://schemas.microsoft.com/office/drawing/2014/main" id="{57CAE35B-81E8-42DE-A188-95A779ACE74D}"/>
              </a:ext>
            </a:extLst>
          </p:cNvPr>
          <p:cNvSpPr>
            <a:spLocks noGrp="1"/>
          </p:cNvSpPr>
          <p:nvPr>
            <p:ph type="dt" sz="half" idx="21"/>
          </p:nvPr>
        </p:nvSpPr>
        <p:spPr/>
        <p:txBody>
          <a:bodyPr/>
          <a:lstStyle>
            <a:lvl1pPr>
              <a:defRPr/>
            </a:lvl1pPr>
          </a:lstStyle>
          <a:p>
            <a:pPr>
              <a:defRPr/>
            </a:pPr>
            <a:fld id="{FD52E761-6A77-4FA6-B094-4A40BCC6F72A}" type="datetimeFigureOut">
              <a:rPr lang="en-US"/>
              <a:pPr>
                <a:defRPr/>
              </a:pPr>
              <a:t>9/25/2024</a:t>
            </a:fld>
            <a:endParaRPr lang="en-US"/>
          </a:p>
        </p:txBody>
      </p:sp>
      <p:sp>
        <p:nvSpPr>
          <p:cNvPr id="4" name="Footer Placeholder 4">
            <a:extLst>
              <a:ext uri="{FF2B5EF4-FFF2-40B4-BE49-F238E27FC236}">
                <a16:creationId xmlns:a16="http://schemas.microsoft.com/office/drawing/2014/main" id="{C1A78793-23E5-462D-8DB9-030B22D24490}"/>
              </a:ext>
            </a:extLst>
          </p:cNvPr>
          <p:cNvSpPr>
            <a:spLocks noGrp="1"/>
          </p:cNvSpPr>
          <p:nvPr>
            <p:ph type="ftr" sz="quarter" idx="22"/>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AFCF5F4-849A-47CD-AF4C-758852121CBB}"/>
              </a:ext>
            </a:extLst>
          </p:cNvPr>
          <p:cNvSpPr>
            <a:spLocks noGrp="1"/>
          </p:cNvSpPr>
          <p:nvPr>
            <p:ph type="sldNum" sz="quarter" idx="23"/>
          </p:nvPr>
        </p:nvSpPr>
        <p:spPr/>
        <p:txBody>
          <a:bodyPr/>
          <a:lstStyle>
            <a:lvl1pPr>
              <a:defRPr/>
            </a:lvl1pPr>
          </a:lstStyle>
          <a:p>
            <a:pPr>
              <a:defRPr/>
            </a:pPr>
            <a:fld id="{D8AC9781-F0AE-4A35-8118-32302A581422}" type="slidenum">
              <a:rPr lang="en-US"/>
              <a:pPr>
                <a:defRPr/>
              </a:pPr>
              <a:t>‹#›</a:t>
            </a:fld>
            <a:endParaRPr lang="en-US"/>
          </a:p>
        </p:txBody>
      </p:sp>
    </p:spTree>
    <p:extLst>
      <p:ext uri="{BB962C8B-B14F-4D97-AF65-F5344CB8AC3E}">
        <p14:creationId xmlns:p14="http://schemas.microsoft.com/office/powerpoint/2010/main" val="12637267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07341D5-02BE-48EC-9AA9-CDD0803D61DB}"/>
              </a:ext>
            </a:extLst>
          </p:cNvPr>
          <p:cNvSpPr>
            <a:spLocks noGrp="1"/>
          </p:cNvSpPr>
          <p:nvPr>
            <p:ph type="pic" sz="quarter" idx="13"/>
          </p:nvPr>
        </p:nvSpPr>
        <p:spPr>
          <a:xfrm>
            <a:off x="1" y="0"/>
            <a:ext cx="6753345" cy="6858000"/>
          </a:xfrm>
          <a:custGeom>
            <a:avLst/>
            <a:gdLst>
              <a:gd name="connsiteX0" fmla="*/ 0 w 6753345"/>
              <a:gd name="connsiteY0" fmla="*/ 0 h 6858000"/>
              <a:gd name="connsiteX1" fmla="*/ 4778558 w 6753345"/>
              <a:gd name="connsiteY1" fmla="*/ 0 h 6858000"/>
              <a:gd name="connsiteX2" fmla="*/ 6753345 w 6753345"/>
              <a:gd name="connsiteY2" fmla="*/ 6858000 h 6858000"/>
              <a:gd name="connsiteX3" fmla="*/ 0 w 6753345"/>
              <a:gd name="connsiteY3" fmla="*/ 6845989 h 6858000"/>
            </a:gdLst>
            <a:ahLst/>
            <a:cxnLst>
              <a:cxn ang="0">
                <a:pos x="connsiteX0" y="connsiteY0"/>
              </a:cxn>
              <a:cxn ang="0">
                <a:pos x="connsiteX1" y="connsiteY1"/>
              </a:cxn>
              <a:cxn ang="0">
                <a:pos x="connsiteX2" y="connsiteY2"/>
              </a:cxn>
              <a:cxn ang="0">
                <a:pos x="connsiteX3" y="connsiteY3"/>
              </a:cxn>
            </a:cxnLst>
            <a:rect l="l" t="t" r="r" b="b"/>
            <a:pathLst>
              <a:path w="6753345" h="6858000">
                <a:moveTo>
                  <a:pt x="0" y="0"/>
                </a:moveTo>
                <a:lnTo>
                  <a:pt x="4778558" y="0"/>
                </a:lnTo>
                <a:lnTo>
                  <a:pt x="6753345" y="6858000"/>
                </a:lnTo>
                <a:lnTo>
                  <a:pt x="0" y="6845989"/>
                </a:lnTo>
                <a:close/>
              </a:path>
            </a:pathLst>
          </a:custGeom>
          <a:solidFill>
            <a:schemeClr val="bg1">
              <a:lumMod val="95000"/>
            </a:schemeClr>
          </a:solidFill>
        </p:spPr>
        <p:txBody>
          <a:bodyPr wrap="square">
            <a:noAutofit/>
          </a:bodyPr>
          <a:lstStyle>
            <a:lvl1pPr>
              <a:defRPr sz="1200"/>
            </a:lvl1pPr>
          </a:lstStyle>
          <a:p>
            <a:endParaRPr lang="en-US"/>
          </a:p>
        </p:txBody>
      </p:sp>
      <p:sp>
        <p:nvSpPr>
          <p:cNvPr id="3" name="Date Placeholder 3">
            <a:extLst>
              <a:ext uri="{FF2B5EF4-FFF2-40B4-BE49-F238E27FC236}">
                <a16:creationId xmlns:a16="http://schemas.microsoft.com/office/drawing/2014/main" id="{57CAE35B-81E8-42DE-A188-95A779ACE74D}"/>
              </a:ext>
            </a:extLst>
          </p:cNvPr>
          <p:cNvSpPr>
            <a:spLocks noGrp="1"/>
          </p:cNvSpPr>
          <p:nvPr>
            <p:ph type="dt" sz="half" idx="21"/>
          </p:nvPr>
        </p:nvSpPr>
        <p:spPr/>
        <p:txBody>
          <a:bodyPr/>
          <a:lstStyle>
            <a:lvl1pPr>
              <a:defRPr/>
            </a:lvl1pPr>
          </a:lstStyle>
          <a:p>
            <a:pPr>
              <a:defRPr/>
            </a:pPr>
            <a:fld id="{FD52E761-6A77-4FA6-B094-4A40BCC6F72A}" type="datetimeFigureOut">
              <a:rPr lang="en-US"/>
              <a:pPr>
                <a:defRPr/>
              </a:pPr>
              <a:t>9/25/2024</a:t>
            </a:fld>
            <a:endParaRPr lang="en-US"/>
          </a:p>
        </p:txBody>
      </p:sp>
      <p:sp>
        <p:nvSpPr>
          <p:cNvPr id="4" name="Footer Placeholder 4">
            <a:extLst>
              <a:ext uri="{FF2B5EF4-FFF2-40B4-BE49-F238E27FC236}">
                <a16:creationId xmlns:a16="http://schemas.microsoft.com/office/drawing/2014/main" id="{C1A78793-23E5-462D-8DB9-030B22D24490}"/>
              </a:ext>
            </a:extLst>
          </p:cNvPr>
          <p:cNvSpPr>
            <a:spLocks noGrp="1"/>
          </p:cNvSpPr>
          <p:nvPr>
            <p:ph type="ftr" sz="quarter" idx="22"/>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AFCF5F4-849A-47CD-AF4C-758852121CBB}"/>
              </a:ext>
            </a:extLst>
          </p:cNvPr>
          <p:cNvSpPr>
            <a:spLocks noGrp="1"/>
          </p:cNvSpPr>
          <p:nvPr>
            <p:ph type="sldNum" sz="quarter" idx="23"/>
          </p:nvPr>
        </p:nvSpPr>
        <p:spPr/>
        <p:txBody>
          <a:bodyPr/>
          <a:lstStyle>
            <a:lvl1pPr>
              <a:defRPr/>
            </a:lvl1pPr>
          </a:lstStyle>
          <a:p>
            <a:pPr>
              <a:defRPr/>
            </a:pPr>
            <a:fld id="{D8AC9781-F0AE-4A35-8118-32302A581422}" type="slidenum">
              <a:rPr lang="en-US"/>
              <a:pPr>
                <a:defRPr/>
              </a:pPr>
              <a:t>‹#›</a:t>
            </a:fld>
            <a:endParaRPr lang="en-US"/>
          </a:p>
        </p:txBody>
      </p:sp>
    </p:spTree>
    <p:extLst>
      <p:ext uri="{BB962C8B-B14F-4D97-AF65-F5344CB8AC3E}">
        <p14:creationId xmlns:p14="http://schemas.microsoft.com/office/powerpoint/2010/main" val="36918476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9AEF693-B1F3-4133-B96F-04CF5771CC82}"/>
              </a:ext>
            </a:extLst>
          </p:cNvPr>
          <p:cNvSpPr>
            <a:spLocks noGrp="1"/>
          </p:cNvSpPr>
          <p:nvPr>
            <p:ph type="pic" sz="quarter" idx="13"/>
          </p:nvPr>
        </p:nvSpPr>
        <p:spPr>
          <a:xfrm>
            <a:off x="844160" y="1960072"/>
            <a:ext cx="4633083" cy="2546563"/>
          </a:xfrm>
          <a:custGeom>
            <a:avLst/>
            <a:gdLst>
              <a:gd name="connsiteX0" fmla="*/ 0 w 4633083"/>
              <a:gd name="connsiteY0" fmla="*/ 0 h 2546563"/>
              <a:gd name="connsiteX1" fmla="*/ 4633083 w 4633083"/>
              <a:gd name="connsiteY1" fmla="*/ 0 h 2546563"/>
              <a:gd name="connsiteX2" fmla="*/ 4633083 w 4633083"/>
              <a:gd name="connsiteY2" fmla="*/ 2546563 h 2546563"/>
              <a:gd name="connsiteX3" fmla="*/ 0 w 4633083"/>
              <a:gd name="connsiteY3" fmla="*/ 2546563 h 2546563"/>
            </a:gdLst>
            <a:ahLst/>
            <a:cxnLst>
              <a:cxn ang="0">
                <a:pos x="connsiteX0" y="connsiteY0"/>
              </a:cxn>
              <a:cxn ang="0">
                <a:pos x="connsiteX1" y="connsiteY1"/>
              </a:cxn>
              <a:cxn ang="0">
                <a:pos x="connsiteX2" y="connsiteY2"/>
              </a:cxn>
              <a:cxn ang="0">
                <a:pos x="connsiteX3" y="connsiteY3"/>
              </a:cxn>
            </a:cxnLst>
            <a:rect l="l" t="t" r="r" b="b"/>
            <a:pathLst>
              <a:path w="4633083" h="2546563">
                <a:moveTo>
                  <a:pt x="0" y="0"/>
                </a:moveTo>
                <a:lnTo>
                  <a:pt x="4633083" y="0"/>
                </a:lnTo>
                <a:lnTo>
                  <a:pt x="4633083" y="2546563"/>
                </a:lnTo>
                <a:lnTo>
                  <a:pt x="0" y="2546563"/>
                </a:lnTo>
                <a:close/>
              </a:path>
            </a:pathLst>
          </a:custGeom>
          <a:solidFill>
            <a:schemeClr val="bg1">
              <a:lumMod val="95000"/>
            </a:schemeClr>
          </a:solidFill>
        </p:spPr>
        <p:txBody>
          <a:bodyPr wrap="square">
            <a:noAutofit/>
          </a:bodyPr>
          <a:lstStyle>
            <a:lvl1pPr>
              <a:defRPr sz="1200"/>
            </a:lvl1pPr>
          </a:lstStyle>
          <a:p>
            <a:endParaRPr lang="en-US"/>
          </a:p>
        </p:txBody>
      </p:sp>
      <p:sp>
        <p:nvSpPr>
          <p:cNvPr id="3" name="Date Placeholder 3">
            <a:extLst>
              <a:ext uri="{FF2B5EF4-FFF2-40B4-BE49-F238E27FC236}">
                <a16:creationId xmlns:a16="http://schemas.microsoft.com/office/drawing/2014/main" id="{57CAE35B-81E8-42DE-A188-95A779ACE74D}"/>
              </a:ext>
            </a:extLst>
          </p:cNvPr>
          <p:cNvSpPr>
            <a:spLocks noGrp="1"/>
          </p:cNvSpPr>
          <p:nvPr>
            <p:ph type="dt" sz="half" idx="21"/>
          </p:nvPr>
        </p:nvSpPr>
        <p:spPr/>
        <p:txBody>
          <a:bodyPr/>
          <a:lstStyle>
            <a:lvl1pPr>
              <a:defRPr/>
            </a:lvl1pPr>
          </a:lstStyle>
          <a:p>
            <a:pPr>
              <a:defRPr/>
            </a:pPr>
            <a:fld id="{FD52E761-6A77-4FA6-B094-4A40BCC6F72A}" type="datetimeFigureOut">
              <a:rPr lang="en-US"/>
              <a:pPr>
                <a:defRPr/>
              </a:pPr>
              <a:t>9/25/2024</a:t>
            </a:fld>
            <a:endParaRPr lang="en-US"/>
          </a:p>
        </p:txBody>
      </p:sp>
      <p:sp>
        <p:nvSpPr>
          <p:cNvPr id="4" name="Footer Placeholder 4">
            <a:extLst>
              <a:ext uri="{FF2B5EF4-FFF2-40B4-BE49-F238E27FC236}">
                <a16:creationId xmlns:a16="http://schemas.microsoft.com/office/drawing/2014/main" id="{C1A78793-23E5-462D-8DB9-030B22D24490}"/>
              </a:ext>
            </a:extLst>
          </p:cNvPr>
          <p:cNvSpPr>
            <a:spLocks noGrp="1"/>
          </p:cNvSpPr>
          <p:nvPr>
            <p:ph type="ftr" sz="quarter" idx="22"/>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AFCF5F4-849A-47CD-AF4C-758852121CBB}"/>
              </a:ext>
            </a:extLst>
          </p:cNvPr>
          <p:cNvSpPr>
            <a:spLocks noGrp="1"/>
          </p:cNvSpPr>
          <p:nvPr>
            <p:ph type="sldNum" sz="quarter" idx="23"/>
          </p:nvPr>
        </p:nvSpPr>
        <p:spPr/>
        <p:txBody>
          <a:bodyPr/>
          <a:lstStyle>
            <a:lvl1pPr>
              <a:defRPr/>
            </a:lvl1pPr>
          </a:lstStyle>
          <a:p>
            <a:pPr>
              <a:defRPr/>
            </a:pPr>
            <a:fld id="{D8AC9781-F0AE-4A35-8118-32302A581422}" type="slidenum">
              <a:rPr lang="en-US"/>
              <a:pPr>
                <a:defRPr/>
              </a:pPr>
              <a:t>‹#›</a:t>
            </a:fld>
            <a:endParaRPr lang="en-US"/>
          </a:p>
        </p:txBody>
      </p:sp>
    </p:spTree>
    <p:extLst>
      <p:ext uri="{BB962C8B-B14F-4D97-AF65-F5344CB8AC3E}">
        <p14:creationId xmlns:p14="http://schemas.microsoft.com/office/powerpoint/2010/main" val="3626549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EFAE48C-C3B3-4AA2-965F-6E2EF94927D6}"/>
              </a:ext>
            </a:extLst>
          </p:cNvPr>
          <p:cNvSpPr>
            <a:spLocks noGrp="1"/>
          </p:cNvSpPr>
          <p:nvPr>
            <p:ph type="pic" sz="quarter" idx="13"/>
          </p:nvPr>
        </p:nvSpPr>
        <p:spPr>
          <a:xfrm>
            <a:off x="5657850" y="-2798"/>
            <a:ext cx="6534150" cy="6860799"/>
          </a:xfrm>
          <a:custGeom>
            <a:avLst/>
            <a:gdLst>
              <a:gd name="connsiteX0" fmla="*/ 5467886 w 6534150"/>
              <a:gd name="connsiteY0" fmla="*/ 0 h 6860799"/>
              <a:gd name="connsiteX1" fmla="*/ 6534150 w 6534150"/>
              <a:gd name="connsiteY1" fmla="*/ 0 h 6860799"/>
              <a:gd name="connsiteX2" fmla="*/ 6534150 w 6534150"/>
              <a:gd name="connsiteY2" fmla="*/ 2532673 h 6860799"/>
              <a:gd name="connsiteX3" fmla="*/ 5753195 w 6534150"/>
              <a:gd name="connsiteY3" fmla="*/ 3512173 h 6860799"/>
              <a:gd name="connsiteX4" fmla="*/ 6534150 w 6534150"/>
              <a:gd name="connsiteY4" fmla="*/ 4446062 h 6860799"/>
              <a:gd name="connsiteX5" fmla="*/ 6534150 w 6534150"/>
              <a:gd name="connsiteY5" fmla="*/ 6860799 h 6860799"/>
              <a:gd name="connsiteX6" fmla="*/ 5734936 w 6534150"/>
              <a:gd name="connsiteY6" fmla="*/ 6860799 h 6860799"/>
              <a:gd name="connsiteX7" fmla="*/ 4377531 w 6534150"/>
              <a:gd name="connsiteY7" fmla="*/ 5237575 h 6860799"/>
              <a:gd name="connsiteX8" fmla="*/ 3085564 w 6534150"/>
              <a:gd name="connsiteY8" fmla="*/ 6858003 h 6860799"/>
              <a:gd name="connsiteX9" fmla="*/ 0 w 6534150"/>
              <a:gd name="connsiteY9" fmla="*/ 6858003 h 6860799"/>
              <a:gd name="connsiteX10" fmla="*/ 2797973 w 6534150"/>
              <a:gd name="connsiteY10" fmla="*/ 3348693 h 6860799"/>
              <a:gd name="connsiteX11" fmla="*/ 0 w 6534150"/>
              <a:gd name="connsiteY11" fmla="*/ 2796 h 6860799"/>
              <a:gd name="connsiteX12" fmla="*/ 2818514 w 6534150"/>
              <a:gd name="connsiteY12" fmla="*/ 2796 h 6860799"/>
              <a:gd name="connsiteX13" fmla="*/ 4173636 w 6534150"/>
              <a:gd name="connsiteY13" fmla="*/ 1623291 h 68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34150" h="6860799">
                <a:moveTo>
                  <a:pt x="5467886" y="0"/>
                </a:moveTo>
                <a:lnTo>
                  <a:pt x="6534150" y="0"/>
                </a:lnTo>
                <a:lnTo>
                  <a:pt x="6534150" y="2532673"/>
                </a:lnTo>
                <a:lnTo>
                  <a:pt x="5753195" y="3512173"/>
                </a:lnTo>
                <a:lnTo>
                  <a:pt x="6534150" y="4446062"/>
                </a:lnTo>
                <a:lnTo>
                  <a:pt x="6534150" y="6860799"/>
                </a:lnTo>
                <a:lnTo>
                  <a:pt x="5734936" y="6860799"/>
                </a:lnTo>
                <a:lnTo>
                  <a:pt x="4377531" y="5237575"/>
                </a:lnTo>
                <a:lnTo>
                  <a:pt x="3085564" y="6858003"/>
                </a:lnTo>
                <a:lnTo>
                  <a:pt x="0" y="6858003"/>
                </a:lnTo>
                <a:lnTo>
                  <a:pt x="2797973" y="3348693"/>
                </a:lnTo>
                <a:lnTo>
                  <a:pt x="0" y="2796"/>
                </a:lnTo>
                <a:lnTo>
                  <a:pt x="2818514" y="2796"/>
                </a:lnTo>
                <a:lnTo>
                  <a:pt x="4173636" y="1623291"/>
                </a:lnTo>
                <a:close/>
              </a:path>
            </a:pathLst>
          </a:custGeom>
          <a:solidFill>
            <a:schemeClr val="bg1">
              <a:lumMod val="95000"/>
            </a:schemeClr>
          </a:solidFill>
        </p:spPr>
        <p:txBody>
          <a:bodyPr wrap="square">
            <a:noAutofit/>
          </a:bodyPr>
          <a:lstStyle>
            <a:lvl1pPr>
              <a:defRPr sz="1200"/>
            </a:lvl1pPr>
          </a:lstStyle>
          <a:p>
            <a:endParaRPr lang="en-US"/>
          </a:p>
        </p:txBody>
      </p:sp>
      <p:sp>
        <p:nvSpPr>
          <p:cNvPr id="3" name="Date Placeholder 3">
            <a:extLst>
              <a:ext uri="{FF2B5EF4-FFF2-40B4-BE49-F238E27FC236}">
                <a16:creationId xmlns:a16="http://schemas.microsoft.com/office/drawing/2014/main" id="{57CAE35B-81E8-42DE-A188-95A779ACE74D}"/>
              </a:ext>
            </a:extLst>
          </p:cNvPr>
          <p:cNvSpPr>
            <a:spLocks noGrp="1"/>
          </p:cNvSpPr>
          <p:nvPr>
            <p:ph type="dt" sz="half" idx="21"/>
          </p:nvPr>
        </p:nvSpPr>
        <p:spPr/>
        <p:txBody>
          <a:bodyPr/>
          <a:lstStyle>
            <a:lvl1pPr>
              <a:defRPr/>
            </a:lvl1pPr>
          </a:lstStyle>
          <a:p>
            <a:pPr>
              <a:defRPr/>
            </a:pPr>
            <a:fld id="{FD52E761-6A77-4FA6-B094-4A40BCC6F72A}" type="datetimeFigureOut">
              <a:rPr lang="en-US"/>
              <a:pPr>
                <a:defRPr/>
              </a:pPr>
              <a:t>9/25/2024</a:t>
            </a:fld>
            <a:endParaRPr lang="en-US"/>
          </a:p>
        </p:txBody>
      </p:sp>
      <p:sp>
        <p:nvSpPr>
          <p:cNvPr id="4" name="Footer Placeholder 4">
            <a:extLst>
              <a:ext uri="{FF2B5EF4-FFF2-40B4-BE49-F238E27FC236}">
                <a16:creationId xmlns:a16="http://schemas.microsoft.com/office/drawing/2014/main" id="{C1A78793-23E5-462D-8DB9-030B22D24490}"/>
              </a:ext>
            </a:extLst>
          </p:cNvPr>
          <p:cNvSpPr>
            <a:spLocks noGrp="1"/>
          </p:cNvSpPr>
          <p:nvPr>
            <p:ph type="ftr" sz="quarter" idx="22"/>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AFCF5F4-849A-47CD-AF4C-758852121CBB}"/>
              </a:ext>
            </a:extLst>
          </p:cNvPr>
          <p:cNvSpPr>
            <a:spLocks noGrp="1"/>
          </p:cNvSpPr>
          <p:nvPr>
            <p:ph type="sldNum" sz="quarter" idx="23"/>
          </p:nvPr>
        </p:nvSpPr>
        <p:spPr/>
        <p:txBody>
          <a:bodyPr/>
          <a:lstStyle>
            <a:lvl1pPr>
              <a:defRPr/>
            </a:lvl1pPr>
          </a:lstStyle>
          <a:p>
            <a:pPr>
              <a:defRPr/>
            </a:pPr>
            <a:fld id="{D8AC9781-F0AE-4A35-8118-32302A581422}" type="slidenum">
              <a:rPr lang="en-US"/>
              <a:pPr>
                <a:defRPr/>
              </a:pPr>
              <a:t>‹#›</a:t>
            </a:fld>
            <a:endParaRPr lang="en-US"/>
          </a:p>
        </p:txBody>
      </p:sp>
    </p:spTree>
    <p:extLst>
      <p:ext uri="{BB962C8B-B14F-4D97-AF65-F5344CB8AC3E}">
        <p14:creationId xmlns:p14="http://schemas.microsoft.com/office/powerpoint/2010/main" val="27371802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80F1796-2972-4011-ACA4-0EA2F00ACCD1}"/>
              </a:ext>
            </a:extLst>
          </p:cNvPr>
          <p:cNvSpPr>
            <a:spLocks noGrp="1"/>
          </p:cNvSpPr>
          <p:nvPr>
            <p:ph type="pic" sz="quarter" idx="13"/>
          </p:nvPr>
        </p:nvSpPr>
        <p:spPr>
          <a:xfrm>
            <a:off x="5452147" y="0"/>
            <a:ext cx="6919319" cy="6858000"/>
          </a:xfrm>
          <a:custGeom>
            <a:avLst/>
            <a:gdLst>
              <a:gd name="connsiteX0" fmla="*/ 2582854 w 6919319"/>
              <a:gd name="connsiteY0" fmla="*/ 0 h 6858000"/>
              <a:gd name="connsiteX1" fmla="*/ 6919319 w 6919319"/>
              <a:gd name="connsiteY1" fmla="*/ 0 h 6858000"/>
              <a:gd name="connsiteX2" fmla="*/ 6919319 w 6919319"/>
              <a:gd name="connsiteY2" fmla="*/ 6858000 h 6858000"/>
              <a:gd name="connsiteX3" fmla="*/ 2582854 w 6919319"/>
              <a:gd name="connsiteY3" fmla="*/ 6858000 h 6858000"/>
              <a:gd name="connsiteX4" fmla="*/ 330452 w 6919319"/>
              <a:gd name="connsiteY4" fmla="*/ 3433864 h 6858000"/>
              <a:gd name="connsiteX5" fmla="*/ 2252403 w 6919319"/>
              <a:gd name="connsiteY5" fmla="*/ 0 h 6858000"/>
              <a:gd name="connsiteX6" fmla="*/ 2431867 w 6919319"/>
              <a:gd name="connsiteY6" fmla="*/ 0 h 6858000"/>
              <a:gd name="connsiteX7" fmla="*/ 179464 w 6919319"/>
              <a:gd name="connsiteY7" fmla="*/ 3433864 h 6858000"/>
              <a:gd name="connsiteX8" fmla="*/ 2431867 w 6919319"/>
              <a:gd name="connsiteY8" fmla="*/ 6858000 h 6858000"/>
              <a:gd name="connsiteX9" fmla="*/ 2252403 w 6919319"/>
              <a:gd name="connsiteY9" fmla="*/ 6858000 h 6858000"/>
              <a:gd name="connsiteX10" fmla="*/ 0 w 6919319"/>
              <a:gd name="connsiteY10" fmla="*/ 34338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19319" h="6858000">
                <a:moveTo>
                  <a:pt x="2582854" y="0"/>
                </a:moveTo>
                <a:lnTo>
                  <a:pt x="6919319" y="0"/>
                </a:lnTo>
                <a:lnTo>
                  <a:pt x="6919319" y="6858000"/>
                </a:lnTo>
                <a:lnTo>
                  <a:pt x="2582854" y="6858000"/>
                </a:lnTo>
                <a:lnTo>
                  <a:pt x="330452" y="3433864"/>
                </a:lnTo>
                <a:close/>
                <a:moveTo>
                  <a:pt x="2252403" y="0"/>
                </a:moveTo>
                <a:lnTo>
                  <a:pt x="2431867" y="0"/>
                </a:lnTo>
                <a:lnTo>
                  <a:pt x="179464" y="3433864"/>
                </a:lnTo>
                <a:lnTo>
                  <a:pt x="2431867" y="6858000"/>
                </a:lnTo>
                <a:lnTo>
                  <a:pt x="2252403" y="6858000"/>
                </a:lnTo>
                <a:lnTo>
                  <a:pt x="0" y="3433864"/>
                </a:lnTo>
                <a:close/>
              </a:path>
            </a:pathLst>
          </a:custGeom>
          <a:solidFill>
            <a:schemeClr val="bg1">
              <a:lumMod val="95000"/>
            </a:schemeClr>
          </a:solidFill>
        </p:spPr>
        <p:txBody>
          <a:bodyPr wrap="square">
            <a:noAutofit/>
          </a:bodyPr>
          <a:lstStyle>
            <a:lvl1pPr>
              <a:defRPr sz="1200"/>
            </a:lvl1pPr>
          </a:lstStyle>
          <a:p>
            <a:endParaRPr lang="en-US"/>
          </a:p>
        </p:txBody>
      </p:sp>
      <p:sp>
        <p:nvSpPr>
          <p:cNvPr id="3" name="Date Placeholder 3">
            <a:extLst>
              <a:ext uri="{FF2B5EF4-FFF2-40B4-BE49-F238E27FC236}">
                <a16:creationId xmlns:a16="http://schemas.microsoft.com/office/drawing/2014/main" id="{57CAE35B-81E8-42DE-A188-95A779ACE74D}"/>
              </a:ext>
            </a:extLst>
          </p:cNvPr>
          <p:cNvSpPr>
            <a:spLocks noGrp="1"/>
          </p:cNvSpPr>
          <p:nvPr>
            <p:ph type="dt" sz="half" idx="21"/>
          </p:nvPr>
        </p:nvSpPr>
        <p:spPr/>
        <p:txBody>
          <a:bodyPr/>
          <a:lstStyle>
            <a:lvl1pPr>
              <a:defRPr/>
            </a:lvl1pPr>
          </a:lstStyle>
          <a:p>
            <a:pPr>
              <a:defRPr/>
            </a:pPr>
            <a:fld id="{FD52E761-6A77-4FA6-B094-4A40BCC6F72A}" type="datetimeFigureOut">
              <a:rPr lang="en-US"/>
              <a:pPr>
                <a:defRPr/>
              </a:pPr>
              <a:t>9/25/2024</a:t>
            </a:fld>
            <a:endParaRPr lang="en-US"/>
          </a:p>
        </p:txBody>
      </p:sp>
      <p:sp>
        <p:nvSpPr>
          <p:cNvPr id="4" name="Footer Placeholder 4">
            <a:extLst>
              <a:ext uri="{FF2B5EF4-FFF2-40B4-BE49-F238E27FC236}">
                <a16:creationId xmlns:a16="http://schemas.microsoft.com/office/drawing/2014/main" id="{C1A78793-23E5-462D-8DB9-030B22D24490}"/>
              </a:ext>
            </a:extLst>
          </p:cNvPr>
          <p:cNvSpPr>
            <a:spLocks noGrp="1"/>
          </p:cNvSpPr>
          <p:nvPr>
            <p:ph type="ftr" sz="quarter" idx="22"/>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AFCF5F4-849A-47CD-AF4C-758852121CBB}"/>
              </a:ext>
            </a:extLst>
          </p:cNvPr>
          <p:cNvSpPr>
            <a:spLocks noGrp="1"/>
          </p:cNvSpPr>
          <p:nvPr>
            <p:ph type="sldNum" sz="quarter" idx="23"/>
          </p:nvPr>
        </p:nvSpPr>
        <p:spPr/>
        <p:txBody>
          <a:bodyPr/>
          <a:lstStyle>
            <a:lvl1pPr>
              <a:defRPr/>
            </a:lvl1pPr>
          </a:lstStyle>
          <a:p>
            <a:pPr>
              <a:defRPr/>
            </a:pPr>
            <a:fld id="{D8AC9781-F0AE-4A35-8118-32302A581422}" type="slidenum">
              <a:rPr lang="en-US"/>
              <a:pPr>
                <a:defRPr/>
              </a:pPr>
              <a:t>‹#›</a:t>
            </a:fld>
            <a:endParaRPr lang="en-US"/>
          </a:p>
        </p:txBody>
      </p:sp>
    </p:spTree>
    <p:extLst>
      <p:ext uri="{BB962C8B-B14F-4D97-AF65-F5344CB8AC3E}">
        <p14:creationId xmlns:p14="http://schemas.microsoft.com/office/powerpoint/2010/main" val="21782250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D5BD7DA-1A2F-42CE-A893-DB967701522C}"/>
              </a:ext>
            </a:extLst>
          </p:cNvPr>
          <p:cNvSpPr>
            <a:spLocks noGrp="1"/>
          </p:cNvSpPr>
          <p:nvPr>
            <p:ph type="pic" sz="quarter" idx="13"/>
          </p:nvPr>
        </p:nvSpPr>
        <p:spPr>
          <a:xfrm>
            <a:off x="1296021" y="2112236"/>
            <a:ext cx="2091899" cy="2203405"/>
          </a:xfrm>
          <a:custGeom>
            <a:avLst/>
            <a:gdLst>
              <a:gd name="connsiteX0" fmla="*/ 1087834 w 2091899"/>
              <a:gd name="connsiteY0" fmla="*/ 820 h 2203405"/>
              <a:gd name="connsiteX1" fmla="*/ 2056009 w 2091899"/>
              <a:gd name="connsiteY1" fmla="*/ 775305 h 2203405"/>
              <a:gd name="connsiteX2" fmla="*/ 1316594 w 2091899"/>
              <a:gd name="connsiteY2" fmla="*/ 2056008 h 2203405"/>
              <a:gd name="connsiteX3" fmla="*/ 1303278 w 2091899"/>
              <a:gd name="connsiteY3" fmla="*/ 2058866 h 2203405"/>
              <a:gd name="connsiteX4" fmla="*/ 1306000 w 2091899"/>
              <a:gd name="connsiteY4" fmla="*/ 2065548 h 2203405"/>
              <a:gd name="connsiteX5" fmla="*/ 1464443 w 2091899"/>
              <a:gd name="connsiteY5" fmla="*/ 2203405 h 2203405"/>
              <a:gd name="connsiteX6" fmla="*/ 1162270 w 2091899"/>
              <a:gd name="connsiteY6" fmla="*/ 2116186 h 2203405"/>
              <a:gd name="connsiteX7" fmla="*/ 1135219 w 2091899"/>
              <a:gd name="connsiteY7" fmla="*/ 2086964 h 2203405"/>
              <a:gd name="connsiteX8" fmla="*/ 1107534 w 2091899"/>
              <a:gd name="connsiteY8" fmla="*/ 2090032 h 2203405"/>
              <a:gd name="connsiteX9" fmla="*/ 35891 w 2091899"/>
              <a:gd name="connsiteY9" fmla="*/ 1316594 h 2203405"/>
              <a:gd name="connsiteX10" fmla="*/ 775305 w 2091899"/>
              <a:gd name="connsiteY10" fmla="*/ 35891 h 2203405"/>
              <a:gd name="connsiteX11" fmla="*/ 1087834 w 2091899"/>
              <a:gd name="connsiteY11" fmla="*/ 820 h 220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1899" h="2203405">
                <a:moveTo>
                  <a:pt x="1087834" y="820"/>
                </a:moveTo>
                <a:cubicBezTo>
                  <a:pt x="1533263" y="18534"/>
                  <a:pt x="1934562" y="322060"/>
                  <a:pt x="2056009" y="775305"/>
                </a:cubicBezTo>
                <a:cubicBezTo>
                  <a:pt x="2205482" y="1333145"/>
                  <a:pt x="1874434" y="1906536"/>
                  <a:pt x="1316594" y="2056008"/>
                </a:cubicBezTo>
                <a:lnTo>
                  <a:pt x="1303278" y="2058866"/>
                </a:lnTo>
                <a:lnTo>
                  <a:pt x="1306000" y="2065548"/>
                </a:lnTo>
                <a:cubicBezTo>
                  <a:pt x="1333665" y="2117195"/>
                  <a:pt x="1406854" y="2172442"/>
                  <a:pt x="1464443" y="2203405"/>
                </a:cubicBezTo>
                <a:cubicBezTo>
                  <a:pt x="1373724" y="2202101"/>
                  <a:pt x="1246629" y="2190744"/>
                  <a:pt x="1162270" y="2116186"/>
                </a:cubicBezTo>
                <a:lnTo>
                  <a:pt x="1135219" y="2086964"/>
                </a:lnTo>
                <a:lnTo>
                  <a:pt x="1107534" y="2090032"/>
                </a:lnTo>
                <a:cubicBezTo>
                  <a:pt x="622030" y="2119176"/>
                  <a:pt x="166679" y="1804704"/>
                  <a:pt x="35891" y="1316594"/>
                </a:cubicBezTo>
                <a:cubicBezTo>
                  <a:pt x="-113582" y="758754"/>
                  <a:pt x="217465" y="185363"/>
                  <a:pt x="775305" y="35891"/>
                </a:cubicBezTo>
                <a:cubicBezTo>
                  <a:pt x="879900" y="7865"/>
                  <a:pt x="985042" y="-3268"/>
                  <a:pt x="1087834" y="820"/>
                </a:cubicBezTo>
                <a:close/>
              </a:path>
            </a:pathLst>
          </a:custGeom>
          <a:solidFill>
            <a:schemeClr val="bg1">
              <a:lumMod val="95000"/>
            </a:schemeClr>
          </a:solidFill>
          <a:ln w="28575">
            <a:solidFill>
              <a:schemeClr val="bg1"/>
            </a:solidFill>
          </a:ln>
        </p:spPr>
        <p:txBody>
          <a:bodyPr wrap="square">
            <a:noAutofit/>
          </a:bodyPr>
          <a:lstStyle>
            <a:lvl1pPr>
              <a:defRPr sz="1200"/>
            </a:lvl1pPr>
          </a:lstStyle>
          <a:p>
            <a:endParaRPr lang="en-US"/>
          </a:p>
        </p:txBody>
      </p:sp>
      <p:sp>
        <p:nvSpPr>
          <p:cNvPr id="16" name="Picture Placeholder 15">
            <a:extLst>
              <a:ext uri="{FF2B5EF4-FFF2-40B4-BE49-F238E27FC236}">
                <a16:creationId xmlns:a16="http://schemas.microsoft.com/office/drawing/2014/main" id="{173BDE86-5170-40EC-986F-8DEAAC844C08}"/>
              </a:ext>
            </a:extLst>
          </p:cNvPr>
          <p:cNvSpPr>
            <a:spLocks noGrp="1"/>
          </p:cNvSpPr>
          <p:nvPr>
            <p:ph type="pic" sz="quarter" idx="24"/>
          </p:nvPr>
        </p:nvSpPr>
        <p:spPr>
          <a:xfrm>
            <a:off x="5050050" y="2112236"/>
            <a:ext cx="2091899" cy="2203405"/>
          </a:xfrm>
          <a:custGeom>
            <a:avLst/>
            <a:gdLst>
              <a:gd name="connsiteX0" fmla="*/ 1087834 w 2091899"/>
              <a:gd name="connsiteY0" fmla="*/ 820 h 2203405"/>
              <a:gd name="connsiteX1" fmla="*/ 2056009 w 2091899"/>
              <a:gd name="connsiteY1" fmla="*/ 775305 h 2203405"/>
              <a:gd name="connsiteX2" fmla="*/ 1316594 w 2091899"/>
              <a:gd name="connsiteY2" fmla="*/ 2056008 h 2203405"/>
              <a:gd name="connsiteX3" fmla="*/ 1303278 w 2091899"/>
              <a:gd name="connsiteY3" fmla="*/ 2058866 h 2203405"/>
              <a:gd name="connsiteX4" fmla="*/ 1306000 w 2091899"/>
              <a:gd name="connsiteY4" fmla="*/ 2065548 h 2203405"/>
              <a:gd name="connsiteX5" fmla="*/ 1464443 w 2091899"/>
              <a:gd name="connsiteY5" fmla="*/ 2203405 h 2203405"/>
              <a:gd name="connsiteX6" fmla="*/ 1162270 w 2091899"/>
              <a:gd name="connsiteY6" fmla="*/ 2116186 h 2203405"/>
              <a:gd name="connsiteX7" fmla="*/ 1135219 w 2091899"/>
              <a:gd name="connsiteY7" fmla="*/ 2086964 h 2203405"/>
              <a:gd name="connsiteX8" fmla="*/ 1107534 w 2091899"/>
              <a:gd name="connsiteY8" fmla="*/ 2090032 h 2203405"/>
              <a:gd name="connsiteX9" fmla="*/ 35891 w 2091899"/>
              <a:gd name="connsiteY9" fmla="*/ 1316594 h 2203405"/>
              <a:gd name="connsiteX10" fmla="*/ 775306 w 2091899"/>
              <a:gd name="connsiteY10" fmla="*/ 35891 h 2203405"/>
              <a:gd name="connsiteX11" fmla="*/ 1087834 w 2091899"/>
              <a:gd name="connsiteY11" fmla="*/ 820 h 220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1899" h="2203405">
                <a:moveTo>
                  <a:pt x="1087834" y="820"/>
                </a:moveTo>
                <a:cubicBezTo>
                  <a:pt x="1533263" y="18534"/>
                  <a:pt x="1934562" y="322060"/>
                  <a:pt x="2056009" y="775305"/>
                </a:cubicBezTo>
                <a:cubicBezTo>
                  <a:pt x="2205482" y="1333145"/>
                  <a:pt x="1874434" y="1906536"/>
                  <a:pt x="1316594" y="2056008"/>
                </a:cubicBezTo>
                <a:lnTo>
                  <a:pt x="1303278" y="2058866"/>
                </a:lnTo>
                <a:lnTo>
                  <a:pt x="1306000" y="2065548"/>
                </a:lnTo>
                <a:cubicBezTo>
                  <a:pt x="1333665" y="2117195"/>
                  <a:pt x="1406854" y="2172442"/>
                  <a:pt x="1464443" y="2203405"/>
                </a:cubicBezTo>
                <a:cubicBezTo>
                  <a:pt x="1373724" y="2202101"/>
                  <a:pt x="1246629" y="2190744"/>
                  <a:pt x="1162270" y="2116186"/>
                </a:cubicBezTo>
                <a:lnTo>
                  <a:pt x="1135219" y="2086964"/>
                </a:lnTo>
                <a:lnTo>
                  <a:pt x="1107534" y="2090032"/>
                </a:lnTo>
                <a:cubicBezTo>
                  <a:pt x="622030" y="2119176"/>
                  <a:pt x="166679" y="1804704"/>
                  <a:pt x="35891" y="1316594"/>
                </a:cubicBezTo>
                <a:cubicBezTo>
                  <a:pt x="-113582" y="758754"/>
                  <a:pt x="217466" y="185363"/>
                  <a:pt x="775306" y="35891"/>
                </a:cubicBezTo>
                <a:cubicBezTo>
                  <a:pt x="879900" y="7865"/>
                  <a:pt x="985042" y="-3268"/>
                  <a:pt x="1087834" y="820"/>
                </a:cubicBezTo>
                <a:close/>
              </a:path>
            </a:pathLst>
          </a:custGeom>
          <a:solidFill>
            <a:schemeClr val="bg1">
              <a:lumMod val="95000"/>
            </a:schemeClr>
          </a:solidFill>
          <a:ln w="28575">
            <a:solidFill>
              <a:schemeClr val="bg1"/>
            </a:solidFill>
          </a:ln>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81C84723-773B-4D56-B295-F9B29533DB53}"/>
              </a:ext>
            </a:extLst>
          </p:cNvPr>
          <p:cNvSpPr>
            <a:spLocks noGrp="1"/>
          </p:cNvSpPr>
          <p:nvPr>
            <p:ph type="pic" sz="quarter" idx="25"/>
          </p:nvPr>
        </p:nvSpPr>
        <p:spPr>
          <a:xfrm>
            <a:off x="8804079" y="2112236"/>
            <a:ext cx="2091898" cy="2203405"/>
          </a:xfrm>
          <a:custGeom>
            <a:avLst/>
            <a:gdLst>
              <a:gd name="connsiteX0" fmla="*/ 1087834 w 2091898"/>
              <a:gd name="connsiteY0" fmla="*/ 820 h 2203405"/>
              <a:gd name="connsiteX1" fmla="*/ 2056008 w 2091898"/>
              <a:gd name="connsiteY1" fmla="*/ 775305 h 2203405"/>
              <a:gd name="connsiteX2" fmla="*/ 1316594 w 2091898"/>
              <a:gd name="connsiteY2" fmla="*/ 2056008 h 2203405"/>
              <a:gd name="connsiteX3" fmla="*/ 1303278 w 2091898"/>
              <a:gd name="connsiteY3" fmla="*/ 2058866 h 2203405"/>
              <a:gd name="connsiteX4" fmla="*/ 1306000 w 2091898"/>
              <a:gd name="connsiteY4" fmla="*/ 2065548 h 2203405"/>
              <a:gd name="connsiteX5" fmla="*/ 1464443 w 2091898"/>
              <a:gd name="connsiteY5" fmla="*/ 2203405 h 2203405"/>
              <a:gd name="connsiteX6" fmla="*/ 1162270 w 2091898"/>
              <a:gd name="connsiteY6" fmla="*/ 2116186 h 2203405"/>
              <a:gd name="connsiteX7" fmla="*/ 1135219 w 2091898"/>
              <a:gd name="connsiteY7" fmla="*/ 2086964 h 2203405"/>
              <a:gd name="connsiteX8" fmla="*/ 1107533 w 2091898"/>
              <a:gd name="connsiteY8" fmla="*/ 2090032 h 2203405"/>
              <a:gd name="connsiteX9" fmla="*/ 35891 w 2091898"/>
              <a:gd name="connsiteY9" fmla="*/ 1316594 h 2203405"/>
              <a:gd name="connsiteX10" fmla="*/ 775305 w 2091898"/>
              <a:gd name="connsiteY10" fmla="*/ 35891 h 2203405"/>
              <a:gd name="connsiteX11" fmla="*/ 1087834 w 2091898"/>
              <a:gd name="connsiteY11" fmla="*/ 820 h 220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1898" h="2203405">
                <a:moveTo>
                  <a:pt x="1087834" y="820"/>
                </a:moveTo>
                <a:cubicBezTo>
                  <a:pt x="1533263" y="18534"/>
                  <a:pt x="1934562" y="322060"/>
                  <a:pt x="2056008" y="775305"/>
                </a:cubicBezTo>
                <a:cubicBezTo>
                  <a:pt x="2205481" y="1333145"/>
                  <a:pt x="1874434" y="1906536"/>
                  <a:pt x="1316594" y="2056008"/>
                </a:cubicBezTo>
                <a:lnTo>
                  <a:pt x="1303278" y="2058866"/>
                </a:lnTo>
                <a:lnTo>
                  <a:pt x="1306000" y="2065548"/>
                </a:lnTo>
                <a:cubicBezTo>
                  <a:pt x="1333665" y="2117195"/>
                  <a:pt x="1406854" y="2172442"/>
                  <a:pt x="1464443" y="2203405"/>
                </a:cubicBezTo>
                <a:cubicBezTo>
                  <a:pt x="1373724" y="2202101"/>
                  <a:pt x="1246629" y="2190744"/>
                  <a:pt x="1162270" y="2116186"/>
                </a:cubicBezTo>
                <a:lnTo>
                  <a:pt x="1135219" y="2086964"/>
                </a:lnTo>
                <a:lnTo>
                  <a:pt x="1107533" y="2090032"/>
                </a:lnTo>
                <a:cubicBezTo>
                  <a:pt x="622030" y="2119176"/>
                  <a:pt x="166679" y="1804704"/>
                  <a:pt x="35891" y="1316594"/>
                </a:cubicBezTo>
                <a:cubicBezTo>
                  <a:pt x="-113582" y="758754"/>
                  <a:pt x="217465" y="185363"/>
                  <a:pt x="775305" y="35891"/>
                </a:cubicBezTo>
                <a:cubicBezTo>
                  <a:pt x="879900" y="7865"/>
                  <a:pt x="985042" y="-3268"/>
                  <a:pt x="1087834" y="820"/>
                </a:cubicBezTo>
                <a:close/>
              </a:path>
            </a:pathLst>
          </a:custGeom>
          <a:solidFill>
            <a:schemeClr val="bg1">
              <a:lumMod val="95000"/>
            </a:schemeClr>
          </a:solidFill>
          <a:ln w="28575">
            <a:solidFill>
              <a:schemeClr val="bg1"/>
            </a:solidFill>
          </a:ln>
        </p:spPr>
        <p:txBody>
          <a:bodyPr wrap="square">
            <a:noAutofit/>
          </a:bodyPr>
          <a:lstStyle>
            <a:lvl1pPr>
              <a:defRPr sz="1200"/>
            </a:lvl1pPr>
          </a:lstStyle>
          <a:p>
            <a:endParaRPr lang="en-US"/>
          </a:p>
        </p:txBody>
      </p:sp>
      <p:sp>
        <p:nvSpPr>
          <p:cNvPr id="3" name="Date Placeholder 3">
            <a:extLst>
              <a:ext uri="{FF2B5EF4-FFF2-40B4-BE49-F238E27FC236}">
                <a16:creationId xmlns:a16="http://schemas.microsoft.com/office/drawing/2014/main" id="{57CAE35B-81E8-42DE-A188-95A779ACE74D}"/>
              </a:ext>
            </a:extLst>
          </p:cNvPr>
          <p:cNvSpPr>
            <a:spLocks noGrp="1"/>
          </p:cNvSpPr>
          <p:nvPr>
            <p:ph type="dt" sz="half" idx="21"/>
          </p:nvPr>
        </p:nvSpPr>
        <p:spPr/>
        <p:txBody>
          <a:bodyPr/>
          <a:lstStyle>
            <a:lvl1pPr>
              <a:defRPr/>
            </a:lvl1pPr>
          </a:lstStyle>
          <a:p>
            <a:pPr>
              <a:defRPr/>
            </a:pPr>
            <a:fld id="{FD52E761-6A77-4FA6-B094-4A40BCC6F72A}" type="datetimeFigureOut">
              <a:rPr lang="en-US"/>
              <a:pPr>
                <a:defRPr/>
              </a:pPr>
              <a:t>9/25/2024</a:t>
            </a:fld>
            <a:endParaRPr lang="en-US"/>
          </a:p>
        </p:txBody>
      </p:sp>
      <p:sp>
        <p:nvSpPr>
          <p:cNvPr id="4" name="Footer Placeholder 4">
            <a:extLst>
              <a:ext uri="{FF2B5EF4-FFF2-40B4-BE49-F238E27FC236}">
                <a16:creationId xmlns:a16="http://schemas.microsoft.com/office/drawing/2014/main" id="{C1A78793-23E5-462D-8DB9-030B22D24490}"/>
              </a:ext>
            </a:extLst>
          </p:cNvPr>
          <p:cNvSpPr>
            <a:spLocks noGrp="1"/>
          </p:cNvSpPr>
          <p:nvPr>
            <p:ph type="ftr" sz="quarter" idx="22"/>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AFCF5F4-849A-47CD-AF4C-758852121CBB}"/>
              </a:ext>
            </a:extLst>
          </p:cNvPr>
          <p:cNvSpPr>
            <a:spLocks noGrp="1"/>
          </p:cNvSpPr>
          <p:nvPr>
            <p:ph type="sldNum" sz="quarter" idx="23"/>
          </p:nvPr>
        </p:nvSpPr>
        <p:spPr/>
        <p:txBody>
          <a:bodyPr/>
          <a:lstStyle>
            <a:lvl1pPr>
              <a:defRPr/>
            </a:lvl1pPr>
          </a:lstStyle>
          <a:p>
            <a:pPr>
              <a:defRPr/>
            </a:pPr>
            <a:fld id="{D8AC9781-F0AE-4A35-8118-32302A581422}" type="slidenum">
              <a:rPr lang="en-US"/>
              <a:pPr>
                <a:defRPr/>
              </a:pPr>
              <a:t>‹#›</a:t>
            </a:fld>
            <a:endParaRPr lang="en-US"/>
          </a:p>
        </p:txBody>
      </p:sp>
    </p:spTree>
    <p:extLst>
      <p:ext uri="{BB962C8B-B14F-4D97-AF65-F5344CB8AC3E}">
        <p14:creationId xmlns:p14="http://schemas.microsoft.com/office/powerpoint/2010/main" val="19833831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7384044" y="2706837"/>
            <a:ext cx="3987977" cy="2340797"/>
          </a:xfrm>
          <a:custGeom>
            <a:avLst/>
            <a:gdLst>
              <a:gd name="connsiteX0" fmla="*/ 0 w 3987977"/>
              <a:gd name="connsiteY0" fmla="*/ 0 h 2340797"/>
              <a:gd name="connsiteX1" fmla="*/ 3987977 w 3987977"/>
              <a:gd name="connsiteY1" fmla="*/ 0 h 2340797"/>
              <a:gd name="connsiteX2" fmla="*/ 3987977 w 3987977"/>
              <a:gd name="connsiteY2" fmla="*/ 2340797 h 2340797"/>
              <a:gd name="connsiteX3" fmla="*/ 0 w 3987977"/>
              <a:gd name="connsiteY3" fmla="*/ 2340797 h 2340797"/>
            </a:gdLst>
            <a:ahLst/>
            <a:cxnLst>
              <a:cxn ang="0">
                <a:pos x="connsiteX0" y="connsiteY0"/>
              </a:cxn>
              <a:cxn ang="0">
                <a:pos x="connsiteX1" y="connsiteY1"/>
              </a:cxn>
              <a:cxn ang="0">
                <a:pos x="connsiteX2" y="connsiteY2"/>
              </a:cxn>
              <a:cxn ang="0">
                <a:pos x="connsiteX3" y="connsiteY3"/>
              </a:cxn>
            </a:cxnLst>
            <a:rect l="l" t="t" r="r" b="b"/>
            <a:pathLst>
              <a:path w="3987977" h="2340797">
                <a:moveTo>
                  <a:pt x="0" y="0"/>
                </a:moveTo>
                <a:lnTo>
                  <a:pt x="3987977" y="0"/>
                </a:lnTo>
                <a:lnTo>
                  <a:pt x="3987977" y="2340797"/>
                </a:lnTo>
                <a:lnTo>
                  <a:pt x="0" y="2340797"/>
                </a:ln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2C6DE83E-7425-4A41-BC78-60526D57AC2E}" type="datetime1">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23198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0D18A-ACF1-A42B-BEFC-4D8D9B6CFA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CA9B3D-D50F-3486-F654-3B0842DDF4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278C2F-F89E-FFCA-7D4F-71377DEB78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86D941-B8AC-570F-9A33-3A83841F0DB3}"/>
              </a:ext>
            </a:extLst>
          </p:cNvPr>
          <p:cNvSpPr>
            <a:spLocks noGrp="1"/>
          </p:cNvSpPr>
          <p:nvPr>
            <p:ph type="dt" sz="half" idx="10"/>
          </p:nvPr>
        </p:nvSpPr>
        <p:spPr/>
        <p:txBody>
          <a:bodyPr/>
          <a:lstStyle/>
          <a:p>
            <a:fld id="{CE0C846E-A752-43C6-8FE3-00F95201CC2B}" type="datetimeFigureOut">
              <a:rPr lang="en-US" smtClean="0"/>
              <a:t>9/25/2024</a:t>
            </a:fld>
            <a:endParaRPr lang="en-US"/>
          </a:p>
        </p:txBody>
      </p:sp>
      <p:sp>
        <p:nvSpPr>
          <p:cNvPr id="6" name="Footer Placeholder 5">
            <a:extLst>
              <a:ext uri="{FF2B5EF4-FFF2-40B4-BE49-F238E27FC236}">
                <a16:creationId xmlns:a16="http://schemas.microsoft.com/office/drawing/2014/main" id="{3E008752-5FCC-7986-079E-070928A249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483F4-C7E4-5599-B54E-95CF66B5B237}"/>
              </a:ext>
            </a:extLst>
          </p:cNvPr>
          <p:cNvSpPr>
            <a:spLocks noGrp="1"/>
          </p:cNvSpPr>
          <p:nvPr>
            <p:ph type="sldNum" sz="quarter" idx="12"/>
          </p:nvPr>
        </p:nvSpPr>
        <p:spPr/>
        <p:txBody>
          <a:bodyPr/>
          <a:lstStyle/>
          <a:p>
            <a:fld id="{F39A8847-5A4B-48E4-8E3D-66B1E18974CF}" type="slidenum">
              <a:rPr lang="en-US" smtClean="0"/>
              <a:t>‹#›</a:t>
            </a:fld>
            <a:endParaRPr lang="en-US"/>
          </a:p>
        </p:txBody>
      </p:sp>
    </p:spTree>
    <p:extLst>
      <p:ext uri="{BB962C8B-B14F-4D97-AF65-F5344CB8AC3E}">
        <p14:creationId xmlns:p14="http://schemas.microsoft.com/office/powerpoint/2010/main" val="20125894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16" name="Picture Placeholder 15"/>
          <p:cNvSpPr>
            <a:spLocks noGrp="1"/>
          </p:cNvSpPr>
          <p:nvPr>
            <p:ph type="pic" sz="quarter" idx="14"/>
          </p:nvPr>
        </p:nvSpPr>
        <p:spPr>
          <a:xfrm>
            <a:off x="7384044" y="3638062"/>
            <a:ext cx="3987977" cy="2340797"/>
          </a:xfrm>
          <a:custGeom>
            <a:avLst/>
            <a:gdLst>
              <a:gd name="connsiteX0" fmla="*/ 0 w 3987977"/>
              <a:gd name="connsiteY0" fmla="*/ 0 h 2340797"/>
              <a:gd name="connsiteX1" fmla="*/ 3987977 w 3987977"/>
              <a:gd name="connsiteY1" fmla="*/ 0 h 2340797"/>
              <a:gd name="connsiteX2" fmla="*/ 3987977 w 3987977"/>
              <a:gd name="connsiteY2" fmla="*/ 2340797 h 2340797"/>
              <a:gd name="connsiteX3" fmla="*/ 0 w 3987977"/>
              <a:gd name="connsiteY3" fmla="*/ 2340797 h 2340797"/>
            </a:gdLst>
            <a:ahLst/>
            <a:cxnLst>
              <a:cxn ang="0">
                <a:pos x="connsiteX0" y="connsiteY0"/>
              </a:cxn>
              <a:cxn ang="0">
                <a:pos x="connsiteX1" y="connsiteY1"/>
              </a:cxn>
              <a:cxn ang="0">
                <a:pos x="connsiteX2" y="connsiteY2"/>
              </a:cxn>
              <a:cxn ang="0">
                <a:pos x="connsiteX3" y="connsiteY3"/>
              </a:cxn>
            </a:cxnLst>
            <a:rect l="l" t="t" r="r" b="b"/>
            <a:pathLst>
              <a:path w="3987977" h="2340797">
                <a:moveTo>
                  <a:pt x="0" y="0"/>
                </a:moveTo>
                <a:lnTo>
                  <a:pt x="3987977" y="0"/>
                </a:lnTo>
                <a:lnTo>
                  <a:pt x="3987977" y="2340797"/>
                </a:lnTo>
                <a:lnTo>
                  <a:pt x="0" y="2340797"/>
                </a:lnTo>
                <a:close/>
              </a:path>
            </a:pathLst>
          </a:custGeom>
          <a:solidFill>
            <a:schemeClr val="bg1">
              <a:lumMod val="95000"/>
            </a:schemeClr>
          </a:solidFill>
        </p:spPr>
        <p:txBody>
          <a:bodyPr wrap="square">
            <a:noAutofit/>
          </a:bodyPr>
          <a:lstStyle>
            <a:lvl1pPr>
              <a:defRPr sz="1200"/>
            </a:lvl1pPr>
          </a:lstStyle>
          <a:p>
            <a:endParaRPr lang="en-US"/>
          </a:p>
        </p:txBody>
      </p:sp>
      <p:sp>
        <p:nvSpPr>
          <p:cNvPr id="14" name="Picture Placeholder 13"/>
          <p:cNvSpPr>
            <a:spLocks noGrp="1"/>
          </p:cNvSpPr>
          <p:nvPr>
            <p:ph type="pic" sz="quarter" idx="13"/>
          </p:nvPr>
        </p:nvSpPr>
        <p:spPr>
          <a:xfrm>
            <a:off x="819979" y="778320"/>
            <a:ext cx="3987977" cy="2340797"/>
          </a:xfrm>
          <a:custGeom>
            <a:avLst/>
            <a:gdLst>
              <a:gd name="connsiteX0" fmla="*/ 0 w 3987977"/>
              <a:gd name="connsiteY0" fmla="*/ 0 h 2340797"/>
              <a:gd name="connsiteX1" fmla="*/ 3987977 w 3987977"/>
              <a:gd name="connsiteY1" fmla="*/ 0 h 2340797"/>
              <a:gd name="connsiteX2" fmla="*/ 3987977 w 3987977"/>
              <a:gd name="connsiteY2" fmla="*/ 2340797 h 2340797"/>
              <a:gd name="connsiteX3" fmla="*/ 0 w 3987977"/>
              <a:gd name="connsiteY3" fmla="*/ 2340797 h 2340797"/>
            </a:gdLst>
            <a:ahLst/>
            <a:cxnLst>
              <a:cxn ang="0">
                <a:pos x="connsiteX0" y="connsiteY0"/>
              </a:cxn>
              <a:cxn ang="0">
                <a:pos x="connsiteX1" y="connsiteY1"/>
              </a:cxn>
              <a:cxn ang="0">
                <a:pos x="connsiteX2" y="connsiteY2"/>
              </a:cxn>
              <a:cxn ang="0">
                <a:pos x="connsiteX3" y="connsiteY3"/>
              </a:cxn>
            </a:cxnLst>
            <a:rect l="l" t="t" r="r" b="b"/>
            <a:pathLst>
              <a:path w="3987977" h="2340797">
                <a:moveTo>
                  <a:pt x="0" y="0"/>
                </a:moveTo>
                <a:lnTo>
                  <a:pt x="3987977" y="0"/>
                </a:lnTo>
                <a:lnTo>
                  <a:pt x="3987977" y="2340797"/>
                </a:lnTo>
                <a:lnTo>
                  <a:pt x="0" y="2340797"/>
                </a:ln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C0EEBAD7-46D5-4E51-A4FB-B8918F374392}" type="datetime1">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431780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8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819979" y="1387920"/>
            <a:ext cx="3987977" cy="2340797"/>
          </a:xfrm>
          <a:custGeom>
            <a:avLst/>
            <a:gdLst>
              <a:gd name="connsiteX0" fmla="*/ 0 w 3987977"/>
              <a:gd name="connsiteY0" fmla="*/ 0 h 2340797"/>
              <a:gd name="connsiteX1" fmla="*/ 3987977 w 3987977"/>
              <a:gd name="connsiteY1" fmla="*/ 0 h 2340797"/>
              <a:gd name="connsiteX2" fmla="*/ 3987977 w 3987977"/>
              <a:gd name="connsiteY2" fmla="*/ 2340797 h 2340797"/>
              <a:gd name="connsiteX3" fmla="*/ 0 w 3987977"/>
              <a:gd name="connsiteY3" fmla="*/ 2340797 h 2340797"/>
            </a:gdLst>
            <a:ahLst/>
            <a:cxnLst>
              <a:cxn ang="0">
                <a:pos x="connsiteX0" y="connsiteY0"/>
              </a:cxn>
              <a:cxn ang="0">
                <a:pos x="connsiteX1" y="connsiteY1"/>
              </a:cxn>
              <a:cxn ang="0">
                <a:pos x="connsiteX2" y="connsiteY2"/>
              </a:cxn>
              <a:cxn ang="0">
                <a:pos x="connsiteX3" y="connsiteY3"/>
              </a:cxn>
            </a:cxnLst>
            <a:rect l="l" t="t" r="r" b="b"/>
            <a:pathLst>
              <a:path w="3987977" h="2340797">
                <a:moveTo>
                  <a:pt x="0" y="0"/>
                </a:moveTo>
                <a:lnTo>
                  <a:pt x="3987977" y="0"/>
                </a:lnTo>
                <a:lnTo>
                  <a:pt x="3987977" y="2340797"/>
                </a:lnTo>
                <a:lnTo>
                  <a:pt x="0" y="2340797"/>
                </a:ln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D5805D72-CB1A-45E2-913F-3B47B404A2B3}" type="datetime1">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452867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5_Blank">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001892FB-93A6-4539-8909-CFEBA205A985}"/>
              </a:ext>
            </a:extLst>
          </p:cNvPr>
          <p:cNvSpPr>
            <a:spLocks noGrp="1"/>
          </p:cNvSpPr>
          <p:nvPr>
            <p:ph type="pic" sz="quarter" idx="16"/>
          </p:nvPr>
        </p:nvSpPr>
        <p:spPr>
          <a:xfrm>
            <a:off x="2662657" y="4872857"/>
            <a:ext cx="1391381" cy="1614004"/>
          </a:xfrm>
          <a:custGeom>
            <a:avLst/>
            <a:gdLst>
              <a:gd name="connsiteX0" fmla="*/ 695691 w 1391381"/>
              <a:gd name="connsiteY0" fmla="*/ 0 h 1614004"/>
              <a:gd name="connsiteX1" fmla="*/ 1391381 w 1391381"/>
              <a:gd name="connsiteY1" fmla="*/ 375047 h 1614004"/>
              <a:gd name="connsiteX2" fmla="*/ 1391381 w 1391381"/>
              <a:gd name="connsiteY2" fmla="*/ 1238958 h 1614004"/>
              <a:gd name="connsiteX3" fmla="*/ 695691 w 1391381"/>
              <a:gd name="connsiteY3" fmla="*/ 1614004 h 1614004"/>
              <a:gd name="connsiteX4" fmla="*/ 0 w 1391381"/>
              <a:gd name="connsiteY4" fmla="*/ 1238958 h 1614004"/>
              <a:gd name="connsiteX5" fmla="*/ 0 w 1391381"/>
              <a:gd name="connsiteY5" fmla="*/ 375047 h 161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381" h="1614004">
                <a:moveTo>
                  <a:pt x="695691" y="0"/>
                </a:moveTo>
                <a:lnTo>
                  <a:pt x="1391381" y="375047"/>
                </a:lnTo>
                <a:lnTo>
                  <a:pt x="1391381" y="1238958"/>
                </a:lnTo>
                <a:lnTo>
                  <a:pt x="695691" y="1614004"/>
                </a:lnTo>
                <a:lnTo>
                  <a:pt x="0" y="1238958"/>
                </a:lnTo>
                <a:lnTo>
                  <a:pt x="0" y="375047"/>
                </a:lnTo>
                <a:close/>
              </a:path>
            </a:pathLst>
          </a:custGeom>
          <a:solidFill>
            <a:schemeClr val="bg1">
              <a:lumMod val="95000"/>
            </a:schemeClr>
          </a:solid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6F52A643-75A3-4260-8A41-3B8CA7F497B7}"/>
              </a:ext>
            </a:extLst>
          </p:cNvPr>
          <p:cNvSpPr>
            <a:spLocks noGrp="1"/>
          </p:cNvSpPr>
          <p:nvPr>
            <p:ph type="pic" sz="quarter" idx="14"/>
          </p:nvPr>
        </p:nvSpPr>
        <p:spPr>
          <a:xfrm>
            <a:off x="2942525" y="2427904"/>
            <a:ext cx="2299763" cy="2667726"/>
          </a:xfrm>
          <a:custGeom>
            <a:avLst/>
            <a:gdLst>
              <a:gd name="connsiteX0" fmla="*/ 1149882 w 2299763"/>
              <a:gd name="connsiteY0" fmla="*/ 0 h 2667726"/>
              <a:gd name="connsiteX1" fmla="*/ 2299763 w 2299763"/>
              <a:gd name="connsiteY1" fmla="*/ 619901 h 2667726"/>
              <a:gd name="connsiteX2" fmla="*/ 2299763 w 2299763"/>
              <a:gd name="connsiteY2" fmla="*/ 2047825 h 2667726"/>
              <a:gd name="connsiteX3" fmla="*/ 1149882 w 2299763"/>
              <a:gd name="connsiteY3" fmla="*/ 2667726 h 2667726"/>
              <a:gd name="connsiteX4" fmla="*/ 0 w 2299763"/>
              <a:gd name="connsiteY4" fmla="*/ 2047825 h 2667726"/>
              <a:gd name="connsiteX5" fmla="*/ 0 w 2299763"/>
              <a:gd name="connsiteY5" fmla="*/ 619901 h 266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763" h="2667726">
                <a:moveTo>
                  <a:pt x="1149882" y="0"/>
                </a:moveTo>
                <a:lnTo>
                  <a:pt x="2299763" y="619901"/>
                </a:lnTo>
                <a:lnTo>
                  <a:pt x="2299763" y="2047825"/>
                </a:lnTo>
                <a:lnTo>
                  <a:pt x="1149882" y="2667726"/>
                </a:lnTo>
                <a:lnTo>
                  <a:pt x="0" y="2047825"/>
                </a:lnTo>
                <a:lnTo>
                  <a:pt x="0" y="619901"/>
                </a:lnTo>
                <a:close/>
              </a:path>
            </a:pathLst>
          </a:custGeom>
          <a:solidFill>
            <a:schemeClr val="bg1">
              <a:lumMod val="95000"/>
            </a:schemeClr>
          </a:solidFill>
        </p:spPr>
        <p:txBody>
          <a:bodyPr wrap="square">
            <a:noAutofit/>
          </a:bodyPr>
          <a:lstStyle>
            <a:lvl1pPr>
              <a:defRPr sz="1200"/>
            </a:lvl1pPr>
          </a:lstStyle>
          <a:p>
            <a:endParaRPr lang="en-US"/>
          </a:p>
        </p:txBody>
      </p:sp>
      <p:sp>
        <p:nvSpPr>
          <p:cNvPr id="18" name="Picture Placeholder 17">
            <a:extLst>
              <a:ext uri="{FF2B5EF4-FFF2-40B4-BE49-F238E27FC236}">
                <a16:creationId xmlns:a16="http://schemas.microsoft.com/office/drawing/2014/main" id="{5983F56F-9FA6-44F8-BFF2-9F3289A5C442}"/>
              </a:ext>
            </a:extLst>
          </p:cNvPr>
          <p:cNvSpPr>
            <a:spLocks noGrp="1"/>
          </p:cNvSpPr>
          <p:nvPr>
            <p:ph type="pic" sz="quarter" idx="15"/>
          </p:nvPr>
        </p:nvSpPr>
        <p:spPr>
          <a:xfrm>
            <a:off x="723901" y="2427905"/>
            <a:ext cx="2060741" cy="2390462"/>
          </a:xfrm>
          <a:custGeom>
            <a:avLst/>
            <a:gdLst>
              <a:gd name="connsiteX0" fmla="*/ 1030371 w 2060741"/>
              <a:gd name="connsiteY0" fmla="*/ 0 h 2390462"/>
              <a:gd name="connsiteX1" fmla="*/ 2060741 w 2060741"/>
              <a:gd name="connsiteY1" fmla="*/ 555473 h 2390462"/>
              <a:gd name="connsiteX2" fmla="*/ 2060741 w 2060741"/>
              <a:gd name="connsiteY2" fmla="*/ 1834990 h 2390462"/>
              <a:gd name="connsiteX3" fmla="*/ 1030371 w 2060741"/>
              <a:gd name="connsiteY3" fmla="*/ 2390462 h 2390462"/>
              <a:gd name="connsiteX4" fmla="*/ 0 w 2060741"/>
              <a:gd name="connsiteY4" fmla="*/ 1834990 h 2390462"/>
              <a:gd name="connsiteX5" fmla="*/ 0 w 2060741"/>
              <a:gd name="connsiteY5" fmla="*/ 555473 h 239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0741" h="2390462">
                <a:moveTo>
                  <a:pt x="1030371" y="0"/>
                </a:moveTo>
                <a:lnTo>
                  <a:pt x="2060741" y="555473"/>
                </a:lnTo>
                <a:lnTo>
                  <a:pt x="2060741" y="1834990"/>
                </a:lnTo>
                <a:lnTo>
                  <a:pt x="1030371" y="2390462"/>
                </a:lnTo>
                <a:lnTo>
                  <a:pt x="0" y="1834990"/>
                </a:lnTo>
                <a:lnTo>
                  <a:pt x="0" y="555473"/>
                </a:lnTo>
                <a:close/>
              </a:path>
            </a:pathLst>
          </a:custGeom>
          <a:solidFill>
            <a:schemeClr val="bg1">
              <a:lumMod val="95000"/>
            </a:schemeClr>
          </a:solidFill>
        </p:spPr>
        <p:txBody>
          <a:bodyPr wrap="square">
            <a:noAutofit/>
          </a:bodyPr>
          <a:lstStyle>
            <a:lvl1pPr>
              <a:defRPr sz="1200"/>
            </a:lvl1pPr>
          </a:lstStyle>
          <a:p>
            <a:endParaRPr lang="en-US"/>
          </a:p>
        </p:txBody>
      </p:sp>
      <p:sp>
        <p:nvSpPr>
          <p:cNvPr id="16" name="Picture Placeholder 15">
            <a:extLst>
              <a:ext uri="{FF2B5EF4-FFF2-40B4-BE49-F238E27FC236}">
                <a16:creationId xmlns:a16="http://schemas.microsoft.com/office/drawing/2014/main" id="{A472069A-1008-43DA-AFA5-9D6BA1320C46}"/>
              </a:ext>
            </a:extLst>
          </p:cNvPr>
          <p:cNvSpPr>
            <a:spLocks noGrp="1"/>
          </p:cNvSpPr>
          <p:nvPr>
            <p:ph type="pic" sz="quarter" idx="13"/>
          </p:nvPr>
        </p:nvSpPr>
        <p:spPr>
          <a:xfrm>
            <a:off x="1754271" y="202301"/>
            <a:ext cx="2299763" cy="2667726"/>
          </a:xfrm>
          <a:custGeom>
            <a:avLst/>
            <a:gdLst>
              <a:gd name="connsiteX0" fmla="*/ 1149882 w 2299763"/>
              <a:gd name="connsiteY0" fmla="*/ 0 h 2667726"/>
              <a:gd name="connsiteX1" fmla="*/ 2299763 w 2299763"/>
              <a:gd name="connsiteY1" fmla="*/ 619901 h 2667726"/>
              <a:gd name="connsiteX2" fmla="*/ 2299763 w 2299763"/>
              <a:gd name="connsiteY2" fmla="*/ 2047825 h 2667726"/>
              <a:gd name="connsiteX3" fmla="*/ 1149882 w 2299763"/>
              <a:gd name="connsiteY3" fmla="*/ 2667726 h 2667726"/>
              <a:gd name="connsiteX4" fmla="*/ 0 w 2299763"/>
              <a:gd name="connsiteY4" fmla="*/ 2047825 h 2667726"/>
              <a:gd name="connsiteX5" fmla="*/ 0 w 2299763"/>
              <a:gd name="connsiteY5" fmla="*/ 619901 h 266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763" h="2667726">
                <a:moveTo>
                  <a:pt x="1149882" y="0"/>
                </a:moveTo>
                <a:lnTo>
                  <a:pt x="2299763" y="619901"/>
                </a:lnTo>
                <a:lnTo>
                  <a:pt x="2299763" y="2047825"/>
                </a:lnTo>
                <a:lnTo>
                  <a:pt x="1149882" y="2667726"/>
                </a:lnTo>
                <a:lnTo>
                  <a:pt x="0" y="2047825"/>
                </a:lnTo>
                <a:lnTo>
                  <a:pt x="0" y="619901"/>
                </a:ln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9/25/2024</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313370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7_Blan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97C09B4-B5E7-4E5B-B720-898E2170899F}"/>
              </a:ext>
            </a:extLst>
          </p:cNvPr>
          <p:cNvSpPr>
            <a:spLocks noGrp="1"/>
          </p:cNvSpPr>
          <p:nvPr>
            <p:ph type="pic" sz="quarter" idx="14"/>
          </p:nvPr>
        </p:nvSpPr>
        <p:spPr>
          <a:xfrm>
            <a:off x="6405163" y="2345789"/>
            <a:ext cx="2513052" cy="2166422"/>
          </a:xfrm>
          <a:custGeom>
            <a:avLst/>
            <a:gdLst>
              <a:gd name="connsiteX0" fmla="*/ 597868 w 2513052"/>
              <a:gd name="connsiteY0" fmla="*/ 0 h 2166422"/>
              <a:gd name="connsiteX1" fmla="*/ 1915184 w 2513052"/>
              <a:gd name="connsiteY1" fmla="*/ 0 h 2166422"/>
              <a:gd name="connsiteX2" fmla="*/ 2513052 w 2513052"/>
              <a:gd name="connsiteY2" fmla="*/ 1083211 h 2166422"/>
              <a:gd name="connsiteX3" fmla="*/ 1915184 w 2513052"/>
              <a:gd name="connsiteY3" fmla="*/ 2166422 h 2166422"/>
              <a:gd name="connsiteX4" fmla="*/ 597868 w 2513052"/>
              <a:gd name="connsiteY4" fmla="*/ 2166422 h 2166422"/>
              <a:gd name="connsiteX5" fmla="*/ 0 w 2513052"/>
              <a:gd name="connsiteY5" fmla="*/ 1083211 h 216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3052" h="2166422">
                <a:moveTo>
                  <a:pt x="597868" y="0"/>
                </a:moveTo>
                <a:lnTo>
                  <a:pt x="1915184" y="0"/>
                </a:lnTo>
                <a:lnTo>
                  <a:pt x="2513052" y="1083211"/>
                </a:lnTo>
                <a:lnTo>
                  <a:pt x="1915184" y="2166422"/>
                </a:lnTo>
                <a:lnTo>
                  <a:pt x="597868" y="2166422"/>
                </a:lnTo>
                <a:lnTo>
                  <a:pt x="0" y="1083211"/>
                </a:lnTo>
                <a:close/>
              </a:path>
            </a:pathLst>
          </a:custGeom>
          <a:solidFill>
            <a:schemeClr val="bg1">
              <a:lumMod val="95000"/>
            </a:schemeClr>
          </a:solidFill>
        </p:spPr>
        <p:txBody>
          <a:bodyPr wrap="square">
            <a:noAutofit/>
          </a:bodyPr>
          <a:lstStyle>
            <a:lvl1pPr>
              <a:defRPr sz="1200"/>
            </a:lvl1pPr>
          </a:lstStyle>
          <a:p>
            <a:endParaRPr lang="en-US"/>
          </a:p>
        </p:txBody>
      </p:sp>
      <p:sp>
        <p:nvSpPr>
          <p:cNvPr id="13" name="Picture Placeholder 12">
            <a:extLst>
              <a:ext uri="{FF2B5EF4-FFF2-40B4-BE49-F238E27FC236}">
                <a16:creationId xmlns:a16="http://schemas.microsoft.com/office/drawing/2014/main" id="{6CE25ADC-ED58-4463-A8A3-D8C09C9E5708}"/>
              </a:ext>
            </a:extLst>
          </p:cNvPr>
          <p:cNvSpPr>
            <a:spLocks noGrp="1"/>
          </p:cNvSpPr>
          <p:nvPr>
            <p:ph type="pic" sz="quarter" idx="15"/>
          </p:nvPr>
        </p:nvSpPr>
        <p:spPr>
          <a:xfrm>
            <a:off x="8663766" y="3673159"/>
            <a:ext cx="2513052" cy="2166422"/>
          </a:xfrm>
          <a:custGeom>
            <a:avLst/>
            <a:gdLst>
              <a:gd name="connsiteX0" fmla="*/ 597868 w 2513052"/>
              <a:gd name="connsiteY0" fmla="*/ 0 h 2166422"/>
              <a:gd name="connsiteX1" fmla="*/ 1915184 w 2513052"/>
              <a:gd name="connsiteY1" fmla="*/ 0 h 2166422"/>
              <a:gd name="connsiteX2" fmla="*/ 2513052 w 2513052"/>
              <a:gd name="connsiteY2" fmla="*/ 1083211 h 2166422"/>
              <a:gd name="connsiteX3" fmla="*/ 1915184 w 2513052"/>
              <a:gd name="connsiteY3" fmla="*/ 2166422 h 2166422"/>
              <a:gd name="connsiteX4" fmla="*/ 597868 w 2513052"/>
              <a:gd name="connsiteY4" fmla="*/ 2166422 h 2166422"/>
              <a:gd name="connsiteX5" fmla="*/ 0 w 2513052"/>
              <a:gd name="connsiteY5" fmla="*/ 1083211 h 216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3052" h="2166422">
                <a:moveTo>
                  <a:pt x="597868" y="0"/>
                </a:moveTo>
                <a:lnTo>
                  <a:pt x="1915184" y="0"/>
                </a:lnTo>
                <a:lnTo>
                  <a:pt x="2513052" y="1083211"/>
                </a:lnTo>
                <a:lnTo>
                  <a:pt x="1915184" y="2166422"/>
                </a:lnTo>
                <a:lnTo>
                  <a:pt x="597868" y="2166422"/>
                </a:lnTo>
                <a:lnTo>
                  <a:pt x="0" y="1083211"/>
                </a:lnTo>
                <a:close/>
              </a:path>
            </a:pathLst>
          </a:custGeom>
          <a:solidFill>
            <a:schemeClr val="bg1">
              <a:lumMod val="95000"/>
            </a:schemeClr>
          </a:solidFill>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F2786C65-DB5F-42E8-A0E2-3F23C1EF7B09}"/>
              </a:ext>
            </a:extLst>
          </p:cNvPr>
          <p:cNvSpPr>
            <a:spLocks noGrp="1"/>
          </p:cNvSpPr>
          <p:nvPr>
            <p:ph type="pic" sz="quarter" idx="13"/>
          </p:nvPr>
        </p:nvSpPr>
        <p:spPr>
          <a:xfrm>
            <a:off x="8663766" y="1018419"/>
            <a:ext cx="2513052" cy="2166422"/>
          </a:xfrm>
          <a:custGeom>
            <a:avLst/>
            <a:gdLst>
              <a:gd name="connsiteX0" fmla="*/ 597868 w 2513052"/>
              <a:gd name="connsiteY0" fmla="*/ 0 h 2166422"/>
              <a:gd name="connsiteX1" fmla="*/ 1915184 w 2513052"/>
              <a:gd name="connsiteY1" fmla="*/ 0 h 2166422"/>
              <a:gd name="connsiteX2" fmla="*/ 2513052 w 2513052"/>
              <a:gd name="connsiteY2" fmla="*/ 1083211 h 2166422"/>
              <a:gd name="connsiteX3" fmla="*/ 1915184 w 2513052"/>
              <a:gd name="connsiteY3" fmla="*/ 2166422 h 2166422"/>
              <a:gd name="connsiteX4" fmla="*/ 597868 w 2513052"/>
              <a:gd name="connsiteY4" fmla="*/ 2166422 h 2166422"/>
              <a:gd name="connsiteX5" fmla="*/ 0 w 2513052"/>
              <a:gd name="connsiteY5" fmla="*/ 1083211 h 216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3052" h="2166422">
                <a:moveTo>
                  <a:pt x="597868" y="0"/>
                </a:moveTo>
                <a:lnTo>
                  <a:pt x="1915184" y="0"/>
                </a:lnTo>
                <a:lnTo>
                  <a:pt x="2513052" y="1083211"/>
                </a:lnTo>
                <a:lnTo>
                  <a:pt x="1915184" y="2166422"/>
                </a:lnTo>
                <a:lnTo>
                  <a:pt x="597868" y="2166422"/>
                </a:lnTo>
                <a:lnTo>
                  <a:pt x="0" y="1083211"/>
                </a:ln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9/25/2024</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127733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0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DF84C94-72A7-4293-B77A-3E1FD3D76DCD}"/>
              </a:ext>
            </a:extLst>
          </p:cNvPr>
          <p:cNvSpPr>
            <a:spLocks noGrp="1"/>
          </p:cNvSpPr>
          <p:nvPr>
            <p:ph type="pic" sz="quarter" idx="14"/>
          </p:nvPr>
        </p:nvSpPr>
        <p:spPr>
          <a:xfrm>
            <a:off x="3786961" y="404202"/>
            <a:ext cx="3709080" cy="6453798"/>
          </a:xfrm>
          <a:custGeom>
            <a:avLst/>
            <a:gdLst>
              <a:gd name="connsiteX0" fmla="*/ 0 w 3709080"/>
              <a:gd name="connsiteY0" fmla="*/ 0 h 6453798"/>
              <a:gd name="connsiteX1" fmla="*/ 3709080 w 3709080"/>
              <a:gd name="connsiteY1" fmla="*/ 0 h 6453798"/>
              <a:gd name="connsiteX2" fmla="*/ 3709080 w 3709080"/>
              <a:gd name="connsiteY2" fmla="*/ 6453798 h 6453798"/>
              <a:gd name="connsiteX3" fmla="*/ 0 w 3709080"/>
              <a:gd name="connsiteY3" fmla="*/ 6453798 h 6453798"/>
            </a:gdLst>
            <a:ahLst/>
            <a:cxnLst>
              <a:cxn ang="0">
                <a:pos x="connsiteX0" y="connsiteY0"/>
              </a:cxn>
              <a:cxn ang="0">
                <a:pos x="connsiteX1" y="connsiteY1"/>
              </a:cxn>
              <a:cxn ang="0">
                <a:pos x="connsiteX2" y="connsiteY2"/>
              </a:cxn>
              <a:cxn ang="0">
                <a:pos x="connsiteX3" y="connsiteY3"/>
              </a:cxn>
            </a:cxnLst>
            <a:rect l="l" t="t" r="r" b="b"/>
            <a:pathLst>
              <a:path w="3709080" h="6453798">
                <a:moveTo>
                  <a:pt x="0" y="0"/>
                </a:moveTo>
                <a:lnTo>
                  <a:pt x="3709080" y="0"/>
                </a:lnTo>
                <a:lnTo>
                  <a:pt x="3709080" y="6453798"/>
                </a:lnTo>
                <a:lnTo>
                  <a:pt x="0" y="6453798"/>
                </a:lnTo>
                <a:close/>
              </a:path>
            </a:pathLst>
          </a:custGeom>
          <a:no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9/25/2024</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561571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9_Blank">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6FA07CE-8B61-4100-8A47-1F18377E4DC0}"/>
              </a:ext>
            </a:extLst>
          </p:cNvPr>
          <p:cNvSpPr>
            <a:spLocks noGrp="1"/>
          </p:cNvSpPr>
          <p:nvPr>
            <p:ph type="pic" sz="quarter" idx="21"/>
          </p:nvPr>
        </p:nvSpPr>
        <p:spPr>
          <a:xfrm>
            <a:off x="7449619" y="273420"/>
            <a:ext cx="3953446" cy="4499381"/>
          </a:xfrm>
          <a:custGeom>
            <a:avLst/>
            <a:gdLst>
              <a:gd name="connsiteX0" fmla="*/ 1976722 w 3953446"/>
              <a:gd name="connsiteY0" fmla="*/ 0 h 4499381"/>
              <a:gd name="connsiteX1" fmla="*/ 3953446 w 3953446"/>
              <a:gd name="connsiteY1" fmla="*/ 1134205 h 4499381"/>
              <a:gd name="connsiteX2" fmla="*/ 3953446 w 3953446"/>
              <a:gd name="connsiteY2" fmla="*/ 3468447 h 4499381"/>
              <a:gd name="connsiteX3" fmla="*/ 2156705 w 3953446"/>
              <a:gd name="connsiteY3" fmla="*/ 4499381 h 4499381"/>
              <a:gd name="connsiteX4" fmla="*/ 1796740 w 3953446"/>
              <a:gd name="connsiteY4" fmla="*/ 4499381 h 4499381"/>
              <a:gd name="connsiteX5" fmla="*/ 0 w 3953446"/>
              <a:gd name="connsiteY5" fmla="*/ 3468447 h 4499381"/>
              <a:gd name="connsiteX6" fmla="*/ 0 w 3953446"/>
              <a:gd name="connsiteY6" fmla="*/ 1134205 h 449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3446" h="4499381">
                <a:moveTo>
                  <a:pt x="1976722" y="0"/>
                </a:moveTo>
                <a:lnTo>
                  <a:pt x="3953446" y="1134205"/>
                </a:lnTo>
                <a:lnTo>
                  <a:pt x="3953446" y="3468447"/>
                </a:lnTo>
                <a:lnTo>
                  <a:pt x="2156705" y="4499381"/>
                </a:lnTo>
                <a:lnTo>
                  <a:pt x="1796740" y="4499381"/>
                </a:lnTo>
                <a:lnTo>
                  <a:pt x="0" y="3468447"/>
                </a:lnTo>
                <a:lnTo>
                  <a:pt x="0" y="1134205"/>
                </a:lnTo>
                <a:close/>
              </a:path>
            </a:pathLst>
          </a:custGeom>
          <a:solidFill>
            <a:schemeClr val="bg1">
              <a:lumMod val="95000"/>
            </a:schemeClr>
          </a:solidFill>
          <a:ln w="38100">
            <a:noFill/>
          </a:ln>
        </p:spPr>
        <p:txBody>
          <a:bodyPr wrap="square" rtlCol="0">
            <a:noAutofit/>
          </a:bodyPr>
          <a:lstStyle>
            <a:lvl1pPr>
              <a:defRPr sz="1400"/>
            </a:lvl1pPr>
          </a:lstStyle>
          <a:p>
            <a:pPr lvl="0"/>
            <a:endParaRPr lang="en-US" noProof="0"/>
          </a:p>
        </p:txBody>
      </p:sp>
      <p:sp>
        <p:nvSpPr>
          <p:cNvPr id="3" name="Date Placeholder 1">
            <a:extLst>
              <a:ext uri="{FF2B5EF4-FFF2-40B4-BE49-F238E27FC236}">
                <a16:creationId xmlns:a16="http://schemas.microsoft.com/office/drawing/2014/main" id="{719BE540-7834-4140-9C6C-CC1B42A33F3E}"/>
              </a:ext>
            </a:extLst>
          </p:cNvPr>
          <p:cNvSpPr>
            <a:spLocks noGrp="1"/>
          </p:cNvSpPr>
          <p:nvPr>
            <p:ph type="dt" sz="half" idx="14"/>
          </p:nvPr>
        </p:nvSpPr>
        <p:spPr/>
        <p:txBody>
          <a:bodyPr/>
          <a:lstStyle>
            <a:lvl1pPr>
              <a:defRPr/>
            </a:lvl1pPr>
          </a:lstStyle>
          <a:p>
            <a:pPr>
              <a:defRPr/>
            </a:pPr>
            <a:fld id="{E9AE9C54-175A-42C9-B61C-D3BDAB0C932D}" type="datetime1">
              <a:rPr lang="en-US"/>
              <a:pPr>
                <a:defRPr/>
              </a:pPr>
              <a:t>9/25/2024</a:t>
            </a:fld>
            <a:endParaRPr lang="en-US"/>
          </a:p>
        </p:txBody>
      </p:sp>
      <p:sp>
        <p:nvSpPr>
          <p:cNvPr id="4" name="Footer Placeholder 2">
            <a:extLst>
              <a:ext uri="{FF2B5EF4-FFF2-40B4-BE49-F238E27FC236}">
                <a16:creationId xmlns:a16="http://schemas.microsoft.com/office/drawing/2014/main" id="{71B23F58-4D7D-481D-A2F3-A805BB666716}"/>
              </a:ext>
            </a:extLst>
          </p:cNvPr>
          <p:cNvSpPr>
            <a:spLocks noGrp="1"/>
          </p:cNvSpPr>
          <p:nvPr>
            <p:ph type="ftr" sz="quarter" idx="15"/>
          </p:nvPr>
        </p:nvSpPr>
        <p:spPr/>
        <p:txBody>
          <a:bodyPr/>
          <a:lstStyle>
            <a:lvl1pPr>
              <a:defRPr/>
            </a:lvl1pPr>
          </a:lstStyle>
          <a:p>
            <a:pPr>
              <a:defRPr/>
            </a:pPr>
            <a:endParaRPr lang="en-US"/>
          </a:p>
        </p:txBody>
      </p:sp>
      <p:sp>
        <p:nvSpPr>
          <p:cNvPr id="11" name="Picture Placeholder 10">
            <a:extLst>
              <a:ext uri="{FF2B5EF4-FFF2-40B4-BE49-F238E27FC236}">
                <a16:creationId xmlns:a16="http://schemas.microsoft.com/office/drawing/2014/main" id="{46DCDE85-69A2-4F5B-B729-B875A5807F75}"/>
              </a:ext>
            </a:extLst>
          </p:cNvPr>
          <p:cNvSpPr>
            <a:spLocks noGrp="1"/>
          </p:cNvSpPr>
          <p:nvPr>
            <p:ph type="pic" sz="quarter" idx="19"/>
          </p:nvPr>
        </p:nvSpPr>
        <p:spPr>
          <a:xfrm>
            <a:off x="6468049" y="2161693"/>
            <a:ext cx="2935048" cy="3417020"/>
          </a:xfrm>
          <a:custGeom>
            <a:avLst/>
            <a:gdLst>
              <a:gd name="connsiteX0" fmla="*/ 1467524 w 2935048"/>
              <a:gd name="connsiteY0" fmla="*/ 0 h 3417020"/>
              <a:gd name="connsiteX1" fmla="*/ 2935048 w 2935048"/>
              <a:gd name="connsiteY1" fmla="*/ 842036 h 3417020"/>
              <a:gd name="connsiteX2" fmla="*/ 2935048 w 2935048"/>
              <a:gd name="connsiteY2" fmla="*/ 2574984 h 3417020"/>
              <a:gd name="connsiteX3" fmla="*/ 1467524 w 2935048"/>
              <a:gd name="connsiteY3" fmla="*/ 3417020 h 3417020"/>
              <a:gd name="connsiteX4" fmla="*/ 0 w 2935048"/>
              <a:gd name="connsiteY4" fmla="*/ 2574984 h 3417020"/>
              <a:gd name="connsiteX5" fmla="*/ 0 w 2935048"/>
              <a:gd name="connsiteY5" fmla="*/ 842036 h 341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5048" h="3417020">
                <a:moveTo>
                  <a:pt x="1467524" y="0"/>
                </a:moveTo>
                <a:lnTo>
                  <a:pt x="2935048" y="842036"/>
                </a:lnTo>
                <a:lnTo>
                  <a:pt x="2935048" y="2574984"/>
                </a:lnTo>
                <a:lnTo>
                  <a:pt x="1467524" y="3417020"/>
                </a:lnTo>
                <a:lnTo>
                  <a:pt x="0" y="2574984"/>
                </a:lnTo>
                <a:lnTo>
                  <a:pt x="0" y="842036"/>
                </a:lnTo>
                <a:close/>
              </a:path>
            </a:pathLst>
          </a:custGeom>
          <a:solidFill>
            <a:schemeClr val="bg1">
              <a:lumMod val="95000"/>
            </a:schemeClr>
          </a:solidFill>
          <a:ln w="38100">
            <a:solidFill>
              <a:schemeClr val="bg1"/>
            </a:solidFill>
          </a:ln>
        </p:spPr>
        <p:txBody>
          <a:bodyPr wrap="square" rtlCol="0">
            <a:noAutofit/>
          </a:bodyPr>
          <a:lstStyle>
            <a:lvl1pPr>
              <a:defRPr sz="1400"/>
            </a:lvl1pPr>
          </a:lstStyle>
          <a:p>
            <a:pPr lvl="0"/>
            <a:endParaRPr lang="en-US" noProof="0"/>
          </a:p>
        </p:txBody>
      </p:sp>
      <p:sp>
        <p:nvSpPr>
          <p:cNvPr id="13" name="Picture Placeholder 12">
            <a:extLst>
              <a:ext uri="{FF2B5EF4-FFF2-40B4-BE49-F238E27FC236}">
                <a16:creationId xmlns:a16="http://schemas.microsoft.com/office/drawing/2014/main" id="{4C8D03AF-7203-487A-9460-90709F37614A}"/>
              </a:ext>
            </a:extLst>
          </p:cNvPr>
          <p:cNvSpPr>
            <a:spLocks noGrp="1"/>
          </p:cNvSpPr>
          <p:nvPr>
            <p:ph type="pic" sz="quarter" idx="20"/>
          </p:nvPr>
        </p:nvSpPr>
        <p:spPr>
          <a:xfrm>
            <a:off x="8928079" y="3703171"/>
            <a:ext cx="2014924" cy="2345798"/>
          </a:xfrm>
          <a:custGeom>
            <a:avLst/>
            <a:gdLst>
              <a:gd name="connsiteX0" fmla="*/ 1007462 w 2014924"/>
              <a:gd name="connsiteY0" fmla="*/ 0 h 2345798"/>
              <a:gd name="connsiteX1" fmla="*/ 2014924 w 2014924"/>
              <a:gd name="connsiteY1" fmla="*/ 578062 h 2345798"/>
              <a:gd name="connsiteX2" fmla="*/ 2014924 w 2014924"/>
              <a:gd name="connsiteY2" fmla="*/ 1767736 h 2345798"/>
              <a:gd name="connsiteX3" fmla="*/ 1007462 w 2014924"/>
              <a:gd name="connsiteY3" fmla="*/ 2345798 h 2345798"/>
              <a:gd name="connsiteX4" fmla="*/ 0 w 2014924"/>
              <a:gd name="connsiteY4" fmla="*/ 1767736 h 2345798"/>
              <a:gd name="connsiteX5" fmla="*/ 0 w 2014924"/>
              <a:gd name="connsiteY5" fmla="*/ 578062 h 2345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4924" h="2345798">
                <a:moveTo>
                  <a:pt x="1007462" y="0"/>
                </a:moveTo>
                <a:lnTo>
                  <a:pt x="2014924" y="578062"/>
                </a:lnTo>
                <a:lnTo>
                  <a:pt x="2014924" y="1767736"/>
                </a:lnTo>
                <a:lnTo>
                  <a:pt x="1007462" y="2345798"/>
                </a:lnTo>
                <a:lnTo>
                  <a:pt x="0" y="1767736"/>
                </a:lnTo>
                <a:lnTo>
                  <a:pt x="0" y="578062"/>
                </a:lnTo>
                <a:close/>
              </a:path>
            </a:pathLst>
          </a:custGeom>
          <a:solidFill>
            <a:schemeClr val="bg1">
              <a:lumMod val="95000"/>
            </a:schemeClr>
          </a:solidFill>
          <a:ln w="38100">
            <a:solidFill>
              <a:schemeClr val="bg1"/>
            </a:solidFill>
          </a:ln>
        </p:spPr>
        <p:txBody>
          <a:bodyPr wrap="square" rtlCol="0">
            <a:noAutofit/>
          </a:bodyPr>
          <a:lstStyle>
            <a:lvl1pPr>
              <a:defRPr sz="1400"/>
            </a:lvl1pPr>
          </a:lstStyle>
          <a:p>
            <a:pPr lvl="0"/>
            <a:endParaRPr lang="en-US" noProof="0"/>
          </a:p>
        </p:txBody>
      </p:sp>
    </p:spTree>
    <p:extLst>
      <p:ext uri="{BB962C8B-B14F-4D97-AF65-F5344CB8AC3E}">
        <p14:creationId xmlns:p14="http://schemas.microsoft.com/office/powerpoint/2010/main" val="38773881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0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D065BE3-ED18-437E-9B3C-6C9F7BB43E91}"/>
              </a:ext>
            </a:extLst>
          </p:cNvPr>
          <p:cNvSpPr>
            <a:spLocks noGrp="1"/>
          </p:cNvSpPr>
          <p:nvPr>
            <p:ph type="pic" sz="quarter" idx="21"/>
          </p:nvPr>
        </p:nvSpPr>
        <p:spPr>
          <a:xfrm>
            <a:off x="5715001" y="0"/>
            <a:ext cx="6476999" cy="6209500"/>
          </a:xfrm>
          <a:custGeom>
            <a:avLst/>
            <a:gdLst>
              <a:gd name="connsiteX0" fmla="*/ 3098650 w 6476999"/>
              <a:gd name="connsiteY0" fmla="*/ 0 h 6209500"/>
              <a:gd name="connsiteX1" fmla="*/ 6476999 w 6476999"/>
              <a:gd name="connsiteY1" fmla="*/ 0 h 6209500"/>
              <a:gd name="connsiteX2" fmla="*/ 6476999 w 6476999"/>
              <a:gd name="connsiteY2" fmla="*/ 2688116 h 6209500"/>
              <a:gd name="connsiteX3" fmla="*/ 4538096 w 6476999"/>
              <a:gd name="connsiteY3" fmla="*/ 6209058 h 6209500"/>
              <a:gd name="connsiteX4" fmla="*/ 0 w 6476999"/>
              <a:gd name="connsiteY4" fmla="*/ 1712534 h 6209500"/>
              <a:gd name="connsiteX5" fmla="*/ 3098650 w 6476999"/>
              <a:gd name="connsiteY5" fmla="*/ 0 h 620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76999" h="6209500">
                <a:moveTo>
                  <a:pt x="3098650" y="0"/>
                </a:moveTo>
                <a:lnTo>
                  <a:pt x="6476999" y="0"/>
                </a:lnTo>
                <a:lnTo>
                  <a:pt x="6476999" y="2688116"/>
                </a:lnTo>
                <a:cubicBezTo>
                  <a:pt x="6450440" y="3451952"/>
                  <a:pt x="5833114" y="6122862"/>
                  <a:pt x="4538096" y="6209058"/>
                </a:cubicBezTo>
                <a:cubicBezTo>
                  <a:pt x="3222066" y="6252329"/>
                  <a:pt x="23820" y="3109888"/>
                  <a:pt x="0" y="1712534"/>
                </a:cubicBezTo>
                <a:cubicBezTo>
                  <a:pt x="16085" y="946582"/>
                  <a:pt x="2031629" y="244207"/>
                  <a:pt x="3098650" y="0"/>
                </a:cubicBezTo>
                <a:close/>
              </a:path>
            </a:pathLst>
          </a:custGeom>
          <a:solidFill>
            <a:schemeClr val="bg1">
              <a:lumMod val="95000"/>
            </a:schemeClr>
          </a:solidFill>
          <a:ln w="38100">
            <a:noFill/>
          </a:ln>
        </p:spPr>
        <p:txBody>
          <a:bodyPr wrap="square" rtlCol="0">
            <a:noAutofit/>
          </a:bodyPr>
          <a:lstStyle>
            <a:lvl1pPr>
              <a:defRPr sz="1400"/>
            </a:lvl1pPr>
          </a:lstStyle>
          <a:p>
            <a:pPr lvl="0"/>
            <a:endParaRPr lang="en-US" noProof="0"/>
          </a:p>
        </p:txBody>
      </p:sp>
      <p:sp>
        <p:nvSpPr>
          <p:cNvPr id="3" name="Date Placeholder 1">
            <a:extLst>
              <a:ext uri="{FF2B5EF4-FFF2-40B4-BE49-F238E27FC236}">
                <a16:creationId xmlns:a16="http://schemas.microsoft.com/office/drawing/2014/main" id="{719BE540-7834-4140-9C6C-CC1B42A33F3E}"/>
              </a:ext>
            </a:extLst>
          </p:cNvPr>
          <p:cNvSpPr>
            <a:spLocks noGrp="1"/>
          </p:cNvSpPr>
          <p:nvPr>
            <p:ph type="dt" sz="half" idx="14"/>
          </p:nvPr>
        </p:nvSpPr>
        <p:spPr/>
        <p:txBody>
          <a:bodyPr/>
          <a:lstStyle>
            <a:lvl1pPr>
              <a:defRPr/>
            </a:lvl1pPr>
          </a:lstStyle>
          <a:p>
            <a:pPr>
              <a:defRPr/>
            </a:pPr>
            <a:fld id="{E9AE9C54-175A-42C9-B61C-D3BDAB0C932D}" type="datetime1">
              <a:rPr lang="en-US"/>
              <a:pPr>
                <a:defRPr/>
              </a:pPr>
              <a:t>9/25/2024</a:t>
            </a:fld>
            <a:endParaRPr lang="en-US"/>
          </a:p>
        </p:txBody>
      </p:sp>
      <p:sp>
        <p:nvSpPr>
          <p:cNvPr id="4" name="Footer Placeholder 2">
            <a:extLst>
              <a:ext uri="{FF2B5EF4-FFF2-40B4-BE49-F238E27FC236}">
                <a16:creationId xmlns:a16="http://schemas.microsoft.com/office/drawing/2014/main" id="{71B23F58-4D7D-481D-A2F3-A805BB666716}"/>
              </a:ext>
            </a:extLst>
          </p:cNvPr>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37842813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0">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F204CC-1D03-4A83-95CF-F65869073D64}"/>
              </a:ext>
            </a:extLst>
          </p:cNvPr>
          <p:cNvSpPr>
            <a:spLocks noGrp="1"/>
          </p:cNvSpPr>
          <p:nvPr>
            <p:ph type="pic" sz="quarter" idx="13"/>
          </p:nvPr>
        </p:nvSpPr>
        <p:spPr>
          <a:xfrm>
            <a:off x="654675" y="1132864"/>
            <a:ext cx="3381818" cy="5032658"/>
          </a:xfrm>
          <a:custGeom>
            <a:avLst/>
            <a:gdLst>
              <a:gd name="connsiteX0" fmla="*/ 0 w 3381818"/>
              <a:gd name="connsiteY0" fmla="*/ 0 h 5032658"/>
              <a:gd name="connsiteX1" fmla="*/ 3381818 w 3381818"/>
              <a:gd name="connsiteY1" fmla="*/ 0 h 5032658"/>
              <a:gd name="connsiteX2" fmla="*/ 3381818 w 3381818"/>
              <a:gd name="connsiteY2" fmla="*/ 5032658 h 5032658"/>
              <a:gd name="connsiteX3" fmla="*/ 0 w 3381818"/>
              <a:gd name="connsiteY3" fmla="*/ 5032658 h 5032658"/>
            </a:gdLst>
            <a:ahLst/>
            <a:cxnLst>
              <a:cxn ang="0">
                <a:pos x="connsiteX0" y="connsiteY0"/>
              </a:cxn>
              <a:cxn ang="0">
                <a:pos x="connsiteX1" y="connsiteY1"/>
              </a:cxn>
              <a:cxn ang="0">
                <a:pos x="connsiteX2" y="connsiteY2"/>
              </a:cxn>
              <a:cxn ang="0">
                <a:pos x="connsiteX3" y="connsiteY3"/>
              </a:cxn>
            </a:cxnLst>
            <a:rect l="l" t="t" r="r" b="b"/>
            <a:pathLst>
              <a:path w="3381818" h="5032658">
                <a:moveTo>
                  <a:pt x="0" y="0"/>
                </a:moveTo>
                <a:lnTo>
                  <a:pt x="3381818" y="0"/>
                </a:lnTo>
                <a:lnTo>
                  <a:pt x="3381818" y="5032658"/>
                </a:lnTo>
                <a:lnTo>
                  <a:pt x="0" y="5032658"/>
                </a:lnTo>
                <a:close/>
              </a:path>
            </a:pathLst>
          </a:custGeom>
          <a:no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9422141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74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E305CD9-0E0C-4ED2-BFF2-4655A515EE10}"/>
              </a:ext>
            </a:extLst>
          </p:cNvPr>
          <p:cNvSpPr>
            <a:spLocks noGrp="1"/>
          </p:cNvSpPr>
          <p:nvPr>
            <p:ph type="pic" sz="quarter" idx="17"/>
          </p:nvPr>
        </p:nvSpPr>
        <p:spPr>
          <a:xfrm>
            <a:off x="789708" y="599088"/>
            <a:ext cx="5085872" cy="5659825"/>
          </a:xfrm>
          <a:custGeom>
            <a:avLst/>
            <a:gdLst>
              <a:gd name="connsiteX0" fmla="*/ 4639699 w 5085872"/>
              <a:gd name="connsiteY0" fmla="*/ 1028122 h 5659825"/>
              <a:gd name="connsiteX1" fmla="*/ 4864473 w 5085872"/>
              <a:gd name="connsiteY1" fmla="*/ 1082364 h 5659825"/>
              <a:gd name="connsiteX2" fmla="*/ 4815266 w 5085872"/>
              <a:gd name="connsiteY2" fmla="*/ 1933949 h 5659825"/>
              <a:gd name="connsiteX3" fmla="*/ 5065134 w 5085872"/>
              <a:gd name="connsiteY3" fmla="*/ 2851644 h 5659825"/>
              <a:gd name="connsiteX4" fmla="*/ 4012130 w 5085872"/>
              <a:gd name="connsiteY4" fmla="*/ 2827384 h 5659825"/>
              <a:gd name="connsiteX5" fmla="*/ 3965160 w 5085872"/>
              <a:gd name="connsiteY5" fmla="*/ 1353634 h 5659825"/>
              <a:gd name="connsiteX6" fmla="*/ 4639699 w 5085872"/>
              <a:gd name="connsiteY6" fmla="*/ 1028122 h 5659825"/>
              <a:gd name="connsiteX7" fmla="*/ 2709376 w 5085872"/>
              <a:gd name="connsiteY7" fmla="*/ 1272 h 5659825"/>
              <a:gd name="connsiteX8" fmla="*/ 3607801 w 5085872"/>
              <a:gd name="connsiteY8" fmla="*/ 150166 h 5659825"/>
              <a:gd name="connsiteX9" fmla="*/ 3451968 w 5085872"/>
              <a:gd name="connsiteY9" fmla="*/ 2470883 h 5659825"/>
              <a:gd name="connsiteX10" fmla="*/ 4243280 w 5085872"/>
              <a:gd name="connsiteY10" fmla="*/ 4971755 h 5659825"/>
              <a:gd name="connsiteX11" fmla="*/ 908481 w 5085872"/>
              <a:gd name="connsiteY11" fmla="*/ 4905644 h 5659825"/>
              <a:gd name="connsiteX12" fmla="*/ 759732 w 5085872"/>
              <a:gd name="connsiteY12" fmla="*/ 889424 h 5659825"/>
              <a:gd name="connsiteX13" fmla="*/ 2709376 w 5085872"/>
              <a:gd name="connsiteY13" fmla="*/ 1272 h 565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85872" h="5659825">
                <a:moveTo>
                  <a:pt x="4639699" y="1028122"/>
                </a:moveTo>
                <a:cubicBezTo>
                  <a:pt x="4717790" y="1032116"/>
                  <a:pt x="4793767" y="1050022"/>
                  <a:pt x="4864473" y="1082364"/>
                </a:cubicBezTo>
                <a:cubicBezTo>
                  <a:pt x="5088050" y="1221190"/>
                  <a:pt x="4695021" y="1558769"/>
                  <a:pt x="4815266" y="1933949"/>
                </a:cubicBezTo>
                <a:cubicBezTo>
                  <a:pt x="4881704" y="2239847"/>
                  <a:pt x="5163850" y="2635833"/>
                  <a:pt x="5065134" y="2851644"/>
                </a:cubicBezTo>
                <a:cubicBezTo>
                  <a:pt x="4950065" y="3098152"/>
                  <a:pt x="4511433" y="3278076"/>
                  <a:pt x="4012130" y="2827384"/>
                </a:cubicBezTo>
                <a:cubicBezTo>
                  <a:pt x="3517864" y="2273464"/>
                  <a:pt x="3771847" y="1598122"/>
                  <a:pt x="3965160" y="1353634"/>
                </a:cubicBezTo>
                <a:cubicBezTo>
                  <a:pt x="4152144" y="1129366"/>
                  <a:pt x="4405428" y="1016141"/>
                  <a:pt x="4639699" y="1028122"/>
                </a:cubicBezTo>
                <a:close/>
                <a:moveTo>
                  <a:pt x="2709376" y="1272"/>
                </a:moveTo>
                <a:cubicBezTo>
                  <a:pt x="3021911" y="-8707"/>
                  <a:pt x="3327901" y="39993"/>
                  <a:pt x="3607801" y="150166"/>
                </a:cubicBezTo>
                <a:cubicBezTo>
                  <a:pt x="4315854" y="528490"/>
                  <a:pt x="3071154" y="1448452"/>
                  <a:pt x="3451968" y="2470883"/>
                </a:cubicBezTo>
                <a:cubicBezTo>
                  <a:pt x="3662368" y="3304507"/>
                  <a:pt x="4555911" y="4383636"/>
                  <a:pt x="4243280" y="4971755"/>
                </a:cubicBezTo>
                <a:cubicBezTo>
                  <a:pt x="3878867" y="5643535"/>
                  <a:pt x="2489742" y="6133856"/>
                  <a:pt x="908481" y="4905644"/>
                </a:cubicBezTo>
                <a:cubicBezTo>
                  <a:pt x="-656826" y="3396118"/>
                  <a:pt x="147520" y="1555695"/>
                  <a:pt x="759732" y="889424"/>
                </a:cubicBezTo>
                <a:cubicBezTo>
                  <a:pt x="1302547" y="329185"/>
                  <a:pt x="2021801" y="23224"/>
                  <a:pt x="2709376" y="1272"/>
                </a:cubicBez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3" name="Date Placeholder 3">
            <a:extLst>
              <a:ext uri="{FF2B5EF4-FFF2-40B4-BE49-F238E27FC236}">
                <a16:creationId xmlns:a16="http://schemas.microsoft.com/office/drawing/2014/main" id="{38540739-EC53-4A0E-BF34-E2EF5DC073E0}"/>
              </a:ext>
            </a:extLst>
          </p:cNvPr>
          <p:cNvSpPr>
            <a:spLocks noGrp="1"/>
          </p:cNvSpPr>
          <p:nvPr>
            <p:ph type="dt" sz="half" idx="14"/>
          </p:nvPr>
        </p:nvSpPr>
        <p:spPr/>
        <p:txBody>
          <a:bodyPr/>
          <a:lstStyle>
            <a:lvl1pPr>
              <a:defRPr/>
            </a:lvl1pPr>
          </a:lstStyle>
          <a:p>
            <a:pPr>
              <a:defRPr/>
            </a:pPr>
            <a:fld id="{748279E3-F572-4CAE-AD78-F7F191253060}" type="datetimeFigureOut">
              <a:rPr lang="en-US"/>
              <a:pPr>
                <a:defRPr/>
              </a:pPr>
              <a:t>9/25/2024</a:t>
            </a:fld>
            <a:endParaRPr lang="en-US"/>
          </a:p>
        </p:txBody>
      </p:sp>
      <p:sp>
        <p:nvSpPr>
          <p:cNvPr id="4" name="Footer Placeholder 4">
            <a:extLst>
              <a:ext uri="{FF2B5EF4-FFF2-40B4-BE49-F238E27FC236}">
                <a16:creationId xmlns:a16="http://schemas.microsoft.com/office/drawing/2014/main" id="{A24EE609-9F80-4F34-923B-48FD3B4DD94D}"/>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8B5AC9A-5702-4A71-96F5-7B2F865A2086}"/>
              </a:ext>
            </a:extLst>
          </p:cNvPr>
          <p:cNvSpPr>
            <a:spLocks noGrp="1"/>
          </p:cNvSpPr>
          <p:nvPr>
            <p:ph type="sldNum" sz="quarter" idx="16"/>
          </p:nvPr>
        </p:nvSpPr>
        <p:spPr/>
        <p:txBody>
          <a:bodyPr/>
          <a:lstStyle>
            <a:lvl1pPr>
              <a:defRPr/>
            </a:lvl1pPr>
          </a:lstStyle>
          <a:p>
            <a:pPr>
              <a:defRPr/>
            </a:pPr>
            <a:fld id="{CA74B86D-31D4-4D71-B5CB-D4DFF2B32A88}" type="slidenum">
              <a:rPr lang="en-US"/>
              <a:pPr>
                <a:defRPr/>
              </a:pPr>
              <a:t>‹#›</a:t>
            </a:fld>
            <a:endParaRPr lang="en-US"/>
          </a:p>
        </p:txBody>
      </p:sp>
    </p:spTree>
    <p:extLst>
      <p:ext uri="{BB962C8B-B14F-4D97-AF65-F5344CB8AC3E}">
        <p14:creationId xmlns:p14="http://schemas.microsoft.com/office/powerpoint/2010/main" val="41906408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5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57657E6-B3C4-41DC-9637-65691975A4F6}"/>
              </a:ext>
            </a:extLst>
          </p:cNvPr>
          <p:cNvSpPr>
            <a:spLocks noGrp="1"/>
          </p:cNvSpPr>
          <p:nvPr>
            <p:ph type="pic" sz="quarter" idx="13"/>
          </p:nvPr>
        </p:nvSpPr>
        <p:spPr>
          <a:xfrm>
            <a:off x="6611815" y="733655"/>
            <a:ext cx="4681626" cy="5466893"/>
          </a:xfrm>
          <a:custGeom>
            <a:avLst/>
            <a:gdLst>
              <a:gd name="connsiteX0" fmla="*/ 1491763 w 4681626"/>
              <a:gd name="connsiteY0" fmla="*/ 379048 h 5466893"/>
              <a:gd name="connsiteX1" fmla="*/ 1641597 w 4681626"/>
              <a:gd name="connsiteY1" fmla="*/ 400988 h 5466893"/>
              <a:gd name="connsiteX2" fmla="*/ 1663286 w 4681626"/>
              <a:gd name="connsiteY2" fmla="*/ 1774481 h 5466893"/>
              <a:gd name="connsiteX3" fmla="*/ 295001 w 4681626"/>
              <a:gd name="connsiteY3" fmla="*/ 2077131 h 5466893"/>
              <a:gd name="connsiteX4" fmla="*/ 35670 w 4681626"/>
              <a:gd name="connsiteY4" fmla="*/ 1395553 h 5466893"/>
              <a:gd name="connsiteX5" fmla="*/ 870391 w 4681626"/>
              <a:gd name="connsiteY5" fmla="*/ 973104 h 5466893"/>
              <a:gd name="connsiteX6" fmla="*/ 1491763 w 4681626"/>
              <a:gd name="connsiteY6" fmla="*/ 379048 h 5466893"/>
              <a:gd name="connsiteX7" fmla="*/ 3414299 w 4681626"/>
              <a:gd name="connsiteY7" fmla="*/ 30 h 5466893"/>
              <a:gd name="connsiteX8" fmla="*/ 4483381 w 4681626"/>
              <a:gd name="connsiteY8" fmla="*/ 3510256 h 5466893"/>
              <a:gd name="connsiteX9" fmla="*/ 1193825 w 4681626"/>
              <a:gd name="connsiteY9" fmla="*/ 5296817 h 5466893"/>
              <a:gd name="connsiteX10" fmla="*/ 25146 w 4681626"/>
              <a:gd name="connsiteY10" fmla="*/ 3738313 h 5466893"/>
              <a:gd name="connsiteX11" fmla="*/ 1856467 w 4681626"/>
              <a:gd name="connsiteY11" fmla="*/ 2037862 h 5466893"/>
              <a:gd name="connsiteX12" fmla="*/ 3414299 w 4681626"/>
              <a:gd name="connsiteY12" fmla="*/ 30 h 546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1626" h="5466893">
                <a:moveTo>
                  <a:pt x="1491763" y="379048"/>
                </a:moveTo>
                <a:cubicBezTo>
                  <a:pt x="1536933" y="378058"/>
                  <a:pt x="1586558" y="384821"/>
                  <a:pt x="1641597" y="400988"/>
                </a:cubicBezTo>
                <a:cubicBezTo>
                  <a:pt x="2139089" y="593812"/>
                  <a:pt x="1924169" y="1354525"/>
                  <a:pt x="1663286" y="1774481"/>
                </a:cubicBezTo>
                <a:cubicBezTo>
                  <a:pt x="1214807" y="2444743"/>
                  <a:pt x="672061" y="2332460"/>
                  <a:pt x="295001" y="2077131"/>
                </a:cubicBezTo>
                <a:cubicBezTo>
                  <a:pt x="95307" y="1929718"/>
                  <a:pt x="-76857" y="1589915"/>
                  <a:pt x="35670" y="1395553"/>
                </a:cubicBezTo>
                <a:cubicBezTo>
                  <a:pt x="247983" y="1038752"/>
                  <a:pt x="636316" y="1165065"/>
                  <a:pt x="870391" y="973104"/>
                </a:cubicBezTo>
                <a:cubicBezTo>
                  <a:pt x="1077746" y="772759"/>
                  <a:pt x="1175572" y="385970"/>
                  <a:pt x="1491763" y="379048"/>
                </a:cubicBezTo>
                <a:close/>
                <a:moveTo>
                  <a:pt x="3414299" y="30"/>
                </a:moveTo>
                <a:cubicBezTo>
                  <a:pt x="4833803" y="128010"/>
                  <a:pt x="4843303" y="2239598"/>
                  <a:pt x="4483381" y="3510256"/>
                </a:cubicBezTo>
                <a:cubicBezTo>
                  <a:pt x="3826515" y="5561950"/>
                  <a:pt x="2350253" y="5674132"/>
                  <a:pt x="1193825" y="5296817"/>
                </a:cubicBezTo>
                <a:cubicBezTo>
                  <a:pt x="572376" y="5065696"/>
                  <a:pt x="-120342" y="4320331"/>
                  <a:pt x="25146" y="3738313"/>
                </a:cubicBezTo>
                <a:cubicBezTo>
                  <a:pt x="306970" y="2665634"/>
                  <a:pt x="1397152" y="2703399"/>
                  <a:pt x="1856467" y="2037862"/>
                </a:cubicBezTo>
                <a:cubicBezTo>
                  <a:pt x="2295935" y="1275180"/>
                  <a:pt x="2188446" y="-7142"/>
                  <a:pt x="3414299" y="30"/>
                </a:cubicBezTo>
                <a:close/>
              </a:path>
            </a:pathLst>
          </a:custGeom>
          <a:solidFill>
            <a:schemeClr val="bg1">
              <a:lumMod val="95000"/>
            </a:schemeClr>
          </a:solidFill>
        </p:spPr>
        <p:txBody>
          <a:bodyPr wrap="square">
            <a:noAutofit/>
          </a:bodyPr>
          <a:lstStyle>
            <a:lvl1pPr>
              <a:defRPr sz="1200"/>
            </a:lvl1pPr>
          </a:lstStyle>
          <a:p>
            <a:endParaRPr lang="en-US"/>
          </a:p>
        </p:txBody>
      </p:sp>
      <p:sp>
        <p:nvSpPr>
          <p:cNvPr id="3" name="Date Placeholder 3">
            <a:extLst>
              <a:ext uri="{FF2B5EF4-FFF2-40B4-BE49-F238E27FC236}">
                <a16:creationId xmlns:a16="http://schemas.microsoft.com/office/drawing/2014/main" id="{38540739-EC53-4A0E-BF34-E2EF5DC073E0}"/>
              </a:ext>
            </a:extLst>
          </p:cNvPr>
          <p:cNvSpPr>
            <a:spLocks noGrp="1"/>
          </p:cNvSpPr>
          <p:nvPr>
            <p:ph type="dt" sz="half" idx="14"/>
          </p:nvPr>
        </p:nvSpPr>
        <p:spPr/>
        <p:txBody>
          <a:bodyPr/>
          <a:lstStyle>
            <a:lvl1pPr>
              <a:defRPr/>
            </a:lvl1pPr>
          </a:lstStyle>
          <a:p>
            <a:pPr>
              <a:defRPr/>
            </a:pPr>
            <a:fld id="{748279E3-F572-4CAE-AD78-F7F191253060}" type="datetimeFigureOut">
              <a:rPr lang="en-US"/>
              <a:pPr>
                <a:defRPr/>
              </a:pPr>
              <a:t>9/25/2024</a:t>
            </a:fld>
            <a:endParaRPr lang="en-US"/>
          </a:p>
        </p:txBody>
      </p:sp>
      <p:sp>
        <p:nvSpPr>
          <p:cNvPr id="4" name="Footer Placeholder 4">
            <a:extLst>
              <a:ext uri="{FF2B5EF4-FFF2-40B4-BE49-F238E27FC236}">
                <a16:creationId xmlns:a16="http://schemas.microsoft.com/office/drawing/2014/main" id="{A24EE609-9F80-4F34-923B-48FD3B4DD94D}"/>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8B5AC9A-5702-4A71-96F5-7B2F865A2086}"/>
              </a:ext>
            </a:extLst>
          </p:cNvPr>
          <p:cNvSpPr>
            <a:spLocks noGrp="1"/>
          </p:cNvSpPr>
          <p:nvPr>
            <p:ph type="sldNum" sz="quarter" idx="16"/>
          </p:nvPr>
        </p:nvSpPr>
        <p:spPr/>
        <p:txBody>
          <a:bodyPr/>
          <a:lstStyle>
            <a:lvl1pPr>
              <a:defRPr/>
            </a:lvl1pPr>
          </a:lstStyle>
          <a:p>
            <a:pPr>
              <a:defRPr/>
            </a:pPr>
            <a:fld id="{CA74B86D-31D4-4D71-B5CB-D4DFF2B32A88}" type="slidenum">
              <a:rPr lang="en-US"/>
              <a:pPr>
                <a:defRPr/>
              </a:pPr>
              <a:t>‹#›</a:t>
            </a:fld>
            <a:endParaRPr lang="en-US"/>
          </a:p>
        </p:txBody>
      </p:sp>
    </p:spTree>
    <p:extLst>
      <p:ext uri="{BB962C8B-B14F-4D97-AF65-F5344CB8AC3E}">
        <p14:creationId xmlns:p14="http://schemas.microsoft.com/office/powerpoint/2010/main" val="2052188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E15AD-652C-0503-1C5B-EF2B443C6A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6951F8-0090-AE3A-9A3A-D3C9D6BA3F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134965-5EEA-8B8D-96C9-A218F9E005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9E9F68-8C8E-261A-BC52-88650B6DFD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B5E0ED-EDFE-0CD9-A163-55627C3650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164120-1DAA-01EB-2614-AFEE27B0D1E3}"/>
              </a:ext>
            </a:extLst>
          </p:cNvPr>
          <p:cNvSpPr>
            <a:spLocks noGrp="1"/>
          </p:cNvSpPr>
          <p:nvPr>
            <p:ph type="dt" sz="half" idx="10"/>
          </p:nvPr>
        </p:nvSpPr>
        <p:spPr/>
        <p:txBody>
          <a:bodyPr/>
          <a:lstStyle/>
          <a:p>
            <a:fld id="{CE0C846E-A752-43C6-8FE3-00F95201CC2B}" type="datetimeFigureOut">
              <a:rPr lang="en-US" smtClean="0"/>
              <a:t>9/25/2024</a:t>
            </a:fld>
            <a:endParaRPr lang="en-US"/>
          </a:p>
        </p:txBody>
      </p:sp>
      <p:sp>
        <p:nvSpPr>
          <p:cNvPr id="8" name="Footer Placeholder 7">
            <a:extLst>
              <a:ext uri="{FF2B5EF4-FFF2-40B4-BE49-F238E27FC236}">
                <a16:creationId xmlns:a16="http://schemas.microsoft.com/office/drawing/2014/main" id="{3421B401-D427-B46B-C2FC-E4C1F78BBD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B29D08-B30B-4B28-4FB2-FF1D6135CA5E}"/>
              </a:ext>
            </a:extLst>
          </p:cNvPr>
          <p:cNvSpPr>
            <a:spLocks noGrp="1"/>
          </p:cNvSpPr>
          <p:nvPr>
            <p:ph type="sldNum" sz="quarter" idx="12"/>
          </p:nvPr>
        </p:nvSpPr>
        <p:spPr/>
        <p:txBody>
          <a:bodyPr/>
          <a:lstStyle/>
          <a:p>
            <a:fld id="{F39A8847-5A4B-48E4-8E3D-66B1E18974CF}" type="slidenum">
              <a:rPr lang="en-US" smtClean="0"/>
              <a:t>‹#›</a:t>
            </a:fld>
            <a:endParaRPr lang="en-US"/>
          </a:p>
        </p:txBody>
      </p:sp>
    </p:spTree>
    <p:extLst>
      <p:ext uri="{BB962C8B-B14F-4D97-AF65-F5344CB8AC3E}">
        <p14:creationId xmlns:p14="http://schemas.microsoft.com/office/powerpoint/2010/main" val="20680764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6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3203A4C-F079-4B3B-900B-9EED171E618C}"/>
              </a:ext>
            </a:extLst>
          </p:cNvPr>
          <p:cNvSpPr>
            <a:spLocks noGrp="1"/>
          </p:cNvSpPr>
          <p:nvPr>
            <p:ph type="pic" sz="quarter" idx="13"/>
          </p:nvPr>
        </p:nvSpPr>
        <p:spPr>
          <a:xfrm>
            <a:off x="552821" y="636468"/>
            <a:ext cx="5543179" cy="5585064"/>
          </a:xfrm>
          <a:custGeom>
            <a:avLst/>
            <a:gdLst>
              <a:gd name="connsiteX0" fmla="*/ 1405022 w 5543179"/>
              <a:gd name="connsiteY0" fmla="*/ 4778158 h 5585064"/>
              <a:gd name="connsiteX1" fmla="*/ 1411204 w 5543179"/>
              <a:gd name="connsiteY1" fmla="*/ 4781319 h 5585064"/>
              <a:gd name="connsiteX2" fmla="*/ 1396551 w 5543179"/>
              <a:gd name="connsiteY2" fmla="*/ 4795809 h 5585064"/>
              <a:gd name="connsiteX3" fmla="*/ 1389224 w 5543179"/>
              <a:gd name="connsiteY3" fmla="*/ 4788564 h 5585064"/>
              <a:gd name="connsiteX4" fmla="*/ 1403878 w 5543179"/>
              <a:gd name="connsiteY4" fmla="*/ 4781319 h 5585064"/>
              <a:gd name="connsiteX5" fmla="*/ 1405022 w 5543179"/>
              <a:gd name="connsiteY5" fmla="*/ 4778158 h 5585064"/>
              <a:gd name="connsiteX6" fmla="*/ 1620034 w 5543179"/>
              <a:gd name="connsiteY6" fmla="*/ 4209249 h 5585064"/>
              <a:gd name="connsiteX7" fmla="*/ 1584519 w 5543179"/>
              <a:gd name="connsiteY7" fmla="*/ 4255752 h 5585064"/>
              <a:gd name="connsiteX8" fmla="*/ 1521982 w 5543179"/>
              <a:gd name="connsiteY8" fmla="*/ 4339422 h 5585064"/>
              <a:gd name="connsiteX9" fmla="*/ 1614448 w 5543179"/>
              <a:gd name="connsiteY9" fmla="*/ 4231842 h 5585064"/>
              <a:gd name="connsiteX10" fmla="*/ 289236 w 5543179"/>
              <a:gd name="connsiteY10" fmla="*/ 2635021 h 5585064"/>
              <a:gd name="connsiteX11" fmla="*/ 285813 w 5543179"/>
              <a:gd name="connsiteY11" fmla="*/ 2638915 h 5585064"/>
              <a:gd name="connsiteX12" fmla="*/ 287600 w 5543179"/>
              <a:gd name="connsiteY12" fmla="*/ 2635320 h 5585064"/>
              <a:gd name="connsiteX13" fmla="*/ 292309 w 5543179"/>
              <a:gd name="connsiteY13" fmla="*/ 2625851 h 5585064"/>
              <a:gd name="connsiteX14" fmla="*/ 291728 w 5543179"/>
              <a:gd name="connsiteY14" fmla="*/ 2630354 h 5585064"/>
              <a:gd name="connsiteX15" fmla="*/ 289760 w 5543179"/>
              <a:gd name="connsiteY15" fmla="*/ 2630977 h 5585064"/>
              <a:gd name="connsiteX16" fmla="*/ 204555 w 5543179"/>
              <a:gd name="connsiteY16" fmla="*/ 2624838 h 5585064"/>
              <a:gd name="connsiteX17" fmla="*/ 204555 w 5543179"/>
              <a:gd name="connsiteY17" fmla="*/ 2631897 h 5585064"/>
              <a:gd name="connsiteX18" fmla="*/ 212119 w 5543179"/>
              <a:gd name="connsiteY18" fmla="*/ 2631897 h 5585064"/>
              <a:gd name="connsiteX19" fmla="*/ 204555 w 5543179"/>
              <a:gd name="connsiteY19" fmla="*/ 2624838 h 5585064"/>
              <a:gd name="connsiteX20" fmla="*/ 190186 w 5543179"/>
              <a:gd name="connsiteY20" fmla="*/ 2617529 h 5585064"/>
              <a:gd name="connsiteX21" fmla="*/ 182875 w 5543179"/>
              <a:gd name="connsiteY21" fmla="*/ 2624838 h 5585064"/>
              <a:gd name="connsiteX22" fmla="*/ 190186 w 5543179"/>
              <a:gd name="connsiteY22" fmla="*/ 2617529 h 5585064"/>
              <a:gd name="connsiteX23" fmla="*/ 321682 w 5543179"/>
              <a:gd name="connsiteY23" fmla="*/ 2559455 h 5585064"/>
              <a:gd name="connsiteX24" fmla="*/ 321682 w 5543179"/>
              <a:gd name="connsiteY24" fmla="*/ 2566781 h 5585064"/>
              <a:gd name="connsiteX25" fmla="*/ 292309 w 5543179"/>
              <a:gd name="connsiteY25" fmla="*/ 2625851 h 5585064"/>
              <a:gd name="connsiteX26" fmla="*/ 292369 w 5543179"/>
              <a:gd name="connsiteY26" fmla="*/ 2625395 h 5585064"/>
              <a:gd name="connsiteX27" fmla="*/ 285039 w 5543179"/>
              <a:gd name="connsiteY27" fmla="*/ 2632469 h 5585064"/>
              <a:gd name="connsiteX28" fmla="*/ 289760 w 5543179"/>
              <a:gd name="connsiteY28" fmla="*/ 2630977 h 5585064"/>
              <a:gd name="connsiteX29" fmla="*/ 287600 w 5543179"/>
              <a:gd name="connsiteY29" fmla="*/ 2635320 h 5585064"/>
              <a:gd name="connsiteX30" fmla="*/ 276873 w 5543179"/>
              <a:gd name="connsiteY30" fmla="*/ 2637276 h 5585064"/>
              <a:gd name="connsiteX31" fmla="*/ 276134 w 5543179"/>
              <a:gd name="connsiteY31" fmla="*/ 2637048 h 5585064"/>
              <a:gd name="connsiteX32" fmla="*/ 272702 w 5543179"/>
              <a:gd name="connsiteY32" fmla="*/ 2638037 h 5585064"/>
              <a:gd name="connsiteX33" fmla="*/ 263053 w 5543179"/>
              <a:gd name="connsiteY33" fmla="*/ 2639796 h 5585064"/>
              <a:gd name="connsiteX34" fmla="*/ 263632 w 5543179"/>
              <a:gd name="connsiteY34" fmla="*/ 2640648 h 5585064"/>
              <a:gd name="connsiteX35" fmla="*/ 254657 w 5543179"/>
              <a:gd name="connsiteY35" fmla="*/ 2643231 h 5585064"/>
              <a:gd name="connsiteX36" fmla="*/ 233739 w 5543179"/>
              <a:gd name="connsiteY36" fmla="*/ 2661775 h 5585064"/>
              <a:gd name="connsiteX37" fmla="*/ 307278 w 5543179"/>
              <a:gd name="connsiteY37" fmla="*/ 2566781 h 5585064"/>
              <a:gd name="connsiteX38" fmla="*/ 321682 w 5543179"/>
              <a:gd name="connsiteY38" fmla="*/ 2559455 h 5585064"/>
              <a:gd name="connsiteX39" fmla="*/ 503142 w 5543179"/>
              <a:gd name="connsiteY39" fmla="*/ 2484667 h 5585064"/>
              <a:gd name="connsiteX40" fmla="*/ 490837 w 5543179"/>
              <a:gd name="connsiteY40" fmla="*/ 2503285 h 5585064"/>
              <a:gd name="connsiteX41" fmla="*/ 455842 w 5543179"/>
              <a:gd name="connsiteY41" fmla="*/ 2543946 h 5585064"/>
              <a:gd name="connsiteX42" fmla="*/ 501154 w 5543179"/>
              <a:gd name="connsiteY42" fmla="*/ 2526156 h 5585064"/>
              <a:gd name="connsiteX43" fmla="*/ 518276 w 5543179"/>
              <a:gd name="connsiteY43" fmla="*/ 2499274 h 5585064"/>
              <a:gd name="connsiteX44" fmla="*/ 503565 w 5543179"/>
              <a:gd name="connsiteY44" fmla="*/ 2486515 h 5585064"/>
              <a:gd name="connsiteX45" fmla="*/ 422312 w 5543179"/>
              <a:gd name="connsiteY45" fmla="*/ 2406437 h 5585064"/>
              <a:gd name="connsiteX46" fmla="*/ 406578 w 5543179"/>
              <a:gd name="connsiteY46" fmla="*/ 2416352 h 5585064"/>
              <a:gd name="connsiteX47" fmla="*/ 394887 w 5543179"/>
              <a:gd name="connsiteY47" fmla="*/ 2427222 h 5585064"/>
              <a:gd name="connsiteX48" fmla="*/ 387577 w 5543179"/>
              <a:gd name="connsiteY48" fmla="*/ 2478643 h 5585064"/>
              <a:gd name="connsiteX49" fmla="*/ 413038 w 5543179"/>
              <a:gd name="connsiteY49" fmla="*/ 2441873 h 5585064"/>
              <a:gd name="connsiteX50" fmla="*/ 426960 w 5543179"/>
              <a:gd name="connsiteY50" fmla="*/ 2421871 h 5585064"/>
              <a:gd name="connsiteX51" fmla="*/ 426137 w 5543179"/>
              <a:gd name="connsiteY51" fmla="*/ 2420478 h 5585064"/>
              <a:gd name="connsiteX52" fmla="*/ 422241 w 5543179"/>
              <a:gd name="connsiteY52" fmla="*/ 2411395 h 5585064"/>
              <a:gd name="connsiteX53" fmla="*/ 4607747 w 5543179"/>
              <a:gd name="connsiteY53" fmla="*/ 2390077 h 5585064"/>
              <a:gd name="connsiteX54" fmla="*/ 4582301 w 5543179"/>
              <a:gd name="connsiteY54" fmla="*/ 2419330 h 5585064"/>
              <a:gd name="connsiteX55" fmla="*/ 4603985 w 5543179"/>
              <a:gd name="connsiteY55" fmla="*/ 2402362 h 5585064"/>
              <a:gd name="connsiteX56" fmla="*/ 4613404 w 5543179"/>
              <a:gd name="connsiteY56" fmla="*/ 2395734 h 5585064"/>
              <a:gd name="connsiteX57" fmla="*/ 51030 w 5543179"/>
              <a:gd name="connsiteY57" fmla="*/ 2383614 h 5585064"/>
              <a:gd name="connsiteX58" fmla="*/ 53545 w 5543179"/>
              <a:gd name="connsiteY58" fmla="*/ 2384434 h 5585064"/>
              <a:gd name="connsiteX59" fmla="*/ 57944 w 5543179"/>
              <a:gd name="connsiteY59" fmla="*/ 2385867 h 5585064"/>
              <a:gd name="connsiteX60" fmla="*/ 69641 w 5543179"/>
              <a:gd name="connsiteY60" fmla="*/ 2389676 h 5585064"/>
              <a:gd name="connsiteX61" fmla="*/ 73954 w 5543179"/>
              <a:gd name="connsiteY61" fmla="*/ 2391081 h 5585064"/>
              <a:gd name="connsiteX62" fmla="*/ 76535 w 5543179"/>
              <a:gd name="connsiteY62" fmla="*/ 2391922 h 5585064"/>
              <a:gd name="connsiteX63" fmla="*/ 88380 w 5543179"/>
              <a:gd name="connsiteY63" fmla="*/ 2395779 h 5585064"/>
              <a:gd name="connsiteX64" fmla="*/ 94168 w 5543179"/>
              <a:gd name="connsiteY64" fmla="*/ 2397664 h 5585064"/>
              <a:gd name="connsiteX65" fmla="*/ 94457 w 5543179"/>
              <a:gd name="connsiteY65" fmla="*/ 2397759 h 5585064"/>
              <a:gd name="connsiteX66" fmla="*/ 95146 w 5543179"/>
              <a:gd name="connsiteY66" fmla="*/ 2397982 h 5585064"/>
              <a:gd name="connsiteX67" fmla="*/ 94168 w 5543179"/>
              <a:gd name="connsiteY67" fmla="*/ 2397664 h 5585064"/>
              <a:gd name="connsiteX68" fmla="*/ 89632 w 5543179"/>
              <a:gd name="connsiteY68" fmla="*/ 2396186 h 5585064"/>
              <a:gd name="connsiteX69" fmla="*/ 88380 w 5543179"/>
              <a:gd name="connsiteY69" fmla="*/ 2395779 h 5585064"/>
              <a:gd name="connsiteX70" fmla="*/ 73954 w 5543179"/>
              <a:gd name="connsiteY70" fmla="*/ 2391081 h 5585064"/>
              <a:gd name="connsiteX71" fmla="*/ 57944 w 5543179"/>
              <a:gd name="connsiteY71" fmla="*/ 2385867 h 5585064"/>
              <a:gd name="connsiteX72" fmla="*/ 56544 w 5543179"/>
              <a:gd name="connsiteY72" fmla="*/ 2385410 h 5585064"/>
              <a:gd name="connsiteX73" fmla="*/ 53545 w 5543179"/>
              <a:gd name="connsiteY73" fmla="*/ 2384434 h 5585064"/>
              <a:gd name="connsiteX74" fmla="*/ 51719 w 5543179"/>
              <a:gd name="connsiteY74" fmla="*/ 2383839 h 5585064"/>
              <a:gd name="connsiteX75" fmla="*/ 51030 w 5543179"/>
              <a:gd name="connsiteY75" fmla="*/ 2383614 h 5585064"/>
              <a:gd name="connsiteX76" fmla="*/ 488157 w 5543179"/>
              <a:gd name="connsiteY76" fmla="*/ 2343622 h 5585064"/>
              <a:gd name="connsiteX77" fmla="*/ 483676 w 5543179"/>
              <a:gd name="connsiteY77" fmla="*/ 2344439 h 5585064"/>
              <a:gd name="connsiteX78" fmla="*/ 482938 w 5543179"/>
              <a:gd name="connsiteY78" fmla="*/ 2344211 h 5585064"/>
              <a:gd name="connsiteX79" fmla="*/ 479505 w 5543179"/>
              <a:gd name="connsiteY79" fmla="*/ 2345200 h 5585064"/>
              <a:gd name="connsiteX80" fmla="*/ 469856 w 5543179"/>
              <a:gd name="connsiteY80" fmla="*/ 2346959 h 5585064"/>
              <a:gd name="connsiteX81" fmla="*/ 470435 w 5543179"/>
              <a:gd name="connsiteY81" fmla="*/ 2347811 h 5585064"/>
              <a:gd name="connsiteX82" fmla="*/ 468660 w 5543179"/>
              <a:gd name="connsiteY82" fmla="*/ 2348322 h 5585064"/>
              <a:gd name="connsiteX83" fmla="*/ 453279 w 5543179"/>
              <a:gd name="connsiteY83" fmla="*/ 2366096 h 5585064"/>
              <a:gd name="connsiteX84" fmla="*/ 440542 w 5543179"/>
              <a:gd name="connsiteY84" fmla="*/ 2383223 h 5585064"/>
              <a:gd name="connsiteX85" fmla="*/ 440542 w 5543179"/>
              <a:gd name="connsiteY85" fmla="*/ 2383592 h 5585064"/>
              <a:gd name="connsiteX86" fmla="*/ 439658 w 5543179"/>
              <a:gd name="connsiteY86" fmla="*/ 2393761 h 5585064"/>
              <a:gd name="connsiteX87" fmla="*/ 445990 w 5543179"/>
              <a:gd name="connsiteY87" fmla="*/ 2395558 h 5585064"/>
              <a:gd name="connsiteX88" fmla="*/ 471524 w 5543179"/>
              <a:gd name="connsiteY88" fmla="*/ 2362379 h 5585064"/>
              <a:gd name="connsiteX89" fmla="*/ 476505 w 5543179"/>
              <a:gd name="connsiteY89" fmla="*/ 2356761 h 5585064"/>
              <a:gd name="connsiteX90" fmla="*/ 476146 w 5543179"/>
              <a:gd name="connsiteY90" fmla="*/ 2356231 h 5585064"/>
              <a:gd name="connsiteX91" fmla="*/ 471719 w 5543179"/>
              <a:gd name="connsiteY91" fmla="*/ 2349707 h 5585064"/>
              <a:gd name="connsiteX92" fmla="*/ 470435 w 5543179"/>
              <a:gd name="connsiteY92" fmla="*/ 2347811 h 5585064"/>
              <a:gd name="connsiteX93" fmla="*/ 479505 w 5543179"/>
              <a:gd name="connsiteY93" fmla="*/ 2345200 h 5585064"/>
              <a:gd name="connsiteX94" fmla="*/ 483676 w 5543179"/>
              <a:gd name="connsiteY94" fmla="*/ 2344439 h 5585064"/>
              <a:gd name="connsiteX95" fmla="*/ 486625 w 5543179"/>
              <a:gd name="connsiteY95" fmla="*/ 2345348 h 5585064"/>
              <a:gd name="connsiteX96" fmla="*/ 504549 w 5543179"/>
              <a:gd name="connsiteY96" fmla="*/ 2325136 h 5585064"/>
              <a:gd name="connsiteX97" fmla="*/ 502936 w 5543179"/>
              <a:gd name="connsiteY97" fmla="*/ 2325325 h 5585064"/>
              <a:gd name="connsiteX98" fmla="*/ 501089 w 5543179"/>
              <a:gd name="connsiteY98" fmla="*/ 2329036 h 5585064"/>
              <a:gd name="connsiteX99" fmla="*/ 5067940 w 5543179"/>
              <a:gd name="connsiteY99" fmla="*/ 2266854 h 5585064"/>
              <a:gd name="connsiteX100" fmla="*/ 4994826 w 5543179"/>
              <a:gd name="connsiteY100" fmla="*/ 2339962 h 5585064"/>
              <a:gd name="connsiteX101" fmla="*/ 781981 w 5543179"/>
              <a:gd name="connsiteY101" fmla="*/ 2239762 h 5585064"/>
              <a:gd name="connsiteX102" fmla="*/ 755390 w 5543179"/>
              <a:gd name="connsiteY102" fmla="*/ 2268419 h 5585064"/>
              <a:gd name="connsiteX103" fmla="*/ 754774 w 5543179"/>
              <a:gd name="connsiteY103" fmla="*/ 2273367 h 5585064"/>
              <a:gd name="connsiteX104" fmla="*/ 746808 w 5543179"/>
              <a:gd name="connsiteY104" fmla="*/ 2292620 h 5585064"/>
              <a:gd name="connsiteX105" fmla="*/ 776158 w 5543179"/>
              <a:gd name="connsiteY105" fmla="*/ 2261492 h 5585064"/>
              <a:gd name="connsiteX106" fmla="*/ 781504 w 5543179"/>
              <a:gd name="connsiteY106" fmla="*/ 2240841 h 5585064"/>
              <a:gd name="connsiteX107" fmla="*/ 5048789 w 5543179"/>
              <a:gd name="connsiteY107" fmla="*/ 2123151 h 5585064"/>
              <a:gd name="connsiteX108" fmla="*/ 4993619 w 5543179"/>
              <a:gd name="connsiteY108" fmla="*/ 2170078 h 5585064"/>
              <a:gd name="connsiteX109" fmla="*/ 4986888 w 5543179"/>
              <a:gd name="connsiteY109" fmla="*/ 2186090 h 5585064"/>
              <a:gd name="connsiteX110" fmla="*/ 5004785 w 5543179"/>
              <a:gd name="connsiteY110" fmla="*/ 2168222 h 5585064"/>
              <a:gd name="connsiteX111" fmla="*/ 5015970 w 5543179"/>
              <a:gd name="connsiteY111" fmla="*/ 1444439 h 5585064"/>
              <a:gd name="connsiteX112" fmla="*/ 5002157 w 5543179"/>
              <a:gd name="connsiteY112" fmla="*/ 1447177 h 5585064"/>
              <a:gd name="connsiteX113" fmla="*/ 4996080 w 5543179"/>
              <a:gd name="connsiteY113" fmla="*/ 1450213 h 5585064"/>
              <a:gd name="connsiteX114" fmla="*/ 4997779 w 5543179"/>
              <a:gd name="connsiteY114" fmla="*/ 1450582 h 5585064"/>
              <a:gd name="connsiteX115" fmla="*/ 5025309 w 5543179"/>
              <a:gd name="connsiteY115" fmla="*/ 1464013 h 5585064"/>
              <a:gd name="connsiteX116" fmla="*/ 5026963 w 5543179"/>
              <a:gd name="connsiteY116" fmla="*/ 1455393 h 5585064"/>
              <a:gd name="connsiteX117" fmla="*/ 5015970 w 5543179"/>
              <a:gd name="connsiteY117" fmla="*/ 1444439 h 5585064"/>
              <a:gd name="connsiteX118" fmla="*/ 4929730 w 5543179"/>
              <a:gd name="connsiteY118" fmla="*/ 1411053 h 5585064"/>
              <a:gd name="connsiteX119" fmla="*/ 4937041 w 5543179"/>
              <a:gd name="connsiteY119" fmla="*/ 1425675 h 5585064"/>
              <a:gd name="connsiteX120" fmla="*/ 4937041 w 5543179"/>
              <a:gd name="connsiteY120" fmla="*/ 1411053 h 5585064"/>
              <a:gd name="connsiteX121" fmla="*/ 5022417 w 5543179"/>
              <a:gd name="connsiteY121" fmla="*/ 1400997 h 5585064"/>
              <a:gd name="connsiteX122" fmla="*/ 5021391 w 5543179"/>
              <a:gd name="connsiteY122" fmla="*/ 1402793 h 5585064"/>
              <a:gd name="connsiteX123" fmla="*/ 5017630 w 5543179"/>
              <a:gd name="connsiteY123" fmla="*/ 1403734 h 5585064"/>
              <a:gd name="connsiteX124" fmla="*/ 5025152 w 5543179"/>
              <a:gd name="connsiteY124" fmla="*/ 1396210 h 5585064"/>
              <a:gd name="connsiteX125" fmla="*/ 5024212 w 5543179"/>
              <a:gd name="connsiteY125" fmla="*/ 1399971 h 5585064"/>
              <a:gd name="connsiteX126" fmla="*/ 5022417 w 5543179"/>
              <a:gd name="connsiteY126" fmla="*/ 1400997 h 5585064"/>
              <a:gd name="connsiteX127" fmla="*/ 4929730 w 5543179"/>
              <a:gd name="connsiteY127" fmla="*/ 1381808 h 5585064"/>
              <a:gd name="connsiteX128" fmla="*/ 4922419 w 5543179"/>
              <a:gd name="connsiteY128" fmla="*/ 1389119 h 5585064"/>
              <a:gd name="connsiteX129" fmla="*/ 4929730 w 5543179"/>
              <a:gd name="connsiteY129" fmla="*/ 1381808 h 5585064"/>
              <a:gd name="connsiteX130" fmla="*/ 1699034 w 5543179"/>
              <a:gd name="connsiteY130" fmla="*/ 1215547 h 5585064"/>
              <a:gd name="connsiteX131" fmla="*/ 1674519 w 5543179"/>
              <a:gd name="connsiteY131" fmla="*/ 1235468 h 5585064"/>
              <a:gd name="connsiteX132" fmla="*/ 1418392 w 5543179"/>
              <a:gd name="connsiteY132" fmla="*/ 1484255 h 5585064"/>
              <a:gd name="connsiteX133" fmla="*/ 1389148 w 5543179"/>
              <a:gd name="connsiteY133" fmla="*/ 1513493 h 5585064"/>
              <a:gd name="connsiteX134" fmla="*/ 1367217 w 5543179"/>
              <a:gd name="connsiteY134" fmla="*/ 1535423 h 5585064"/>
              <a:gd name="connsiteX135" fmla="*/ 1302800 w 5543179"/>
              <a:gd name="connsiteY135" fmla="*/ 1603444 h 5585064"/>
              <a:gd name="connsiteX136" fmla="*/ 1302038 w 5543179"/>
              <a:gd name="connsiteY136" fmla="*/ 1607163 h 5585064"/>
              <a:gd name="connsiteX137" fmla="*/ 1278849 w 5543179"/>
              <a:gd name="connsiteY137" fmla="*/ 1655591 h 5585064"/>
              <a:gd name="connsiteX138" fmla="*/ 1274336 w 5543179"/>
              <a:gd name="connsiteY138" fmla="*/ 1662256 h 5585064"/>
              <a:gd name="connsiteX139" fmla="*/ 1302334 w 5543179"/>
              <a:gd name="connsiteY139" fmla="*/ 1637729 h 5585064"/>
              <a:gd name="connsiteX140" fmla="*/ 1377786 w 5543179"/>
              <a:gd name="connsiteY140" fmla="*/ 1574292 h 5585064"/>
              <a:gd name="connsiteX141" fmla="*/ 1442635 w 5543179"/>
              <a:gd name="connsiteY141" fmla="*/ 1499009 h 5585064"/>
              <a:gd name="connsiteX142" fmla="*/ 1683906 w 5543179"/>
              <a:gd name="connsiteY142" fmla="*/ 1230347 h 5585064"/>
              <a:gd name="connsiteX143" fmla="*/ 4556628 w 5543179"/>
              <a:gd name="connsiteY143" fmla="*/ 1199025 h 5585064"/>
              <a:gd name="connsiteX144" fmla="*/ 4558095 w 5543179"/>
              <a:gd name="connsiteY144" fmla="*/ 1203378 h 5585064"/>
              <a:gd name="connsiteX145" fmla="*/ 4559401 w 5543179"/>
              <a:gd name="connsiteY145" fmla="*/ 1207251 h 5585064"/>
              <a:gd name="connsiteX146" fmla="*/ 4559614 w 5543179"/>
              <a:gd name="connsiteY146" fmla="*/ 1207883 h 5585064"/>
              <a:gd name="connsiteX147" fmla="*/ 4564814 w 5543179"/>
              <a:gd name="connsiteY147" fmla="*/ 1223306 h 5585064"/>
              <a:gd name="connsiteX148" fmla="*/ 4565986 w 5543179"/>
              <a:gd name="connsiteY148" fmla="*/ 1226786 h 5585064"/>
              <a:gd name="connsiteX149" fmla="*/ 4567601 w 5543179"/>
              <a:gd name="connsiteY149" fmla="*/ 1231574 h 5585064"/>
              <a:gd name="connsiteX150" fmla="*/ 4569453 w 5543179"/>
              <a:gd name="connsiteY150" fmla="*/ 1237067 h 5585064"/>
              <a:gd name="connsiteX151" fmla="*/ 4570626 w 5543179"/>
              <a:gd name="connsiteY151" fmla="*/ 1240546 h 5585064"/>
              <a:gd name="connsiteX152" fmla="*/ 4571489 w 5543179"/>
              <a:gd name="connsiteY152" fmla="*/ 1243107 h 5585064"/>
              <a:gd name="connsiteX153" fmla="*/ 4574163 w 5543179"/>
              <a:gd name="connsiteY153" fmla="*/ 1251037 h 5585064"/>
              <a:gd name="connsiteX154" fmla="*/ 4576038 w 5543179"/>
              <a:gd name="connsiteY154" fmla="*/ 1256602 h 5585064"/>
              <a:gd name="connsiteX155" fmla="*/ 4577673 w 5543179"/>
              <a:gd name="connsiteY155" fmla="*/ 1261449 h 5585064"/>
              <a:gd name="connsiteX156" fmla="*/ 4578465 w 5543179"/>
              <a:gd name="connsiteY156" fmla="*/ 1263798 h 5585064"/>
              <a:gd name="connsiteX157" fmla="*/ 4578812 w 5543179"/>
              <a:gd name="connsiteY157" fmla="*/ 1264827 h 5585064"/>
              <a:gd name="connsiteX158" fmla="*/ 4577673 w 5543179"/>
              <a:gd name="connsiteY158" fmla="*/ 1261449 h 5585064"/>
              <a:gd name="connsiteX159" fmla="*/ 4574163 w 5543179"/>
              <a:gd name="connsiteY159" fmla="*/ 1251037 h 5585064"/>
              <a:gd name="connsiteX160" fmla="*/ 4570626 w 5543179"/>
              <a:gd name="connsiteY160" fmla="*/ 1240546 h 5585064"/>
              <a:gd name="connsiteX161" fmla="*/ 4567601 w 5543179"/>
              <a:gd name="connsiteY161" fmla="*/ 1231574 h 5585064"/>
              <a:gd name="connsiteX162" fmla="*/ 4564814 w 5543179"/>
              <a:gd name="connsiteY162" fmla="*/ 1223306 h 5585064"/>
              <a:gd name="connsiteX163" fmla="*/ 4563951 w 5543179"/>
              <a:gd name="connsiteY163" fmla="*/ 1220745 h 5585064"/>
              <a:gd name="connsiteX164" fmla="*/ 4559614 w 5543179"/>
              <a:gd name="connsiteY164" fmla="*/ 1207883 h 5585064"/>
              <a:gd name="connsiteX165" fmla="*/ 4558095 w 5543179"/>
              <a:gd name="connsiteY165" fmla="*/ 1203378 h 5585064"/>
              <a:gd name="connsiteX166" fmla="*/ 4556975 w 5543179"/>
              <a:gd name="connsiteY166" fmla="*/ 1200053 h 5585064"/>
              <a:gd name="connsiteX167" fmla="*/ 4556628 w 5543179"/>
              <a:gd name="connsiteY167" fmla="*/ 1199025 h 5585064"/>
              <a:gd name="connsiteX168" fmla="*/ 4614969 w 5543179"/>
              <a:gd name="connsiteY168" fmla="*/ 233445 h 5585064"/>
              <a:gd name="connsiteX169" fmla="*/ 4564084 w 5543179"/>
              <a:gd name="connsiteY169" fmla="*/ 284330 h 5585064"/>
              <a:gd name="connsiteX170" fmla="*/ 4614969 w 5543179"/>
              <a:gd name="connsiteY170" fmla="*/ 233445 h 5585064"/>
              <a:gd name="connsiteX171" fmla="*/ 4381155 w 5543179"/>
              <a:gd name="connsiteY171" fmla="*/ 0 h 5585064"/>
              <a:gd name="connsiteX172" fmla="*/ 4366784 w 5543179"/>
              <a:gd name="connsiteY172" fmla="*/ 372802 h 5585064"/>
              <a:gd name="connsiteX173" fmla="*/ 4395840 w 5543179"/>
              <a:gd name="connsiteY173" fmla="*/ 398417 h 5585064"/>
              <a:gd name="connsiteX174" fmla="*/ 4401467 w 5543179"/>
              <a:gd name="connsiteY174" fmla="*/ 403172 h 5585064"/>
              <a:gd name="connsiteX175" fmla="*/ 4403758 w 5543179"/>
              <a:gd name="connsiteY175" fmla="*/ 401302 h 5585064"/>
              <a:gd name="connsiteX176" fmla="*/ 4402457 w 5543179"/>
              <a:gd name="connsiteY176" fmla="*/ 404007 h 5585064"/>
              <a:gd name="connsiteX177" fmla="*/ 4411880 w 5543179"/>
              <a:gd name="connsiteY177" fmla="*/ 411970 h 5585064"/>
              <a:gd name="connsiteX178" fmla="*/ 4425273 w 5543179"/>
              <a:gd name="connsiteY178" fmla="*/ 424222 h 5585064"/>
              <a:gd name="connsiteX179" fmla="*/ 4856370 w 5543179"/>
              <a:gd name="connsiteY179" fmla="*/ 628897 h 5585064"/>
              <a:gd name="connsiteX180" fmla="*/ 4768616 w 5543179"/>
              <a:gd name="connsiteY180" fmla="*/ 741949 h 5585064"/>
              <a:gd name="connsiteX181" fmla="*/ 4717205 w 5543179"/>
              <a:gd name="connsiteY181" fmla="*/ 801589 h 5585064"/>
              <a:gd name="connsiteX182" fmla="*/ 4689825 w 5543179"/>
              <a:gd name="connsiteY182" fmla="*/ 857798 h 5585064"/>
              <a:gd name="connsiteX183" fmla="*/ 4649567 w 5543179"/>
              <a:gd name="connsiteY183" fmla="*/ 921734 h 5585064"/>
              <a:gd name="connsiteX184" fmla="*/ 4464153 w 5543179"/>
              <a:gd name="connsiteY184" fmla="*/ 1148077 h 5585064"/>
              <a:gd name="connsiteX185" fmla="*/ 4451803 w 5543179"/>
              <a:gd name="connsiteY185" fmla="*/ 1161343 h 5585064"/>
              <a:gd name="connsiteX186" fmla="*/ 4458421 w 5543179"/>
              <a:gd name="connsiteY186" fmla="*/ 1160479 h 5585064"/>
              <a:gd name="connsiteX187" fmla="*/ 4542258 w 5543179"/>
              <a:gd name="connsiteY187" fmla="*/ 1162469 h 5585064"/>
              <a:gd name="connsiteX188" fmla="*/ 4549569 w 5543179"/>
              <a:gd name="connsiteY188" fmla="*/ 1176839 h 5585064"/>
              <a:gd name="connsiteX189" fmla="*/ 4556628 w 5543179"/>
              <a:gd name="connsiteY189" fmla="*/ 1176839 h 5585064"/>
              <a:gd name="connsiteX190" fmla="*/ 4644357 w 5543179"/>
              <a:gd name="connsiteY190" fmla="*/ 1169780 h 5585064"/>
              <a:gd name="connsiteX191" fmla="*/ 4659231 w 5543179"/>
              <a:gd name="connsiteY191" fmla="*/ 1191714 h 5585064"/>
              <a:gd name="connsiteX192" fmla="*/ 4680911 w 5543179"/>
              <a:gd name="connsiteY192" fmla="*/ 1286761 h 5585064"/>
              <a:gd name="connsiteX193" fmla="*/ 4695784 w 5543179"/>
              <a:gd name="connsiteY193" fmla="*/ 1308695 h 5585064"/>
              <a:gd name="connsiteX194" fmla="*/ 4761329 w 5543179"/>
              <a:gd name="connsiteY194" fmla="*/ 1359873 h 5585064"/>
              <a:gd name="connsiteX195" fmla="*/ 4776204 w 5543179"/>
              <a:gd name="connsiteY195" fmla="*/ 1381808 h 5585064"/>
              <a:gd name="connsiteX196" fmla="*/ 4768641 w 5543179"/>
              <a:gd name="connsiteY196" fmla="*/ 1396430 h 5585064"/>
              <a:gd name="connsiteX197" fmla="*/ 4790572 w 5543179"/>
              <a:gd name="connsiteY197" fmla="*/ 1396430 h 5585064"/>
              <a:gd name="connsiteX198" fmla="*/ 4812758 w 5543179"/>
              <a:gd name="connsiteY198" fmla="*/ 1381808 h 5585064"/>
              <a:gd name="connsiteX199" fmla="*/ 4863932 w 5543179"/>
              <a:gd name="connsiteY199" fmla="*/ 1337940 h 5585064"/>
              <a:gd name="connsiteX200" fmla="*/ 4907797 w 5543179"/>
              <a:gd name="connsiteY200" fmla="*/ 1323317 h 5585064"/>
              <a:gd name="connsiteX201" fmla="*/ 4973343 w 5543179"/>
              <a:gd name="connsiteY201" fmla="*/ 1352562 h 5585064"/>
              <a:gd name="connsiteX202" fmla="*/ 4973343 w 5543179"/>
              <a:gd name="connsiteY202" fmla="*/ 1359873 h 5585064"/>
              <a:gd name="connsiteX203" fmla="*/ 5002586 w 5543179"/>
              <a:gd name="connsiteY203" fmla="*/ 1345252 h 5585064"/>
              <a:gd name="connsiteX204" fmla="*/ 5010149 w 5543179"/>
              <a:gd name="connsiteY204" fmla="*/ 1337940 h 5585064"/>
              <a:gd name="connsiteX205" fmla="*/ 5024770 w 5543179"/>
              <a:gd name="connsiteY205" fmla="*/ 1345252 h 5585064"/>
              <a:gd name="connsiteX206" fmla="*/ 5031829 w 5543179"/>
              <a:gd name="connsiteY206" fmla="*/ 1352562 h 5585064"/>
              <a:gd name="connsiteX207" fmla="*/ 5031829 w 5543179"/>
              <a:gd name="connsiteY207" fmla="*/ 1367185 h 5585064"/>
              <a:gd name="connsiteX208" fmla="*/ 5031829 w 5543179"/>
              <a:gd name="connsiteY208" fmla="*/ 1381808 h 5585064"/>
              <a:gd name="connsiteX209" fmla="*/ 5017459 w 5543179"/>
              <a:gd name="connsiteY209" fmla="*/ 1403742 h 5585064"/>
              <a:gd name="connsiteX210" fmla="*/ 5017378 w 5543179"/>
              <a:gd name="connsiteY210" fmla="*/ 1403742 h 5585064"/>
              <a:gd name="connsiteX211" fmla="*/ 5017378 w 5543179"/>
              <a:gd name="connsiteY211" fmla="*/ 1403810 h 5585064"/>
              <a:gd name="connsiteX212" fmla="*/ 5017378 w 5543179"/>
              <a:gd name="connsiteY212" fmla="*/ 1410320 h 5585064"/>
              <a:gd name="connsiteX213" fmla="*/ 4980946 w 5543179"/>
              <a:gd name="connsiteY213" fmla="*/ 1432638 h 5585064"/>
              <a:gd name="connsiteX214" fmla="*/ 4995519 w 5543179"/>
              <a:gd name="connsiteY214" fmla="*/ 1410320 h 5585064"/>
              <a:gd name="connsiteX215" fmla="*/ 5006355 w 5543179"/>
              <a:gd name="connsiteY215" fmla="*/ 1406600 h 5585064"/>
              <a:gd name="connsiteX216" fmla="*/ 5014826 w 5543179"/>
              <a:gd name="connsiteY216" fmla="*/ 1403742 h 5585064"/>
              <a:gd name="connsiteX217" fmla="*/ 4991954 w 5543179"/>
              <a:gd name="connsiteY217" fmla="*/ 1403742 h 5585064"/>
              <a:gd name="connsiteX218" fmla="*/ 4973343 w 5543179"/>
              <a:gd name="connsiteY218" fmla="*/ 1403742 h 5585064"/>
              <a:gd name="connsiteX219" fmla="*/ 4980906 w 5543179"/>
              <a:gd name="connsiteY219" fmla="*/ 1418365 h 5585064"/>
              <a:gd name="connsiteX220" fmla="*/ 4966284 w 5543179"/>
              <a:gd name="connsiteY220" fmla="*/ 1411053 h 5585064"/>
              <a:gd name="connsiteX221" fmla="*/ 4973343 w 5543179"/>
              <a:gd name="connsiteY221" fmla="*/ 1418365 h 5585064"/>
              <a:gd name="connsiteX222" fmla="*/ 4958973 w 5543179"/>
              <a:gd name="connsiteY222" fmla="*/ 1425675 h 5585064"/>
              <a:gd name="connsiteX223" fmla="*/ 4980906 w 5543179"/>
              <a:gd name="connsiteY223" fmla="*/ 1418365 h 5585064"/>
              <a:gd name="connsiteX224" fmla="*/ 4959517 w 5543179"/>
              <a:gd name="connsiteY224" fmla="*/ 1435386 h 5585064"/>
              <a:gd name="connsiteX225" fmla="*/ 4952818 w 5543179"/>
              <a:gd name="connsiteY225" fmla="*/ 1440815 h 5585064"/>
              <a:gd name="connsiteX226" fmla="*/ 4981821 w 5543179"/>
              <a:gd name="connsiteY226" fmla="*/ 1447117 h 5585064"/>
              <a:gd name="connsiteX227" fmla="*/ 4994076 w 5543179"/>
              <a:gd name="connsiteY227" fmla="*/ 1436973 h 5585064"/>
              <a:gd name="connsiteX228" fmla="*/ 5049118 w 5543179"/>
              <a:gd name="connsiteY228" fmla="*/ 1418536 h 5585064"/>
              <a:gd name="connsiteX229" fmla="*/ 5060623 w 5543179"/>
              <a:gd name="connsiteY229" fmla="*/ 1425268 h 5585064"/>
              <a:gd name="connsiteX230" fmla="*/ 5097416 w 5543179"/>
              <a:gd name="connsiteY230" fmla="*/ 1454481 h 5585064"/>
              <a:gd name="connsiteX231" fmla="*/ 5086769 w 5543179"/>
              <a:gd name="connsiteY231" fmla="*/ 1502171 h 5585064"/>
              <a:gd name="connsiteX232" fmla="*/ 5084778 w 5543179"/>
              <a:gd name="connsiteY232" fmla="*/ 1505718 h 5585064"/>
              <a:gd name="connsiteX233" fmla="*/ 5085384 w 5543179"/>
              <a:gd name="connsiteY233" fmla="*/ 1506209 h 5585064"/>
              <a:gd name="connsiteX234" fmla="*/ 5112618 w 5543179"/>
              <a:gd name="connsiteY234" fmla="*/ 1539087 h 5585064"/>
              <a:gd name="connsiteX235" fmla="*/ 5142378 w 5543179"/>
              <a:gd name="connsiteY235" fmla="*/ 1536729 h 5585064"/>
              <a:gd name="connsiteX236" fmla="*/ 5185073 w 5543179"/>
              <a:gd name="connsiteY236" fmla="*/ 1615197 h 5585064"/>
              <a:gd name="connsiteX237" fmla="*/ 5176630 w 5543179"/>
              <a:gd name="connsiteY237" fmla="*/ 1643475 h 5585064"/>
              <a:gd name="connsiteX238" fmla="*/ 5169478 w 5543179"/>
              <a:gd name="connsiteY238" fmla="*/ 1658694 h 5585064"/>
              <a:gd name="connsiteX239" fmla="*/ 5177672 w 5543179"/>
              <a:gd name="connsiteY239" fmla="*/ 1688049 h 5585064"/>
              <a:gd name="connsiteX240" fmla="*/ 5185234 w 5543179"/>
              <a:gd name="connsiteY240" fmla="*/ 1783080 h 5585064"/>
              <a:gd name="connsiteX241" fmla="*/ 5141374 w 5543179"/>
              <a:gd name="connsiteY241" fmla="*/ 1812321 h 5585064"/>
              <a:gd name="connsiteX242" fmla="*/ 4969945 w 5543179"/>
              <a:gd name="connsiteY242" fmla="*/ 1935916 h 5585064"/>
              <a:gd name="connsiteX243" fmla="*/ 4969827 w 5543179"/>
              <a:gd name="connsiteY243" fmla="*/ 1936312 h 5585064"/>
              <a:gd name="connsiteX244" fmla="*/ 4962675 w 5543179"/>
              <a:gd name="connsiteY244" fmla="*/ 1951532 h 5585064"/>
              <a:gd name="connsiteX245" fmla="*/ 4970869 w 5543179"/>
              <a:gd name="connsiteY245" fmla="*/ 1980886 h 5585064"/>
              <a:gd name="connsiteX246" fmla="*/ 4972144 w 5543179"/>
              <a:gd name="connsiteY246" fmla="*/ 1995990 h 5585064"/>
              <a:gd name="connsiteX247" fmla="*/ 4994507 w 5543179"/>
              <a:gd name="connsiteY247" fmla="*/ 1980255 h 5585064"/>
              <a:gd name="connsiteX248" fmla="*/ 5185234 w 5543179"/>
              <a:gd name="connsiteY248" fmla="*/ 1863492 h 5585064"/>
              <a:gd name="connsiteX249" fmla="*/ 5180894 w 5543179"/>
              <a:gd name="connsiteY249" fmla="*/ 1919232 h 5585064"/>
              <a:gd name="connsiteX250" fmla="*/ 5172372 w 5543179"/>
              <a:gd name="connsiteY250" fmla="*/ 1953318 h 5585064"/>
              <a:gd name="connsiteX251" fmla="*/ 5175785 w 5543179"/>
              <a:gd name="connsiteY251" fmla="*/ 1954453 h 5585064"/>
              <a:gd name="connsiteX252" fmla="*/ 5177673 w 5543179"/>
              <a:gd name="connsiteY252" fmla="*/ 1965875 h 5585064"/>
              <a:gd name="connsiteX253" fmla="*/ 5171174 w 5543179"/>
              <a:gd name="connsiteY253" fmla="*/ 1975727 h 5585064"/>
              <a:gd name="connsiteX254" fmla="*/ 5162757 w 5543179"/>
              <a:gd name="connsiteY254" fmla="*/ 1983917 h 5585064"/>
              <a:gd name="connsiteX255" fmla="*/ 5142059 w 5543179"/>
              <a:gd name="connsiteY255" fmla="*/ 2027971 h 5585064"/>
              <a:gd name="connsiteX256" fmla="*/ 5104824 w 5543179"/>
              <a:gd name="connsiteY256" fmla="*/ 2075487 h 5585064"/>
              <a:gd name="connsiteX257" fmla="*/ 5084387 w 5543179"/>
              <a:gd name="connsiteY257" fmla="*/ 2092871 h 5585064"/>
              <a:gd name="connsiteX258" fmla="*/ 5071502 w 5543179"/>
              <a:gd name="connsiteY258" fmla="*/ 2108822 h 5585064"/>
              <a:gd name="connsiteX259" fmla="*/ 5046006 w 5543179"/>
              <a:gd name="connsiteY259" fmla="*/ 2135513 h 5585064"/>
              <a:gd name="connsiteX260" fmla="*/ 5082564 w 5543179"/>
              <a:gd name="connsiteY260" fmla="*/ 2142824 h 5585064"/>
              <a:gd name="connsiteX261" fmla="*/ 4989000 w 5543179"/>
              <a:gd name="connsiteY261" fmla="*/ 2237265 h 5585064"/>
              <a:gd name="connsiteX262" fmla="*/ 4970301 w 5543179"/>
              <a:gd name="connsiteY262" fmla="*/ 2255270 h 5585064"/>
              <a:gd name="connsiteX263" fmla="*/ 4970870 w 5543179"/>
              <a:gd name="connsiteY263" fmla="*/ 2258712 h 5585064"/>
              <a:gd name="connsiteX264" fmla="*/ 4965562 w 5543179"/>
              <a:gd name="connsiteY264" fmla="*/ 2266759 h 5585064"/>
              <a:gd name="connsiteX265" fmla="*/ 4965580 w 5543179"/>
              <a:gd name="connsiteY265" fmla="*/ 2281725 h 5585064"/>
              <a:gd name="connsiteX266" fmla="*/ 4965581 w 5543179"/>
              <a:gd name="connsiteY266" fmla="*/ 2281728 h 5585064"/>
              <a:gd name="connsiteX267" fmla="*/ 5111808 w 5543179"/>
              <a:gd name="connsiteY267" fmla="*/ 2135513 h 5585064"/>
              <a:gd name="connsiteX268" fmla="*/ 5192234 w 5543179"/>
              <a:gd name="connsiteY268" fmla="*/ 2106018 h 5585064"/>
              <a:gd name="connsiteX269" fmla="*/ 5023615 w 5543179"/>
              <a:gd name="connsiteY269" fmla="*/ 2290149 h 5585064"/>
              <a:gd name="connsiteX270" fmla="*/ 4971827 w 5543179"/>
              <a:gd name="connsiteY270" fmla="*/ 2341350 h 5585064"/>
              <a:gd name="connsiteX271" fmla="*/ 4971977 w 5543179"/>
              <a:gd name="connsiteY271" fmla="*/ 2341936 h 5585064"/>
              <a:gd name="connsiteX272" fmla="*/ 4975292 w 5543179"/>
              <a:gd name="connsiteY272" fmla="*/ 2339041 h 5585064"/>
              <a:gd name="connsiteX273" fmla="*/ 4982946 w 5543179"/>
              <a:gd name="connsiteY273" fmla="*/ 2335425 h 5585064"/>
              <a:gd name="connsiteX274" fmla="*/ 4994826 w 5543179"/>
              <a:gd name="connsiteY274" fmla="*/ 2339962 h 5585064"/>
              <a:gd name="connsiteX275" fmla="*/ 4987972 w 5543179"/>
              <a:gd name="connsiteY275" fmla="*/ 2346816 h 5585064"/>
              <a:gd name="connsiteX276" fmla="*/ 4976231 w 5543179"/>
              <a:gd name="connsiteY276" fmla="*/ 2358555 h 5585064"/>
              <a:gd name="connsiteX277" fmla="*/ 4976845 w 5543179"/>
              <a:gd name="connsiteY277" fmla="*/ 2360952 h 5585064"/>
              <a:gd name="connsiteX278" fmla="*/ 4995188 w 5543179"/>
              <a:gd name="connsiteY278" fmla="*/ 2397173 h 5585064"/>
              <a:gd name="connsiteX279" fmla="*/ 4885294 w 5543179"/>
              <a:gd name="connsiteY279" fmla="*/ 2529007 h 5585064"/>
              <a:gd name="connsiteX280" fmla="*/ 4911199 w 5543179"/>
              <a:gd name="connsiteY280" fmla="*/ 2610154 h 5585064"/>
              <a:gd name="connsiteX281" fmla="*/ 4905781 w 5543179"/>
              <a:gd name="connsiteY281" fmla="*/ 2632358 h 5585064"/>
              <a:gd name="connsiteX282" fmla="*/ 4914149 w 5543179"/>
              <a:gd name="connsiteY282" fmla="*/ 2624830 h 5585064"/>
              <a:gd name="connsiteX283" fmla="*/ 4929024 w 5543179"/>
              <a:gd name="connsiteY283" fmla="*/ 2647013 h 5585064"/>
              <a:gd name="connsiteX284" fmla="*/ 4899779 w 5543179"/>
              <a:gd name="connsiteY284" fmla="*/ 2672507 h 5585064"/>
              <a:gd name="connsiteX285" fmla="*/ 4894373 w 5543179"/>
              <a:gd name="connsiteY285" fmla="*/ 2677254 h 5585064"/>
              <a:gd name="connsiteX286" fmla="*/ 4893552 w 5543179"/>
              <a:gd name="connsiteY286" fmla="*/ 2680382 h 5585064"/>
              <a:gd name="connsiteX287" fmla="*/ 4910403 w 5543179"/>
              <a:gd name="connsiteY287" fmla="*/ 2667346 h 5585064"/>
              <a:gd name="connsiteX288" fmla="*/ 4987516 w 5543179"/>
              <a:gd name="connsiteY288" fmla="*/ 2632392 h 5585064"/>
              <a:gd name="connsiteX289" fmla="*/ 5294341 w 5543179"/>
              <a:gd name="connsiteY289" fmla="*/ 2354835 h 5585064"/>
              <a:gd name="connsiteX290" fmla="*/ 5331149 w 5543179"/>
              <a:gd name="connsiteY290" fmla="*/ 2347524 h 5585064"/>
              <a:gd name="connsiteX291" fmla="*/ 5543179 w 5543179"/>
              <a:gd name="connsiteY291" fmla="*/ 2157193 h 5585064"/>
              <a:gd name="connsiteX292" fmla="*/ 4886965 w 5543179"/>
              <a:gd name="connsiteY292" fmla="*/ 2824414 h 5585064"/>
              <a:gd name="connsiteX293" fmla="*/ 4821773 w 5543179"/>
              <a:gd name="connsiteY293" fmla="*/ 2897558 h 5585064"/>
              <a:gd name="connsiteX294" fmla="*/ 4842941 w 5543179"/>
              <a:gd name="connsiteY294" fmla="*/ 2880691 h 5585064"/>
              <a:gd name="connsiteX295" fmla="*/ 5087538 w 5543179"/>
              <a:gd name="connsiteY295" fmla="*/ 2647672 h 5585064"/>
              <a:gd name="connsiteX296" fmla="*/ 5124346 w 5543179"/>
              <a:gd name="connsiteY296" fmla="*/ 2640361 h 5585064"/>
              <a:gd name="connsiteX297" fmla="*/ 5336376 w 5543179"/>
              <a:gd name="connsiteY297" fmla="*/ 2450030 h 5585064"/>
              <a:gd name="connsiteX298" fmla="*/ 4680161 w 5543179"/>
              <a:gd name="connsiteY298" fmla="*/ 3117251 h 5585064"/>
              <a:gd name="connsiteX299" fmla="*/ 4589795 w 5543179"/>
              <a:gd name="connsiteY299" fmla="*/ 3218640 h 5585064"/>
              <a:gd name="connsiteX300" fmla="*/ 4585138 w 5543179"/>
              <a:gd name="connsiteY300" fmla="*/ 3224563 h 5585064"/>
              <a:gd name="connsiteX301" fmla="*/ 4467463 w 5543179"/>
              <a:gd name="connsiteY301" fmla="*/ 3358824 h 5585064"/>
              <a:gd name="connsiteX302" fmla="*/ 4456207 w 5543179"/>
              <a:gd name="connsiteY302" fmla="*/ 3371092 h 5585064"/>
              <a:gd name="connsiteX303" fmla="*/ 4451479 w 5543179"/>
              <a:gd name="connsiteY303" fmla="*/ 3385807 h 5585064"/>
              <a:gd name="connsiteX304" fmla="*/ 4429766 w 5543179"/>
              <a:gd name="connsiteY304" fmla="*/ 3422361 h 5585064"/>
              <a:gd name="connsiteX305" fmla="*/ 4378335 w 5543179"/>
              <a:gd name="connsiteY305" fmla="*/ 3473536 h 5585064"/>
              <a:gd name="connsiteX306" fmla="*/ 4378335 w 5543179"/>
              <a:gd name="connsiteY306" fmla="*/ 3517400 h 5585064"/>
              <a:gd name="connsiteX307" fmla="*/ 4138067 w 5543179"/>
              <a:gd name="connsiteY307" fmla="*/ 3785283 h 5585064"/>
              <a:gd name="connsiteX308" fmla="*/ 4103024 w 5543179"/>
              <a:gd name="connsiteY308" fmla="*/ 3819574 h 5585064"/>
              <a:gd name="connsiteX309" fmla="*/ 4055421 w 5543179"/>
              <a:gd name="connsiteY309" fmla="*/ 3885241 h 5585064"/>
              <a:gd name="connsiteX310" fmla="*/ 3779677 w 5543179"/>
              <a:gd name="connsiteY310" fmla="*/ 4261933 h 5585064"/>
              <a:gd name="connsiteX311" fmla="*/ 3720949 w 5543179"/>
              <a:gd name="connsiteY311" fmla="*/ 4305542 h 5585064"/>
              <a:gd name="connsiteX312" fmla="*/ 3728259 w 5543179"/>
              <a:gd name="connsiteY312" fmla="*/ 4327473 h 5585064"/>
              <a:gd name="connsiteX313" fmla="*/ 3713640 w 5543179"/>
              <a:gd name="connsiteY313" fmla="*/ 4349655 h 5585064"/>
              <a:gd name="connsiteX314" fmla="*/ 3589378 w 5543179"/>
              <a:gd name="connsiteY314" fmla="*/ 4466617 h 5585064"/>
              <a:gd name="connsiteX315" fmla="*/ 3603997 w 5543179"/>
              <a:gd name="connsiteY315" fmla="*/ 4480985 h 5585064"/>
              <a:gd name="connsiteX316" fmla="*/ 3392023 w 5543179"/>
              <a:gd name="connsiteY316" fmla="*/ 4714909 h 5585064"/>
              <a:gd name="connsiteX317" fmla="*/ 3253143 w 5543179"/>
              <a:gd name="connsiteY317" fmla="*/ 4802630 h 5585064"/>
              <a:gd name="connsiteX318" fmla="*/ 3267761 w 5543179"/>
              <a:gd name="connsiteY318" fmla="*/ 4824813 h 5585064"/>
              <a:gd name="connsiteX319" fmla="*/ 3114263 w 5543179"/>
              <a:gd name="connsiteY319" fmla="*/ 4948833 h 5585064"/>
              <a:gd name="connsiteX320" fmla="*/ 3136191 w 5543179"/>
              <a:gd name="connsiteY320" fmla="*/ 4978073 h 5585064"/>
              <a:gd name="connsiteX321" fmla="*/ 2551686 w 5543179"/>
              <a:gd name="connsiteY321" fmla="*/ 5511964 h 5585064"/>
              <a:gd name="connsiteX322" fmla="*/ 2405496 w 5543179"/>
              <a:gd name="connsiteY322" fmla="*/ 5577754 h 5585064"/>
              <a:gd name="connsiteX323" fmla="*/ 2347021 w 5543179"/>
              <a:gd name="connsiteY323" fmla="*/ 5585064 h 5585064"/>
              <a:gd name="connsiteX324" fmla="*/ 2383568 w 5543179"/>
              <a:gd name="connsiteY324" fmla="*/ 5548514 h 5585064"/>
              <a:gd name="connsiteX325" fmla="*/ 2339458 w 5543179"/>
              <a:gd name="connsiteY325" fmla="*/ 5585064 h 5585064"/>
              <a:gd name="connsiteX326" fmla="*/ 2317530 w 5543179"/>
              <a:gd name="connsiteY326" fmla="*/ 5585064 h 5585064"/>
              <a:gd name="connsiteX327" fmla="*/ 2368697 w 5543179"/>
              <a:gd name="connsiteY327" fmla="*/ 5533894 h 5585064"/>
              <a:gd name="connsiteX328" fmla="*/ 2310221 w 5543179"/>
              <a:gd name="connsiteY328" fmla="*/ 5585064 h 5585064"/>
              <a:gd name="connsiteX329" fmla="*/ 2419863 w 5543179"/>
              <a:gd name="connsiteY329" fmla="*/ 5482723 h 5585064"/>
              <a:gd name="connsiteX330" fmla="*/ 2419863 w 5543179"/>
              <a:gd name="connsiteY330" fmla="*/ 5365761 h 5585064"/>
              <a:gd name="connsiteX331" fmla="*/ 2368697 w 5543179"/>
              <a:gd name="connsiteY331" fmla="*/ 5402311 h 5585064"/>
              <a:gd name="connsiteX332" fmla="*/ 2463971 w 5543179"/>
              <a:gd name="connsiteY332" fmla="*/ 5314590 h 5585064"/>
              <a:gd name="connsiteX333" fmla="*/ 2332149 w 5543179"/>
              <a:gd name="connsiteY333" fmla="*/ 5387691 h 5585064"/>
              <a:gd name="connsiteX334" fmla="*/ 2419863 w 5543179"/>
              <a:gd name="connsiteY334" fmla="*/ 5292660 h 5585064"/>
              <a:gd name="connsiteX335" fmla="*/ 2332149 w 5543179"/>
              <a:gd name="connsiteY335" fmla="*/ 5343830 h 5585064"/>
              <a:gd name="connsiteX336" fmla="*/ 2412806 w 5543179"/>
              <a:gd name="connsiteY336" fmla="*/ 5270730 h 5585064"/>
              <a:gd name="connsiteX337" fmla="*/ 2317530 w 5543179"/>
              <a:gd name="connsiteY337" fmla="*/ 5248799 h 5585064"/>
              <a:gd name="connsiteX338" fmla="*/ 2237378 w 5543179"/>
              <a:gd name="connsiteY338" fmla="*/ 5153768 h 5585064"/>
              <a:gd name="connsiteX339" fmla="*/ 2339458 w 5543179"/>
              <a:gd name="connsiteY339" fmla="*/ 5036806 h 5585064"/>
              <a:gd name="connsiteX340" fmla="*/ 2251745 w 5543179"/>
              <a:gd name="connsiteY340" fmla="*/ 5066046 h 5585064"/>
              <a:gd name="connsiteX341" fmla="*/ 2347021 w 5543179"/>
              <a:gd name="connsiteY341" fmla="*/ 4883294 h 5585064"/>
              <a:gd name="connsiteX342" fmla="*/ 2494942 w 5543179"/>
              <a:gd name="connsiteY342" fmla="*/ 4694112 h 5585064"/>
              <a:gd name="connsiteX343" fmla="*/ 2499896 w 5543179"/>
              <a:gd name="connsiteY343" fmla="*/ 4688876 h 5585064"/>
              <a:gd name="connsiteX344" fmla="*/ 2503350 w 5543179"/>
              <a:gd name="connsiteY344" fmla="*/ 4681833 h 5585064"/>
              <a:gd name="connsiteX345" fmla="*/ 2531738 w 5543179"/>
              <a:gd name="connsiteY345" fmla="*/ 4630439 h 5585064"/>
              <a:gd name="connsiteX346" fmla="*/ 2498049 w 5543179"/>
              <a:gd name="connsiteY346" fmla="*/ 4645932 h 5585064"/>
              <a:gd name="connsiteX347" fmla="*/ 2237194 w 5543179"/>
              <a:gd name="connsiteY347" fmla="*/ 4839159 h 5585064"/>
              <a:gd name="connsiteX348" fmla="*/ 2149474 w 5543179"/>
              <a:gd name="connsiteY348" fmla="*/ 4502892 h 5585064"/>
              <a:gd name="connsiteX349" fmla="*/ 2120014 w 5543179"/>
              <a:gd name="connsiteY349" fmla="*/ 4473841 h 5585064"/>
              <a:gd name="connsiteX350" fmla="*/ 2111556 w 5543179"/>
              <a:gd name="connsiteY350" fmla="*/ 4465372 h 5585064"/>
              <a:gd name="connsiteX351" fmla="*/ 2106452 w 5543179"/>
              <a:gd name="connsiteY351" fmla="*/ 4471341 h 5585064"/>
              <a:gd name="connsiteX352" fmla="*/ 1937517 w 5543179"/>
              <a:gd name="connsiteY352" fmla="*/ 4672528 h 5585064"/>
              <a:gd name="connsiteX353" fmla="*/ 1447442 w 5543179"/>
              <a:gd name="connsiteY353" fmla="*/ 5242810 h 5585064"/>
              <a:gd name="connsiteX354" fmla="*/ 1381645 w 5543179"/>
              <a:gd name="connsiteY354" fmla="*/ 5272054 h 5585064"/>
              <a:gd name="connsiteX355" fmla="*/ 1396266 w 5543179"/>
              <a:gd name="connsiteY355" fmla="*/ 5213564 h 5585064"/>
              <a:gd name="connsiteX356" fmla="*/ 1590903 w 5543179"/>
              <a:gd name="connsiteY356" fmla="*/ 4979511 h 5585064"/>
              <a:gd name="connsiteX357" fmla="*/ 1588448 w 5543179"/>
              <a:gd name="connsiteY357" fmla="*/ 4979217 h 5585064"/>
              <a:gd name="connsiteX358" fmla="*/ 1603069 w 5543179"/>
              <a:gd name="connsiteY358" fmla="*/ 4920726 h 5585064"/>
              <a:gd name="connsiteX359" fmla="*/ 1858266 w 5543179"/>
              <a:gd name="connsiteY359" fmla="*/ 4613850 h 5585064"/>
              <a:gd name="connsiteX360" fmla="*/ 1972868 w 5543179"/>
              <a:gd name="connsiteY360" fmla="*/ 4477737 h 5585064"/>
              <a:gd name="connsiteX361" fmla="*/ 1961102 w 5543179"/>
              <a:gd name="connsiteY361" fmla="*/ 4479350 h 5585064"/>
              <a:gd name="connsiteX362" fmla="*/ 1889840 w 5543179"/>
              <a:gd name="connsiteY362" fmla="*/ 4538971 h 5585064"/>
              <a:gd name="connsiteX363" fmla="*/ 1739873 w 5543179"/>
              <a:gd name="connsiteY363" fmla="*/ 4657654 h 5585064"/>
              <a:gd name="connsiteX364" fmla="*/ 1418199 w 5543179"/>
              <a:gd name="connsiteY364" fmla="*/ 5016159 h 5585064"/>
              <a:gd name="connsiteX365" fmla="*/ 1403578 w 5543179"/>
              <a:gd name="connsiteY365" fmla="*/ 5030782 h 5585064"/>
              <a:gd name="connsiteX366" fmla="*/ 1403578 w 5543179"/>
              <a:gd name="connsiteY366" fmla="*/ 5016159 h 5585064"/>
              <a:gd name="connsiteX367" fmla="*/ 1615590 w 5543179"/>
              <a:gd name="connsiteY367" fmla="*/ 4745388 h 5585064"/>
              <a:gd name="connsiteX368" fmla="*/ 1571725 w 5543179"/>
              <a:gd name="connsiteY368" fmla="*/ 4738329 h 5585064"/>
              <a:gd name="connsiteX369" fmla="*/ 1571725 w 5543179"/>
              <a:gd name="connsiteY369" fmla="*/ 4686898 h 5585064"/>
              <a:gd name="connsiteX370" fmla="*/ 1513239 w 5543179"/>
              <a:gd name="connsiteY370" fmla="*/ 4738329 h 5585064"/>
              <a:gd name="connsiteX371" fmla="*/ 1483996 w 5543179"/>
              <a:gd name="connsiteY371" fmla="*/ 4752952 h 5585064"/>
              <a:gd name="connsiteX372" fmla="*/ 1491308 w 5543179"/>
              <a:gd name="connsiteY372" fmla="*/ 4723707 h 5585064"/>
              <a:gd name="connsiteX373" fmla="*/ 1725252 w 5543179"/>
              <a:gd name="connsiteY373" fmla="*/ 4497057 h 5585064"/>
              <a:gd name="connsiteX374" fmla="*/ 1757784 w 5543179"/>
              <a:gd name="connsiteY374" fmla="*/ 4459978 h 5585064"/>
              <a:gd name="connsiteX375" fmla="*/ 1728508 w 5543179"/>
              <a:gd name="connsiteY375" fmla="*/ 4447944 h 5585064"/>
              <a:gd name="connsiteX376" fmla="*/ 1712116 w 5543179"/>
              <a:gd name="connsiteY376" fmla="*/ 4467934 h 5585064"/>
              <a:gd name="connsiteX377" fmla="*/ 1147699 w 5543179"/>
              <a:gd name="connsiteY377" fmla="*/ 5074650 h 5585064"/>
              <a:gd name="connsiteX378" fmla="*/ 1133079 w 5543179"/>
              <a:gd name="connsiteY378" fmla="*/ 5081960 h 5585064"/>
              <a:gd name="connsiteX379" fmla="*/ 1133079 w 5543179"/>
              <a:gd name="connsiteY379" fmla="*/ 5067338 h 5585064"/>
              <a:gd name="connsiteX380" fmla="*/ 1374335 w 5543179"/>
              <a:gd name="connsiteY380" fmla="*/ 4833125 h 5585064"/>
              <a:gd name="connsiteX381" fmla="*/ 1367024 w 5543179"/>
              <a:gd name="connsiteY381" fmla="*/ 4826066 h 5585064"/>
              <a:gd name="connsiteX382" fmla="*/ 1381645 w 5543179"/>
              <a:gd name="connsiteY382" fmla="*/ 4811442 h 5585064"/>
              <a:gd name="connsiteX383" fmla="*/ 1388956 w 5543179"/>
              <a:gd name="connsiteY383" fmla="*/ 4818754 h 5585064"/>
              <a:gd name="connsiteX384" fmla="*/ 1596400 w 5543179"/>
              <a:gd name="connsiteY384" fmla="*/ 4587439 h 5585064"/>
              <a:gd name="connsiteX385" fmla="*/ 1713353 w 5543179"/>
              <a:gd name="connsiteY385" fmla="*/ 4450422 h 5585064"/>
              <a:gd name="connsiteX386" fmla="*/ 1702679 w 5543179"/>
              <a:gd name="connsiteY386" fmla="*/ 4458287 h 5585064"/>
              <a:gd name="connsiteX387" fmla="*/ 1690799 w 5543179"/>
              <a:gd name="connsiteY387" fmla="*/ 4460115 h 5585064"/>
              <a:gd name="connsiteX388" fmla="*/ 1690772 w 5543179"/>
              <a:gd name="connsiteY388" fmla="*/ 4459894 h 5585064"/>
              <a:gd name="connsiteX389" fmla="*/ 1597313 w 5543179"/>
              <a:gd name="connsiteY389" fmla="*/ 4554633 h 5585064"/>
              <a:gd name="connsiteX390" fmla="*/ 1396266 w 5543179"/>
              <a:gd name="connsiteY390" fmla="*/ 4752952 h 5585064"/>
              <a:gd name="connsiteX391" fmla="*/ 1359712 w 5543179"/>
              <a:gd name="connsiteY391" fmla="*/ 4803879 h 5585064"/>
              <a:gd name="connsiteX392" fmla="*/ 1345091 w 5543179"/>
              <a:gd name="connsiteY392" fmla="*/ 4811442 h 5585064"/>
              <a:gd name="connsiteX393" fmla="*/ 1345091 w 5543179"/>
              <a:gd name="connsiteY393" fmla="*/ 4803879 h 5585064"/>
              <a:gd name="connsiteX394" fmla="*/ 1352150 w 5543179"/>
              <a:gd name="connsiteY394" fmla="*/ 4789509 h 5585064"/>
              <a:gd name="connsiteX395" fmla="*/ 1286605 w 5543179"/>
              <a:gd name="connsiteY395" fmla="*/ 4811442 h 5585064"/>
              <a:gd name="connsiteX396" fmla="*/ 1315848 w 5543179"/>
              <a:gd name="connsiteY396" fmla="*/ 4738329 h 5585064"/>
              <a:gd name="connsiteX397" fmla="*/ 1520550 w 5543179"/>
              <a:gd name="connsiteY397" fmla="*/ 4526302 h 5585064"/>
              <a:gd name="connsiteX398" fmla="*/ 1527826 w 5543179"/>
              <a:gd name="connsiteY398" fmla="*/ 4518356 h 5585064"/>
              <a:gd name="connsiteX399" fmla="*/ 1523533 w 5543179"/>
              <a:gd name="connsiteY399" fmla="*/ 4521347 h 5585064"/>
              <a:gd name="connsiteX400" fmla="*/ 1508105 w 5543179"/>
              <a:gd name="connsiteY400" fmla="*/ 4524185 h 5585064"/>
              <a:gd name="connsiteX401" fmla="*/ 1213498 w 5543179"/>
              <a:gd name="connsiteY401" fmla="*/ 4782197 h 5585064"/>
              <a:gd name="connsiteX402" fmla="*/ 1191564 w 5543179"/>
              <a:gd name="connsiteY402" fmla="*/ 4789509 h 5585064"/>
              <a:gd name="connsiteX403" fmla="*/ 1198875 w 5543179"/>
              <a:gd name="connsiteY403" fmla="*/ 4767575 h 5585064"/>
              <a:gd name="connsiteX404" fmla="*/ 1467547 w 5543179"/>
              <a:gd name="connsiteY404" fmla="*/ 4454985 h 5585064"/>
              <a:gd name="connsiteX405" fmla="*/ 1501957 w 5543179"/>
              <a:gd name="connsiteY405" fmla="*/ 4417847 h 5585064"/>
              <a:gd name="connsiteX406" fmla="*/ 1420301 w 5543179"/>
              <a:gd name="connsiteY406" fmla="*/ 4489360 h 5585064"/>
              <a:gd name="connsiteX407" fmla="*/ 1398367 w 5543179"/>
              <a:gd name="connsiteY407" fmla="*/ 4496671 h 5585064"/>
              <a:gd name="connsiteX408" fmla="*/ 1398166 w 5543179"/>
              <a:gd name="connsiteY408" fmla="*/ 4495752 h 5585064"/>
              <a:gd name="connsiteX409" fmla="*/ 1323159 w 5543179"/>
              <a:gd name="connsiteY409" fmla="*/ 4584793 h 5585064"/>
              <a:gd name="connsiteX410" fmla="*/ 1308537 w 5543179"/>
              <a:gd name="connsiteY410" fmla="*/ 4591852 h 5585064"/>
              <a:gd name="connsiteX411" fmla="*/ 1315848 w 5543179"/>
              <a:gd name="connsiteY411" fmla="*/ 4577482 h 5585064"/>
              <a:gd name="connsiteX412" fmla="*/ 1440131 w 5543179"/>
              <a:gd name="connsiteY412" fmla="*/ 4418240 h 5585064"/>
              <a:gd name="connsiteX413" fmla="*/ 1548736 w 5543179"/>
              <a:gd name="connsiteY413" fmla="*/ 4269668 h 5585064"/>
              <a:gd name="connsiteX414" fmla="*/ 1529962 w 5543179"/>
              <a:gd name="connsiteY414" fmla="*/ 4291955 h 5585064"/>
              <a:gd name="connsiteX415" fmla="*/ 1515341 w 5543179"/>
              <a:gd name="connsiteY415" fmla="*/ 4299014 h 5585064"/>
              <a:gd name="connsiteX416" fmla="*/ 1522651 w 5543179"/>
              <a:gd name="connsiteY416" fmla="*/ 4284644 h 5585064"/>
              <a:gd name="connsiteX417" fmla="*/ 1646934 w 5543179"/>
              <a:gd name="connsiteY417" fmla="*/ 4125402 h 5585064"/>
              <a:gd name="connsiteX418" fmla="*/ 1692224 w 5543179"/>
              <a:gd name="connsiteY418" fmla="*/ 4063447 h 5585064"/>
              <a:gd name="connsiteX419" fmla="*/ 1658656 w 5543179"/>
              <a:gd name="connsiteY419" fmla="*/ 4100879 h 5585064"/>
              <a:gd name="connsiteX420" fmla="*/ 1345091 w 5543179"/>
              <a:gd name="connsiteY420" fmla="*/ 4482182 h 5585064"/>
              <a:gd name="connsiteX421" fmla="*/ 1323159 w 5543179"/>
              <a:gd name="connsiteY421" fmla="*/ 4497057 h 5585064"/>
              <a:gd name="connsiteX422" fmla="*/ 1323159 w 5543179"/>
              <a:gd name="connsiteY422" fmla="*/ 4504116 h 5585064"/>
              <a:gd name="connsiteX423" fmla="*/ 1279294 w 5543179"/>
              <a:gd name="connsiteY423" fmla="*/ 4577482 h 5585064"/>
              <a:gd name="connsiteX424" fmla="*/ 1264673 w 5543179"/>
              <a:gd name="connsiteY424" fmla="*/ 4584793 h 5585064"/>
              <a:gd name="connsiteX425" fmla="*/ 1264673 w 5543179"/>
              <a:gd name="connsiteY425" fmla="*/ 4577482 h 5585064"/>
              <a:gd name="connsiteX426" fmla="*/ 1308537 w 5543179"/>
              <a:gd name="connsiteY426" fmla="*/ 4504116 h 5585064"/>
              <a:gd name="connsiteX427" fmla="*/ 1315848 w 5543179"/>
              <a:gd name="connsiteY427" fmla="*/ 4497057 h 5585064"/>
              <a:gd name="connsiteX428" fmla="*/ 1323159 w 5543179"/>
              <a:gd name="connsiteY428" fmla="*/ 4474871 h 5585064"/>
              <a:gd name="connsiteX429" fmla="*/ 1415918 w 5543179"/>
              <a:gd name="connsiteY429" fmla="*/ 4343268 h 5585064"/>
              <a:gd name="connsiteX430" fmla="*/ 1511344 w 5543179"/>
              <a:gd name="connsiteY430" fmla="*/ 4218936 h 5585064"/>
              <a:gd name="connsiteX431" fmla="*/ 1515341 w 5543179"/>
              <a:gd name="connsiteY431" fmla="*/ 4211279 h 5585064"/>
              <a:gd name="connsiteX432" fmla="*/ 1522651 w 5543179"/>
              <a:gd name="connsiteY432" fmla="*/ 4204220 h 5585064"/>
              <a:gd name="connsiteX433" fmla="*/ 1529962 w 5543179"/>
              <a:gd name="connsiteY433" fmla="*/ 4182034 h 5585064"/>
              <a:gd name="connsiteX434" fmla="*/ 1622721 w 5543179"/>
              <a:gd name="connsiteY434" fmla="*/ 4050430 h 5585064"/>
              <a:gd name="connsiteX435" fmla="*/ 1680441 w 5543179"/>
              <a:gd name="connsiteY435" fmla="*/ 3975226 h 5585064"/>
              <a:gd name="connsiteX436" fmla="*/ 1585995 w 5543179"/>
              <a:gd name="connsiteY436" fmla="*/ 4050446 h 5585064"/>
              <a:gd name="connsiteX437" fmla="*/ 1462064 w 5543179"/>
              <a:gd name="connsiteY437" fmla="*/ 4218975 h 5585064"/>
              <a:gd name="connsiteX438" fmla="*/ 1447442 w 5543179"/>
              <a:gd name="connsiteY438" fmla="*/ 4233851 h 5585064"/>
              <a:gd name="connsiteX439" fmla="*/ 1447442 w 5543179"/>
              <a:gd name="connsiteY439" fmla="*/ 4226539 h 5585064"/>
              <a:gd name="connsiteX440" fmla="*/ 1505539 w 5543179"/>
              <a:gd name="connsiteY440" fmla="*/ 4111987 h 5585064"/>
              <a:gd name="connsiteX441" fmla="*/ 1432361 w 5543179"/>
              <a:gd name="connsiteY441" fmla="*/ 4167850 h 5585064"/>
              <a:gd name="connsiteX442" fmla="*/ 1410432 w 5543179"/>
              <a:gd name="connsiteY442" fmla="*/ 4152977 h 5585064"/>
              <a:gd name="connsiteX443" fmla="*/ 1373884 w 5543179"/>
              <a:gd name="connsiteY443" fmla="*/ 4204403 h 5585064"/>
              <a:gd name="connsiteX444" fmla="*/ 1366574 w 5543179"/>
              <a:gd name="connsiteY444" fmla="*/ 4197092 h 5585064"/>
              <a:gd name="connsiteX445" fmla="*/ 1271548 w 5543179"/>
              <a:gd name="connsiteY445" fmla="*/ 4269945 h 5585064"/>
              <a:gd name="connsiteX446" fmla="*/ 1256928 w 5543179"/>
              <a:gd name="connsiteY446" fmla="*/ 4299187 h 5585064"/>
              <a:gd name="connsiteX447" fmla="*/ 1242309 w 5543179"/>
              <a:gd name="connsiteY447" fmla="*/ 4314060 h 5585064"/>
              <a:gd name="connsiteX448" fmla="*/ 1096115 w 5543179"/>
              <a:gd name="connsiteY448" fmla="*/ 4416154 h 5585064"/>
              <a:gd name="connsiteX449" fmla="*/ 1015677 w 5543179"/>
              <a:gd name="connsiteY449" fmla="*/ 4471109 h 5585064"/>
              <a:gd name="connsiteX450" fmla="*/ 936354 w 5543179"/>
              <a:gd name="connsiteY450" fmla="*/ 4525175 h 5585064"/>
              <a:gd name="connsiteX451" fmla="*/ 879702 w 5543179"/>
              <a:gd name="connsiteY451" fmla="*/ 4585910 h 5585064"/>
              <a:gd name="connsiteX452" fmla="*/ 642882 w 5543179"/>
              <a:gd name="connsiteY452" fmla="*/ 4788883 h 5585064"/>
              <a:gd name="connsiteX453" fmla="*/ 511536 w 5543179"/>
              <a:gd name="connsiteY453" fmla="*/ 4752333 h 5585064"/>
              <a:gd name="connsiteX454" fmla="*/ 765618 w 5543179"/>
              <a:gd name="connsiteY454" fmla="*/ 4508001 h 5585064"/>
              <a:gd name="connsiteX455" fmla="*/ 764916 w 5543179"/>
              <a:gd name="connsiteY455" fmla="*/ 4507924 h 5585064"/>
              <a:gd name="connsiteX456" fmla="*/ 746008 w 5543179"/>
              <a:gd name="connsiteY456" fmla="*/ 4494589 h 5585064"/>
              <a:gd name="connsiteX457" fmla="*/ 489351 w 5543179"/>
              <a:gd name="connsiteY457" fmla="*/ 4723095 h 5585064"/>
              <a:gd name="connsiteX458" fmla="*/ 408930 w 5543179"/>
              <a:gd name="connsiteY458" fmla="*/ 4635377 h 5585064"/>
              <a:gd name="connsiteX459" fmla="*/ 299518 w 5543179"/>
              <a:gd name="connsiteY459" fmla="*/ 4744772 h 5585064"/>
              <a:gd name="connsiteX460" fmla="*/ 21446 w 5543179"/>
              <a:gd name="connsiteY460" fmla="*/ 4554969 h 5585064"/>
              <a:gd name="connsiteX461" fmla="*/ 43379 w 5543179"/>
              <a:gd name="connsiteY461" fmla="*/ 4438011 h 5585064"/>
              <a:gd name="connsiteX462" fmla="*/ 109179 w 5543179"/>
              <a:gd name="connsiteY462" fmla="*/ 4393900 h 5585064"/>
              <a:gd name="connsiteX463" fmla="*/ 228578 w 5543179"/>
              <a:gd name="connsiteY463" fmla="*/ 4293323 h 5585064"/>
              <a:gd name="connsiteX464" fmla="*/ 228249 w 5543179"/>
              <a:gd name="connsiteY464" fmla="*/ 4262132 h 5585064"/>
              <a:gd name="connsiteX465" fmla="*/ 236409 w 5543179"/>
              <a:gd name="connsiteY465" fmla="*/ 4220946 h 5585064"/>
              <a:gd name="connsiteX466" fmla="*/ 65565 w 5543179"/>
              <a:gd name="connsiteY466" fmla="*/ 4350293 h 5585064"/>
              <a:gd name="connsiteX467" fmla="*/ 226155 w 5543179"/>
              <a:gd name="connsiteY467" fmla="*/ 4072267 h 5585064"/>
              <a:gd name="connsiteX468" fmla="*/ 286738 w 5543179"/>
              <a:gd name="connsiteY468" fmla="*/ 4017721 h 5585064"/>
              <a:gd name="connsiteX469" fmla="*/ 298488 w 5543179"/>
              <a:gd name="connsiteY469" fmla="*/ 3985232 h 5585064"/>
              <a:gd name="connsiteX470" fmla="*/ 310426 w 5543179"/>
              <a:gd name="connsiteY470" fmla="*/ 3960571 h 5585064"/>
              <a:gd name="connsiteX471" fmla="*/ 263029 w 5543179"/>
              <a:gd name="connsiteY471" fmla="*/ 3995477 h 5585064"/>
              <a:gd name="connsiteX472" fmla="*/ 146206 w 5543179"/>
              <a:gd name="connsiteY472" fmla="*/ 4093919 h 5585064"/>
              <a:gd name="connsiteX473" fmla="*/ 109653 w 5543179"/>
              <a:gd name="connsiteY473" fmla="*/ 3998892 h 5585064"/>
              <a:gd name="connsiteX474" fmla="*/ 219564 w 5543179"/>
              <a:gd name="connsiteY474" fmla="*/ 3699194 h 5585064"/>
              <a:gd name="connsiteX475" fmla="*/ 304634 w 5543179"/>
              <a:gd name="connsiteY475" fmla="*/ 3603557 h 5585064"/>
              <a:gd name="connsiteX476" fmla="*/ 341196 w 5543179"/>
              <a:gd name="connsiteY476" fmla="*/ 3563312 h 5585064"/>
              <a:gd name="connsiteX477" fmla="*/ 343291 w 5543179"/>
              <a:gd name="connsiteY477" fmla="*/ 3555791 h 5585064"/>
              <a:gd name="connsiteX478" fmla="*/ 362826 w 5543179"/>
              <a:gd name="connsiteY478" fmla="*/ 3505608 h 5585064"/>
              <a:gd name="connsiteX479" fmla="*/ 371978 w 5543179"/>
              <a:gd name="connsiteY479" fmla="*/ 3488588 h 5585064"/>
              <a:gd name="connsiteX480" fmla="*/ 380252 w 5543179"/>
              <a:gd name="connsiteY480" fmla="*/ 3464987 h 5585064"/>
              <a:gd name="connsiteX481" fmla="*/ 431401 w 5543179"/>
              <a:gd name="connsiteY481" fmla="*/ 3385426 h 5585064"/>
              <a:gd name="connsiteX482" fmla="*/ 387791 w 5543179"/>
              <a:gd name="connsiteY482" fmla="*/ 3421985 h 5585064"/>
              <a:gd name="connsiteX483" fmla="*/ 475514 w 5543179"/>
              <a:gd name="connsiteY483" fmla="*/ 3341556 h 5585064"/>
              <a:gd name="connsiteX484" fmla="*/ 350987 w 5543179"/>
              <a:gd name="connsiteY484" fmla="*/ 3407361 h 5585064"/>
              <a:gd name="connsiteX485" fmla="*/ 431401 w 5543179"/>
              <a:gd name="connsiteY485" fmla="*/ 3319620 h 5585064"/>
              <a:gd name="connsiteX486" fmla="*/ 350987 w 5543179"/>
              <a:gd name="connsiteY486" fmla="*/ 3363490 h 5585064"/>
              <a:gd name="connsiteX487" fmla="*/ 424342 w 5543179"/>
              <a:gd name="connsiteY487" fmla="*/ 3297685 h 5585064"/>
              <a:gd name="connsiteX488" fmla="*/ 336619 w 5543179"/>
              <a:gd name="connsiteY488" fmla="*/ 3268437 h 5585064"/>
              <a:gd name="connsiteX489" fmla="*/ 248896 w 5543179"/>
              <a:gd name="connsiteY489" fmla="*/ 3180697 h 5585064"/>
              <a:gd name="connsiteX490" fmla="*/ 343677 w 5543179"/>
              <a:gd name="connsiteY490" fmla="*/ 3071021 h 5585064"/>
              <a:gd name="connsiteX491" fmla="*/ 263264 w 5543179"/>
              <a:gd name="connsiteY491" fmla="*/ 3092956 h 5585064"/>
              <a:gd name="connsiteX492" fmla="*/ 343677 w 5543179"/>
              <a:gd name="connsiteY492" fmla="*/ 2932100 h 5585064"/>
              <a:gd name="connsiteX493" fmla="*/ 436211 w 5543179"/>
              <a:gd name="connsiteY493" fmla="*/ 2802284 h 5585064"/>
              <a:gd name="connsiteX494" fmla="*/ 505393 w 5543179"/>
              <a:gd name="connsiteY494" fmla="*/ 2724283 h 5585064"/>
              <a:gd name="connsiteX495" fmla="*/ 507533 w 5543179"/>
              <a:gd name="connsiteY495" fmla="*/ 2719690 h 5585064"/>
              <a:gd name="connsiteX496" fmla="*/ 550480 w 5543179"/>
              <a:gd name="connsiteY496" fmla="*/ 2639263 h 5585064"/>
              <a:gd name="connsiteX497" fmla="*/ 564409 w 5543179"/>
              <a:gd name="connsiteY497" fmla="*/ 2618189 h 5585064"/>
              <a:gd name="connsiteX498" fmla="*/ 562691 w 5543179"/>
              <a:gd name="connsiteY498" fmla="*/ 2606230 h 5585064"/>
              <a:gd name="connsiteX499" fmla="*/ 592444 w 5543179"/>
              <a:gd name="connsiteY499" fmla="*/ 2493660 h 5585064"/>
              <a:gd name="connsiteX500" fmla="*/ 595727 w 5543179"/>
              <a:gd name="connsiteY500" fmla="*/ 2488718 h 5585064"/>
              <a:gd name="connsiteX501" fmla="*/ 585048 w 5543179"/>
              <a:gd name="connsiteY501" fmla="*/ 2495607 h 5585064"/>
              <a:gd name="connsiteX502" fmla="*/ 572173 w 5543179"/>
              <a:gd name="connsiteY502" fmla="*/ 2513238 h 5585064"/>
              <a:gd name="connsiteX503" fmla="*/ 570056 w 5543179"/>
              <a:gd name="connsiteY503" fmla="*/ 2515651 h 5585064"/>
              <a:gd name="connsiteX504" fmla="*/ 570136 w 5543179"/>
              <a:gd name="connsiteY504" fmla="*/ 2520426 h 5585064"/>
              <a:gd name="connsiteX505" fmla="*/ 555286 w 5543179"/>
              <a:gd name="connsiteY505" fmla="*/ 2551313 h 5585064"/>
              <a:gd name="connsiteX506" fmla="*/ 547971 w 5543179"/>
              <a:gd name="connsiteY506" fmla="*/ 2566204 h 5585064"/>
              <a:gd name="connsiteX507" fmla="*/ 482395 w 5543179"/>
              <a:gd name="connsiteY507" fmla="*/ 2697702 h 5585064"/>
              <a:gd name="connsiteX508" fmla="*/ 496771 w 5543179"/>
              <a:gd name="connsiteY508" fmla="*/ 2668424 h 5585064"/>
              <a:gd name="connsiteX509" fmla="*/ 467514 w 5543179"/>
              <a:gd name="connsiteY509" fmla="*/ 2705274 h 5585064"/>
              <a:gd name="connsiteX510" fmla="*/ 467514 w 5543179"/>
              <a:gd name="connsiteY510" fmla="*/ 2697702 h 5585064"/>
              <a:gd name="connsiteX511" fmla="*/ 343169 w 5543179"/>
              <a:gd name="connsiteY511" fmla="*/ 2800426 h 5585064"/>
              <a:gd name="connsiteX512" fmla="*/ 299536 w 5543179"/>
              <a:gd name="connsiteY512" fmla="*/ 2719660 h 5585064"/>
              <a:gd name="connsiteX513" fmla="*/ 304526 w 5543179"/>
              <a:gd name="connsiteY513" fmla="*/ 2712037 h 5585064"/>
              <a:gd name="connsiteX514" fmla="*/ 280452 w 5543179"/>
              <a:gd name="connsiteY514" fmla="*/ 2728391 h 5585064"/>
              <a:gd name="connsiteX515" fmla="*/ 241320 w 5543179"/>
              <a:gd name="connsiteY515" fmla="*/ 2735294 h 5585064"/>
              <a:gd name="connsiteX516" fmla="*/ 219334 w 5543179"/>
              <a:gd name="connsiteY516" fmla="*/ 2713315 h 5585064"/>
              <a:gd name="connsiteX517" fmla="*/ 233739 w 5543179"/>
              <a:gd name="connsiteY517" fmla="*/ 2661775 h 5585064"/>
              <a:gd name="connsiteX518" fmla="*/ 233739 w 5543179"/>
              <a:gd name="connsiteY518" fmla="*/ 2663868 h 5585064"/>
              <a:gd name="connsiteX519" fmla="*/ 233739 w 5543179"/>
              <a:gd name="connsiteY519" fmla="*/ 2676429 h 5585064"/>
              <a:gd name="connsiteX520" fmla="*/ 248649 w 5543179"/>
              <a:gd name="connsiteY520" fmla="*/ 2691082 h 5585064"/>
              <a:gd name="connsiteX521" fmla="*/ 261016 w 5543179"/>
              <a:gd name="connsiteY521" fmla="*/ 2684900 h 5585064"/>
              <a:gd name="connsiteX522" fmla="*/ 263632 w 5543179"/>
              <a:gd name="connsiteY522" fmla="*/ 2683593 h 5585064"/>
              <a:gd name="connsiteX523" fmla="*/ 263987 w 5543179"/>
              <a:gd name="connsiteY523" fmla="*/ 2679505 h 5585064"/>
              <a:gd name="connsiteX524" fmla="*/ 270604 w 5543179"/>
              <a:gd name="connsiteY524" fmla="*/ 2668445 h 5585064"/>
              <a:gd name="connsiteX525" fmla="*/ 277015 w 5543179"/>
              <a:gd name="connsiteY525" fmla="*/ 2660379 h 5585064"/>
              <a:gd name="connsiteX526" fmla="*/ 269343 w 5543179"/>
              <a:gd name="connsiteY526" fmla="*/ 2649068 h 5585064"/>
              <a:gd name="connsiteX527" fmla="*/ 264916 w 5543179"/>
              <a:gd name="connsiteY527" fmla="*/ 2642544 h 5585064"/>
              <a:gd name="connsiteX528" fmla="*/ 263632 w 5543179"/>
              <a:gd name="connsiteY528" fmla="*/ 2640648 h 5585064"/>
              <a:gd name="connsiteX529" fmla="*/ 272702 w 5543179"/>
              <a:gd name="connsiteY529" fmla="*/ 2638037 h 5585064"/>
              <a:gd name="connsiteX530" fmla="*/ 276873 w 5543179"/>
              <a:gd name="connsiteY530" fmla="*/ 2637276 h 5585064"/>
              <a:gd name="connsiteX531" fmla="*/ 285039 w 5543179"/>
              <a:gd name="connsiteY531" fmla="*/ 2639796 h 5585064"/>
              <a:gd name="connsiteX532" fmla="*/ 285813 w 5543179"/>
              <a:gd name="connsiteY532" fmla="*/ 2638915 h 5585064"/>
              <a:gd name="connsiteX533" fmla="*/ 277964 w 5543179"/>
              <a:gd name="connsiteY533" fmla="*/ 2654702 h 5585064"/>
              <a:gd name="connsiteX534" fmla="*/ 277964 w 5543179"/>
              <a:gd name="connsiteY534" fmla="*/ 2659187 h 5585064"/>
              <a:gd name="connsiteX535" fmla="*/ 301540 w 5543179"/>
              <a:gd name="connsiteY535" fmla="*/ 2629519 h 5585064"/>
              <a:gd name="connsiteX536" fmla="*/ 290677 w 5543179"/>
              <a:gd name="connsiteY536" fmla="*/ 2634758 h 5585064"/>
              <a:gd name="connsiteX537" fmla="*/ 289236 w 5543179"/>
              <a:gd name="connsiteY537" fmla="*/ 2635021 h 5585064"/>
              <a:gd name="connsiteX538" fmla="*/ 291451 w 5543179"/>
              <a:gd name="connsiteY538" fmla="*/ 2632501 h 5585064"/>
              <a:gd name="connsiteX539" fmla="*/ 291728 w 5543179"/>
              <a:gd name="connsiteY539" fmla="*/ 2630354 h 5585064"/>
              <a:gd name="connsiteX540" fmla="*/ 303945 w 5543179"/>
              <a:gd name="connsiteY540" fmla="*/ 2626493 h 5585064"/>
              <a:gd name="connsiteX541" fmla="*/ 323512 w 5543179"/>
              <a:gd name="connsiteY541" fmla="*/ 2601869 h 5585064"/>
              <a:gd name="connsiteX542" fmla="*/ 365644 w 5543179"/>
              <a:gd name="connsiteY542" fmla="*/ 2529811 h 5585064"/>
              <a:gd name="connsiteX543" fmla="*/ 365644 w 5543179"/>
              <a:gd name="connsiteY543" fmla="*/ 2522249 h 5585064"/>
              <a:gd name="connsiteX544" fmla="*/ 365644 w 5543179"/>
              <a:gd name="connsiteY544" fmla="*/ 2514939 h 5585064"/>
              <a:gd name="connsiteX545" fmla="*/ 350770 w 5543179"/>
              <a:gd name="connsiteY545" fmla="*/ 2537121 h 5585064"/>
              <a:gd name="connsiteX546" fmla="*/ 307158 w 5543179"/>
              <a:gd name="connsiteY546" fmla="*/ 2559050 h 5585064"/>
              <a:gd name="connsiteX547" fmla="*/ 299848 w 5543179"/>
              <a:gd name="connsiteY547" fmla="*/ 2559050 h 5585064"/>
              <a:gd name="connsiteX548" fmla="*/ 292284 w 5543179"/>
              <a:gd name="connsiteY548" fmla="*/ 2559050 h 5585064"/>
              <a:gd name="connsiteX549" fmla="*/ 284974 w 5543179"/>
              <a:gd name="connsiteY549" fmla="*/ 2573418 h 5585064"/>
              <a:gd name="connsiteX550" fmla="*/ 277915 w 5543179"/>
              <a:gd name="connsiteY550" fmla="*/ 2580727 h 5585064"/>
              <a:gd name="connsiteX551" fmla="*/ 277915 w 5543179"/>
              <a:gd name="connsiteY551" fmla="*/ 2588290 h 5585064"/>
              <a:gd name="connsiteX552" fmla="*/ 248672 w 5543179"/>
              <a:gd name="connsiteY552" fmla="*/ 2624838 h 5585064"/>
              <a:gd name="connsiteX553" fmla="*/ 248672 w 5543179"/>
              <a:gd name="connsiteY553" fmla="*/ 2617529 h 5585064"/>
              <a:gd name="connsiteX554" fmla="*/ 233800 w 5543179"/>
              <a:gd name="connsiteY554" fmla="*/ 2631897 h 5585064"/>
              <a:gd name="connsiteX555" fmla="*/ 212119 w 5543179"/>
              <a:gd name="connsiteY555" fmla="*/ 2654078 h 5585064"/>
              <a:gd name="connsiteX556" fmla="*/ 204555 w 5543179"/>
              <a:gd name="connsiteY556" fmla="*/ 2646768 h 5585064"/>
              <a:gd name="connsiteX557" fmla="*/ 212119 w 5543179"/>
              <a:gd name="connsiteY557" fmla="*/ 2654078 h 5585064"/>
              <a:gd name="connsiteX558" fmla="*/ 204555 w 5543179"/>
              <a:gd name="connsiteY558" fmla="*/ 2654078 h 5585064"/>
              <a:gd name="connsiteX559" fmla="*/ 204555 w 5543179"/>
              <a:gd name="connsiteY559" fmla="*/ 2666413 h 5585064"/>
              <a:gd name="connsiteX560" fmla="*/ 204555 w 5543179"/>
              <a:gd name="connsiteY560" fmla="*/ 2668279 h 5585064"/>
              <a:gd name="connsiteX561" fmla="*/ 214795 w 5543179"/>
              <a:gd name="connsiteY561" fmla="*/ 2659363 h 5585064"/>
              <a:gd name="connsiteX562" fmla="*/ 219529 w 5543179"/>
              <a:gd name="connsiteY562" fmla="*/ 2661127 h 5585064"/>
              <a:gd name="connsiteX563" fmla="*/ 204225 w 5543179"/>
              <a:gd name="connsiteY563" fmla="*/ 2683701 h 5585064"/>
              <a:gd name="connsiteX564" fmla="*/ 204225 w 5543179"/>
              <a:gd name="connsiteY564" fmla="*/ 2683357 h 5585064"/>
              <a:gd name="connsiteX565" fmla="*/ 197276 w 5543179"/>
              <a:gd name="connsiteY565" fmla="*/ 2684199 h 5585064"/>
              <a:gd name="connsiteX566" fmla="*/ 190186 w 5543179"/>
              <a:gd name="connsiteY566" fmla="*/ 2690375 h 5585064"/>
              <a:gd name="connsiteX567" fmla="*/ 182875 w 5543179"/>
              <a:gd name="connsiteY567" fmla="*/ 2690375 h 5585064"/>
              <a:gd name="connsiteX568" fmla="*/ 168001 w 5543179"/>
              <a:gd name="connsiteY568" fmla="*/ 2690375 h 5585064"/>
              <a:gd name="connsiteX569" fmla="*/ 168001 w 5543179"/>
              <a:gd name="connsiteY569" fmla="*/ 2683318 h 5585064"/>
              <a:gd name="connsiteX570" fmla="*/ 160943 w 5543179"/>
              <a:gd name="connsiteY570" fmla="*/ 2675755 h 5585064"/>
              <a:gd name="connsiteX571" fmla="*/ 160943 w 5543179"/>
              <a:gd name="connsiteY571" fmla="*/ 2668445 h 5585064"/>
              <a:gd name="connsiteX572" fmla="*/ 175312 w 5543179"/>
              <a:gd name="connsiteY572" fmla="*/ 2646768 h 5585064"/>
              <a:gd name="connsiteX573" fmla="*/ 168001 w 5543179"/>
              <a:gd name="connsiteY573" fmla="*/ 2646768 h 5585064"/>
              <a:gd name="connsiteX574" fmla="*/ 146069 w 5543179"/>
              <a:gd name="connsiteY574" fmla="*/ 2609967 h 5585064"/>
              <a:gd name="connsiteX575" fmla="*/ 153632 w 5543179"/>
              <a:gd name="connsiteY575" fmla="*/ 2580727 h 5585064"/>
              <a:gd name="connsiteX576" fmla="*/ 175312 w 5543179"/>
              <a:gd name="connsiteY576" fmla="*/ 2551489 h 5585064"/>
              <a:gd name="connsiteX577" fmla="*/ 182875 w 5543179"/>
              <a:gd name="connsiteY577" fmla="*/ 2537121 h 5585064"/>
              <a:gd name="connsiteX578" fmla="*/ 182875 w 5543179"/>
              <a:gd name="connsiteY578" fmla="*/ 2522249 h 5585064"/>
              <a:gd name="connsiteX579" fmla="*/ 175312 w 5543179"/>
              <a:gd name="connsiteY579" fmla="*/ 2529811 h 5585064"/>
              <a:gd name="connsiteX580" fmla="*/ 160943 w 5543179"/>
              <a:gd name="connsiteY580" fmla="*/ 2522249 h 5585064"/>
              <a:gd name="connsiteX581" fmla="*/ 131700 w 5543179"/>
              <a:gd name="connsiteY581" fmla="*/ 2478643 h 5585064"/>
              <a:gd name="connsiteX582" fmla="*/ 109515 w 5543179"/>
              <a:gd name="connsiteY582" fmla="*/ 2463771 h 5585064"/>
              <a:gd name="connsiteX583" fmla="*/ 51030 w 5543179"/>
              <a:gd name="connsiteY583" fmla="*/ 2449150 h 5585064"/>
              <a:gd name="connsiteX584" fmla="*/ 36660 w 5543179"/>
              <a:gd name="connsiteY584" fmla="*/ 2434532 h 5585064"/>
              <a:gd name="connsiteX585" fmla="*/ 36660 w 5543179"/>
              <a:gd name="connsiteY585" fmla="*/ 2383614 h 5585064"/>
              <a:gd name="connsiteX586" fmla="*/ 36660 w 5543179"/>
              <a:gd name="connsiteY586" fmla="*/ 2376054 h 5585064"/>
              <a:gd name="connsiteX587" fmla="*/ 21786 w 5543179"/>
              <a:gd name="connsiteY587" fmla="*/ 2368743 h 5585064"/>
              <a:gd name="connsiteX588" fmla="*/ 21786 w 5543179"/>
              <a:gd name="connsiteY588" fmla="*/ 2229857 h 5585064"/>
              <a:gd name="connsiteX589" fmla="*/ 29098 w 5543179"/>
              <a:gd name="connsiteY589" fmla="*/ 2200617 h 5585064"/>
              <a:gd name="connsiteX590" fmla="*/ 58340 w 5543179"/>
              <a:gd name="connsiteY590" fmla="*/ 2127519 h 5585064"/>
              <a:gd name="connsiteX591" fmla="*/ 72961 w 5543179"/>
              <a:gd name="connsiteY591" fmla="*/ 2098279 h 5585064"/>
              <a:gd name="connsiteX592" fmla="*/ 87583 w 5543179"/>
              <a:gd name="connsiteY592" fmla="*/ 2083660 h 5585064"/>
              <a:gd name="connsiteX593" fmla="*/ 7417 w 5543179"/>
              <a:gd name="connsiteY593" fmla="*/ 2069040 h 5585064"/>
              <a:gd name="connsiteX594" fmla="*/ 72961 w 5543179"/>
              <a:gd name="connsiteY594" fmla="*/ 1900914 h 5585064"/>
              <a:gd name="connsiteX595" fmla="*/ 212362 w 5543179"/>
              <a:gd name="connsiteY595" fmla="*/ 1767474 h 5585064"/>
              <a:gd name="connsiteX596" fmla="*/ 206878 w 5543179"/>
              <a:gd name="connsiteY596" fmla="*/ 1741710 h 5585064"/>
              <a:gd name="connsiteX597" fmla="*/ 279765 w 5543179"/>
              <a:gd name="connsiteY597" fmla="*/ 1608077 h 5585064"/>
              <a:gd name="connsiteX598" fmla="*/ 762275 w 5543179"/>
              <a:gd name="connsiteY598" fmla="*/ 1162178 h 5585064"/>
              <a:gd name="connsiteX599" fmla="*/ 1120754 w 5543179"/>
              <a:gd name="connsiteY599" fmla="*/ 847603 h 5585064"/>
              <a:gd name="connsiteX600" fmla="*/ 1493601 w 5543179"/>
              <a:gd name="connsiteY600" fmla="*/ 577391 h 5585064"/>
              <a:gd name="connsiteX601" fmla="*/ 1807963 w 5543179"/>
              <a:gd name="connsiteY601" fmla="*/ 423886 h 5585064"/>
              <a:gd name="connsiteX602" fmla="*/ 1815274 w 5543179"/>
              <a:gd name="connsiteY602" fmla="*/ 423886 h 5585064"/>
              <a:gd name="connsiteX603" fmla="*/ 1807963 w 5543179"/>
              <a:gd name="connsiteY603" fmla="*/ 430943 h 5585064"/>
              <a:gd name="connsiteX604" fmla="*/ 1369319 w 5543179"/>
              <a:gd name="connsiteY604" fmla="*/ 767195 h 5585064"/>
              <a:gd name="connsiteX605" fmla="*/ 1325455 w 5543179"/>
              <a:gd name="connsiteY605" fmla="*/ 818363 h 5585064"/>
              <a:gd name="connsiteX606" fmla="*/ 1318143 w 5543179"/>
              <a:gd name="connsiteY606" fmla="*/ 825673 h 5585064"/>
              <a:gd name="connsiteX607" fmla="*/ 1281590 w 5543179"/>
              <a:gd name="connsiteY607" fmla="*/ 869784 h 5585064"/>
              <a:gd name="connsiteX608" fmla="*/ 1296211 w 5543179"/>
              <a:gd name="connsiteY608" fmla="*/ 854913 h 5585064"/>
              <a:gd name="connsiteX609" fmla="*/ 1313574 w 5543179"/>
              <a:gd name="connsiteY609" fmla="*/ 845870 h 5585064"/>
              <a:gd name="connsiteX610" fmla="*/ 1324035 w 5543179"/>
              <a:gd name="connsiteY610" fmla="*/ 847396 h 5585064"/>
              <a:gd name="connsiteX611" fmla="*/ 1364703 w 5543179"/>
              <a:gd name="connsiteY611" fmla="*/ 822458 h 5585064"/>
              <a:gd name="connsiteX612" fmla="*/ 1392915 w 5543179"/>
              <a:gd name="connsiteY612" fmla="*/ 809151 h 5585064"/>
              <a:gd name="connsiteX613" fmla="*/ 1449738 w 5543179"/>
              <a:gd name="connsiteY613" fmla="*/ 767195 h 5585064"/>
              <a:gd name="connsiteX614" fmla="*/ 1486291 w 5543179"/>
              <a:gd name="connsiteY614" fmla="*/ 745518 h 5585064"/>
              <a:gd name="connsiteX615" fmla="*/ 1595951 w 5543179"/>
              <a:gd name="connsiteY615" fmla="*/ 620998 h 5585064"/>
              <a:gd name="connsiteX616" fmla="*/ 1603262 w 5543179"/>
              <a:gd name="connsiteY616" fmla="*/ 606630 h 5585064"/>
              <a:gd name="connsiteX617" fmla="*/ 1639816 w 5543179"/>
              <a:gd name="connsiteY617" fmla="*/ 584449 h 5585064"/>
              <a:gd name="connsiteX618" fmla="*/ 1654438 w 5543179"/>
              <a:gd name="connsiteY618" fmla="*/ 584449 h 5585064"/>
              <a:gd name="connsiteX619" fmla="*/ 1961489 w 5543179"/>
              <a:gd name="connsiteY619" fmla="*/ 357844 h 5585064"/>
              <a:gd name="connsiteX620" fmla="*/ 1969052 w 5543179"/>
              <a:gd name="connsiteY620" fmla="*/ 357844 h 5585064"/>
              <a:gd name="connsiteX621" fmla="*/ 1976110 w 5543179"/>
              <a:gd name="connsiteY621" fmla="*/ 350534 h 5585064"/>
              <a:gd name="connsiteX622" fmla="*/ 2019976 w 5543179"/>
              <a:gd name="connsiteY622" fmla="*/ 328605 h 5585064"/>
              <a:gd name="connsiteX623" fmla="*/ 2027538 w 5543179"/>
              <a:gd name="connsiteY623" fmla="*/ 328605 h 5585064"/>
              <a:gd name="connsiteX624" fmla="*/ 2019976 w 5543179"/>
              <a:gd name="connsiteY624" fmla="*/ 336167 h 5585064"/>
              <a:gd name="connsiteX625" fmla="*/ 1976110 w 5543179"/>
              <a:gd name="connsiteY625" fmla="*/ 365406 h 5585064"/>
              <a:gd name="connsiteX626" fmla="*/ 1969052 w 5543179"/>
              <a:gd name="connsiteY626" fmla="*/ 365406 h 5585064"/>
              <a:gd name="connsiteX627" fmla="*/ 1961489 w 5543179"/>
              <a:gd name="connsiteY627" fmla="*/ 372465 h 5585064"/>
              <a:gd name="connsiteX628" fmla="*/ 1676370 w 5543179"/>
              <a:gd name="connsiteY628" fmla="*/ 613688 h 5585064"/>
              <a:gd name="connsiteX629" fmla="*/ 1829896 w 5543179"/>
              <a:gd name="connsiteY629" fmla="*/ 496731 h 5585064"/>
              <a:gd name="connsiteX630" fmla="*/ 2027538 w 5543179"/>
              <a:gd name="connsiteY630" fmla="*/ 357844 h 5585064"/>
              <a:gd name="connsiteX631" fmla="*/ 2034596 w 5543179"/>
              <a:gd name="connsiteY631" fmla="*/ 357844 h 5585064"/>
              <a:gd name="connsiteX632" fmla="*/ 2027538 w 5543179"/>
              <a:gd name="connsiteY632" fmla="*/ 365406 h 5585064"/>
              <a:gd name="connsiteX633" fmla="*/ 1647127 w 5543179"/>
              <a:gd name="connsiteY633" fmla="*/ 665109 h 5585064"/>
              <a:gd name="connsiteX634" fmla="*/ 1632506 w 5543179"/>
              <a:gd name="connsiteY634" fmla="*/ 679476 h 5585064"/>
              <a:gd name="connsiteX635" fmla="*/ 1778720 w 5543179"/>
              <a:gd name="connsiteY635" fmla="*/ 606630 h 5585064"/>
              <a:gd name="connsiteX636" fmla="*/ 2136947 w 5543179"/>
              <a:gd name="connsiteY636" fmla="*/ 299366 h 5585064"/>
              <a:gd name="connsiteX637" fmla="*/ 2151568 w 5543179"/>
              <a:gd name="connsiteY637" fmla="*/ 292056 h 5585064"/>
              <a:gd name="connsiteX638" fmla="*/ 2144510 w 5543179"/>
              <a:gd name="connsiteY638" fmla="*/ 306927 h 5585064"/>
              <a:gd name="connsiteX639" fmla="*/ 1969052 w 5543179"/>
              <a:gd name="connsiteY639" fmla="*/ 504041 h 5585064"/>
              <a:gd name="connsiteX640" fmla="*/ 1983421 w 5543179"/>
              <a:gd name="connsiteY640" fmla="*/ 496731 h 5585064"/>
              <a:gd name="connsiteX641" fmla="*/ 1998296 w 5543179"/>
              <a:gd name="connsiteY641" fmla="*/ 489674 h 5585064"/>
              <a:gd name="connsiteX642" fmla="*/ 2122325 w 5543179"/>
              <a:gd name="connsiteY642" fmla="*/ 365406 h 5585064"/>
              <a:gd name="connsiteX643" fmla="*/ 2166190 w 5543179"/>
              <a:gd name="connsiteY643" fmla="*/ 357844 h 5585064"/>
              <a:gd name="connsiteX644" fmla="*/ 2158879 w 5543179"/>
              <a:gd name="connsiteY644" fmla="*/ 394646 h 5585064"/>
              <a:gd name="connsiteX645" fmla="*/ 2166190 w 5543179"/>
              <a:gd name="connsiteY645" fmla="*/ 387085 h 5585064"/>
              <a:gd name="connsiteX646" fmla="*/ 2173753 w 5543179"/>
              <a:gd name="connsiteY646" fmla="*/ 387085 h 5585064"/>
              <a:gd name="connsiteX647" fmla="*/ 2166190 w 5543179"/>
              <a:gd name="connsiteY647" fmla="*/ 394646 h 5585064"/>
              <a:gd name="connsiteX648" fmla="*/ 2136947 w 5543179"/>
              <a:gd name="connsiteY648" fmla="*/ 416323 h 5585064"/>
              <a:gd name="connsiteX649" fmla="*/ 1910566 w 5543179"/>
              <a:gd name="connsiteY649" fmla="*/ 650238 h 5585064"/>
              <a:gd name="connsiteX650" fmla="*/ 2042160 w 5543179"/>
              <a:gd name="connsiteY650" fmla="*/ 536116 h 5585064"/>
              <a:gd name="connsiteX651" fmla="*/ 2158841 w 5543179"/>
              <a:gd name="connsiteY651" fmla="*/ 429898 h 5585064"/>
              <a:gd name="connsiteX652" fmla="*/ 2152732 w 5543179"/>
              <a:gd name="connsiteY652" fmla="*/ 426527 h 5585064"/>
              <a:gd name="connsiteX653" fmla="*/ 2151843 w 5543179"/>
              <a:gd name="connsiteY653" fmla="*/ 423099 h 5585064"/>
              <a:gd name="connsiteX654" fmla="*/ 2158947 w 5543179"/>
              <a:gd name="connsiteY654" fmla="*/ 415749 h 5585064"/>
              <a:gd name="connsiteX655" fmla="*/ 2166049 w 5543179"/>
              <a:gd name="connsiteY655" fmla="*/ 423099 h 5585064"/>
              <a:gd name="connsiteX656" fmla="*/ 2161748 w 5543179"/>
              <a:gd name="connsiteY656" fmla="*/ 427252 h 5585064"/>
              <a:gd name="connsiteX657" fmla="*/ 2173753 w 5543179"/>
              <a:gd name="connsiteY657" fmla="*/ 416323 h 5585064"/>
              <a:gd name="connsiteX658" fmla="*/ 2173753 w 5543179"/>
              <a:gd name="connsiteY658" fmla="*/ 409013 h 5585064"/>
              <a:gd name="connsiteX659" fmla="*/ 2180812 w 5543179"/>
              <a:gd name="connsiteY659" fmla="*/ 401703 h 5585064"/>
              <a:gd name="connsiteX660" fmla="*/ 2180812 w 5543179"/>
              <a:gd name="connsiteY660" fmla="*/ 409013 h 5585064"/>
              <a:gd name="connsiteX661" fmla="*/ 2319967 w 5543179"/>
              <a:gd name="connsiteY661" fmla="*/ 270126 h 5585064"/>
              <a:gd name="connsiteX662" fmla="*/ 2327026 w 5543179"/>
              <a:gd name="connsiteY662" fmla="*/ 270126 h 5585064"/>
              <a:gd name="connsiteX663" fmla="*/ 2327026 w 5543179"/>
              <a:gd name="connsiteY663" fmla="*/ 277688 h 5585064"/>
              <a:gd name="connsiteX664" fmla="*/ 1851828 w 5543179"/>
              <a:gd name="connsiteY664" fmla="*/ 701406 h 5585064"/>
              <a:gd name="connsiteX665" fmla="*/ 1829896 w 5543179"/>
              <a:gd name="connsiteY665" fmla="*/ 723587 h 5585064"/>
              <a:gd name="connsiteX666" fmla="*/ 1829896 w 5543179"/>
              <a:gd name="connsiteY666" fmla="*/ 738113 h 5585064"/>
              <a:gd name="connsiteX667" fmla="*/ 1829896 w 5543179"/>
              <a:gd name="connsiteY667" fmla="*/ 745551 h 5585064"/>
              <a:gd name="connsiteX668" fmla="*/ 1856249 w 5543179"/>
              <a:gd name="connsiteY668" fmla="*/ 720188 h 5585064"/>
              <a:gd name="connsiteX669" fmla="*/ 1915522 w 5543179"/>
              <a:gd name="connsiteY669" fmla="*/ 658243 h 5585064"/>
              <a:gd name="connsiteX670" fmla="*/ 1940197 w 5543179"/>
              <a:gd name="connsiteY670" fmla="*/ 646144 h 5585064"/>
              <a:gd name="connsiteX671" fmla="*/ 1947140 w 5543179"/>
              <a:gd name="connsiteY671" fmla="*/ 647786 h 5585064"/>
              <a:gd name="connsiteX672" fmla="*/ 1990732 w 5543179"/>
              <a:gd name="connsiteY672" fmla="*/ 606630 h 5585064"/>
              <a:gd name="connsiteX673" fmla="*/ 2122325 w 5543179"/>
              <a:gd name="connsiteY673" fmla="*/ 482364 h 5585064"/>
              <a:gd name="connsiteX674" fmla="*/ 2136947 w 5543179"/>
              <a:gd name="connsiteY674" fmla="*/ 474802 h 5585064"/>
              <a:gd name="connsiteX675" fmla="*/ 2136947 w 5543179"/>
              <a:gd name="connsiteY675" fmla="*/ 489674 h 5585064"/>
              <a:gd name="connsiteX676" fmla="*/ 2100394 w 5543179"/>
              <a:gd name="connsiteY676" fmla="*/ 525970 h 5585064"/>
              <a:gd name="connsiteX677" fmla="*/ 2136947 w 5543179"/>
              <a:gd name="connsiteY677" fmla="*/ 525970 h 5585064"/>
              <a:gd name="connsiteX678" fmla="*/ 2144510 w 5543179"/>
              <a:gd name="connsiteY678" fmla="*/ 555210 h 5585064"/>
              <a:gd name="connsiteX679" fmla="*/ 2297783 w 5543179"/>
              <a:gd name="connsiteY679" fmla="*/ 438253 h 5585064"/>
              <a:gd name="connsiteX680" fmla="*/ 2305095 w 5543179"/>
              <a:gd name="connsiteY680" fmla="*/ 438253 h 5585064"/>
              <a:gd name="connsiteX681" fmla="*/ 2305095 w 5543179"/>
              <a:gd name="connsiteY681" fmla="*/ 445563 h 5585064"/>
              <a:gd name="connsiteX682" fmla="*/ 2093083 w 5543179"/>
              <a:gd name="connsiteY682" fmla="*/ 628560 h 5585064"/>
              <a:gd name="connsiteX683" fmla="*/ 1954178 w 5543179"/>
              <a:gd name="connsiteY683" fmla="*/ 803996 h 5585064"/>
              <a:gd name="connsiteX684" fmla="*/ 1934041 w 5543179"/>
              <a:gd name="connsiteY684" fmla="*/ 825859 h 5585064"/>
              <a:gd name="connsiteX685" fmla="*/ 1936762 w 5543179"/>
              <a:gd name="connsiteY685" fmla="*/ 830781 h 5585064"/>
              <a:gd name="connsiteX686" fmla="*/ 1937604 w 5543179"/>
              <a:gd name="connsiteY686" fmla="*/ 846157 h 5585064"/>
              <a:gd name="connsiteX687" fmla="*/ 2069323 w 5543179"/>
              <a:gd name="connsiteY687" fmla="*/ 731685 h 5585064"/>
              <a:gd name="connsiteX688" fmla="*/ 2422066 w 5543179"/>
              <a:gd name="connsiteY688" fmla="*/ 445563 h 5585064"/>
              <a:gd name="connsiteX689" fmla="*/ 2458620 w 5543179"/>
              <a:gd name="connsiteY689" fmla="*/ 438253 h 5585064"/>
              <a:gd name="connsiteX690" fmla="*/ 2444250 w 5543179"/>
              <a:gd name="connsiteY690" fmla="*/ 474802 h 5585064"/>
              <a:gd name="connsiteX691" fmla="*/ 2115268 w 5543179"/>
              <a:gd name="connsiteY691" fmla="*/ 752828 h 5585064"/>
              <a:gd name="connsiteX692" fmla="*/ 1881322 w 5543179"/>
              <a:gd name="connsiteY692" fmla="*/ 942630 h 5585064"/>
              <a:gd name="connsiteX693" fmla="*/ 1849958 w 5543179"/>
              <a:gd name="connsiteY693" fmla="*/ 971205 h 5585064"/>
              <a:gd name="connsiteX694" fmla="*/ 1822311 w 5543179"/>
              <a:gd name="connsiteY694" fmla="*/ 1009116 h 5585064"/>
              <a:gd name="connsiteX695" fmla="*/ 1747375 w 5543179"/>
              <a:gd name="connsiteY695" fmla="*/ 1096833 h 5585064"/>
              <a:gd name="connsiteX696" fmla="*/ 1506121 w 5543179"/>
              <a:gd name="connsiteY696" fmla="*/ 1316128 h 5585064"/>
              <a:gd name="connsiteX697" fmla="*/ 1433013 w 5543179"/>
              <a:gd name="connsiteY697" fmla="*/ 1403846 h 5585064"/>
              <a:gd name="connsiteX698" fmla="*/ 1440324 w 5543179"/>
              <a:gd name="connsiteY698" fmla="*/ 1403846 h 5585064"/>
              <a:gd name="connsiteX699" fmla="*/ 1441841 w 5543179"/>
              <a:gd name="connsiteY699" fmla="*/ 1403846 h 5585064"/>
              <a:gd name="connsiteX700" fmla="*/ 1509137 w 5543179"/>
              <a:gd name="connsiteY700" fmla="*/ 1344891 h 5585064"/>
              <a:gd name="connsiteX701" fmla="*/ 1543847 w 5543179"/>
              <a:gd name="connsiteY701" fmla="*/ 1315709 h 5585064"/>
              <a:gd name="connsiteX702" fmla="*/ 1688889 w 5543179"/>
              <a:gd name="connsiteY702" fmla="*/ 1175417 h 5585064"/>
              <a:gd name="connsiteX703" fmla="*/ 1791625 w 5543179"/>
              <a:gd name="connsiteY703" fmla="*/ 1086134 h 5585064"/>
              <a:gd name="connsiteX704" fmla="*/ 1910448 w 5543179"/>
              <a:gd name="connsiteY704" fmla="*/ 950445 h 5585064"/>
              <a:gd name="connsiteX705" fmla="*/ 1917507 w 5543179"/>
              <a:gd name="connsiteY705" fmla="*/ 950445 h 5585064"/>
              <a:gd name="connsiteX706" fmla="*/ 1917507 w 5543179"/>
              <a:gd name="connsiteY706" fmla="*/ 957997 h 5585064"/>
              <a:gd name="connsiteX707" fmla="*/ 1832146 w 5543179"/>
              <a:gd name="connsiteY707" fmla="*/ 1050920 h 5585064"/>
              <a:gd name="connsiteX708" fmla="*/ 1862519 w 5543179"/>
              <a:gd name="connsiteY708" fmla="*/ 1024522 h 5585064"/>
              <a:gd name="connsiteX709" fmla="*/ 2215263 w 5543179"/>
              <a:gd name="connsiteY709" fmla="*/ 738400 h 5585064"/>
              <a:gd name="connsiteX710" fmla="*/ 2251817 w 5543179"/>
              <a:gd name="connsiteY710" fmla="*/ 731090 h 5585064"/>
              <a:gd name="connsiteX711" fmla="*/ 2252857 w 5543179"/>
              <a:gd name="connsiteY711" fmla="*/ 746623 h 5585064"/>
              <a:gd name="connsiteX712" fmla="*/ 2243500 w 5543179"/>
              <a:gd name="connsiteY712" fmla="*/ 759383 h 5585064"/>
              <a:gd name="connsiteX713" fmla="*/ 2294528 w 5543179"/>
              <a:gd name="connsiteY713" fmla="*/ 715965 h 5585064"/>
              <a:gd name="connsiteX714" fmla="*/ 2639322 w 5543179"/>
              <a:gd name="connsiteY714" fmla="*/ 430399 h 5585064"/>
              <a:gd name="connsiteX715" fmla="*/ 2662513 w 5543179"/>
              <a:gd name="connsiteY715" fmla="*/ 414434 h 5585064"/>
              <a:gd name="connsiteX716" fmla="*/ 2824476 w 5543179"/>
              <a:gd name="connsiteY716" fmla="*/ 262692 h 5585064"/>
              <a:gd name="connsiteX717" fmla="*/ 2829788 w 5543179"/>
              <a:gd name="connsiteY717" fmla="*/ 273859 h 5585064"/>
              <a:gd name="connsiteX718" fmla="*/ 2835831 w 5543179"/>
              <a:gd name="connsiteY718" fmla="*/ 273207 h 5585064"/>
              <a:gd name="connsiteX719" fmla="*/ 2894923 w 5543179"/>
              <a:gd name="connsiteY719" fmla="*/ 205828 h 5585064"/>
              <a:gd name="connsiteX720" fmla="*/ 3029172 w 5543179"/>
              <a:gd name="connsiteY720" fmla="*/ 102692 h 5585064"/>
              <a:gd name="connsiteX721" fmla="*/ 3063681 w 5543179"/>
              <a:gd name="connsiteY721" fmla="*/ 99234 h 5585064"/>
              <a:gd name="connsiteX722" fmla="*/ 3138841 w 5543179"/>
              <a:gd name="connsiteY722" fmla="*/ 153614 h 5585064"/>
              <a:gd name="connsiteX723" fmla="*/ 2924168 w 5543179"/>
              <a:gd name="connsiteY723" fmla="*/ 354750 h 5585064"/>
              <a:gd name="connsiteX724" fmla="*/ 2878772 w 5543179"/>
              <a:gd name="connsiteY724" fmla="*/ 398317 h 5585064"/>
              <a:gd name="connsiteX725" fmla="*/ 2889921 w 5543179"/>
              <a:gd name="connsiteY725" fmla="*/ 405328 h 5585064"/>
              <a:gd name="connsiteX726" fmla="*/ 2935104 w 5543179"/>
              <a:gd name="connsiteY726" fmla="*/ 366535 h 5585064"/>
              <a:gd name="connsiteX727" fmla="*/ 3160523 w 5543179"/>
              <a:gd name="connsiteY727" fmla="*/ 182857 h 5585064"/>
              <a:gd name="connsiteX728" fmla="*/ 3241198 w 5543179"/>
              <a:gd name="connsiteY728" fmla="*/ 263273 h 5585064"/>
              <a:gd name="connsiteX729" fmla="*/ 3299689 w 5543179"/>
              <a:gd name="connsiteY729" fmla="*/ 204788 h 5585064"/>
              <a:gd name="connsiteX730" fmla="*/ 3548271 w 5543179"/>
              <a:gd name="connsiteY730" fmla="*/ 409484 h 5585064"/>
              <a:gd name="connsiteX731" fmla="*/ 3555581 w 5543179"/>
              <a:gd name="connsiteY731" fmla="*/ 490153 h 5585064"/>
              <a:gd name="connsiteX732" fmla="*/ 3518774 w 5543179"/>
              <a:gd name="connsiteY732" fmla="*/ 512084 h 5585064"/>
              <a:gd name="connsiteX733" fmla="*/ 3356706 w 5543179"/>
              <a:gd name="connsiteY733" fmla="*/ 631451 h 5585064"/>
              <a:gd name="connsiteX734" fmla="*/ 3326834 w 5543179"/>
              <a:gd name="connsiteY734" fmla="*/ 657416 h 5585064"/>
              <a:gd name="connsiteX735" fmla="*/ 3337919 w 5543179"/>
              <a:gd name="connsiteY735" fmla="*/ 691431 h 5585064"/>
              <a:gd name="connsiteX736" fmla="*/ 3399417 w 5543179"/>
              <a:gd name="connsiteY736" fmla="*/ 647271 h 5585064"/>
              <a:gd name="connsiteX737" fmla="*/ 3555581 w 5543179"/>
              <a:gd name="connsiteY737" fmla="*/ 548637 h 5585064"/>
              <a:gd name="connsiteX738" fmla="*/ 3542787 w 5543179"/>
              <a:gd name="connsiteY738" fmla="*/ 645281 h 5585064"/>
              <a:gd name="connsiteX739" fmla="*/ 3527199 w 5543179"/>
              <a:gd name="connsiteY739" fmla="*/ 684124 h 5585064"/>
              <a:gd name="connsiteX740" fmla="*/ 3547968 w 5543179"/>
              <a:gd name="connsiteY740" fmla="*/ 678757 h 5585064"/>
              <a:gd name="connsiteX741" fmla="*/ 3606452 w 5543179"/>
              <a:gd name="connsiteY741" fmla="*/ 650337 h 5585064"/>
              <a:gd name="connsiteX742" fmla="*/ 3898874 w 5543179"/>
              <a:gd name="connsiteY742" fmla="*/ 357948 h 5585064"/>
              <a:gd name="connsiteX743" fmla="*/ 3869542 w 5543179"/>
              <a:gd name="connsiteY743" fmla="*/ 397465 h 5585064"/>
              <a:gd name="connsiteX744" fmla="*/ 4004866 w 5543179"/>
              <a:gd name="connsiteY744" fmla="*/ 314551 h 5585064"/>
              <a:gd name="connsiteX745" fmla="*/ 4381155 w 5543179"/>
              <a:gd name="connsiteY745" fmla="*/ 0 h 558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Lst>
            <a:rect l="l" t="t" r="r" b="b"/>
            <a:pathLst>
              <a:path w="5543179" h="5585064">
                <a:moveTo>
                  <a:pt x="1405022" y="4778158"/>
                </a:moveTo>
                <a:cubicBezTo>
                  <a:pt x="1407084" y="4777104"/>
                  <a:pt x="1411204" y="4781319"/>
                  <a:pt x="1411204" y="4781319"/>
                </a:cubicBezTo>
                <a:cubicBezTo>
                  <a:pt x="1403878" y="4788564"/>
                  <a:pt x="1403878" y="4795809"/>
                  <a:pt x="1396551" y="4795809"/>
                </a:cubicBezTo>
                <a:cubicBezTo>
                  <a:pt x="1389224" y="4795809"/>
                  <a:pt x="1389224" y="4795809"/>
                  <a:pt x="1389224" y="4788564"/>
                </a:cubicBezTo>
                <a:cubicBezTo>
                  <a:pt x="1389224" y="4788564"/>
                  <a:pt x="1396551" y="4781319"/>
                  <a:pt x="1403878" y="4781319"/>
                </a:cubicBezTo>
                <a:cubicBezTo>
                  <a:pt x="1403878" y="4779446"/>
                  <a:pt x="1404336" y="4778509"/>
                  <a:pt x="1405022" y="4778158"/>
                </a:cubicBezTo>
                <a:close/>
                <a:moveTo>
                  <a:pt x="1620034" y="4209249"/>
                </a:moveTo>
                <a:lnTo>
                  <a:pt x="1584519" y="4255752"/>
                </a:lnTo>
                <a:lnTo>
                  <a:pt x="1521982" y="4339422"/>
                </a:lnTo>
                <a:lnTo>
                  <a:pt x="1614448" y="4231842"/>
                </a:lnTo>
                <a:close/>
                <a:moveTo>
                  <a:pt x="289236" y="2635021"/>
                </a:moveTo>
                <a:lnTo>
                  <a:pt x="285813" y="2638915"/>
                </a:lnTo>
                <a:lnTo>
                  <a:pt x="287600" y="2635320"/>
                </a:lnTo>
                <a:close/>
                <a:moveTo>
                  <a:pt x="292309" y="2625851"/>
                </a:moveTo>
                <a:lnTo>
                  <a:pt x="291728" y="2630354"/>
                </a:lnTo>
                <a:lnTo>
                  <a:pt x="289760" y="2630977"/>
                </a:lnTo>
                <a:close/>
                <a:moveTo>
                  <a:pt x="204555" y="2624838"/>
                </a:moveTo>
                <a:cubicBezTo>
                  <a:pt x="204555" y="2631897"/>
                  <a:pt x="204555" y="2631897"/>
                  <a:pt x="204555" y="2631897"/>
                </a:cubicBezTo>
                <a:cubicBezTo>
                  <a:pt x="204555" y="2631897"/>
                  <a:pt x="204555" y="2631897"/>
                  <a:pt x="212119" y="2631897"/>
                </a:cubicBezTo>
                <a:cubicBezTo>
                  <a:pt x="212119" y="2631897"/>
                  <a:pt x="212119" y="2631897"/>
                  <a:pt x="204555" y="2624838"/>
                </a:cubicBezTo>
                <a:close/>
                <a:moveTo>
                  <a:pt x="190186" y="2617529"/>
                </a:moveTo>
                <a:cubicBezTo>
                  <a:pt x="182875" y="2617529"/>
                  <a:pt x="182875" y="2617529"/>
                  <a:pt x="182875" y="2624838"/>
                </a:cubicBezTo>
                <a:cubicBezTo>
                  <a:pt x="190186" y="2624838"/>
                  <a:pt x="190186" y="2624838"/>
                  <a:pt x="190186" y="2617529"/>
                </a:cubicBezTo>
                <a:close/>
                <a:moveTo>
                  <a:pt x="321682" y="2559455"/>
                </a:moveTo>
                <a:cubicBezTo>
                  <a:pt x="321682" y="2559455"/>
                  <a:pt x="321682" y="2559455"/>
                  <a:pt x="321682" y="2566781"/>
                </a:cubicBezTo>
                <a:lnTo>
                  <a:pt x="292309" y="2625851"/>
                </a:lnTo>
                <a:lnTo>
                  <a:pt x="292369" y="2625395"/>
                </a:lnTo>
                <a:lnTo>
                  <a:pt x="285039" y="2632469"/>
                </a:lnTo>
                <a:lnTo>
                  <a:pt x="289760" y="2630977"/>
                </a:lnTo>
                <a:lnTo>
                  <a:pt x="287600" y="2635320"/>
                </a:lnTo>
                <a:lnTo>
                  <a:pt x="276873" y="2637276"/>
                </a:lnTo>
                <a:lnTo>
                  <a:pt x="276134" y="2637048"/>
                </a:lnTo>
                <a:lnTo>
                  <a:pt x="272702" y="2638037"/>
                </a:lnTo>
                <a:lnTo>
                  <a:pt x="263053" y="2639796"/>
                </a:lnTo>
                <a:lnTo>
                  <a:pt x="263632" y="2640648"/>
                </a:lnTo>
                <a:lnTo>
                  <a:pt x="254657" y="2643231"/>
                </a:lnTo>
                <a:cubicBezTo>
                  <a:pt x="246947" y="2647351"/>
                  <a:pt x="239329" y="2653533"/>
                  <a:pt x="233739" y="2661775"/>
                </a:cubicBezTo>
                <a:cubicBezTo>
                  <a:pt x="255726" y="2632469"/>
                  <a:pt x="285039" y="2596088"/>
                  <a:pt x="307278" y="2566781"/>
                </a:cubicBezTo>
                <a:cubicBezTo>
                  <a:pt x="307278" y="2559455"/>
                  <a:pt x="314353" y="2559455"/>
                  <a:pt x="321682" y="2559455"/>
                </a:cubicBezTo>
                <a:close/>
                <a:moveTo>
                  <a:pt x="503142" y="2484667"/>
                </a:moveTo>
                <a:lnTo>
                  <a:pt x="490837" y="2503285"/>
                </a:lnTo>
                <a:lnTo>
                  <a:pt x="455842" y="2543946"/>
                </a:lnTo>
                <a:lnTo>
                  <a:pt x="501154" y="2526156"/>
                </a:lnTo>
                <a:lnTo>
                  <a:pt x="518276" y="2499274"/>
                </a:lnTo>
                <a:lnTo>
                  <a:pt x="503565" y="2486515"/>
                </a:lnTo>
                <a:close/>
                <a:moveTo>
                  <a:pt x="422312" y="2406437"/>
                </a:moveTo>
                <a:lnTo>
                  <a:pt x="406578" y="2416352"/>
                </a:lnTo>
                <a:cubicBezTo>
                  <a:pt x="402009" y="2419975"/>
                  <a:pt x="398417" y="2423567"/>
                  <a:pt x="394887" y="2427222"/>
                </a:cubicBezTo>
                <a:cubicBezTo>
                  <a:pt x="394887" y="2441840"/>
                  <a:pt x="387577" y="2456461"/>
                  <a:pt x="387577" y="2478643"/>
                </a:cubicBezTo>
                <a:cubicBezTo>
                  <a:pt x="394761" y="2467552"/>
                  <a:pt x="403900" y="2454697"/>
                  <a:pt x="413038" y="2441873"/>
                </a:cubicBezTo>
                <a:lnTo>
                  <a:pt x="426960" y="2421871"/>
                </a:lnTo>
                <a:lnTo>
                  <a:pt x="426137" y="2420478"/>
                </a:lnTo>
                <a:cubicBezTo>
                  <a:pt x="424306" y="2418646"/>
                  <a:pt x="422931" y="2415424"/>
                  <a:pt x="422241" y="2411395"/>
                </a:cubicBezTo>
                <a:close/>
                <a:moveTo>
                  <a:pt x="4607747" y="2390077"/>
                </a:moveTo>
                <a:lnTo>
                  <a:pt x="4582301" y="2419330"/>
                </a:lnTo>
                <a:lnTo>
                  <a:pt x="4603985" y="2402362"/>
                </a:lnTo>
                <a:lnTo>
                  <a:pt x="4613404" y="2395734"/>
                </a:lnTo>
                <a:close/>
                <a:moveTo>
                  <a:pt x="51030" y="2383614"/>
                </a:moveTo>
                <a:lnTo>
                  <a:pt x="53545" y="2384434"/>
                </a:lnTo>
                <a:lnTo>
                  <a:pt x="57944" y="2385867"/>
                </a:lnTo>
                <a:lnTo>
                  <a:pt x="69641" y="2389676"/>
                </a:lnTo>
                <a:lnTo>
                  <a:pt x="73954" y="2391081"/>
                </a:lnTo>
                <a:lnTo>
                  <a:pt x="76535" y="2391922"/>
                </a:lnTo>
                <a:lnTo>
                  <a:pt x="88380" y="2395779"/>
                </a:lnTo>
                <a:lnTo>
                  <a:pt x="94168" y="2397664"/>
                </a:lnTo>
                <a:lnTo>
                  <a:pt x="94457" y="2397759"/>
                </a:lnTo>
                <a:cubicBezTo>
                  <a:pt x="95146" y="2397982"/>
                  <a:pt x="95146" y="2397982"/>
                  <a:pt x="95146" y="2397982"/>
                </a:cubicBezTo>
                <a:lnTo>
                  <a:pt x="94168" y="2397664"/>
                </a:lnTo>
                <a:lnTo>
                  <a:pt x="89632" y="2396186"/>
                </a:lnTo>
                <a:lnTo>
                  <a:pt x="88380" y="2395779"/>
                </a:lnTo>
                <a:lnTo>
                  <a:pt x="73954" y="2391081"/>
                </a:lnTo>
                <a:lnTo>
                  <a:pt x="57944" y="2385867"/>
                </a:lnTo>
                <a:lnTo>
                  <a:pt x="56544" y="2385410"/>
                </a:lnTo>
                <a:lnTo>
                  <a:pt x="53545" y="2384434"/>
                </a:lnTo>
                <a:lnTo>
                  <a:pt x="51719" y="2383839"/>
                </a:lnTo>
                <a:cubicBezTo>
                  <a:pt x="51030" y="2383614"/>
                  <a:pt x="51030" y="2383614"/>
                  <a:pt x="51030" y="2383614"/>
                </a:cubicBezTo>
                <a:close/>
                <a:moveTo>
                  <a:pt x="488157" y="2343622"/>
                </a:moveTo>
                <a:lnTo>
                  <a:pt x="483676" y="2344439"/>
                </a:lnTo>
                <a:lnTo>
                  <a:pt x="482938" y="2344211"/>
                </a:lnTo>
                <a:lnTo>
                  <a:pt x="479505" y="2345200"/>
                </a:lnTo>
                <a:lnTo>
                  <a:pt x="469856" y="2346959"/>
                </a:lnTo>
                <a:lnTo>
                  <a:pt x="470435" y="2347811"/>
                </a:lnTo>
                <a:lnTo>
                  <a:pt x="468660" y="2348322"/>
                </a:lnTo>
                <a:lnTo>
                  <a:pt x="453279" y="2366096"/>
                </a:lnTo>
                <a:lnTo>
                  <a:pt x="440542" y="2383223"/>
                </a:lnTo>
                <a:lnTo>
                  <a:pt x="440542" y="2383592"/>
                </a:lnTo>
                <a:cubicBezTo>
                  <a:pt x="436878" y="2387382"/>
                  <a:pt x="436878" y="2391045"/>
                  <a:pt x="439658" y="2393761"/>
                </a:cubicBezTo>
                <a:lnTo>
                  <a:pt x="445990" y="2395558"/>
                </a:lnTo>
                <a:lnTo>
                  <a:pt x="471524" y="2362379"/>
                </a:lnTo>
                <a:lnTo>
                  <a:pt x="476505" y="2356761"/>
                </a:lnTo>
                <a:lnTo>
                  <a:pt x="476146" y="2356231"/>
                </a:lnTo>
                <a:cubicBezTo>
                  <a:pt x="474050" y="2353140"/>
                  <a:pt x="472652" y="2351079"/>
                  <a:pt x="471719" y="2349707"/>
                </a:cubicBezTo>
                <a:lnTo>
                  <a:pt x="470435" y="2347811"/>
                </a:lnTo>
                <a:lnTo>
                  <a:pt x="479505" y="2345200"/>
                </a:lnTo>
                <a:lnTo>
                  <a:pt x="483676" y="2344439"/>
                </a:lnTo>
                <a:lnTo>
                  <a:pt x="486625" y="2345348"/>
                </a:lnTo>
                <a:close/>
                <a:moveTo>
                  <a:pt x="504549" y="2325136"/>
                </a:moveTo>
                <a:lnTo>
                  <a:pt x="502936" y="2325325"/>
                </a:lnTo>
                <a:lnTo>
                  <a:pt x="501089" y="2329036"/>
                </a:lnTo>
                <a:close/>
                <a:moveTo>
                  <a:pt x="5067940" y="2266854"/>
                </a:moveTo>
                <a:cubicBezTo>
                  <a:pt x="5046006" y="2289039"/>
                  <a:pt x="5009449" y="2325593"/>
                  <a:pt x="4994826" y="2339962"/>
                </a:cubicBezTo>
                <a:close/>
                <a:moveTo>
                  <a:pt x="781981" y="2239762"/>
                </a:moveTo>
                <a:lnTo>
                  <a:pt x="755390" y="2268419"/>
                </a:lnTo>
                <a:lnTo>
                  <a:pt x="754774" y="2273367"/>
                </a:lnTo>
                <a:lnTo>
                  <a:pt x="746808" y="2292620"/>
                </a:lnTo>
                <a:lnTo>
                  <a:pt x="776158" y="2261492"/>
                </a:lnTo>
                <a:lnTo>
                  <a:pt x="781504" y="2240841"/>
                </a:lnTo>
                <a:close/>
                <a:moveTo>
                  <a:pt x="5048789" y="2123151"/>
                </a:moveTo>
                <a:lnTo>
                  <a:pt x="4993619" y="2170078"/>
                </a:lnTo>
                <a:lnTo>
                  <a:pt x="4986888" y="2186090"/>
                </a:lnTo>
                <a:lnTo>
                  <a:pt x="5004785" y="2168222"/>
                </a:lnTo>
                <a:close/>
                <a:moveTo>
                  <a:pt x="5015970" y="1444439"/>
                </a:moveTo>
                <a:cubicBezTo>
                  <a:pt x="5012300" y="1444439"/>
                  <a:pt x="5007701" y="1445352"/>
                  <a:pt x="5002157" y="1447177"/>
                </a:cubicBezTo>
                <a:lnTo>
                  <a:pt x="4996080" y="1450213"/>
                </a:lnTo>
                <a:lnTo>
                  <a:pt x="4997779" y="1450582"/>
                </a:lnTo>
                <a:lnTo>
                  <a:pt x="5025309" y="1464013"/>
                </a:lnTo>
                <a:lnTo>
                  <a:pt x="5026963" y="1455393"/>
                </a:lnTo>
                <a:cubicBezTo>
                  <a:pt x="5026932" y="1448090"/>
                  <a:pt x="5023310" y="1444439"/>
                  <a:pt x="5015970" y="1444439"/>
                </a:cubicBezTo>
                <a:close/>
                <a:moveTo>
                  <a:pt x="4929730" y="1411053"/>
                </a:moveTo>
                <a:cubicBezTo>
                  <a:pt x="4937041" y="1418365"/>
                  <a:pt x="4937041" y="1425675"/>
                  <a:pt x="4937041" y="1425675"/>
                </a:cubicBezTo>
                <a:cubicBezTo>
                  <a:pt x="4937041" y="1411053"/>
                  <a:pt x="4937041" y="1411053"/>
                  <a:pt x="4937041" y="1411053"/>
                </a:cubicBezTo>
                <a:close/>
                <a:moveTo>
                  <a:pt x="5022417" y="1400997"/>
                </a:moveTo>
                <a:lnTo>
                  <a:pt x="5021391" y="1402793"/>
                </a:lnTo>
                <a:cubicBezTo>
                  <a:pt x="5019511" y="1403734"/>
                  <a:pt x="5017630" y="1403734"/>
                  <a:pt x="5017630" y="1403734"/>
                </a:cubicBezTo>
                <a:close/>
                <a:moveTo>
                  <a:pt x="5025152" y="1396210"/>
                </a:moveTo>
                <a:cubicBezTo>
                  <a:pt x="5025152" y="1396210"/>
                  <a:pt x="5025152" y="1398091"/>
                  <a:pt x="5024212" y="1399971"/>
                </a:cubicBezTo>
                <a:lnTo>
                  <a:pt x="5022417" y="1400997"/>
                </a:lnTo>
                <a:close/>
                <a:moveTo>
                  <a:pt x="4929730" y="1381808"/>
                </a:moveTo>
                <a:cubicBezTo>
                  <a:pt x="4922419" y="1381808"/>
                  <a:pt x="4922419" y="1381808"/>
                  <a:pt x="4922419" y="1389119"/>
                </a:cubicBezTo>
                <a:cubicBezTo>
                  <a:pt x="4922419" y="1389119"/>
                  <a:pt x="4922419" y="1381808"/>
                  <a:pt x="4929730" y="1381808"/>
                </a:cubicBezTo>
                <a:close/>
                <a:moveTo>
                  <a:pt x="1699034" y="1215547"/>
                </a:moveTo>
                <a:lnTo>
                  <a:pt x="1674519" y="1235468"/>
                </a:lnTo>
                <a:cubicBezTo>
                  <a:pt x="1579228" y="1316128"/>
                  <a:pt x="1498810" y="1396536"/>
                  <a:pt x="1418392" y="1484255"/>
                </a:cubicBezTo>
                <a:cubicBezTo>
                  <a:pt x="1411081" y="1491564"/>
                  <a:pt x="1396459" y="1506183"/>
                  <a:pt x="1389148" y="1513493"/>
                </a:cubicBezTo>
                <a:cubicBezTo>
                  <a:pt x="1381838" y="1520803"/>
                  <a:pt x="1374527" y="1527861"/>
                  <a:pt x="1367217" y="1535423"/>
                </a:cubicBezTo>
                <a:lnTo>
                  <a:pt x="1302800" y="1603444"/>
                </a:lnTo>
                <a:lnTo>
                  <a:pt x="1302038" y="1607163"/>
                </a:lnTo>
                <a:cubicBezTo>
                  <a:pt x="1296440" y="1622696"/>
                  <a:pt x="1288444" y="1639144"/>
                  <a:pt x="1278849" y="1655591"/>
                </a:cubicBezTo>
                <a:lnTo>
                  <a:pt x="1274336" y="1662256"/>
                </a:lnTo>
                <a:lnTo>
                  <a:pt x="1302334" y="1637729"/>
                </a:lnTo>
                <a:lnTo>
                  <a:pt x="1377786" y="1574292"/>
                </a:lnTo>
                <a:lnTo>
                  <a:pt x="1442635" y="1499009"/>
                </a:lnTo>
                <a:cubicBezTo>
                  <a:pt x="1523058" y="1407628"/>
                  <a:pt x="1601654" y="1316246"/>
                  <a:pt x="1683906" y="1230347"/>
                </a:cubicBezTo>
                <a:close/>
                <a:moveTo>
                  <a:pt x="4556628" y="1199025"/>
                </a:moveTo>
                <a:lnTo>
                  <a:pt x="4558095" y="1203378"/>
                </a:lnTo>
                <a:lnTo>
                  <a:pt x="4559401" y="1207251"/>
                </a:lnTo>
                <a:lnTo>
                  <a:pt x="4559614" y="1207883"/>
                </a:lnTo>
                <a:lnTo>
                  <a:pt x="4564814" y="1223306"/>
                </a:lnTo>
                <a:lnTo>
                  <a:pt x="4565986" y="1226786"/>
                </a:lnTo>
                <a:lnTo>
                  <a:pt x="4567601" y="1231574"/>
                </a:lnTo>
                <a:lnTo>
                  <a:pt x="4569453" y="1237067"/>
                </a:lnTo>
                <a:lnTo>
                  <a:pt x="4570626" y="1240546"/>
                </a:lnTo>
                <a:lnTo>
                  <a:pt x="4571489" y="1243107"/>
                </a:lnTo>
                <a:lnTo>
                  <a:pt x="4574163" y="1251037"/>
                </a:lnTo>
                <a:lnTo>
                  <a:pt x="4576038" y="1256602"/>
                </a:lnTo>
                <a:lnTo>
                  <a:pt x="4577673" y="1261449"/>
                </a:lnTo>
                <a:lnTo>
                  <a:pt x="4578465" y="1263798"/>
                </a:lnTo>
                <a:cubicBezTo>
                  <a:pt x="4578812" y="1264827"/>
                  <a:pt x="4578812" y="1264827"/>
                  <a:pt x="4578812" y="1264827"/>
                </a:cubicBezTo>
                <a:lnTo>
                  <a:pt x="4577673" y="1261449"/>
                </a:lnTo>
                <a:lnTo>
                  <a:pt x="4574163" y="1251037"/>
                </a:lnTo>
                <a:lnTo>
                  <a:pt x="4570626" y="1240546"/>
                </a:lnTo>
                <a:lnTo>
                  <a:pt x="4567601" y="1231574"/>
                </a:lnTo>
                <a:lnTo>
                  <a:pt x="4564814" y="1223306"/>
                </a:lnTo>
                <a:lnTo>
                  <a:pt x="4563951" y="1220745"/>
                </a:lnTo>
                <a:lnTo>
                  <a:pt x="4559614" y="1207883"/>
                </a:lnTo>
                <a:lnTo>
                  <a:pt x="4558095" y="1203378"/>
                </a:lnTo>
                <a:lnTo>
                  <a:pt x="4556975" y="1200053"/>
                </a:lnTo>
                <a:cubicBezTo>
                  <a:pt x="4556628" y="1199025"/>
                  <a:pt x="4556628" y="1199025"/>
                  <a:pt x="4556628" y="1199025"/>
                </a:cubicBezTo>
                <a:close/>
                <a:moveTo>
                  <a:pt x="4614969" y="233445"/>
                </a:moveTo>
                <a:cubicBezTo>
                  <a:pt x="4600681" y="255253"/>
                  <a:pt x="4578873" y="269791"/>
                  <a:pt x="4564084" y="284330"/>
                </a:cubicBezTo>
                <a:cubicBezTo>
                  <a:pt x="4578873" y="269791"/>
                  <a:pt x="4593162" y="248234"/>
                  <a:pt x="4614969" y="233445"/>
                </a:cubicBezTo>
                <a:close/>
                <a:moveTo>
                  <a:pt x="4381155" y="0"/>
                </a:moveTo>
                <a:cubicBezTo>
                  <a:pt x="4410398" y="109648"/>
                  <a:pt x="4702839" y="95028"/>
                  <a:pt x="4366784" y="372802"/>
                </a:cubicBezTo>
                <a:cubicBezTo>
                  <a:pt x="4373970" y="380112"/>
                  <a:pt x="4384873" y="389248"/>
                  <a:pt x="4395840" y="398417"/>
                </a:cubicBezTo>
                <a:lnTo>
                  <a:pt x="4401467" y="403172"/>
                </a:lnTo>
                <a:lnTo>
                  <a:pt x="4403758" y="401302"/>
                </a:lnTo>
                <a:lnTo>
                  <a:pt x="4402457" y="404007"/>
                </a:lnTo>
                <a:lnTo>
                  <a:pt x="4411880" y="411970"/>
                </a:lnTo>
                <a:cubicBezTo>
                  <a:pt x="4416938" y="416345"/>
                  <a:pt x="4421555" y="420504"/>
                  <a:pt x="4425273" y="424222"/>
                </a:cubicBezTo>
                <a:cubicBezTo>
                  <a:pt x="4797882" y="190307"/>
                  <a:pt x="5105196" y="270464"/>
                  <a:pt x="4856370" y="628897"/>
                </a:cubicBezTo>
                <a:cubicBezTo>
                  <a:pt x="4828953" y="666564"/>
                  <a:pt x="4799610" y="704237"/>
                  <a:pt x="4768616" y="741949"/>
                </a:cubicBezTo>
                <a:lnTo>
                  <a:pt x="4717205" y="801589"/>
                </a:lnTo>
                <a:lnTo>
                  <a:pt x="4689825" y="857798"/>
                </a:lnTo>
                <a:cubicBezTo>
                  <a:pt x="4678498" y="878017"/>
                  <a:pt x="4665119" y="899332"/>
                  <a:pt x="4649567" y="921734"/>
                </a:cubicBezTo>
                <a:cubicBezTo>
                  <a:pt x="4594735" y="997069"/>
                  <a:pt x="4532191" y="1072423"/>
                  <a:pt x="4464153" y="1148077"/>
                </a:cubicBezTo>
                <a:lnTo>
                  <a:pt x="4451803" y="1161343"/>
                </a:lnTo>
                <a:lnTo>
                  <a:pt x="4458421" y="1160479"/>
                </a:lnTo>
                <a:cubicBezTo>
                  <a:pt x="4488644" y="1157517"/>
                  <a:pt x="4517490" y="1156891"/>
                  <a:pt x="4542258" y="1162469"/>
                </a:cubicBezTo>
                <a:cubicBezTo>
                  <a:pt x="4549569" y="1176839"/>
                  <a:pt x="4549569" y="1176839"/>
                  <a:pt x="4549569" y="1176839"/>
                </a:cubicBezTo>
                <a:cubicBezTo>
                  <a:pt x="4556628" y="1176839"/>
                  <a:pt x="4556628" y="1176839"/>
                  <a:pt x="4556628" y="1176839"/>
                </a:cubicBezTo>
                <a:cubicBezTo>
                  <a:pt x="4593182" y="1162469"/>
                  <a:pt x="4622425" y="1162469"/>
                  <a:pt x="4644357" y="1169780"/>
                </a:cubicBezTo>
                <a:cubicBezTo>
                  <a:pt x="4659231" y="1191714"/>
                  <a:pt x="4659231" y="1191714"/>
                  <a:pt x="4659231" y="1191714"/>
                </a:cubicBezTo>
                <a:cubicBezTo>
                  <a:pt x="4673600" y="1220959"/>
                  <a:pt x="4680911" y="1250204"/>
                  <a:pt x="4680911" y="1286761"/>
                </a:cubicBezTo>
                <a:cubicBezTo>
                  <a:pt x="4688474" y="1294072"/>
                  <a:pt x="4695784" y="1301383"/>
                  <a:pt x="4695784" y="1308695"/>
                </a:cubicBezTo>
                <a:cubicBezTo>
                  <a:pt x="4732087" y="1316006"/>
                  <a:pt x="4754271" y="1323317"/>
                  <a:pt x="4761329" y="1359873"/>
                </a:cubicBezTo>
                <a:cubicBezTo>
                  <a:pt x="4776204" y="1352562"/>
                  <a:pt x="4783514" y="1367185"/>
                  <a:pt x="4776204" y="1381808"/>
                </a:cubicBezTo>
                <a:cubicBezTo>
                  <a:pt x="4776204" y="1381808"/>
                  <a:pt x="4768641" y="1389119"/>
                  <a:pt x="4768641" y="1396430"/>
                </a:cubicBezTo>
                <a:cubicBezTo>
                  <a:pt x="4776204" y="1396430"/>
                  <a:pt x="4776204" y="1396430"/>
                  <a:pt x="4790572" y="1396430"/>
                </a:cubicBezTo>
                <a:cubicBezTo>
                  <a:pt x="4805446" y="1381808"/>
                  <a:pt x="4812758" y="1381808"/>
                  <a:pt x="4812758" y="1381808"/>
                </a:cubicBezTo>
                <a:cubicBezTo>
                  <a:pt x="4834689" y="1359873"/>
                  <a:pt x="4834689" y="1359873"/>
                  <a:pt x="4863932" y="1337940"/>
                </a:cubicBezTo>
                <a:cubicBezTo>
                  <a:pt x="4885613" y="1323317"/>
                  <a:pt x="4907797" y="1323317"/>
                  <a:pt x="4907797" y="1323317"/>
                </a:cubicBezTo>
                <a:cubicBezTo>
                  <a:pt x="4958973" y="1330629"/>
                  <a:pt x="4958973" y="1330629"/>
                  <a:pt x="4973343" y="1352562"/>
                </a:cubicBezTo>
                <a:cubicBezTo>
                  <a:pt x="4973343" y="1352562"/>
                  <a:pt x="4973343" y="1352562"/>
                  <a:pt x="4973343" y="1359873"/>
                </a:cubicBezTo>
                <a:cubicBezTo>
                  <a:pt x="4995527" y="1345252"/>
                  <a:pt x="4995527" y="1345252"/>
                  <a:pt x="5002586" y="1345252"/>
                </a:cubicBezTo>
                <a:cubicBezTo>
                  <a:pt x="5002586" y="1337940"/>
                  <a:pt x="5010149" y="1337940"/>
                  <a:pt x="5010149" y="1337940"/>
                </a:cubicBezTo>
                <a:cubicBezTo>
                  <a:pt x="5017459" y="1345252"/>
                  <a:pt x="5017459" y="1345252"/>
                  <a:pt x="5024770" y="1345252"/>
                </a:cubicBezTo>
                <a:cubicBezTo>
                  <a:pt x="5031829" y="1345252"/>
                  <a:pt x="5031829" y="1352562"/>
                  <a:pt x="5031829" y="1352562"/>
                </a:cubicBezTo>
                <a:cubicBezTo>
                  <a:pt x="5031829" y="1367185"/>
                  <a:pt x="5031829" y="1367185"/>
                  <a:pt x="5031829" y="1367185"/>
                </a:cubicBezTo>
                <a:cubicBezTo>
                  <a:pt x="5031829" y="1374496"/>
                  <a:pt x="5031829" y="1381808"/>
                  <a:pt x="5031829" y="1381808"/>
                </a:cubicBezTo>
                <a:cubicBezTo>
                  <a:pt x="5024770" y="1396430"/>
                  <a:pt x="5017459" y="1396430"/>
                  <a:pt x="5017459" y="1403742"/>
                </a:cubicBezTo>
                <a:lnTo>
                  <a:pt x="5017378" y="1403742"/>
                </a:lnTo>
                <a:lnTo>
                  <a:pt x="5017378" y="1403810"/>
                </a:lnTo>
                <a:cubicBezTo>
                  <a:pt x="5017378" y="1404741"/>
                  <a:pt x="5017378" y="1406600"/>
                  <a:pt x="5017378" y="1410320"/>
                </a:cubicBezTo>
                <a:cubicBezTo>
                  <a:pt x="5002555" y="1425199"/>
                  <a:pt x="4995519" y="1425199"/>
                  <a:pt x="4980946" y="1432638"/>
                </a:cubicBezTo>
                <a:cubicBezTo>
                  <a:pt x="4980946" y="1425199"/>
                  <a:pt x="4980946" y="1417759"/>
                  <a:pt x="4995519" y="1410320"/>
                </a:cubicBezTo>
                <a:cubicBezTo>
                  <a:pt x="4999038" y="1410320"/>
                  <a:pt x="5002680" y="1408460"/>
                  <a:pt x="5006355" y="1406600"/>
                </a:cubicBezTo>
                <a:lnTo>
                  <a:pt x="5014826" y="1403742"/>
                </a:lnTo>
                <a:lnTo>
                  <a:pt x="4991954" y="1403742"/>
                </a:lnTo>
                <a:cubicBezTo>
                  <a:pt x="4973343" y="1403742"/>
                  <a:pt x="4973343" y="1403742"/>
                  <a:pt x="4973343" y="1403742"/>
                </a:cubicBezTo>
                <a:cubicBezTo>
                  <a:pt x="4980906" y="1418365"/>
                  <a:pt x="4980906" y="1418365"/>
                  <a:pt x="4980906" y="1418365"/>
                </a:cubicBezTo>
                <a:cubicBezTo>
                  <a:pt x="4966284" y="1411053"/>
                  <a:pt x="4966284" y="1411053"/>
                  <a:pt x="4966284" y="1411053"/>
                </a:cubicBezTo>
                <a:cubicBezTo>
                  <a:pt x="4973343" y="1418365"/>
                  <a:pt x="4973343" y="1418365"/>
                  <a:pt x="4973343" y="1418365"/>
                </a:cubicBezTo>
                <a:cubicBezTo>
                  <a:pt x="4958973" y="1425675"/>
                  <a:pt x="4958973" y="1425675"/>
                  <a:pt x="4958973" y="1425675"/>
                </a:cubicBezTo>
                <a:cubicBezTo>
                  <a:pt x="4980906" y="1418365"/>
                  <a:pt x="4980906" y="1418365"/>
                  <a:pt x="4980906" y="1418365"/>
                </a:cubicBezTo>
                <a:cubicBezTo>
                  <a:pt x="4971704" y="1425675"/>
                  <a:pt x="4964803" y="1431159"/>
                  <a:pt x="4959517" y="1435386"/>
                </a:cubicBezTo>
                <a:lnTo>
                  <a:pt x="4952818" y="1440815"/>
                </a:lnTo>
                <a:lnTo>
                  <a:pt x="4981821" y="1447117"/>
                </a:lnTo>
                <a:lnTo>
                  <a:pt x="4994076" y="1436973"/>
                </a:lnTo>
                <a:cubicBezTo>
                  <a:pt x="5015392" y="1422451"/>
                  <a:pt x="5036341" y="1416739"/>
                  <a:pt x="5049118" y="1418536"/>
                </a:cubicBezTo>
                <a:cubicBezTo>
                  <a:pt x="5054795" y="1419334"/>
                  <a:pt x="5058859" y="1421617"/>
                  <a:pt x="5060623" y="1425268"/>
                </a:cubicBezTo>
                <a:cubicBezTo>
                  <a:pt x="5075491" y="1432572"/>
                  <a:pt x="5097416" y="1439874"/>
                  <a:pt x="5097416" y="1454481"/>
                </a:cubicBezTo>
                <a:cubicBezTo>
                  <a:pt x="5097416" y="1469543"/>
                  <a:pt x="5093562" y="1485632"/>
                  <a:pt x="5086769" y="1502171"/>
                </a:cubicBezTo>
                <a:lnTo>
                  <a:pt x="5084778" y="1505718"/>
                </a:lnTo>
                <a:lnTo>
                  <a:pt x="5085384" y="1506209"/>
                </a:lnTo>
                <a:lnTo>
                  <a:pt x="5112618" y="1539087"/>
                </a:lnTo>
                <a:lnTo>
                  <a:pt x="5142378" y="1536729"/>
                </a:lnTo>
                <a:cubicBezTo>
                  <a:pt x="5177555" y="1541010"/>
                  <a:pt x="5194206" y="1569543"/>
                  <a:pt x="5185073" y="1615197"/>
                </a:cubicBezTo>
                <a:cubicBezTo>
                  <a:pt x="5183248" y="1624328"/>
                  <a:pt x="5180389" y="1633801"/>
                  <a:pt x="5176630" y="1643475"/>
                </a:cubicBezTo>
                <a:lnTo>
                  <a:pt x="5169478" y="1658694"/>
                </a:lnTo>
                <a:lnTo>
                  <a:pt x="5177672" y="1688049"/>
                </a:lnTo>
                <a:cubicBezTo>
                  <a:pt x="5177672" y="1717289"/>
                  <a:pt x="5185234" y="1746530"/>
                  <a:pt x="5185234" y="1783080"/>
                </a:cubicBezTo>
                <a:cubicBezTo>
                  <a:pt x="5170615" y="1790391"/>
                  <a:pt x="5155994" y="1797954"/>
                  <a:pt x="5141374" y="1812321"/>
                </a:cubicBezTo>
                <a:lnTo>
                  <a:pt x="4969945" y="1935916"/>
                </a:lnTo>
                <a:lnTo>
                  <a:pt x="4969827" y="1936312"/>
                </a:lnTo>
                <a:lnTo>
                  <a:pt x="4962675" y="1951532"/>
                </a:lnTo>
                <a:lnTo>
                  <a:pt x="4970869" y="1980886"/>
                </a:lnTo>
                <a:lnTo>
                  <a:pt x="4972144" y="1995990"/>
                </a:lnTo>
                <a:lnTo>
                  <a:pt x="4994507" y="1980255"/>
                </a:lnTo>
                <a:cubicBezTo>
                  <a:pt x="5056849" y="1939107"/>
                  <a:pt x="5120358" y="1900043"/>
                  <a:pt x="5185234" y="1863492"/>
                </a:cubicBezTo>
                <a:cubicBezTo>
                  <a:pt x="5185234" y="1881768"/>
                  <a:pt x="5183863" y="1900500"/>
                  <a:pt x="5180894" y="1919232"/>
                </a:cubicBezTo>
                <a:lnTo>
                  <a:pt x="5172372" y="1953318"/>
                </a:lnTo>
                <a:lnTo>
                  <a:pt x="5175785" y="1954453"/>
                </a:lnTo>
                <a:cubicBezTo>
                  <a:pt x="5177846" y="1956738"/>
                  <a:pt x="5178618" y="1960392"/>
                  <a:pt x="5177673" y="1965875"/>
                </a:cubicBezTo>
                <a:cubicBezTo>
                  <a:pt x="5176790" y="1968616"/>
                  <a:pt x="5174534" y="1971929"/>
                  <a:pt x="5171174" y="1975727"/>
                </a:cubicBezTo>
                <a:lnTo>
                  <a:pt x="5162757" y="1983917"/>
                </a:lnTo>
                <a:lnTo>
                  <a:pt x="5142059" y="2027971"/>
                </a:lnTo>
                <a:cubicBezTo>
                  <a:pt x="5131780" y="2044876"/>
                  <a:pt x="5119443" y="2060867"/>
                  <a:pt x="5104824" y="2075487"/>
                </a:cubicBezTo>
                <a:lnTo>
                  <a:pt x="5084387" y="2092871"/>
                </a:lnTo>
                <a:lnTo>
                  <a:pt x="5071502" y="2108822"/>
                </a:lnTo>
                <a:cubicBezTo>
                  <a:pt x="5062331" y="2118875"/>
                  <a:pt x="5053191" y="2128076"/>
                  <a:pt x="5046006" y="2135513"/>
                </a:cubicBezTo>
                <a:cubicBezTo>
                  <a:pt x="5031132" y="2157193"/>
                  <a:pt x="5097185" y="2113581"/>
                  <a:pt x="5082564" y="2142824"/>
                </a:cubicBezTo>
                <a:cubicBezTo>
                  <a:pt x="5060628" y="2170049"/>
                  <a:pt x="5022244" y="2205784"/>
                  <a:pt x="4989000" y="2237265"/>
                </a:cubicBezTo>
                <a:lnTo>
                  <a:pt x="4970301" y="2255270"/>
                </a:lnTo>
                <a:lnTo>
                  <a:pt x="4970870" y="2258712"/>
                </a:lnTo>
                <a:lnTo>
                  <a:pt x="4965562" y="2266759"/>
                </a:lnTo>
                <a:lnTo>
                  <a:pt x="4965580" y="2281725"/>
                </a:lnTo>
                <a:lnTo>
                  <a:pt x="4965581" y="2281728"/>
                </a:lnTo>
                <a:cubicBezTo>
                  <a:pt x="5024072" y="2223242"/>
                  <a:pt x="5060377" y="2186435"/>
                  <a:pt x="5111808" y="2135513"/>
                </a:cubicBezTo>
                <a:cubicBezTo>
                  <a:pt x="5177359" y="2084337"/>
                  <a:pt x="5206604" y="2077027"/>
                  <a:pt x="5192234" y="2106018"/>
                </a:cubicBezTo>
                <a:cubicBezTo>
                  <a:pt x="5148365" y="2166331"/>
                  <a:pt x="5083934" y="2230757"/>
                  <a:pt x="5023615" y="2290149"/>
                </a:cubicBezTo>
                <a:lnTo>
                  <a:pt x="4971827" y="2341350"/>
                </a:lnTo>
                <a:lnTo>
                  <a:pt x="4971977" y="2341936"/>
                </a:lnTo>
                <a:lnTo>
                  <a:pt x="4975292" y="2339041"/>
                </a:lnTo>
                <a:cubicBezTo>
                  <a:pt x="4978148" y="2337063"/>
                  <a:pt x="4980660" y="2335897"/>
                  <a:pt x="4982946" y="2335425"/>
                </a:cubicBezTo>
                <a:lnTo>
                  <a:pt x="4994826" y="2339962"/>
                </a:lnTo>
                <a:lnTo>
                  <a:pt x="4987972" y="2346816"/>
                </a:lnTo>
                <a:lnTo>
                  <a:pt x="4976231" y="2358555"/>
                </a:lnTo>
                <a:lnTo>
                  <a:pt x="4976845" y="2360952"/>
                </a:lnTo>
                <a:cubicBezTo>
                  <a:pt x="4981996" y="2374214"/>
                  <a:pt x="4988334" y="2386207"/>
                  <a:pt x="4995188" y="2397173"/>
                </a:cubicBezTo>
                <a:cubicBezTo>
                  <a:pt x="5002245" y="2412045"/>
                  <a:pt x="4936711" y="2484894"/>
                  <a:pt x="4885294" y="2529007"/>
                </a:cubicBezTo>
                <a:cubicBezTo>
                  <a:pt x="4918186" y="2537137"/>
                  <a:pt x="4919249" y="2569972"/>
                  <a:pt x="4911199" y="2610154"/>
                </a:cubicBezTo>
                <a:lnTo>
                  <a:pt x="4905781" y="2632358"/>
                </a:lnTo>
                <a:lnTo>
                  <a:pt x="4914149" y="2624830"/>
                </a:lnTo>
                <a:cubicBezTo>
                  <a:pt x="4914149" y="2624830"/>
                  <a:pt x="4921712" y="2639703"/>
                  <a:pt x="4929024" y="2647013"/>
                </a:cubicBezTo>
                <a:cubicBezTo>
                  <a:pt x="4918057" y="2654324"/>
                  <a:pt x="4908919" y="2663399"/>
                  <a:pt x="4899779" y="2672507"/>
                </a:cubicBezTo>
                <a:lnTo>
                  <a:pt x="4894373" y="2677254"/>
                </a:lnTo>
                <a:lnTo>
                  <a:pt x="4893552" y="2680382"/>
                </a:lnTo>
                <a:lnTo>
                  <a:pt x="4910403" y="2667346"/>
                </a:lnTo>
                <a:cubicBezTo>
                  <a:pt x="4946389" y="2643358"/>
                  <a:pt x="4971065" y="2637875"/>
                  <a:pt x="4987516" y="2632392"/>
                </a:cubicBezTo>
                <a:cubicBezTo>
                  <a:pt x="5060377" y="2595586"/>
                  <a:pt x="5177359" y="2456934"/>
                  <a:pt x="5294341" y="2354835"/>
                </a:cubicBezTo>
                <a:cubicBezTo>
                  <a:pt x="5316527" y="2332652"/>
                  <a:pt x="5323839" y="2347524"/>
                  <a:pt x="5331149" y="2347524"/>
                </a:cubicBezTo>
                <a:cubicBezTo>
                  <a:pt x="5396952" y="2274165"/>
                  <a:pt x="5462755" y="2230553"/>
                  <a:pt x="5543179" y="2157193"/>
                </a:cubicBezTo>
                <a:cubicBezTo>
                  <a:pt x="5334616" y="2392965"/>
                  <a:pt x="5101519" y="2599951"/>
                  <a:pt x="4886965" y="2824414"/>
                </a:cubicBezTo>
                <a:lnTo>
                  <a:pt x="4821773" y="2897558"/>
                </a:lnTo>
                <a:lnTo>
                  <a:pt x="4842941" y="2880691"/>
                </a:lnTo>
                <a:cubicBezTo>
                  <a:pt x="4912065" y="2821382"/>
                  <a:pt x="4999801" y="2724246"/>
                  <a:pt x="5087538" y="2647672"/>
                </a:cubicBezTo>
                <a:cubicBezTo>
                  <a:pt x="5109724" y="2625489"/>
                  <a:pt x="5117036" y="2640361"/>
                  <a:pt x="5124346" y="2640361"/>
                </a:cubicBezTo>
                <a:cubicBezTo>
                  <a:pt x="5190148" y="2567002"/>
                  <a:pt x="5255951" y="2523390"/>
                  <a:pt x="5336376" y="2450030"/>
                </a:cubicBezTo>
                <a:cubicBezTo>
                  <a:pt x="5127813" y="2685802"/>
                  <a:pt x="4894716" y="2892788"/>
                  <a:pt x="4680161" y="3117251"/>
                </a:cubicBezTo>
                <a:lnTo>
                  <a:pt x="4589795" y="3218640"/>
                </a:lnTo>
                <a:lnTo>
                  <a:pt x="4585138" y="3224563"/>
                </a:lnTo>
                <a:cubicBezTo>
                  <a:pt x="4546816" y="3268428"/>
                  <a:pt x="4507549" y="3313679"/>
                  <a:pt x="4467463" y="3358824"/>
                </a:cubicBezTo>
                <a:lnTo>
                  <a:pt x="4456207" y="3371092"/>
                </a:lnTo>
                <a:lnTo>
                  <a:pt x="4451479" y="3385807"/>
                </a:lnTo>
                <a:cubicBezTo>
                  <a:pt x="4449683" y="3394946"/>
                  <a:pt x="4447918" y="3404084"/>
                  <a:pt x="4429766" y="3422361"/>
                </a:cubicBezTo>
                <a:cubicBezTo>
                  <a:pt x="4414891" y="3436982"/>
                  <a:pt x="4393209" y="3458914"/>
                  <a:pt x="4378335" y="3473536"/>
                </a:cubicBezTo>
                <a:cubicBezTo>
                  <a:pt x="4407581" y="3466225"/>
                  <a:pt x="4400522" y="3495468"/>
                  <a:pt x="4378335" y="3517400"/>
                </a:cubicBezTo>
                <a:cubicBezTo>
                  <a:pt x="4301692" y="3605129"/>
                  <a:pt x="4221267" y="3698405"/>
                  <a:pt x="4138067" y="3785283"/>
                </a:cubicBezTo>
                <a:lnTo>
                  <a:pt x="4103024" y="3819574"/>
                </a:lnTo>
                <a:lnTo>
                  <a:pt x="4055421" y="3885241"/>
                </a:lnTo>
                <a:cubicBezTo>
                  <a:pt x="3962225" y="4013200"/>
                  <a:pt x="3870920" y="4137535"/>
                  <a:pt x="3779677" y="4261933"/>
                </a:cubicBezTo>
                <a:cubicBezTo>
                  <a:pt x="3764806" y="4276301"/>
                  <a:pt x="3742878" y="4291174"/>
                  <a:pt x="3720949" y="4305542"/>
                </a:cubicBezTo>
                <a:cubicBezTo>
                  <a:pt x="3728259" y="4313104"/>
                  <a:pt x="3728259" y="4320414"/>
                  <a:pt x="3728259" y="4327473"/>
                </a:cubicBezTo>
                <a:cubicBezTo>
                  <a:pt x="3720949" y="4334783"/>
                  <a:pt x="3713640" y="4342345"/>
                  <a:pt x="3713640" y="4349655"/>
                </a:cubicBezTo>
                <a:cubicBezTo>
                  <a:pt x="3669783" y="4393263"/>
                  <a:pt x="3618616" y="4430066"/>
                  <a:pt x="3589378" y="4466617"/>
                </a:cubicBezTo>
                <a:cubicBezTo>
                  <a:pt x="3589378" y="4473675"/>
                  <a:pt x="3596688" y="4473675"/>
                  <a:pt x="3603997" y="4480985"/>
                </a:cubicBezTo>
                <a:cubicBezTo>
                  <a:pt x="3530903" y="4561396"/>
                  <a:pt x="3465117" y="4634749"/>
                  <a:pt x="3392023" y="4714909"/>
                </a:cubicBezTo>
                <a:cubicBezTo>
                  <a:pt x="3348166" y="4744149"/>
                  <a:pt x="3296999" y="4773390"/>
                  <a:pt x="3253143" y="4802630"/>
                </a:cubicBezTo>
                <a:cubicBezTo>
                  <a:pt x="3260452" y="4810193"/>
                  <a:pt x="3260452" y="4817502"/>
                  <a:pt x="3267761" y="4824813"/>
                </a:cubicBezTo>
                <a:cubicBezTo>
                  <a:pt x="3223905" y="4883294"/>
                  <a:pt x="3150811" y="4890352"/>
                  <a:pt x="3114263" y="4948833"/>
                </a:cubicBezTo>
                <a:cubicBezTo>
                  <a:pt x="3106953" y="4963705"/>
                  <a:pt x="3121572" y="4963705"/>
                  <a:pt x="3136191" y="4978073"/>
                </a:cubicBezTo>
                <a:cubicBezTo>
                  <a:pt x="2946145" y="5161078"/>
                  <a:pt x="2748537" y="5336521"/>
                  <a:pt x="2551686" y="5511964"/>
                </a:cubicBezTo>
                <a:cubicBezTo>
                  <a:pt x="2529757" y="5533894"/>
                  <a:pt x="2463971" y="5555825"/>
                  <a:pt x="2405496" y="5577754"/>
                </a:cubicBezTo>
                <a:cubicBezTo>
                  <a:pt x="2383568" y="5585064"/>
                  <a:pt x="2361387" y="5585064"/>
                  <a:pt x="2347021" y="5585064"/>
                </a:cubicBezTo>
                <a:cubicBezTo>
                  <a:pt x="2361387" y="5570444"/>
                  <a:pt x="2368697" y="5563135"/>
                  <a:pt x="2383568" y="5548514"/>
                </a:cubicBezTo>
                <a:cubicBezTo>
                  <a:pt x="2368697" y="5563135"/>
                  <a:pt x="2354329" y="5577754"/>
                  <a:pt x="2339458" y="5585064"/>
                </a:cubicBezTo>
                <a:cubicBezTo>
                  <a:pt x="2332149" y="5585064"/>
                  <a:pt x="2325092" y="5585064"/>
                  <a:pt x="2317530" y="5585064"/>
                </a:cubicBezTo>
                <a:cubicBezTo>
                  <a:pt x="2332149" y="5563135"/>
                  <a:pt x="2354329" y="5548514"/>
                  <a:pt x="2368697" y="5533894"/>
                </a:cubicBezTo>
                <a:cubicBezTo>
                  <a:pt x="2354329" y="5541457"/>
                  <a:pt x="2325092" y="5570444"/>
                  <a:pt x="2310221" y="5585064"/>
                </a:cubicBezTo>
                <a:cubicBezTo>
                  <a:pt x="2332149" y="5548514"/>
                  <a:pt x="2390624" y="5511964"/>
                  <a:pt x="2419863" y="5482723"/>
                </a:cubicBezTo>
                <a:cubicBezTo>
                  <a:pt x="2302911" y="5541457"/>
                  <a:pt x="2332149" y="5468102"/>
                  <a:pt x="2419863" y="5365761"/>
                </a:cubicBezTo>
                <a:cubicBezTo>
                  <a:pt x="2405496" y="5380382"/>
                  <a:pt x="2368697" y="5409622"/>
                  <a:pt x="2368697" y="5402311"/>
                </a:cubicBezTo>
                <a:cubicBezTo>
                  <a:pt x="2347021" y="5373072"/>
                  <a:pt x="2449101" y="5336521"/>
                  <a:pt x="2463971" y="5314590"/>
                </a:cubicBezTo>
                <a:cubicBezTo>
                  <a:pt x="2449101" y="5285349"/>
                  <a:pt x="2361387" y="5395002"/>
                  <a:pt x="2332149" y="5387691"/>
                </a:cubicBezTo>
                <a:cubicBezTo>
                  <a:pt x="2361387" y="5358451"/>
                  <a:pt x="2383568" y="5314590"/>
                  <a:pt x="2419863" y="5292660"/>
                </a:cubicBezTo>
                <a:cubicBezTo>
                  <a:pt x="2419863" y="5241489"/>
                  <a:pt x="2347021" y="5365761"/>
                  <a:pt x="2332149" y="5343830"/>
                </a:cubicBezTo>
                <a:cubicBezTo>
                  <a:pt x="2361387" y="5314590"/>
                  <a:pt x="2376258" y="5299970"/>
                  <a:pt x="2412806" y="5270730"/>
                </a:cubicBezTo>
                <a:cubicBezTo>
                  <a:pt x="2354329" y="5299970"/>
                  <a:pt x="2361387" y="5234178"/>
                  <a:pt x="2317530" y="5248799"/>
                </a:cubicBezTo>
                <a:cubicBezTo>
                  <a:pt x="2244436" y="5248799"/>
                  <a:pt x="2164031" y="5270730"/>
                  <a:pt x="2237378" y="5153768"/>
                </a:cubicBezTo>
                <a:cubicBezTo>
                  <a:pt x="2244436" y="5124527"/>
                  <a:pt x="2288544" y="5080666"/>
                  <a:pt x="2339458" y="5036806"/>
                </a:cubicBezTo>
                <a:cubicBezTo>
                  <a:pt x="2310221" y="5044116"/>
                  <a:pt x="2280983" y="5051426"/>
                  <a:pt x="2251745" y="5066046"/>
                </a:cubicBezTo>
                <a:cubicBezTo>
                  <a:pt x="2280983" y="5007565"/>
                  <a:pt x="2310221" y="4941774"/>
                  <a:pt x="2347021" y="4883294"/>
                </a:cubicBezTo>
                <a:cubicBezTo>
                  <a:pt x="2383442" y="4824813"/>
                  <a:pt x="2436435" y="4759022"/>
                  <a:pt x="2494942" y="4694112"/>
                </a:cubicBezTo>
                <a:lnTo>
                  <a:pt x="2499896" y="4688876"/>
                </a:lnTo>
                <a:lnTo>
                  <a:pt x="2503350" y="4681833"/>
                </a:lnTo>
                <a:lnTo>
                  <a:pt x="2531738" y="4630439"/>
                </a:lnTo>
                <a:lnTo>
                  <a:pt x="2498049" y="4645932"/>
                </a:lnTo>
                <a:cubicBezTo>
                  <a:pt x="2398691" y="4698076"/>
                  <a:pt x="2313760" y="4762591"/>
                  <a:pt x="2237194" y="4839159"/>
                </a:cubicBezTo>
                <a:cubicBezTo>
                  <a:pt x="2178713" y="4737069"/>
                  <a:pt x="1915304" y="4678588"/>
                  <a:pt x="2149474" y="4502892"/>
                </a:cubicBezTo>
                <a:cubicBezTo>
                  <a:pt x="2142039" y="4495708"/>
                  <a:pt x="2131010" y="4484806"/>
                  <a:pt x="2120014" y="4473841"/>
                </a:cubicBezTo>
                <a:lnTo>
                  <a:pt x="2111556" y="4465372"/>
                </a:lnTo>
                <a:lnTo>
                  <a:pt x="2106452" y="4471341"/>
                </a:lnTo>
                <a:cubicBezTo>
                  <a:pt x="2050771" y="4537143"/>
                  <a:pt x="1996003" y="4602945"/>
                  <a:pt x="1937517" y="4672528"/>
                </a:cubicBezTo>
                <a:cubicBezTo>
                  <a:pt x="1769116" y="4877244"/>
                  <a:pt x="1622901" y="5060027"/>
                  <a:pt x="1447442" y="5242810"/>
                </a:cubicBezTo>
                <a:cubicBezTo>
                  <a:pt x="1425510" y="5264743"/>
                  <a:pt x="1396266" y="5279366"/>
                  <a:pt x="1381645" y="5272054"/>
                </a:cubicBezTo>
                <a:cubicBezTo>
                  <a:pt x="1367024" y="5264743"/>
                  <a:pt x="1374335" y="5235497"/>
                  <a:pt x="1396266" y="5213564"/>
                </a:cubicBezTo>
                <a:lnTo>
                  <a:pt x="1590903" y="4979511"/>
                </a:lnTo>
                <a:lnTo>
                  <a:pt x="1588448" y="4979217"/>
                </a:lnTo>
                <a:cubicBezTo>
                  <a:pt x="1573827" y="4971906"/>
                  <a:pt x="1581138" y="4942660"/>
                  <a:pt x="1603069" y="4920726"/>
                </a:cubicBezTo>
                <a:cubicBezTo>
                  <a:pt x="1688972" y="4818306"/>
                  <a:pt x="1773503" y="4715900"/>
                  <a:pt x="1858266" y="4613850"/>
                </a:cubicBezTo>
                <a:lnTo>
                  <a:pt x="1972868" y="4477737"/>
                </a:lnTo>
                <a:lnTo>
                  <a:pt x="1961102" y="4479350"/>
                </a:lnTo>
                <a:lnTo>
                  <a:pt x="1889840" y="4538971"/>
                </a:lnTo>
                <a:cubicBezTo>
                  <a:pt x="1840460" y="4579183"/>
                  <a:pt x="1791049" y="4617568"/>
                  <a:pt x="1739873" y="4657654"/>
                </a:cubicBezTo>
                <a:cubicBezTo>
                  <a:pt x="1630212" y="4774634"/>
                  <a:pt x="1527861" y="4899179"/>
                  <a:pt x="1418199" y="5016159"/>
                </a:cubicBezTo>
                <a:cubicBezTo>
                  <a:pt x="1410888" y="5023470"/>
                  <a:pt x="1410888" y="5030782"/>
                  <a:pt x="1403578" y="5030782"/>
                </a:cubicBezTo>
                <a:cubicBezTo>
                  <a:pt x="1403578" y="5030782"/>
                  <a:pt x="1403578" y="5023470"/>
                  <a:pt x="1403578" y="5016159"/>
                </a:cubicBezTo>
                <a:cubicBezTo>
                  <a:pt x="1469375" y="4928423"/>
                  <a:pt x="1542483" y="4833125"/>
                  <a:pt x="1615590" y="4745388"/>
                </a:cubicBezTo>
                <a:cubicBezTo>
                  <a:pt x="1593658" y="4745388"/>
                  <a:pt x="1579036" y="4745388"/>
                  <a:pt x="1571725" y="4738329"/>
                </a:cubicBezTo>
                <a:cubicBezTo>
                  <a:pt x="1557105" y="4723707"/>
                  <a:pt x="1557105" y="4709085"/>
                  <a:pt x="1571725" y="4686898"/>
                </a:cubicBezTo>
                <a:cubicBezTo>
                  <a:pt x="1549793" y="4701773"/>
                  <a:pt x="1535171" y="4723707"/>
                  <a:pt x="1513239" y="4738329"/>
                </a:cubicBezTo>
                <a:cubicBezTo>
                  <a:pt x="1498617" y="4752952"/>
                  <a:pt x="1491308" y="4752952"/>
                  <a:pt x="1483996" y="4752952"/>
                </a:cubicBezTo>
                <a:cubicBezTo>
                  <a:pt x="1476685" y="4745388"/>
                  <a:pt x="1483996" y="4731018"/>
                  <a:pt x="1491308" y="4723707"/>
                </a:cubicBezTo>
                <a:cubicBezTo>
                  <a:pt x="1571725" y="4643283"/>
                  <a:pt x="1644833" y="4569917"/>
                  <a:pt x="1725252" y="4497057"/>
                </a:cubicBezTo>
                <a:lnTo>
                  <a:pt x="1757784" y="4459978"/>
                </a:lnTo>
                <a:lnTo>
                  <a:pt x="1728508" y="4447944"/>
                </a:lnTo>
                <a:lnTo>
                  <a:pt x="1712116" y="4467934"/>
                </a:lnTo>
                <a:cubicBezTo>
                  <a:pt x="1534258" y="4678327"/>
                  <a:pt x="1345091" y="4882727"/>
                  <a:pt x="1147699" y="5074650"/>
                </a:cubicBezTo>
                <a:cubicBezTo>
                  <a:pt x="1140389" y="5081960"/>
                  <a:pt x="1133079" y="5081960"/>
                  <a:pt x="1133079" y="5081960"/>
                </a:cubicBezTo>
                <a:cubicBezTo>
                  <a:pt x="1125767" y="5081960"/>
                  <a:pt x="1133079" y="5074650"/>
                  <a:pt x="1133079" y="5067338"/>
                </a:cubicBezTo>
                <a:cubicBezTo>
                  <a:pt x="1213498" y="4994225"/>
                  <a:pt x="1293664" y="4913800"/>
                  <a:pt x="1374335" y="4833125"/>
                </a:cubicBezTo>
                <a:cubicBezTo>
                  <a:pt x="1367024" y="4833125"/>
                  <a:pt x="1367024" y="4833125"/>
                  <a:pt x="1367024" y="4826066"/>
                </a:cubicBezTo>
                <a:cubicBezTo>
                  <a:pt x="1367024" y="4818754"/>
                  <a:pt x="1374335" y="4811442"/>
                  <a:pt x="1381645" y="4811442"/>
                </a:cubicBezTo>
                <a:cubicBezTo>
                  <a:pt x="1381645" y="4811442"/>
                  <a:pt x="1388956" y="4811442"/>
                  <a:pt x="1388956" y="4818754"/>
                </a:cubicBezTo>
                <a:cubicBezTo>
                  <a:pt x="1458408" y="4741986"/>
                  <a:pt x="1527861" y="4665154"/>
                  <a:pt x="1596400" y="4587439"/>
                </a:cubicBezTo>
                <a:lnTo>
                  <a:pt x="1713353" y="4450422"/>
                </a:lnTo>
                <a:lnTo>
                  <a:pt x="1702679" y="4458287"/>
                </a:lnTo>
                <a:cubicBezTo>
                  <a:pt x="1698110" y="4460115"/>
                  <a:pt x="1694455" y="4460115"/>
                  <a:pt x="1690799" y="4460115"/>
                </a:cubicBezTo>
                <a:lnTo>
                  <a:pt x="1690772" y="4459894"/>
                </a:lnTo>
                <a:lnTo>
                  <a:pt x="1597313" y="4554633"/>
                </a:lnTo>
                <a:cubicBezTo>
                  <a:pt x="1529688" y="4621349"/>
                  <a:pt x="1462064" y="4687151"/>
                  <a:pt x="1396266" y="4752952"/>
                </a:cubicBezTo>
                <a:cubicBezTo>
                  <a:pt x="1381645" y="4774634"/>
                  <a:pt x="1367024" y="4789509"/>
                  <a:pt x="1359712" y="4803879"/>
                </a:cubicBezTo>
                <a:cubicBezTo>
                  <a:pt x="1352150" y="4811442"/>
                  <a:pt x="1345091" y="4818754"/>
                  <a:pt x="1345091" y="4811442"/>
                </a:cubicBezTo>
                <a:cubicBezTo>
                  <a:pt x="1337781" y="4811442"/>
                  <a:pt x="1337781" y="4811442"/>
                  <a:pt x="1345091" y="4803879"/>
                </a:cubicBezTo>
                <a:cubicBezTo>
                  <a:pt x="1345091" y="4796820"/>
                  <a:pt x="1352150" y="4796820"/>
                  <a:pt x="1352150" y="4789509"/>
                </a:cubicBezTo>
                <a:cubicBezTo>
                  <a:pt x="1330469" y="4811442"/>
                  <a:pt x="1301227" y="4826066"/>
                  <a:pt x="1286605" y="4811442"/>
                </a:cubicBezTo>
                <a:cubicBezTo>
                  <a:pt x="1279294" y="4796820"/>
                  <a:pt x="1286605" y="4767575"/>
                  <a:pt x="1315848" y="4738329"/>
                </a:cubicBezTo>
                <a:cubicBezTo>
                  <a:pt x="1381645" y="4665216"/>
                  <a:pt x="1454753" y="4599163"/>
                  <a:pt x="1520550" y="4526302"/>
                </a:cubicBezTo>
                <a:lnTo>
                  <a:pt x="1527826" y="4518356"/>
                </a:lnTo>
                <a:lnTo>
                  <a:pt x="1523533" y="4521347"/>
                </a:lnTo>
                <a:lnTo>
                  <a:pt x="1508105" y="4524185"/>
                </a:lnTo>
                <a:lnTo>
                  <a:pt x="1213498" y="4782197"/>
                </a:lnTo>
                <a:cubicBezTo>
                  <a:pt x="1206186" y="4789509"/>
                  <a:pt x="1198875" y="4796820"/>
                  <a:pt x="1191564" y="4789509"/>
                </a:cubicBezTo>
                <a:cubicBezTo>
                  <a:pt x="1184253" y="4789509"/>
                  <a:pt x="1191564" y="4774634"/>
                  <a:pt x="1198875" y="4767575"/>
                </a:cubicBezTo>
                <a:cubicBezTo>
                  <a:pt x="1286605" y="4661561"/>
                  <a:pt x="1376162" y="4557375"/>
                  <a:pt x="1467547" y="4454985"/>
                </a:cubicBezTo>
                <a:lnTo>
                  <a:pt x="1501957" y="4417847"/>
                </a:lnTo>
                <a:lnTo>
                  <a:pt x="1420301" y="4489360"/>
                </a:lnTo>
                <a:cubicBezTo>
                  <a:pt x="1412989" y="4496671"/>
                  <a:pt x="1405678" y="4503982"/>
                  <a:pt x="1398367" y="4496671"/>
                </a:cubicBezTo>
                <a:lnTo>
                  <a:pt x="1398166" y="4495752"/>
                </a:lnTo>
                <a:lnTo>
                  <a:pt x="1323159" y="4584793"/>
                </a:lnTo>
                <a:cubicBezTo>
                  <a:pt x="1315848" y="4591852"/>
                  <a:pt x="1315848" y="4591852"/>
                  <a:pt x="1308537" y="4591852"/>
                </a:cubicBezTo>
                <a:cubicBezTo>
                  <a:pt x="1308537" y="4591852"/>
                  <a:pt x="1308537" y="4584793"/>
                  <a:pt x="1315848" y="4577482"/>
                </a:cubicBezTo>
                <a:cubicBezTo>
                  <a:pt x="1359713" y="4526176"/>
                  <a:pt x="1399923" y="4473106"/>
                  <a:pt x="1440131" y="4418240"/>
                </a:cubicBezTo>
                <a:lnTo>
                  <a:pt x="1548736" y="4269668"/>
                </a:lnTo>
                <a:lnTo>
                  <a:pt x="1529962" y="4291955"/>
                </a:lnTo>
                <a:cubicBezTo>
                  <a:pt x="1522651" y="4299014"/>
                  <a:pt x="1522651" y="4299014"/>
                  <a:pt x="1515341" y="4299014"/>
                </a:cubicBezTo>
                <a:cubicBezTo>
                  <a:pt x="1515341" y="4299014"/>
                  <a:pt x="1515341" y="4291955"/>
                  <a:pt x="1522651" y="4284644"/>
                </a:cubicBezTo>
                <a:cubicBezTo>
                  <a:pt x="1566516" y="4233339"/>
                  <a:pt x="1606726" y="4180269"/>
                  <a:pt x="1646934" y="4125402"/>
                </a:cubicBezTo>
                <a:lnTo>
                  <a:pt x="1692224" y="4063447"/>
                </a:lnTo>
                <a:lnTo>
                  <a:pt x="1658656" y="4100879"/>
                </a:lnTo>
                <a:cubicBezTo>
                  <a:pt x="1552078" y="4226066"/>
                  <a:pt x="1454753" y="4356252"/>
                  <a:pt x="1345091" y="4482182"/>
                </a:cubicBezTo>
                <a:cubicBezTo>
                  <a:pt x="1337781" y="4489745"/>
                  <a:pt x="1330469" y="4489745"/>
                  <a:pt x="1323159" y="4497057"/>
                </a:cubicBezTo>
                <a:cubicBezTo>
                  <a:pt x="1330469" y="4497057"/>
                  <a:pt x="1330469" y="4497057"/>
                  <a:pt x="1323159" y="4504116"/>
                </a:cubicBezTo>
                <a:cubicBezTo>
                  <a:pt x="1315848" y="4526302"/>
                  <a:pt x="1293664" y="4555547"/>
                  <a:pt x="1279294" y="4577482"/>
                </a:cubicBezTo>
                <a:cubicBezTo>
                  <a:pt x="1271983" y="4584793"/>
                  <a:pt x="1271983" y="4584793"/>
                  <a:pt x="1264673" y="4584793"/>
                </a:cubicBezTo>
                <a:cubicBezTo>
                  <a:pt x="1257362" y="4584793"/>
                  <a:pt x="1257362" y="4584793"/>
                  <a:pt x="1264673" y="4577482"/>
                </a:cubicBezTo>
                <a:cubicBezTo>
                  <a:pt x="1279294" y="4555547"/>
                  <a:pt x="1301227" y="4526302"/>
                  <a:pt x="1308537" y="4504116"/>
                </a:cubicBezTo>
                <a:cubicBezTo>
                  <a:pt x="1308537" y="4497057"/>
                  <a:pt x="1315848" y="4497057"/>
                  <a:pt x="1315848" y="4497057"/>
                </a:cubicBezTo>
                <a:cubicBezTo>
                  <a:pt x="1315848" y="4489745"/>
                  <a:pt x="1315848" y="4482182"/>
                  <a:pt x="1323159" y="4474871"/>
                </a:cubicBezTo>
                <a:cubicBezTo>
                  <a:pt x="1352401" y="4431003"/>
                  <a:pt x="1383472" y="4387135"/>
                  <a:pt x="1415918" y="4343268"/>
                </a:cubicBezTo>
                <a:lnTo>
                  <a:pt x="1511344" y="4218936"/>
                </a:lnTo>
                <a:lnTo>
                  <a:pt x="1515341" y="4211279"/>
                </a:lnTo>
                <a:cubicBezTo>
                  <a:pt x="1515341" y="4204220"/>
                  <a:pt x="1522651" y="4204220"/>
                  <a:pt x="1522651" y="4204220"/>
                </a:cubicBezTo>
                <a:cubicBezTo>
                  <a:pt x="1522651" y="4196908"/>
                  <a:pt x="1522651" y="4189344"/>
                  <a:pt x="1529962" y="4182034"/>
                </a:cubicBezTo>
                <a:cubicBezTo>
                  <a:pt x="1559205" y="4138166"/>
                  <a:pt x="1590276" y="4094298"/>
                  <a:pt x="1622721" y="4050430"/>
                </a:cubicBezTo>
                <a:lnTo>
                  <a:pt x="1680441" y="3975226"/>
                </a:lnTo>
                <a:lnTo>
                  <a:pt x="1585995" y="4050446"/>
                </a:lnTo>
                <a:lnTo>
                  <a:pt x="1462064" y="4218975"/>
                </a:lnTo>
                <a:cubicBezTo>
                  <a:pt x="1462064" y="4226539"/>
                  <a:pt x="1454753" y="4233851"/>
                  <a:pt x="1447442" y="4233851"/>
                </a:cubicBezTo>
                <a:cubicBezTo>
                  <a:pt x="1440131" y="4233851"/>
                  <a:pt x="1440131" y="4226539"/>
                  <a:pt x="1447442" y="4226539"/>
                </a:cubicBezTo>
                <a:lnTo>
                  <a:pt x="1505539" y="4111987"/>
                </a:lnTo>
                <a:lnTo>
                  <a:pt x="1432361" y="4167850"/>
                </a:lnTo>
                <a:cubicBezTo>
                  <a:pt x="1425052" y="4167850"/>
                  <a:pt x="1417742" y="4160287"/>
                  <a:pt x="1410432" y="4152977"/>
                </a:cubicBezTo>
                <a:cubicBezTo>
                  <a:pt x="1403122" y="4174909"/>
                  <a:pt x="1381194" y="4189530"/>
                  <a:pt x="1373884" y="4204403"/>
                </a:cubicBezTo>
                <a:cubicBezTo>
                  <a:pt x="1373884" y="4204403"/>
                  <a:pt x="1373884" y="4197092"/>
                  <a:pt x="1366574" y="4197092"/>
                </a:cubicBezTo>
                <a:cubicBezTo>
                  <a:pt x="1337335" y="4248014"/>
                  <a:pt x="1315407" y="4240703"/>
                  <a:pt x="1271548" y="4269945"/>
                </a:cubicBezTo>
                <a:cubicBezTo>
                  <a:pt x="1264238" y="4277255"/>
                  <a:pt x="1264238" y="4292128"/>
                  <a:pt x="1256928" y="4299187"/>
                </a:cubicBezTo>
                <a:cubicBezTo>
                  <a:pt x="1249619" y="4306497"/>
                  <a:pt x="1249619" y="4306497"/>
                  <a:pt x="1242309" y="4314060"/>
                </a:cubicBezTo>
                <a:cubicBezTo>
                  <a:pt x="1169212" y="4321371"/>
                  <a:pt x="1139973" y="4372544"/>
                  <a:pt x="1096115" y="4416154"/>
                </a:cubicBezTo>
                <a:cubicBezTo>
                  <a:pt x="1070530" y="4434430"/>
                  <a:pt x="1043120" y="4452769"/>
                  <a:pt x="1015677" y="4471109"/>
                </a:cubicBezTo>
                <a:lnTo>
                  <a:pt x="936354" y="4525175"/>
                </a:lnTo>
                <a:lnTo>
                  <a:pt x="879702" y="4585910"/>
                </a:lnTo>
                <a:cubicBezTo>
                  <a:pt x="787338" y="4684655"/>
                  <a:pt x="701370" y="4770608"/>
                  <a:pt x="642882" y="4788883"/>
                </a:cubicBezTo>
                <a:cubicBezTo>
                  <a:pt x="570024" y="4825432"/>
                  <a:pt x="533470" y="4796193"/>
                  <a:pt x="511536" y="4752333"/>
                </a:cubicBezTo>
                <a:lnTo>
                  <a:pt x="765618" y="4508001"/>
                </a:lnTo>
                <a:lnTo>
                  <a:pt x="764916" y="4507924"/>
                </a:lnTo>
                <a:lnTo>
                  <a:pt x="746008" y="4494589"/>
                </a:lnTo>
                <a:lnTo>
                  <a:pt x="489351" y="4723095"/>
                </a:lnTo>
                <a:cubicBezTo>
                  <a:pt x="474981" y="4686293"/>
                  <a:pt x="453049" y="4642687"/>
                  <a:pt x="408930" y="4635377"/>
                </a:cubicBezTo>
                <a:cubicBezTo>
                  <a:pt x="408930" y="4635377"/>
                  <a:pt x="336073" y="4708475"/>
                  <a:pt x="299518" y="4744772"/>
                </a:cubicBezTo>
                <a:cubicBezTo>
                  <a:pt x="72623" y="4832489"/>
                  <a:pt x="14135" y="4693855"/>
                  <a:pt x="21446" y="4554969"/>
                </a:cubicBezTo>
                <a:cubicBezTo>
                  <a:pt x="28757" y="4518419"/>
                  <a:pt x="36320" y="4481617"/>
                  <a:pt x="43379" y="4438011"/>
                </a:cubicBezTo>
                <a:cubicBezTo>
                  <a:pt x="65565" y="4423139"/>
                  <a:pt x="87245" y="4408771"/>
                  <a:pt x="109179" y="4393900"/>
                </a:cubicBezTo>
                <a:lnTo>
                  <a:pt x="228578" y="4293323"/>
                </a:lnTo>
                <a:lnTo>
                  <a:pt x="228249" y="4262132"/>
                </a:lnTo>
                <a:lnTo>
                  <a:pt x="236409" y="4220946"/>
                </a:lnTo>
                <a:lnTo>
                  <a:pt x="65565" y="4350293"/>
                </a:lnTo>
                <a:cubicBezTo>
                  <a:pt x="94809" y="4255265"/>
                  <a:pt x="145734" y="4152676"/>
                  <a:pt x="226155" y="4072267"/>
                </a:cubicBezTo>
                <a:lnTo>
                  <a:pt x="286738" y="4017721"/>
                </a:lnTo>
                <a:lnTo>
                  <a:pt x="298488" y="3985232"/>
                </a:lnTo>
                <a:lnTo>
                  <a:pt x="310426" y="3960571"/>
                </a:lnTo>
                <a:lnTo>
                  <a:pt x="263029" y="3995477"/>
                </a:lnTo>
                <a:cubicBezTo>
                  <a:pt x="219342" y="4030958"/>
                  <a:pt x="175103" y="4071533"/>
                  <a:pt x="146206" y="4093919"/>
                </a:cubicBezTo>
                <a:cubicBezTo>
                  <a:pt x="102595" y="4108790"/>
                  <a:pt x="95285" y="4050312"/>
                  <a:pt x="109653" y="3998892"/>
                </a:cubicBezTo>
                <a:cubicBezTo>
                  <a:pt x="109653" y="3998892"/>
                  <a:pt x="109653" y="3823459"/>
                  <a:pt x="219564" y="3699194"/>
                </a:cubicBezTo>
                <a:cubicBezTo>
                  <a:pt x="246947" y="3668126"/>
                  <a:pt x="275367" y="3636143"/>
                  <a:pt x="304634" y="3603557"/>
                </a:cubicBezTo>
                <a:lnTo>
                  <a:pt x="341196" y="3563312"/>
                </a:lnTo>
                <a:lnTo>
                  <a:pt x="343291" y="3555791"/>
                </a:lnTo>
                <a:cubicBezTo>
                  <a:pt x="348657" y="3539445"/>
                  <a:pt x="355097" y="3522570"/>
                  <a:pt x="362826" y="3505608"/>
                </a:cubicBezTo>
                <a:lnTo>
                  <a:pt x="371978" y="3488588"/>
                </a:lnTo>
                <a:lnTo>
                  <a:pt x="380252" y="3464987"/>
                </a:lnTo>
                <a:cubicBezTo>
                  <a:pt x="390842" y="3442691"/>
                  <a:pt x="408635" y="3415130"/>
                  <a:pt x="431401" y="3385426"/>
                </a:cubicBezTo>
                <a:cubicBezTo>
                  <a:pt x="417033" y="3400049"/>
                  <a:pt x="395101" y="3429296"/>
                  <a:pt x="387791" y="3421985"/>
                </a:cubicBezTo>
                <a:cubicBezTo>
                  <a:pt x="365860" y="3392738"/>
                  <a:pt x="460642" y="3363490"/>
                  <a:pt x="475514" y="3341556"/>
                </a:cubicBezTo>
                <a:cubicBezTo>
                  <a:pt x="453583" y="3319620"/>
                  <a:pt x="380228" y="3414673"/>
                  <a:pt x="350987" y="3407361"/>
                </a:cubicBezTo>
                <a:cubicBezTo>
                  <a:pt x="380228" y="3378114"/>
                  <a:pt x="402160" y="3341556"/>
                  <a:pt x="431401" y="3319620"/>
                </a:cubicBezTo>
                <a:cubicBezTo>
                  <a:pt x="431401" y="3275750"/>
                  <a:pt x="365860" y="3385426"/>
                  <a:pt x="350987" y="3363490"/>
                </a:cubicBezTo>
                <a:cubicBezTo>
                  <a:pt x="380228" y="3341556"/>
                  <a:pt x="395101" y="3326932"/>
                  <a:pt x="424342" y="3297685"/>
                </a:cubicBezTo>
                <a:cubicBezTo>
                  <a:pt x="365860" y="3319620"/>
                  <a:pt x="372919" y="3261126"/>
                  <a:pt x="336619" y="3268437"/>
                </a:cubicBezTo>
                <a:cubicBezTo>
                  <a:pt x="263264" y="3268437"/>
                  <a:pt x="183104" y="3290373"/>
                  <a:pt x="248896" y="3180697"/>
                </a:cubicBezTo>
                <a:cubicBezTo>
                  <a:pt x="255955" y="3151450"/>
                  <a:pt x="300068" y="3114891"/>
                  <a:pt x="343677" y="3071021"/>
                </a:cubicBezTo>
                <a:cubicBezTo>
                  <a:pt x="314437" y="3078080"/>
                  <a:pt x="292506" y="3085644"/>
                  <a:pt x="263264" y="3092956"/>
                </a:cubicBezTo>
                <a:cubicBezTo>
                  <a:pt x="285195" y="3041773"/>
                  <a:pt x="314437" y="2983281"/>
                  <a:pt x="343677" y="2932100"/>
                </a:cubicBezTo>
                <a:cubicBezTo>
                  <a:pt x="368349" y="2891066"/>
                  <a:pt x="400217" y="2846877"/>
                  <a:pt x="436211" y="2802284"/>
                </a:cubicBezTo>
                <a:lnTo>
                  <a:pt x="505393" y="2724283"/>
                </a:lnTo>
                <a:lnTo>
                  <a:pt x="507533" y="2719690"/>
                </a:lnTo>
                <a:cubicBezTo>
                  <a:pt x="521239" y="2692272"/>
                  <a:pt x="535860" y="2664853"/>
                  <a:pt x="550480" y="2639263"/>
                </a:cubicBezTo>
                <a:lnTo>
                  <a:pt x="564409" y="2618189"/>
                </a:lnTo>
                <a:lnTo>
                  <a:pt x="562691" y="2606230"/>
                </a:lnTo>
                <a:cubicBezTo>
                  <a:pt x="561428" y="2572640"/>
                  <a:pt x="570509" y="2534830"/>
                  <a:pt x="592444" y="2493660"/>
                </a:cubicBezTo>
                <a:lnTo>
                  <a:pt x="595727" y="2488718"/>
                </a:lnTo>
                <a:lnTo>
                  <a:pt x="585048" y="2495607"/>
                </a:lnTo>
                <a:lnTo>
                  <a:pt x="572173" y="2513238"/>
                </a:lnTo>
                <a:lnTo>
                  <a:pt x="570056" y="2515651"/>
                </a:lnTo>
                <a:lnTo>
                  <a:pt x="570136" y="2520426"/>
                </a:lnTo>
                <a:cubicBezTo>
                  <a:pt x="568274" y="2529543"/>
                  <a:pt x="562726" y="2540460"/>
                  <a:pt x="555286" y="2551313"/>
                </a:cubicBezTo>
                <a:cubicBezTo>
                  <a:pt x="547971" y="2558885"/>
                  <a:pt x="547971" y="2558885"/>
                  <a:pt x="547971" y="2566204"/>
                </a:cubicBezTo>
                <a:cubicBezTo>
                  <a:pt x="533596" y="2609869"/>
                  <a:pt x="511652" y="2654038"/>
                  <a:pt x="482395" y="2697702"/>
                </a:cubicBezTo>
                <a:cubicBezTo>
                  <a:pt x="489457" y="2690382"/>
                  <a:pt x="489457" y="2675744"/>
                  <a:pt x="496771" y="2668424"/>
                </a:cubicBezTo>
                <a:cubicBezTo>
                  <a:pt x="489457" y="2683316"/>
                  <a:pt x="482395" y="2697702"/>
                  <a:pt x="467514" y="2705274"/>
                </a:cubicBezTo>
                <a:lnTo>
                  <a:pt x="467514" y="2697702"/>
                </a:lnTo>
                <a:cubicBezTo>
                  <a:pt x="445823" y="2748938"/>
                  <a:pt x="387307" y="2793106"/>
                  <a:pt x="343169" y="2800426"/>
                </a:cubicBezTo>
                <a:cubicBezTo>
                  <a:pt x="299536" y="2800426"/>
                  <a:pt x="277592" y="2771149"/>
                  <a:pt x="299536" y="2719660"/>
                </a:cubicBezTo>
                <a:lnTo>
                  <a:pt x="304526" y="2712037"/>
                </a:lnTo>
                <a:lnTo>
                  <a:pt x="280452" y="2728391"/>
                </a:lnTo>
                <a:cubicBezTo>
                  <a:pt x="267318" y="2734363"/>
                  <a:pt x="254082" y="2737127"/>
                  <a:pt x="241320" y="2735294"/>
                </a:cubicBezTo>
                <a:cubicBezTo>
                  <a:pt x="226410" y="2735294"/>
                  <a:pt x="226410" y="2720388"/>
                  <a:pt x="219334" y="2713315"/>
                </a:cubicBezTo>
                <a:cubicBezTo>
                  <a:pt x="212006" y="2705988"/>
                  <a:pt x="212006" y="2676429"/>
                  <a:pt x="233739" y="2661775"/>
                </a:cubicBezTo>
                <a:lnTo>
                  <a:pt x="233739" y="2663868"/>
                </a:lnTo>
                <a:cubicBezTo>
                  <a:pt x="233739" y="2666923"/>
                  <a:pt x="233739" y="2670997"/>
                  <a:pt x="233739" y="2676429"/>
                </a:cubicBezTo>
                <a:cubicBezTo>
                  <a:pt x="226410" y="2684008"/>
                  <a:pt x="233739" y="2691082"/>
                  <a:pt x="248649" y="2691082"/>
                </a:cubicBezTo>
                <a:cubicBezTo>
                  <a:pt x="248649" y="2691082"/>
                  <a:pt x="248649" y="2691082"/>
                  <a:pt x="261016" y="2684900"/>
                </a:cubicBezTo>
                <a:lnTo>
                  <a:pt x="263632" y="2683593"/>
                </a:lnTo>
                <a:lnTo>
                  <a:pt x="263987" y="2679505"/>
                </a:lnTo>
                <a:cubicBezTo>
                  <a:pt x="264933" y="2675819"/>
                  <a:pt x="266823" y="2672101"/>
                  <a:pt x="270604" y="2668445"/>
                </a:cubicBezTo>
                <a:lnTo>
                  <a:pt x="277015" y="2660379"/>
                </a:lnTo>
                <a:lnTo>
                  <a:pt x="269343" y="2649068"/>
                </a:lnTo>
                <a:cubicBezTo>
                  <a:pt x="267247" y="2645977"/>
                  <a:pt x="265849" y="2643917"/>
                  <a:pt x="264916" y="2642544"/>
                </a:cubicBezTo>
                <a:lnTo>
                  <a:pt x="263632" y="2640648"/>
                </a:lnTo>
                <a:lnTo>
                  <a:pt x="272702" y="2638037"/>
                </a:lnTo>
                <a:lnTo>
                  <a:pt x="276873" y="2637276"/>
                </a:lnTo>
                <a:lnTo>
                  <a:pt x="285039" y="2639796"/>
                </a:lnTo>
                <a:lnTo>
                  <a:pt x="285813" y="2638915"/>
                </a:lnTo>
                <a:lnTo>
                  <a:pt x="277964" y="2654702"/>
                </a:lnTo>
                <a:lnTo>
                  <a:pt x="277964" y="2659187"/>
                </a:lnTo>
                <a:lnTo>
                  <a:pt x="301540" y="2629519"/>
                </a:lnTo>
                <a:lnTo>
                  <a:pt x="290677" y="2634758"/>
                </a:lnTo>
                <a:lnTo>
                  <a:pt x="289236" y="2635021"/>
                </a:lnTo>
                <a:lnTo>
                  <a:pt x="291451" y="2632501"/>
                </a:lnTo>
                <a:lnTo>
                  <a:pt x="291728" y="2630354"/>
                </a:lnTo>
                <a:lnTo>
                  <a:pt x="303945" y="2626493"/>
                </a:lnTo>
                <a:lnTo>
                  <a:pt x="323512" y="2601869"/>
                </a:lnTo>
                <a:cubicBezTo>
                  <a:pt x="339931" y="2579026"/>
                  <a:pt x="354552" y="2555270"/>
                  <a:pt x="365644" y="2529811"/>
                </a:cubicBezTo>
                <a:cubicBezTo>
                  <a:pt x="372702" y="2529811"/>
                  <a:pt x="365644" y="2529811"/>
                  <a:pt x="365644" y="2522249"/>
                </a:cubicBezTo>
                <a:cubicBezTo>
                  <a:pt x="365644" y="2522249"/>
                  <a:pt x="365644" y="2522249"/>
                  <a:pt x="365644" y="2514939"/>
                </a:cubicBezTo>
                <a:cubicBezTo>
                  <a:pt x="358334" y="2522249"/>
                  <a:pt x="358334" y="2529811"/>
                  <a:pt x="350770" y="2537121"/>
                </a:cubicBezTo>
                <a:cubicBezTo>
                  <a:pt x="329090" y="2544179"/>
                  <a:pt x="314217" y="2551489"/>
                  <a:pt x="307158" y="2559050"/>
                </a:cubicBezTo>
                <a:lnTo>
                  <a:pt x="299848" y="2559050"/>
                </a:lnTo>
                <a:cubicBezTo>
                  <a:pt x="299848" y="2559050"/>
                  <a:pt x="299848" y="2559050"/>
                  <a:pt x="292284" y="2559050"/>
                </a:cubicBezTo>
                <a:cubicBezTo>
                  <a:pt x="292284" y="2566360"/>
                  <a:pt x="292284" y="2566360"/>
                  <a:pt x="284974" y="2573418"/>
                </a:cubicBezTo>
                <a:lnTo>
                  <a:pt x="277915" y="2580727"/>
                </a:lnTo>
                <a:cubicBezTo>
                  <a:pt x="277915" y="2580727"/>
                  <a:pt x="277915" y="2580727"/>
                  <a:pt x="277915" y="2588290"/>
                </a:cubicBezTo>
                <a:cubicBezTo>
                  <a:pt x="263042" y="2602657"/>
                  <a:pt x="263042" y="2602657"/>
                  <a:pt x="248672" y="2624838"/>
                </a:cubicBezTo>
                <a:cubicBezTo>
                  <a:pt x="248672" y="2624838"/>
                  <a:pt x="248672" y="2624838"/>
                  <a:pt x="248672" y="2617529"/>
                </a:cubicBezTo>
                <a:cubicBezTo>
                  <a:pt x="241361" y="2617529"/>
                  <a:pt x="233800" y="2624838"/>
                  <a:pt x="233800" y="2631897"/>
                </a:cubicBezTo>
                <a:cubicBezTo>
                  <a:pt x="226488" y="2639207"/>
                  <a:pt x="226488" y="2639207"/>
                  <a:pt x="212119" y="2654078"/>
                </a:cubicBezTo>
                <a:cubicBezTo>
                  <a:pt x="204555" y="2646768"/>
                  <a:pt x="204555" y="2646768"/>
                  <a:pt x="204555" y="2646768"/>
                </a:cubicBezTo>
                <a:cubicBezTo>
                  <a:pt x="212119" y="2654078"/>
                  <a:pt x="212119" y="2654078"/>
                  <a:pt x="212119" y="2654078"/>
                </a:cubicBezTo>
                <a:cubicBezTo>
                  <a:pt x="212119" y="2654078"/>
                  <a:pt x="212119" y="2654078"/>
                  <a:pt x="204555" y="2654078"/>
                </a:cubicBezTo>
                <a:cubicBezTo>
                  <a:pt x="204555" y="2654078"/>
                  <a:pt x="204555" y="2654078"/>
                  <a:pt x="204555" y="2666413"/>
                </a:cubicBezTo>
                <a:lnTo>
                  <a:pt x="204555" y="2668279"/>
                </a:lnTo>
                <a:lnTo>
                  <a:pt x="214795" y="2659363"/>
                </a:lnTo>
                <a:cubicBezTo>
                  <a:pt x="217648" y="2657535"/>
                  <a:pt x="219529" y="2657535"/>
                  <a:pt x="219529" y="2661127"/>
                </a:cubicBezTo>
                <a:cubicBezTo>
                  <a:pt x="219529" y="2668566"/>
                  <a:pt x="212007" y="2676005"/>
                  <a:pt x="204225" y="2683701"/>
                </a:cubicBezTo>
                <a:lnTo>
                  <a:pt x="204225" y="2683357"/>
                </a:lnTo>
                <a:lnTo>
                  <a:pt x="197276" y="2684199"/>
                </a:lnTo>
                <a:cubicBezTo>
                  <a:pt x="195481" y="2685082"/>
                  <a:pt x="193715" y="2686847"/>
                  <a:pt x="190186" y="2690375"/>
                </a:cubicBezTo>
                <a:lnTo>
                  <a:pt x="182875" y="2690375"/>
                </a:lnTo>
                <a:cubicBezTo>
                  <a:pt x="182875" y="2690375"/>
                  <a:pt x="182875" y="2690375"/>
                  <a:pt x="168001" y="2690375"/>
                </a:cubicBezTo>
                <a:lnTo>
                  <a:pt x="168001" y="2683318"/>
                </a:lnTo>
                <a:cubicBezTo>
                  <a:pt x="168001" y="2683318"/>
                  <a:pt x="168001" y="2683318"/>
                  <a:pt x="160943" y="2675755"/>
                </a:cubicBezTo>
                <a:lnTo>
                  <a:pt x="160943" y="2668445"/>
                </a:lnTo>
                <a:cubicBezTo>
                  <a:pt x="168001" y="2661135"/>
                  <a:pt x="168001" y="2661135"/>
                  <a:pt x="175312" y="2646768"/>
                </a:cubicBezTo>
                <a:cubicBezTo>
                  <a:pt x="168001" y="2646768"/>
                  <a:pt x="168001" y="2646768"/>
                  <a:pt x="168001" y="2646768"/>
                </a:cubicBezTo>
                <a:cubicBezTo>
                  <a:pt x="153632" y="2639207"/>
                  <a:pt x="153632" y="2639207"/>
                  <a:pt x="146069" y="2609967"/>
                </a:cubicBezTo>
                <a:cubicBezTo>
                  <a:pt x="146069" y="2609967"/>
                  <a:pt x="146069" y="2595600"/>
                  <a:pt x="153632" y="2580727"/>
                </a:cubicBezTo>
                <a:cubicBezTo>
                  <a:pt x="168001" y="2566360"/>
                  <a:pt x="168001" y="2566360"/>
                  <a:pt x="175312" y="2551489"/>
                </a:cubicBezTo>
                <a:cubicBezTo>
                  <a:pt x="175312" y="2551489"/>
                  <a:pt x="182875" y="2544179"/>
                  <a:pt x="182875" y="2537121"/>
                </a:cubicBezTo>
                <a:cubicBezTo>
                  <a:pt x="182875" y="2529811"/>
                  <a:pt x="182875" y="2529811"/>
                  <a:pt x="182875" y="2522249"/>
                </a:cubicBezTo>
                <a:cubicBezTo>
                  <a:pt x="182875" y="2529811"/>
                  <a:pt x="175312" y="2529811"/>
                  <a:pt x="175312" y="2529811"/>
                </a:cubicBezTo>
                <a:cubicBezTo>
                  <a:pt x="168001" y="2537121"/>
                  <a:pt x="160943" y="2529811"/>
                  <a:pt x="160943" y="2522249"/>
                </a:cubicBezTo>
                <a:cubicBezTo>
                  <a:pt x="138759" y="2514939"/>
                  <a:pt x="131700" y="2493010"/>
                  <a:pt x="131700" y="2478643"/>
                </a:cubicBezTo>
                <a:cubicBezTo>
                  <a:pt x="124389" y="2471333"/>
                  <a:pt x="116827" y="2471333"/>
                  <a:pt x="109515" y="2463771"/>
                </a:cubicBezTo>
                <a:cubicBezTo>
                  <a:pt x="87583" y="2463771"/>
                  <a:pt x="65902" y="2456461"/>
                  <a:pt x="51030" y="2449150"/>
                </a:cubicBezTo>
                <a:cubicBezTo>
                  <a:pt x="36660" y="2434532"/>
                  <a:pt x="36660" y="2434532"/>
                  <a:pt x="36660" y="2434532"/>
                </a:cubicBezTo>
                <a:cubicBezTo>
                  <a:pt x="29098" y="2419912"/>
                  <a:pt x="29098" y="2405292"/>
                  <a:pt x="36660" y="2383614"/>
                </a:cubicBezTo>
                <a:cubicBezTo>
                  <a:pt x="36660" y="2376054"/>
                  <a:pt x="36660" y="2376054"/>
                  <a:pt x="36660" y="2376054"/>
                </a:cubicBezTo>
                <a:cubicBezTo>
                  <a:pt x="21786" y="2368743"/>
                  <a:pt x="21786" y="2368743"/>
                  <a:pt x="21786" y="2368743"/>
                </a:cubicBezTo>
                <a:cubicBezTo>
                  <a:pt x="14477" y="2325136"/>
                  <a:pt x="29098" y="2273715"/>
                  <a:pt x="21786" y="2229857"/>
                </a:cubicBezTo>
                <a:cubicBezTo>
                  <a:pt x="29098" y="2200617"/>
                  <a:pt x="29098" y="2200617"/>
                  <a:pt x="29098" y="2200617"/>
                </a:cubicBezTo>
                <a:cubicBezTo>
                  <a:pt x="29098" y="2178940"/>
                  <a:pt x="36660" y="2149700"/>
                  <a:pt x="58340" y="2127519"/>
                </a:cubicBezTo>
                <a:cubicBezTo>
                  <a:pt x="72961" y="2098279"/>
                  <a:pt x="72961" y="2098279"/>
                  <a:pt x="72961" y="2098279"/>
                </a:cubicBezTo>
                <a:cubicBezTo>
                  <a:pt x="80273" y="2098279"/>
                  <a:pt x="80273" y="2091222"/>
                  <a:pt x="87583" y="2083660"/>
                </a:cubicBezTo>
                <a:cubicBezTo>
                  <a:pt x="51030" y="2098279"/>
                  <a:pt x="21786" y="2091222"/>
                  <a:pt x="7417" y="2069040"/>
                </a:cubicBezTo>
                <a:cubicBezTo>
                  <a:pt x="-14766" y="2032491"/>
                  <a:pt x="14477" y="1952083"/>
                  <a:pt x="72961" y="1900914"/>
                </a:cubicBezTo>
                <a:lnTo>
                  <a:pt x="212362" y="1767474"/>
                </a:lnTo>
                <a:lnTo>
                  <a:pt x="206878" y="1741710"/>
                </a:lnTo>
                <a:cubicBezTo>
                  <a:pt x="208486" y="1701277"/>
                  <a:pt x="235901" y="1646453"/>
                  <a:pt x="279765" y="1608077"/>
                </a:cubicBezTo>
                <a:cubicBezTo>
                  <a:pt x="440603" y="1454571"/>
                  <a:pt x="586816" y="1308374"/>
                  <a:pt x="762275" y="1162178"/>
                </a:cubicBezTo>
                <a:cubicBezTo>
                  <a:pt x="886810" y="1059588"/>
                  <a:pt x="1003781" y="964812"/>
                  <a:pt x="1120754" y="847603"/>
                </a:cubicBezTo>
                <a:cubicBezTo>
                  <a:pt x="1245037" y="752828"/>
                  <a:pt x="1362008" y="665109"/>
                  <a:pt x="1493601" y="577391"/>
                </a:cubicBezTo>
                <a:cubicBezTo>
                  <a:pt x="1595951" y="504041"/>
                  <a:pt x="1705613" y="474802"/>
                  <a:pt x="1807963" y="423886"/>
                </a:cubicBezTo>
                <a:cubicBezTo>
                  <a:pt x="1807963" y="416323"/>
                  <a:pt x="1815274" y="423886"/>
                  <a:pt x="1815274" y="423886"/>
                </a:cubicBezTo>
                <a:lnTo>
                  <a:pt x="1807963" y="430943"/>
                </a:lnTo>
                <a:cubicBezTo>
                  <a:pt x="1654438" y="533280"/>
                  <a:pt x="1508222" y="642928"/>
                  <a:pt x="1369319" y="767195"/>
                </a:cubicBezTo>
                <a:cubicBezTo>
                  <a:pt x="1354697" y="789125"/>
                  <a:pt x="1340075" y="803996"/>
                  <a:pt x="1325455" y="818363"/>
                </a:cubicBezTo>
                <a:cubicBezTo>
                  <a:pt x="1325455" y="818363"/>
                  <a:pt x="1325455" y="818363"/>
                  <a:pt x="1318143" y="825673"/>
                </a:cubicBezTo>
                <a:cubicBezTo>
                  <a:pt x="1310833" y="840546"/>
                  <a:pt x="1296211" y="854913"/>
                  <a:pt x="1281590" y="869784"/>
                </a:cubicBezTo>
                <a:cubicBezTo>
                  <a:pt x="1288901" y="862474"/>
                  <a:pt x="1296211" y="854913"/>
                  <a:pt x="1296211" y="854913"/>
                </a:cubicBezTo>
                <a:cubicBezTo>
                  <a:pt x="1303522" y="851258"/>
                  <a:pt x="1309005" y="847666"/>
                  <a:pt x="1313574" y="845870"/>
                </a:cubicBezTo>
                <a:lnTo>
                  <a:pt x="1324035" y="847396"/>
                </a:lnTo>
                <a:lnTo>
                  <a:pt x="1364703" y="822458"/>
                </a:lnTo>
                <a:lnTo>
                  <a:pt x="1392915" y="809151"/>
                </a:lnTo>
                <a:lnTo>
                  <a:pt x="1449738" y="767195"/>
                </a:lnTo>
                <a:cubicBezTo>
                  <a:pt x="1464358" y="759885"/>
                  <a:pt x="1471669" y="752828"/>
                  <a:pt x="1486291" y="745518"/>
                </a:cubicBezTo>
                <a:cubicBezTo>
                  <a:pt x="1522844" y="701406"/>
                  <a:pt x="1559146" y="665109"/>
                  <a:pt x="1595951" y="620998"/>
                </a:cubicBezTo>
                <a:cubicBezTo>
                  <a:pt x="1603262" y="606630"/>
                  <a:pt x="1603262" y="606630"/>
                  <a:pt x="1603262" y="606630"/>
                </a:cubicBezTo>
                <a:cubicBezTo>
                  <a:pt x="1610573" y="591759"/>
                  <a:pt x="1632506" y="584449"/>
                  <a:pt x="1639816" y="584449"/>
                </a:cubicBezTo>
                <a:cubicBezTo>
                  <a:pt x="1647127" y="584449"/>
                  <a:pt x="1647127" y="584449"/>
                  <a:pt x="1654438" y="584449"/>
                </a:cubicBezTo>
                <a:cubicBezTo>
                  <a:pt x="1756788" y="504041"/>
                  <a:pt x="1851828" y="423886"/>
                  <a:pt x="1961489" y="357844"/>
                </a:cubicBezTo>
                <a:lnTo>
                  <a:pt x="1969052" y="357844"/>
                </a:lnTo>
                <a:lnTo>
                  <a:pt x="1976110" y="350534"/>
                </a:lnTo>
                <a:cubicBezTo>
                  <a:pt x="1990732" y="343224"/>
                  <a:pt x="2005354" y="336167"/>
                  <a:pt x="2019976" y="328605"/>
                </a:cubicBezTo>
                <a:lnTo>
                  <a:pt x="2027538" y="328605"/>
                </a:lnTo>
                <a:lnTo>
                  <a:pt x="2019976" y="336167"/>
                </a:lnTo>
                <a:cubicBezTo>
                  <a:pt x="2005354" y="343224"/>
                  <a:pt x="1990732" y="357844"/>
                  <a:pt x="1976110" y="365406"/>
                </a:cubicBezTo>
                <a:lnTo>
                  <a:pt x="1969052" y="365406"/>
                </a:lnTo>
                <a:cubicBezTo>
                  <a:pt x="1969052" y="365406"/>
                  <a:pt x="1969052" y="372465"/>
                  <a:pt x="1961489" y="372465"/>
                </a:cubicBezTo>
                <a:cubicBezTo>
                  <a:pt x="1866450" y="453124"/>
                  <a:pt x="1764100" y="525970"/>
                  <a:pt x="1676370" y="613688"/>
                </a:cubicBezTo>
                <a:cubicBezTo>
                  <a:pt x="1727545" y="577391"/>
                  <a:pt x="1778720" y="540842"/>
                  <a:pt x="1829896" y="496731"/>
                </a:cubicBezTo>
                <a:cubicBezTo>
                  <a:pt x="1895692" y="453124"/>
                  <a:pt x="1961489" y="409013"/>
                  <a:pt x="2027538" y="357844"/>
                </a:cubicBezTo>
                <a:cubicBezTo>
                  <a:pt x="2027538" y="357844"/>
                  <a:pt x="2027538" y="357844"/>
                  <a:pt x="2034596" y="357844"/>
                </a:cubicBezTo>
                <a:cubicBezTo>
                  <a:pt x="2034596" y="357844"/>
                  <a:pt x="2034596" y="365406"/>
                  <a:pt x="2027538" y="365406"/>
                </a:cubicBezTo>
                <a:cubicBezTo>
                  <a:pt x="1903004" y="474802"/>
                  <a:pt x="1764100" y="540842"/>
                  <a:pt x="1647127" y="665109"/>
                </a:cubicBezTo>
                <a:cubicBezTo>
                  <a:pt x="1639816" y="665109"/>
                  <a:pt x="1632506" y="672166"/>
                  <a:pt x="1632506" y="679476"/>
                </a:cubicBezTo>
                <a:cubicBezTo>
                  <a:pt x="1683681" y="650238"/>
                  <a:pt x="1727545" y="628560"/>
                  <a:pt x="1778720" y="606630"/>
                </a:cubicBezTo>
                <a:cubicBezTo>
                  <a:pt x="1895692" y="496731"/>
                  <a:pt x="2012665" y="394646"/>
                  <a:pt x="2136947" y="299366"/>
                </a:cubicBezTo>
                <a:cubicBezTo>
                  <a:pt x="2136947" y="292056"/>
                  <a:pt x="2144510" y="292056"/>
                  <a:pt x="2151568" y="292056"/>
                </a:cubicBezTo>
                <a:cubicBezTo>
                  <a:pt x="2151568" y="299366"/>
                  <a:pt x="2151568" y="306927"/>
                  <a:pt x="2144510" y="306927"/>
                </a:cubicBezTo>
                <a:cubicBezTo>
                  <a:pt x="2086025" y="372465"/>
                  <a:pt x="2027538" y="438253"/>
                  <a:pt x="1969052" y="504041"/>
                </a:cubicBezTo>
                <a:cubicBezTo>
                  <a:pt x="1976110" y="504041"/>
                  <a:pt x="1983421" y="504041"/>
                  <a:pt x="1983421" y="496731"/>
                </a:cubicBezTo>
                <a:cubicBezTo>
                  <a:pt x="1990732" y="496731"/>
                  <a:pt x="1998296" y="489674"/>
                  <a:pt x="1998296" y="489674"/>
                </a:cubicBezTo>
                <a:cubicBezTo>
                  <a:pt x="2041908" y="445563"/>
                  <a:pt x="2086025" y="409013"/>
                  <a:pt x="2122325" y="365406"/>
                </a:cubicBezTo>
                <a:cubicBezTo>
                  <a:pt x="2136947" y="350534"/>
                  <a:pt x="2158879" y="350534"/>
                  <a:pt x="2166190" y="357844"/>
                </a:cubicBezTo>
                <a:cubicBezTo>
                  <a:pt x="2173753" y="365406"/>
                  <a:pt x="2173753" y="379775"/>
                  <a:pt x="2158879" y="394646"/>
                </a:cubicBezTo>
                <a:cubicBezTo>
                  <a:pt x="2158879" y="394646"/>
                  <a:pt x="2158879" y="394646"/>
                  <a:pt x="2166190" y="387085"/>
                </a:cubicBezTo>
                <a:lnTo>
                  <a:pt x="2173753" y="387085"/>
                </a:lnTo>
                <a:cubicBezTo>
                  <a:pt x="2173753" y="394646"/>
                  <a:pt x="2173753" y="394646"/>
                  <a:pt x="2166190" y="394646"/>
                </a:cubicBezTo>
                <a:cubicBezTo>
                  <a:pt x="2158879" y="401703"/>
                  <a:pt x="2144510" y="409013"/>
                  <a:pt x="2136947" y="416323"/>
                </a:cubicBezTo>
                <a:cubicBezTo>
                  <a:pt x="2063840" y="496731"/>
                  <a:pt x="1983421" y="570082"/>
                  <a:pt x="1910566" y="650238"/>
                </a:cubicBezTo>
                <a:cubicBezTo>
                  <a:pt x="1954431" y="613815"/>
                  <a:pt x="1998296" y="575437"/>
                  <a:pt x="2042160" y="536116"/>
                </a:cubicBezTo>
                <a:lnTo>
                  <a:pt x="2158841" y="429898"/>
                </a:lnTo>
                <a:lnTo>
                  <a:pt x="2152732" y="426527"/>
                </a:lnTo>
                <a:cubicBezTo>
                  <a:pt x="2151843" y="424813"/>
                  <a:pt x="2151843" y="423099"/>
                  <a:pt x="2151843" y="423099"/>
                </a:cubicBezTo>
                <a:lnTo>
                  <a:pt x="2158947" y="415749"/>
                </a:lnTo>
                <a:cubicBezTo>
                  <a:pt x="2166049" y="415749"/>
                  <a:pt x="2166049" y="415749"/>
                  <a:pt x="2166049" y="423099"/>
                </a:cubicBezTo>
                <a:lnTo>
                  <a:pt x="2161748" y="427252"/>
                </a:lnTo>
                <a:lnTo>
                  <a:pt x="2173753" y="416323"/>
                </a:lnTo>
                <a:cubicBezTo>
                  <a:pt x="2173753" y="416323"/>
                  <a:pt x="2173753" y="416323"/>
                  <a:pt x="2173753" y="409013"/>
                </a:cubicBezTo>
                <a:cubicBezTo>
                  <a:pt x="2173753" y="409013"/>
                  <a:pt x="2173753" y="409013"/>
                  <a:pt x="2180812" y="401703"/>
                </a:cubicBezTo>
                <a:lnTo>
                  <a:pt x="2180812" y="409013"/>
                </a:lnTo>
                <a:cubicBezTo>
                  <a:pt x="2232238" y="365406"/>
                  <a:pt x="2275851" y="321295"/>
                  <a:pt x="2319967" y="270126"/>
                </a:cubicBezTo>
                <a:lnTo>
                  <a:pt x="2327026" y="270126"/>
                </a:lnTo>
                <a:lnTo>
                  <a:pt x="2327026" y="277688"/>
                </a:lnTo>
                <a:cubicBezTo>
                  <a:pt x="2180812" y="430943"/>
                  <a:pt x="2019976" y="570082"/>
                  <a:pt x="1851828" y="701406"/>
                </a:cubicBezTo>
                <a:cubicBezTo>
                  <a:pt x="1844517" y="708716"/>
                  <a:pt x="1837207" y="716277"/>
                  <a:pt x="1829896" y="723587"/>
                </a:cubicBezTo>
                <a:cubicBezTo>
                  <a:pt x="1829896" y="727116"/>
                  <a:pt x="1829896" y="732600"/>
                  <a:pt x="1829896" y="738113"/>
                </a:cubicBezTo>
                <a:lnTo>
                  <a:pt x="1829896" y="745551"/>
                </a:lnTo>
                <a:lnTo>
                  <a:pt x="1856249" y="720188"/>
                </a:lnTo>
                <a:cubicBezTo>
                  <a:pt x="1877268" y="700086"/>
                  <a:pt x="1897372" y="680047"/>
                  <a:pt x="1915522" y="658243"/>
                </a:cubicBezTo>
                <a:cubicBezTo>
                  <a:pt x="1922833" y="650808"/>
                  <a:pt x="1931971" y="647089"/>
                  <a:pt x="1940197" y="646144"/>
                </a:cubicBezTo>
                <a:lnTo>
                  <a:pt x="1947140" y="647786"/>
                </a:lnTo>
                <a:lnTo>
                  <a:pt x="1990732" y="606630"/>
                </a:lnTo>
                <a:cubicBezTo>
                  <a:pt x="2034596" y="562520"/>
                  <a:pt x="2078462" y="525970"/>
                  <a:pt x="2122325" y="482364"/>
                </a:cubicBezTo>
                <a:cubicBezTo>
                  <a:pt x="2129637" y="474802"/>
                  <a:pt x="2136947" y="467492"/>
                  <a:pt x="2136947" y="474802"/>
                </a:cubicBezTo>
                <a:cubicBezTo>
                  <a:pt x="2144510" y="474802"/>
                  <a:pt x="2136947" y="482364"/>
                  <a:pt x="2136947" y="489674"/>
                </a:cubicBezTo>
                <a:cubicBezTo>
                  <a:pt x="2122325" y="504041"/>
                  <a:pt x="2115268" y="511602"/>
                  <a:pt x="2100394" y="525970"/>
                </a:cubicBezTo>
                <a:cubicBezTo>
                  <a:pt x="2115268" y="518912"/>
                  <a:pt x="2129637" y="518912"/>
                  <a:pt x="2136947" y="525970"/>
                </a:cubicBezTo>
                <a:cubicBezTo>
                  <a:pt x="2144510" y="533280"/>
                  <a:pt x="2144510" y="540842"/>
                  <a:pt x="2144510" y="555210"/>
                </a:cubicBezTo>
                <a:cubicBezTo>
                  <a:pt x="2195433" y="511602"/>
                  <a:pt x="2246608" y="474802"/>
                  <a:pt x="2297783" y="438253"/>
                </a:cubicBezTo>
                <a:cubicBezTo>
                  <a:pt x="2305095" y="438253"/>
                  <a:pt x="2305095" y="438253"/>
                  <a:pt x="2305095" y="438253"/>
                </a:cubicBezTo>
                <a:lnTo>
                  <a:pt x="2305095" y="445563"/>
                </a:lnTo>
                <a:cubicBezTo>
                  <a:pt x="2232238" y="511602"/>
                  <a:pt x="2166190" y="570082"/>
                  <a:pt x="2093083" y="628560"/>
                </a:cubicBezTo>
                <a:cubicBezTo>
                  <a:pt x="2049219" y="687039"/>
                  <a:pt x="2012665" y="745518"/>
                  <a:pt x="1954178" y="803996"/>
                </a:cubicBezTo>
                <a:lnTo>
                  <a:pt x="1934041" y="825859"/>
                </a:lnTo>
                <a:lnTo>
                  <a:pt x="1936762" y="830781"/>
                </a:lnTo>
                <a:lnTo>
                  <a:pt x="1937604" y="846157"/>
                </a:lnTo>
                <a:lnTo>
                  <a:pt x="2069323" y="731685"/>
                </a:lnTo>
                <a:cubicBezTo>
                  <a:pt x="2186295" y="633917"/>
                  <a:pt x="2305094" y="540717"/>
                  <a:pt x="2422066" y="445563"/>
                </a:cubicBezTo>
                <a:cubicBezTo>
                  <a:pt x="2436940" y="430943"/>
                  <a:pt x="2451308" y="423886"/>
                  <a:pt x="2458620" y="438253"/>
                </a:cubicBezTo>
                <a:cubicBezTo>
                  <a:pt x="2466183" y="445563"/>
                  <a:pt x="2458620" y="460182"/>
                  <a:pt x="2444250" y="474802"/>
                </a:cubicBezTo>
                <a:cubicBezTo>
                  <a:pt x="2341648" y="577391"/>
                  <a:pt x="2232238" y="657799"/>
                  <a:pt x="2115268" y="752828"/>
                </a:cubicBezTo>
                <a:cubicBezTo>
                  <a:pt x="2034596" y="818363"/>
                  <a:pt x="1961489" y="877094"/>
                  <a:pt x="1881322" y="942630"/>
                </a:cubicBezTo>
                <a:lnTo>
                  <a:pt x="1849958" y="971205"/>
                </a:lnTo>
                <a:lnTo>
                  <a:pt x="1822311" y="1009116"/>
                </a:lnTo>
                <a:cubicBezTo>
                  <a:pt x="1800379" y="1038355"/>
                  <a:pt x="1776618" y="1067594"/>
                  <a:pt x="1747375" y="1096833"/>
                </a:cubicBezTo>
                <a:cubicBezTo>
                  <a:pt x="1674519" y="1184551"/>
                  <a:pt x="1586539" y="1250339"/>
                  <a:pt x="1506121" y="1316128"/>
                </a:cubicBezTo>
                <a:cubicBezTo>
                  <a:pt x="1484189" y="1345368"/>
                  <a:pt x="1454946" y="1374607"/>
                  <a:pt x="1433013" y="1403846"/>
                </a:cubicBezTo>
                <a:cubicBezTo>
                  <a:pt x="1436669" y="1403846"/>
                  <a:pt x="1438496" y="1403846"/>
                  <a:pt x="1440324" y="1403846"/>
                </a:cubicBezTo>
                <a:lnTo>
                  <a:pt x="1441841" y="1403846"/>
                </a:lnTo>
                <a:lnTo>
                  <a:pt x="1509137" y="1344891"/>
                </a:lnTo>
                <a:lnTo>
                  <a:pt x="1543847" y="1315709"/>
                </a:lnTo>
                <a:lnTo>
                  <a:pt x="1688889" y="1175417"/>
                </a:lnTo>
                <a:lnTo>
                  <a:pt x="1791625" y="1086134"/>
                </a:lnTo>
                <a:lnTo>
                  <a:pt x="1910448" y="950445"/>
                </a:lnTo>
                <a:cubicBezTo>
                  <a:pt x="1917507" y="950445"/>
                  <a:pt x="1917507" y="950445"/>
                  <a:pt x="1917507" y="950445"/>
                </a:cubicBezTo>
                <a:cubicBezTo>
                  <a:pt x="1924819" y="950445"/>
                  <a:pt x="1924819" y="957997"/>
                  <a:pt x="1917507" y="957997"/>
                </a:cubicBezTo>
                <a:lnTo>
                  <a:pt x="1832146" y="1050920"/>
                </a:lnTo>
                <a:lnTo>
                  <a:pt x="1862519" y="1024522"/>
                </a:lnTo>
                <a:cubicBezTo>
                  <a:pt x="1979492" y="926754"/>
                  <a:pt x="2098291" y="833554"/>
                  <a:pt x="2215263" y="738400"/>
                </a:cubicBezTo>
                <a:cubicBezTo>
                  <a:pt x="2230137" y="723780"/>
                  <a:pt x="2244505" y="716723"/>
                  <a:pt x="2251817" y="731090"/>
                </a:cubicBezTo>
                <a:cubicBezTo>
                  <a:pt x="2255598" y="734744"/>
                  <a:pt x="2255598" y="740228"/>
                  <a:pt x="2252857" y="746623"/>
                </a:cubicBezTo>
                <a:lnTo>
                  <a:pt x="2243500" y="759383"/>
                </a:lnTo>
                <a:lnTo>
                  <a:pt x="2294528" y="715965"/>
                </a:lnTo>
                <a:cubicBezTo>
                  <a:pt x="2407243" y="617656"/>
                  <a:pt x="2519521" y="518190"/>
                  <a:pt x="2639322" y="430399"/>
                </a:cubicBezTo>
                <a:lnTo>
                  <a:pt x="2662513" y="414434"/>
                </a:lnTo>
                <a:lnTo>
                  <a:pt x="2824476" y="262692"/>
                </a:lnTo>
                <a:cubicBezTo>
                  <a:pt x="2823106" y="269547"/>
                  <a:pt x="2825324" y="272803"/>
                  <a:pt x="2829788" y="273859"/>
                </a:cubicBezTo>
                <a:lnTo>
                  <a:pt x="2835831" y="273207"/>
                </a:lnTo>
                <a:lnTo>
                  <a:pt x="2894923" y="205828"/>
                </a:lnTo>
                <a:cubicBezTo>
                  <a:pt x="2943328" y="150149"/>
                  <a:pt x="2988961" y="102692"/>
                  <a:pt x="3029172" y="102692"/>
                </a:cubicBezTo>
                <a:cubicBezTo>
                  <a:pt x="3041904" y="98974"/>
                  <a:pt x="3053296" y="98014"/>
                  <a:pt x="3063681" y="99234"/>
                </a:cubicBezTo>
                <a:cubicBezTo>
                  <a:pt x="3094832" y="102898"/>
                  <a:pt x="3116908" y="126200"/>
                  <a:pt x="3138841" y="153614"/>
                </a:cubicBezTo>
                <a:cubicBezTo>
                  <a:pt x="3065728" y="219409"/>
                  <a:pt x="2994507" y="287095"/>
                  <a:pt x="2924168" y="354750"/>
                </a:cubicBezTo>
                <a:lnTo>
                  <a:pt x="2878772" y="398317"/>
                </a:lnTo>
                <a:lnTo>
                  <a:pt x="2889921" y="405328"/>
                </a:lnTo>
                <a:lnTo>
                  <a:pt x="2935104" y="366535"/>
                </a:lnTo>
                <a:cubicBezTo>
                  <a:pt x="3009066" y="303481"/>
                  <a:pt x="3083881" y="241342"/>
                  <a:pt x="3160523" y="182857"/>
                </a:cubicBezTo>
                <a:cubicBezTo>
                  <a:pt x="3182709" y="212099"/>
                  <a:pt x="3204642" y="248904"/>
                  <a:pt x="3241198" y="263273"/>
                </a:cubicBezTo>
                <a:cubicBezTo>
                  <a:pt x="3241198" y="263273"/>
                  <a:pt x="3285066" y="219662"/>
                  <a:pt x="3299689" y="204788"/>
                </a:cubicBezTo>
                <a:cubicBezTo>
                  <a:pt x="3453224" y="182857"/>
                  <a:pt x="3526337" y="299825"/>
                  <a:pt x="3548271" y="409484"/>
                </a:cubicBezTo>
                <a:cubicBezTo>
                  <a:pt x="3555581" y="431415"/>
                  <a:pt x="3555581" y="460659"/>
                  <a:pt x="3555581" y="490153"/>
                </a:cubicBezTo>
                <a:cubicBezTo>
                  <a:pt x="3548271" y="497211"/>
                  <a:pt x="3533648" y="504522"/>
                  <a:pt x="3518774" y="512084"/>
                </a:cubicBezTo>
                <a:cubicBezTo>
                  <a:pt x="3462175" y="548637"/>
                  <a:pt x="3408758" y="588845"/>
                  <a:pt x="3356706" y="631451"/>
                </a:cubicBezTo>
                <a:lnTo>
                  <a:pt x="3326834" y="657416"/>
                </a:lnTo>
                <a:lnTo>
                  <a:pt x="3337919" y="691431"/>
                </a:lnTo>
                <a:lnTo>
                  <a:pt x="3399417" y="647271"/>
                </a:lnTo>
                <a:cubicBezTo>
                  <a:pt x="3450542" y="612663"/>
                  <a:pt x="3502543" y="579675"/>
                  <a:pt x="3555581" y="548637"/>
                </a:cubicBezTo>
                <a:cubicBezTo>
                  <a:pt x="3555581" y="581409"/>
                  <a:pt x="3551926" y="614243"/>
                  <a:pt x="3542787" y="645281"/>
                </a:cubicBezTo>
                <a:lnTo>
                  <a:pt x="3527199" y="684124"/>
                </a:lnTo>
                <a:lnTo>
                  <a:pt x="3547968" y="678757"/>
                </a:lnTo>
                <a:cubicBezTo>
                  <a:pt x="3564417" y="672329"/>
                  <a:pt x="3584521" y="661302"/>
                  <a:pt x="3606452" y="650337"/>
                </a:cubicBezTo>
                <a:cubicBezTo>
                  <a:pt x="3701489" y="570183"/>
                  <a:pt x="3811148" y="445665"/>
                  <a:pt x="3898874" y="357948"/>
                </a:cubicBezTo>
                <a:lnTo>
                  <a:pt x="3869542" y="397465"/>
                </a:lnTo>
                <a:lnTo>
                  <a:pt x="4004866" y="314551"/>
                </a:lnTo>
                <a:cubicBezTo>
                  <a:pt x="4142632" y="222036"/>
                  <a:pt x="4266006" y="115130"/>
                  <a:pt x="4381155" y="0"/>
                </a:cubicBezTo>
                <a:close/>
              </a:path>
            </a:pathLst>
          </a:custGeom>
          <a:solidFill>
            <a:schemeClr val="bg1">
              <a:lumMod val="95000"/>
            </a:schemeClr>
          </a:solidFill>
        </p:spPr>
        <p:txBody>
          <a:bodyPr wrap="square">
            <a:noAutofit/>
          </a:bodyPr>
          <a:lstStyle>
            <a:lvl1pPr>
              <a:defRPr sz="1200"/>
            </a:lvl1pPr>
          </a:lstStyle>
          <a:p>
            <a:endParaRPr lang="en-US"/>
          </a:p>
        </p:txBody>
      </p:sp>
      <p:sp>
        <p:nvSpPr>
          <p:cNvPr id="3" name="Date Placeholder 3">
            <a:extLst>
              <a:ext uri="{FF2B5EF4-FFF2-40B4-BE49-F238E27FC236}">
                <a16:creationId xmlns:a16="http://schemas.microsoft.com/office/drawing/2014/main" id="{38540739-EC53-4A0E-BF34-E2EF5DC073E0}"/>
              </a:ext>
            </a:extLst>
          </p:cNvPr>
          <p:cNvSpPr>
            <a:spLocks noGrp="1"/>
          </p:cNvSpPr>
          <p:nvPr>
            <p:ph type="dt" sz="half" idx="14"/>
          </p:nvPr>
        </p:nvSpPr>
        <p:spPr/>
        <p:txBody>
          <a:bodyPr/>
          <a:lstStyle>
            <a:lvl1pPr>
              <a:defRPr/>
            </a:lvl1pPr>
          </a:lstStyle>
          <a:p>
            <a:pPr>
              <a:defRPr/>
            </a:pPr>
            <a:fld id="{748279E3-F572-4CAE-AD78-F7F191253060}" type="datetimeFigureOut">
              <a:rPr lang="en-US"/>
              <a:pPr>
                <a:defRPr/>
              </a:pPr>
              <a:t>9/25/2024</a:t>
            </a:fld>
            <a:endParaRPr lang="en-US"/>
          </a:p>
        </p:txBody>
      </p:sp>
      <p:sp>
        <p:nvSpPr>
          <p:cNvPr id="4" name="Footer Placeholder 4">
            <a:extLst>
              <a:ext uri="{FF2B5EF4-FFF2-40B4-BE49-F238E27FC236}">
                <a16:creationId xmlns:a16="http://schemas.microsoft.com/office/drawing/2014/main" id="{A24EE609-9F80-4F34-923B-48FD3B4DD94D}"/>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8B5AC9A-5702-4A71-96F5-7B2F865A2086}"/>
              </a:ext>
            </a:extLst>
          </p:cNvPr>
          <p:cNvSpPr>
            <a:spLocks noGrp="1"/>
          </p:cNvSpPr>
          <p:nvPr>
            <p:ph type="sldNum" sz="quarter" idx="16"/>
          </p:nvPr>
        </p:nvSpPr>
        <p:spPr/>
        <p:txBody>
          <a:bodyPr/>
          <a:lstStyle>
            <a:lvl1pPr>
              <a:defRPr/>
            </a:lvl1pPr>
          </a:lstStyle>
          <a:p>
            <a:pPr>
              <a:defRPr/>
            </a:pPr>
            <a:fld id="{CA74B86D-31D4-4D71-B5CB-D4DFF2B32A88}" type="slidenum">
              <a:rPr lang="en-US"/>
              <a:pPr>
                <a:defRPr/>
              </a:pPr>
              <a:t>‹#›</a:t>
            </a:fld>
            <a:endParaRPr lang="en-US"/>
          </a:p>
        </p:txBody>
      </p:sp>
    </p:spTree>
    <p:extLst>
      <p:ext uri="{BB962C8B-B14F-4D97-AF65-F5344CB8AC3E}">
        <p14:creationId xmlns:p14="http://schemas.microsoft.com/office/powerpoint/2010/main" val="21525460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CA78F8F-CAD5-4327-A279-AC6312024AE1}"/>
              </a:ext>
            </a:extLst>
          </p:cNvPr>
          <p:cNvSpPr>
            <a:spLocks noGrp="1"/>
          </p:cNvSpPr>
          <p:nvPr>
            <p:ph type="pic" sz="quarter" idx="13"/>
          </p:nvPr>
        </p:nvSpPr>
        <p:spPr>
          <a:xfrm>
            <a:off x="1431438" y="874224"/>
            <a:ext cx="2428600" cy="2428600"/>
          </a:xfrm>
          <a:custGeom>
            <a:avLst/>
            <a:gdLst>
              <a:gd name="connsiteX0" fmla="*/ 1214300 w 2428600"/>
              <a:gd name="connsiteY0" fmla="*/ 0 h 2428600"/>
              <a:gd name="connsiteX1" fmla="*/ 2428600 w 2428600"/>
              <a:gd name="connsiteY1" fmla="*/ 1214300 h 2428600"/>
              <a:gd name="connsiteX2" fmla="*/ 1214300 w 2428600"/>
              <a:gd name="connsiteY2" fmla="*/ 2428600 h 2428600"/>
              <a:gd name="connsiteX3" fmla="*/ 0 w 2428600"/>
              <a:gd name="connsiteY3" fmla="*/ 1214300 h 2428600"/>
              <a:gd name="connsiteX4" fmla="*/ 1214300 w 2428600"/>
              <a:gd name="connsiteY4" fmla="*/ 0 h 24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600" h="2428600">
                <a:moveTo>
                  <a:pt x="1214300" y="0"/>
                </a:moveTo>
                <a:cubicBezTo>
                  <a:pt x="1884939" y="0"/>
                  <a:pt x="2428600" y="543661"/>
                  <a:pt x="2428600" y="1214300"/>
                </a:cubicBezTo>
                <a:cubicBezTo>
                  <a:pt x="2428600" y="1884939"/>
                  <a:pt x="1884939" y="2428600"/>
                  <a:pt x="1214300" y="2428600"/>
                </a:cubicBezTo>
                <a:cubicBezTo>
                  <a:pt x="543661" y="2428600"/>
                  <a:pt x="0" y="1884939"/>
                  <a:pt x="0" y="1214300"/>
                </a:cubicBezTo>
                <a:cubicBezTo>
                  <a:pt x="0" y="543661"/>
                  <a:pt x="543661" y="0"/>
                  <a:pt x="1214300"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18" name="Picture Placeholder 17">
            <a:extLst>
              <a:ext uri="{FF2B5EF4-FFF2-40B4-BE49-F238E27FC236}">
                <a16:creationId xmlns:a16="http://schemas.microsoft.com/office/drawing/2014/main" id="{2C2B3E7E-B7D2-4D6C-99A4-453A2BEDED16}"/>
              </a:ext>
            </a:extLst>
          </p:cNvPr>
          <p:cNvSpPr>
            <a:spLocks noGrp="1"/>
          </p:cNvSpPr>
          <p:nvPr>
            <p:ph type="pic" sz="quarter" idx="14"/>
          </p:nvPr>
        </p:nvSpPr>
        <p:spPr>
          <a:xfrm>
            <a:off x="3720118" y="2214701"/>
            <a:ext cx="2428600" cy="2428600"/>
          </a:xfrm>
          <a:custGeom>
            <a:avLst/>
            <a:gdLst>
              <a:gd name="connsiteX0" fmla="*/ 1214300 w 2428600"/>
              <a:gd name="connsiteY0" fmla="*/ 0 h 2428600"/>
              <a:gd name="connsiteX1" fmla="*/ 2428600 w 2428600"/>
              <a:gd name="connsiteY1" fmla="*/ 1214300 h 2428600"/>
              <a:gd name="connsiteX2" fmla="*/ 1214300 w 2428600"/>
              <a:gd name="connsiteY2" fmla="*/ 2428600 h 2428600"/>
              <a:gd name="connsiteX3" fmla="*/ 0 w 2428600"/>
              <a:gd name="connsiteY3" fmla="*/ 1214300 h 2428600"/>
              <a:gd name="connsiteX4" fmla="*/ 1214300 w 2428600"/>
              <a:gd name="connsiteY4" fmla="*/ 0 h 24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600" h="2428600">
                <a:moveTo>
                  <a:pt x="1214300" y="0"/>
                </a:moveTo>
                <a:cubicBezTo>
                  <a:pt x="1884939" y="0"/>
                  <a:pt x="2428600" y="543661"/>
                  <a:pt x="2428600" y="1214300"/>
                </a:cubicBezTo>
                <a:cubicBezTo>
                  <a:pt x="2428600" y="1884939"/>
                  <a:pt x="1884939" y="2428600"/>
                  <a:pt x="1214300" y="2428600"/>
                </a:cubicBezTo>
                <a:cubicBezTo>
                  <a:pt x="543661" y="2428600"/>
                  <a:pt x="0" y="1884939"/>
                  <a:pt x="0" y="1214300"/>
                </a:cubicBezTo>
                <a:cubicBezTo>
                  <a:pt x="0" y="543661"/>
                  <a:pt x="543661" y="0"/>
                  <a:pt x="1214300"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19" name="Picture Placeholder 18">
            <a:extLst>
              <a:ext uri="{FF2B5EF4-FFF2-40B4-BE49-F238E27FC236}">
                <a16:creationId xmlns:a16="http://schemas.microsoft.com/office/drawing/2014/main" id="{3D02AE52-CD5D-4BDB-80A7-92ABEAECFF38}"/>
              </a:ext>
            </a:extLst>
          </p:cNvPr>
          <p:cNvSpPr>
            <a:spLocks noGrp="1"/>
          </p:cNvSpPr>
          <p:nvPr>
            <p:ph type="pic" sz="quarter" idx="15"/>
          </p:nvPr>
        </p:nvSpPr>
        <p:spPr>
          <a:xfrm>
            <a:off x="1431438" y="3555179"/>
            <a:ext cx="2428600" cy="2428600"/>
          </a:xfrm>
          <a:custGeom>
            <a:avLst/>
            <a:gdLst>
              <a:gd name="connsiteX0" fmla="*/ 1214300 w 2428600"/>
              <a:gd name="connsiteY0" fmla="*/ 0 h 2428600"/>
              <a:gd name="connsiteX1" fmla="*/ 2428600 w 2428600"/>
              <a:gd name="connsiteY1" fmla="*/ 1214300 h 2428600"/>
              <a:gd name="connsiteX2" fmla="*/ 1214300 w 2428600"/>
              <a:gd name="connsiteY2" fmla="*/ 2428600 h 2428600"/>
              <a:gd name="connsiteX3" fmla="*/ 0 w 2428600"/>
              <a:gd name="connsiteY3" fmla="*/ 1214300 h 2428600"/>
              <a:gd name="connsiteX4" fmla="*/ 1214300 w 2428600"/>
              <a:gd name="connsiteY4" fmla="*/ 0 h 24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600" h="2428600">
                <a:moveTo>
                  <a:pt x="1214300" y="0"/>
                </a:moveTo>
                <a:cubicBezTo>
                  <a:pt x="1884939" y="0"/>
                  <a:pt x="2428600" y="543661"/>
                  <a:pt x="2428600" y="1214300"/>
                </a:cubicBezTo>
                <a:cubicBezTo>
                  <a:pt x="2428600" y="1884939"/>
                  <a:pt x="1884939" y="2428600"/>
                  <a:pt x="1214300" y="2428600"/>
                </a:cubicBezTo>
                <a:cubicBezTo>
                  <a:pt x="543661" y="2428600"/>
                  <a:pt x="0" y="1884939"/>
                  <a:pt x="0" y="1214300"/>
                </a:cubicBezTo>
                <a:cubicBezTo>
                  <a:pt x="0" y="543661"/>
                  <a:pt x="543661" y="0"/>
                  <a:pt x="1214300"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7" name="Date Placeholder 6">
            <a:extLst>
              <a:ext uri="{FF2B5EF4-FFF2-40B4-BE49-F238E27FC236}">
                <a16:creationId xmlns:a16="http://schemas.microsoft.com/office/drawing/2014/main" id="{DD6B1AE5-2680-44CD-802D-95252AFEA73C}"/>
              </a:ext>
            </a:extLst>
          </p:cNvPr>
          <p:cNvSpPr>
            <a:spLocks noGrp="1"/>
          </p:cNvSpPr>
          <p:nvPr>
            <p:ph type="dt" sz="half" idx="10"/>
          </p:nvPr>
        </p:nvSpPr>
        <p:spPr/>
        <p:txBody>
          <a:bodyPr/>
          <a:lstStyle/>
          <a:p>
            <a:fld id="{0A1734B0-F7C7-413A-8495-FE20FCD436B9}" type="datetime1">
              <a:rPr lang="en-US" smtClean="0"/>
              <a:t>9/25/2024</a:t>
            </a:fld>
            <a:endParaRPr lang="en-US"/>
          </a:p>
        </p:txBody>
      </p:sp>
      <p:sp>
        <p:nvSpPr>
          <p:cNvPr id="8" name="Footer Placeholder 7">
            <a:extLst>
              <a:ext uri="{FF2B5EF4-FFF2-40B4-BE49-F238E27FC236}">
                <a16:creationId xmlns:a16="http://schemas.microsoft.com/office/drawing/2014/main" id="{4FF68BC0-D82A-4DC9-9367-6D7F8BA9FE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E97F7F-8F39-4088-8781-69FEAB78DB97}"/>
              </a:ext>
            </a:extLst>
          </p:cNvPr>
          <p:cNvSpPr>
            <a:spLocks noGrp="1"/>
          </p:cNvSpPr>
          <p:nvPr>
            <p:ph type="sldNum" sz="quarter" idx="12"/>
          </p:nvPr>
        </p:nvSpPr>
        <p:spPr/>
        <p:txBody>
          <a:bodyPr/>
          <a:lstStyle/>
          <a:p>
            <a:fld id="{2792224D-FD33-4836-BBD8-A8F18D809236}" type="slidenum">
              <a:rPr lang="en-US" smtClean="0"/>
              <a:pPr/>
              <a:t>‹#›</a:t>
            </a:fld>
            <a:endParaRPr lang="en-US"/>
          </a:p>
        </p:txBody>
      </p:sp>
    </p:spTree>
    <p:extLst>
      <p:ext uri="{BB962C8B-B14F-4D97-AF65-F5344CB8AC3E}">
        <p14:creationId xmlns:p14="http://schemas.microsoft.com/office/powerpoint/2010/main" val="19020845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65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D9A27C4-83E4-4C1D-B5F7-D5AC51EC3E5C}"/>
              </a:ext>
            </a:extLst>
          </p:cNvPr>
          <p:cNvSpPr>
            <a:spLocks noGrp="1"/>
          </p:cNvSpPr>
          <p:nvPr>
            <p:ph type="pic" sz="quarter" idx="13"/>
          </p:nvPr>
        </p:nvSpPr>
        <p:spPr>
          <a:xfrm>
            <a:off x="746643" y="1462897"/>
            <a:ext cx="5567267" cy="4105696"/>
          </a:xfrm>
          <a:custGeom>
            <a:avLst/>
            <a:gdLst>
              <a:gd name="connsiteX0" fmla="*/ 3423155 w 5567267"/>
              <a:gd name="connsiteY0" fmla="*/ 1178 h 4105696"/>
              <a:gd name="connsiteX1" fmla="*/ 4859599 w 5567267"/>
              <a:gd name="connsiteY1" fmla="*/ 478113 h 4105696"/>
              <a:gd name="connsiteX2" fmla="*/ 5303963 w 5567267"/>
              <a:gd name="connsiteY2" fmla="*/ 3350357 h 4105696"/>
              <a:gd name="connsiteX3" fmla="*/ 3752924 w 5567267"/>
              <a:gd name="connsiteY3" fmla="*/ 4053523 h 4105696"/>
              <a:gd name="connsiteX4" fmla="*/ 2218222 w 5567267"/>
              <a:gd name="connsiteY4" fmla="*/ 2950088 h 4105696"/>
              <a:gd name="connsiteX5" fmla="*/ 627481 w 5567267"/>
              <a:gd name="connsiteY5" fmla="*/ 3579234 h 4105696"/>
              <a:gd name="connsiteX6" fmla="*/ 12859 w 5567267"/>
              <a:gd name="connsiteY6" fmla="*/ 2740107 h 4105696"/>
              <a:gd name="connsiteX7" fmla="*/ 2616326 w 5567267"/>
              <a:gd name="connsiteY7" fmla="*/ 115463 h 4105696"/>
              <a:gd name="connsiteX8" fmla="*/ 3423155 w 5567267"/>
              <a:gd name="connsiteY8" fmla="*/ 1178 h 410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7267" h="4105696">
                <a:moveTo>
                  <a:pt x="3423155" y="1178"/>
                </a:moveTo>
                <a:cubicBezTo>
                  <a:pt x="4438222" y="-27051"/>
                  <a:pt x="4823370" y="461645"/>
                  <a:pt x="4859599" y="478113"/>
                </a:cubicBezTo>
                <a:cubicBezTo>
                  <a:pt x="5759532" y="1305078"/>
                  <a:pt x="5672764" y="2524348"/>
                  <a:pt x="5303963" y="3350357"/>
                </a:cubicBezTo>
                <a:cubicBezTo>
                  <a:pt x="5033181" y="4097250"/>
                  <a:pt x="4103095" y="4188528"/>
                  <a:pt x="3752924" y="4053523"/>
                </a:cubicBezTo>
                <a:cubicBezTo>
                  <a:pt x="3270574" y="3786066"/>
                  <a:pt x="2873708" y="3089951"/>
                  <a:pt x="2218222" y="2950088"/>
                </a:cubicBezTo>
                <a:cubicBezTo>
                  <a:pt x="1408134" y="2844324"/>
                  <a:pt x="1310539" y="3696794"/>
                  <a:pt x="627481" y="3579234"/>
                </a:cubicBezTo>
                <a:cubicBezTo>
                  <a:pt x="272777" y="3546804"/>
                  <a:pt x="78402" y="3128835"/>
                  <a:pt x="12859" y="2740107"/>
                </a:cubicBezTo>
                <a:cubicBezTo>
                  <a:pt x="-193883" y="936188"/>
                  <a:pt x="2154198" y="241129"/>
                  <a:pt x="2616326" y="115463"/>
                </a:cubicBezTo>
                <a:cubicBezTo>
                  <a:pt x="2921117" y="41735"/>
                  <a:pt x="3188909" y="7692"/>
                  <a:pt x="3423155" y="1178"/>
                </a:cubicBez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9A3BD16F-E209-409E-AFC0-00A70C0A98C0}" type="datetime1">
              <a:rPr lang="en-US" smtClean="0"/>
              <a:t>9/25/2024</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637232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6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8FC7CAF-495C-49EC-AADC-3592302AC031}"/>
              </a:ext>
            </a:extLst>
          </p:cNvPr>
          <p:cNvSpPr>
            <a:spLocks noGrp="1"/>
          </p:cNvSpPr>
          <p:nvPr>
            <p:ph type="pic" sz="quarter" idx="13"/>
          </p:nvPr>
        </p:nvSpPr>
        <p:spPr>
          <a:xfrm>
            <a:off x="5875117" y="-1"/>
            <a:ext cx="6393680" cy="3572044"/>
          </a:xfrm>
          <a:custGeom>
            <a:avLst/>
            <a:gdLst>
              <a:gd name="connsiteX0" fmla="*/ 1427896 w 6393680"/>
              <a:gd name="connsiteY0" fmla="*/ 1 h 3572044"/>
              <a:gd name="connsiteX1" fmla="*/ 2073217 w 6393680"/>
              <a:gd name="connsiteY1" fmla="*/ 1 h 3572044"/>
              <a:gd name="connsiteX2" fmla="*/ 1032686 w 6393680"/>
              <a:gd name="connsiteY2" fmla="*/ 2686112 h 3572044"/>
              <a:gd name="connsiteX3" fmla="*/ 643445 w 6393680"/>
              <a:gd name="connsiteY3" fmla="*/ 2857990 h 3572044"/>
              <a:gd name="connsiteX4" fmla="*/ 471567 w 6393680"/>
              <a:gd name="connsiteY4" fmla="*/ 2468749 h 3572044"/>
              <a:gd name="connsiteX5" fmla="*/ 695732 w 6393680"/>
              <a:gd name="connsiteY5" fmla="*/ 1 h 3572044"/>
              <a:gd name="connsiteX6" fmla="*/ 1341053 w 6393680"/>
              <a:gd name="connsiteY6" fmla="*/ 1 h 3572044"/>
              <a:gd name="connsiteX7" fmla="*/ 581516 w 6393680"/>
              <a:gd name="connsiteY7" fmla="*/ 1960732 h 3572044"/>
              <a:gd name="connsiteX8" fmla="*/ 192275 w 6393680"/>
              <a:gd name="connsiteY8" fmla="*/ 2132610 h 3572044"/>
              <a:gd name="connsiteX9" fmla="*/ 20397 w 6393680"/>
              <a:gd name="connsiteY9" fmla="*/ 1743370 h 3572044"/>
              <a:gd name="connsiteX10" fmla="*/ 5823583 w 6393680"/>
              <a:gd name="connsiteY10" fmla="*/ 0 h 3572044"/>
              <a:gd name="connsiteX11" fmla="*/ 6362560 w 6393680"/>
              <a:gd name="connsiteY11" fmla="*/ 0 h 3572044"/>
              <a:gd name="connsiteX12" fmla="*/ 6367960 w 6393680"/>
              <a:gd name="connsiteY12" fmla="*/ 9622 h 3572044"/>
              <a:gd name="connsiteX13" fmla="*/ 6373285 w 6393680"/>
              <a:gd name="connsiteY13" fmla="*/ 239840 h 3572044"/>
              <a:gd name="connsiteX14" fmla="*/ 5156956 w 6393680"/>
              <a:gd name="connsiteY14" fmla="*/ 3379771 h 3572044"/>
              <a:gd name="connsiteX15" fmla="*/ 4767715 w 6393680"/>
              <a:gd name="connsiteY15" fmla="*/ 3551649 h 3572044"/>
              <a:gd name="connsiteX16" fmla="*/ 4595837 w 6393680"/>
              <a:gd name="connsiteY16" fmla="*/ 3162408 h 3572044"/>
              <a:gd name="connsiteX17" fmla="*/ 5812165 w 6393680"/>
              <a:gd name="connsiteY17" fmla="*/ 22476 h 3572044"/>
              <a:gd name="connsiteX18" fmla="*/ 5088709 w 6393680"/>
              <a:gd name="connsiteY18" fmla="*/ 0 h 3572044"/>
              <a:gd name="connsiteX19" fmla="*/ 5734029 w 6393680"/>
              <a:gd name="connsiteY19" fmla="*/ 0 h 3572044"/>
              <a:gd name="connsiteX20" fmla="*/ 4608853 w 6393680"/>
              <a:gd name="connsiteY20" fmla="*/ 2904624 h 3572044"/>
              <a:gd name="connsiteX21" fmla="*/ 4219612 w 6393680"/>
              <a:gd name="connsiteY21" fmla="*/ 3076502 h 3572044"/>
              <a:gd name="connsiteX22" fmla="*/ 4047735 w 6393680"/>
              <a:gd name="connsiteY22" fmla="*/ 2687260 h 3572044"/>
              <a:gd name="connsiteX23" fmla="*/ 4356547 w 6393680"/>
              <a:gd name="connsiteY23" fmla="*/ 0 h 3572044"/>
              <a:gd name="connsiteX24" fmla="*/ 5001867 w 6393680"/>
              <a:gd name="connsiteY24" fmla="*/ 0 h 3572044"/>
              <a:gd name="connsiteX25" fmla="*/ 3724241 w 6393680"/>
              <a:gd name="connsiteY25" fmla="*/ 3298168 h 3572044"/>
              <a:gd name="connsiteX26" fmla="*/ 3335000 w 6393680"/>
              <a:gd name="connsiteY26" fmla="*/ 3470046 h 3572044"/>
              <a:gd name="connsiteX27" fmla="*/ 3163122 w 6393680"/>
              <a:gd name="connsiteY27" fmla="*/ 3080805 h 3572044"/>
              <a:gd name="connsiteX28" fmla="*/ 3624383 w 6393680"/>
              <a:gd name="connsiteY28" fmla="*/ 0 h 3572044"/>
              <a:gd name="connsiteX29" fmla="*/ 4269704 w 6393680"/>
              <a:gd name="connsiteY29" fmla="*/ 0 h 3572044"/>
              <a:gd name="connsiteX30" fmla="*/ 3183269 w 6393680"/>
              <a:gd name="connsiteY30" fmla="*/ 2804612 h 3572044"/>
              <a:gd name="connsiteX31" fmla="*/ 2794028 w 6393680"/>
              <a:gd name="connsiteY31" fmla="*/ 2976490 h 3572044"/>
              <a:gd name="connsiteX32" fmla="*/ 2622150 w 6393680"/>
              <a:gd name="connsiteY32" fmla="*/ 2587248 h 3572044"/>
              <a:gd name="connsiteX33" fmla="*/ 2892220 w 6393680"/>
              <a:gd name="connsiteY33" fmla="*/ 0 h 3572044"/>
              <a:gd name="connsiteX34" fmla="*/ 3537541 w 6393680"/>
              <a:gd name="connsiteY34" fmla="*/ 0 h 3572044"/>
              <a:gd name="connsiteX35" fmla="*/ 2629793 w 6393680"/>
              <a:gd name="connsiteY35" fmla="*/ 2343334 h 3572044"/>
              <a:gd name="connsiteX36" fmla="*/ 2240552 w 6393680"/>
              <a:gd name="connsiteY36" fmla="*/ 2515213 h 3572044"/>
              <a:gd name="connsiteX37" fmla="*/ 2068674 w 6393680"/>
              <a:gd name="connsiteY37" fmla="*/ 2125971 h 3572044"/>
              <a:gd name="connsiteX38" fmla="*/ 2160059 w 6393680"/>
              <a:gd name="connsiteY38" fmla="*/ 0 h 3572044"/>
              <a:gd name="connsiteX39" fmla="*/ 2805378 w 6393680"/>
              <a:gd name="connsiteY39" fmla="*/ 0 h 3572044"/>
              <a:gd name="connsiteX40" fmla="*/ 1606439 w 6393680"/>
              <a:gd name="connsiteY40" fmla="*/ 3095040 h 3572044"/>
              <a:gd name="connsiteX41" fmla="*/ 1217198 w 6393680"/>
              <a:gd name="connsiteY41" fmla="*/ 3266918 h 3572044"/>
              <a:gd name="connsiteX42" fmla="*/ 1045320 w 6393680"/>
              <a:gd name="connsiteY42" fmla="*/ 2877677 h 357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393680" h="3572044">
                <a:moveTo>
                  <a:pt x="1427896" y="1"/>
                </a:moveTo>
                <a:lnTo>
                  <a:pt x="2073217" y="1"/>
                </a:lnTo>
                <a:lnTo>
                  <a:pt x="1032686" y="2686112"/>
                </a:lnTo>
                <a:cubicBezTo>
                  <a:pt x="972663" y="2841061"/>
                  <a:pt x="798394" y="2918013"/>
                  <a:pt x="643445" y="2857990"/>
                </a:cubicBezTo>
                <a:cubicBezTo>
                  <a:pt x="488496" y="2797967"/>
                  <a:pt x="411544" y="2623698"/>
                  <a:pt x="471567" y="2468749"/>
                </a:cubicBezTo>
                <a:close/>
                <a:moveTo>
                  <a:pt x="695732" y="1"/>
                </a:moveTo>
                <a:lnTo>
                  <a:pt x="1341053" y="1"/>
                </a:lnTo>
                <a:lnTo>
                  <a:pt x="581516" y="1960732"/>
                </a:lnTo>
                <a:cubicBezTo>
                  <a:pt x="521493" y="2115680"/>
                  <a:pt x="347223" y="2192633"/>
                  <a:pt x="192275" y="2132610"/>
                </a:cubicBezTo>
                <a:cubicBezTo>
                  <a:pt x="37326" y="2072587"/>
                  <a:pt x="-39627" y="1898317"/>
                  <a:pt x="20397" y="1743370"/>
                </a:cubicBezTo>
                <a:close/>
                <a:moveTo>
                  <a:pt x="5823583" y="0"/>
                </a:moveTo>
                <a:lnTo>
                  <a:pt x="6362560" y="0"/>
                </a:lnTo>
                <a:lnTo>
                  <a:pt x="6367960" y="9622"/>
                </a:lnTo>
                <a:cubicBezTo>
                  <a:pt x="6399064" y="80061"/>
                  <a:pt x="6403297" y="162366"/>
                  <a:pt x="6373285" y="239840"/>
                </a:cubicBezTo>
                <a:lnTo>
                  <a:pt x="5156956" y="3379771"/>
                </a:lnTo>
                <a:cubicBezTo>
                  <a:pt x="5096933" y="3534719"/>
                  <a:pt x="4922664" y="3611672"/>
                  <a:pt x="4767715" y="3551649"/>
                </a:cubicBezTo>
                <a:cubicBezTo>
                  <a:pt x="4612767" y="3491626"/>
                  <a:pt x="4535813" y="3317356"/>
                  <a:pt x="4595837" y="3162408"/>
                </a:cubicBezTo>
                <a:lnTo>
                  <a:pt x="5812165" y="22476"/>
                </a:lnTo>
                <a:close/>
                <a:moveTo>
                  <a:pt x="5088709" y="0"/>
                </a:moveTo>
                <a:lnTo>
                  <a:pt x="5734029" y="0"/>
                </a:lnTo>
                <a:lnTo>
                  <a:pt x="4608853" y="2904624"/>
                </a:lnTo>
                <a:cubicBezTo>
                  <a:pt x="4548830" y="3059573"/>
                  <a:pt x="4374561" y="3136525"/>
                  <a:pt x="4219612" y="3076502"/>
                </a:cubicBezTo>
                <a:cubicBezTo>
                  <a:pt x="4064663" y="3016478"/>
                  <a:pt x="3987711" y="2842210"/>
                  <a:pt x="4047735" y="2687260"/>
                </a:cubicBezTo>
                <a:close/>
                <a:moveTo>
                  <a:pt x="4356547" y="0"/>
                </a:moveTo>
                <a:lnTo>
                  <a:pt x="5001867" y="0"/>
                </a:lnTo>
                <a:lnTo>
                  <a:pt x="3724241" y="3298168"/>
                </a:lnTo>
                <a:cubicBezTo>
                  <a:pt x="3664218" y="3453116"/>
                  <a:pt x="3489949" y="3530069"/>
                  <a:pt x="3335000" y="3470046"/>
                </a:cubicBezTo>
                <a:cubicBezTo>
                  <a:pt x="3180051" y="3410023"/>
                  <a:pt x="3103099" y="3235753"/>
                  <a:pt x="3163122" y="3080805"/>
                </a:cubicBezTo>
                <a:close/>
                <a:moveTo>
                  <a:pt x="3624383" y="0"/>
                </a:moveTo>
                <a:lnTo>
                  <a:pt x="4269704" y="0"/>
                </a:lnTo>
                <a:lnTo>
                  <a:pt x="3183269" y="2804612"/>
                </a:lnTo>
                <a:cubicBezTo>
                  <a:pt x="3123246" y="2959561"/>
                  <a:pt x="2948977" y="3036513"/>
                  <a:pt x="2794028" y="2976490"/>
                </a:cubicBezTo>
                <a:cubicBezTo>
                  <a:pt x="2639080" y="2916466"/>
                  <a:pt x="2562127" y="2742198"/>
                  <a:pt x="2622150" y="2587248"/>
                </a:cubicBezTo>
                <a:close/>
                <a:moveTo>
                  <a:pt x="2892220" y="0"/>
                </a:moveTo>
                <a:lnTo>
                  <a:pt x="3537541" y="0"/>
                </a:lnTo>
                <a:lnTo>
                  <a:pt x="2629793" y="2343334"/>
                </a:lnTo>
                <a:cubicBezTo>
                  <a:pt x="2569770" y="2498283"/>
                  <a:pt x="2395501" y="2575236"/>
                  <a:pt x="2240552" y="2515213"/>
                </a:cubicBezTo>
                <a:cubicBezTo>
                  <a:pt x="2085603" y="2455189"/>
                  <a:pt x="2008651" y="2280920"/>
                  <a:pt x="2068674" y="2125971"/>
                </a:cubicBezTo>
                <a:close/>
                <a:moveTo>
                  <a:pt x="2160059" y="0"/>
                </a:moveTo>
                <a:lnTo>
                  <a:pt x="2805378" y="0"/>
                </a:lnTo>
                <a:lnTo>
                  <a:pt x="1606439" y="3095040"/>
                </a:lnTo>
                <a:cubicBezTo>
                  <a:pt x="1546416" y="3249989"/>
                  <a:pt x="1372147" y="3326941"/>
                  <a:pt x="1217198" y="3266918"/>
                </a:cubicBezTo>
                <a:cubicBezTo>
                  <a:pt x="1062249" y="3206895"/>
                  <a:pt x="985297" y="3032626"/>
                  <a:pt x="1045320" y="2877677"/>
                </a:cubicBez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9A3BD16F-E209-409E-AFC0-00A70C0A98C0}" type="datetime1">
              <a:rPr lang="en-US" smtClean="0"/>
              <a:t>9/25/2024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1442357" y="391894"/>
            <a:ext cx="661086" cy="365125"/>
          </a:xfrm>
          <a:prstGeom prst="rect">
            <a:avLst/>
          </a:prstGeom>
        </p:spPr>
        <p:txBody>
          <a:bodyPr/>
          <a:lstStyle/>
          <a:p>
            <a:fld id="{C20B6E8A-0E50-487B-97A2-0BD9B22568DE}" type="slidenum">
              <a:rPr lang="en-US" smtClean="0"/>
              <a:t>‹#›</a:t>
            </a:fld>
            <a:endParaRPr lang="en-US"/>
          </a:p>
        </p:txBody>
      </p:sp>
    </p:spTree>
    <p:extLst>
      <p:ext uri="{BB962C8B-B14F-4D97-AF65-F5344CB8AC3E}">
        <p14:creationId xmlns:p14="http://schemas.microsoft.com/office/powerpoint/2010/main" val="3661370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DA72B1C-F89E-4161-8491-A6F30FD7F1E0}"/>
              </a:ext>
            </a:extLst>
          </p:cNvPr>
          <p:cNvSpPr>
            <a:spLocks noGrp="1"/>
          </p:cNvSpPr>
          <p:nvPr>
            <p:ph type="pic" sz="quarter" idx="13"/>
          </p:nvPr>
        </p:nvSpPr>
        <p:spPr>
          <a:xfrm>
            <a:off x="1" y="0"/>
            <a:ext cx="5302661" cy="6858000"/>
          </a:xfrm>
          <a:custGeom>
            <a:avLst/>
            <a:gdLst>
              <a:gd name="connsiteX0" fmla="*/ 0 w 5302661"/>
              <a:gd name="connsiteY0" fmla="*/ 0 h 6858000"/>
              <a:gd name="connsiteX1" fmla="*/ 5302661 w 5302661"/>
              <a:gd name="connsiteY1" fmla="*/ 0 h 6858000"/>
              <a:gd name="connsiteX2" fmla="*/ 5302661 w 5302661"/>
              <a:gd name="connsiteY2" fmla="*/ 6858000 h 6858000"/>
              <a:gd name="connsiteX3" fmla="*/ 0 w 5302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02661" h="6858000">
                <a:moveTo>
                  <a:pt x="0" y="0"/>
                </a:moveTo>
                <a:lnTo>
                  <a:pt x="5302661" y="0"/>
                </a:lnTo>
                <a:lnTo>
                  <a:pt x="5302661" y="6858000"/>
                </a:lnTo>
                <a:lnTo>
                  <a:pt x="0" y="6858000"/>
                </a:lnTo>
                <a:close/>
              </a:path>
            </a:pathLst>
          </a:custGeom>
          <a:solidFill>
            <a:schemeClr val="bg1">
              <a:lumMod val="95000"/>
            </a:schemeClr>
          </a:solidFill>
        </p:spPr>
        <p:txBody>
          <a:bodyPr wrap="square">
            <a:noAutofit/>
          </a:bodyPr>
          <a:lstStyle>
            <a:lvl1pPr>
              <a:defRPr sz="14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9/25/2024</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128387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A570486-70EC-481F-8A2A-95BA76967C16}"/>
              </a:ext>
            </a:extLst>
          </p:cNvPr>
          <p:cNvSpPr>
            <a:spLocks noGrp="1"/>
          </p:cNvSpPr>
          <p:nvPr>
            <p:ph type="pic" sz="quarter" idx="13"/>
          </p:nvPr>
        </p:nvSpPr>
        <p:spPr>
          <a:xfrm>
            <a:off x="355366" y="360342"/>
            <a:ext cx="5664435" cy="6137317"/>
          </a:xfrm>
          <a:custGeom>
            <a:avLst/>
            <a:gdLst>
              <a:gd name="connsiteX0" fmla="*/ 4058208 w 5664435"/>
              <a:gd name="connsiteY0" fmla="*/ 4307067 h 6137317"/>
              <a:gd name="connsiteX1" fmla="*/ 4847109 w 5664435"/>
              <a:gd name="connsiteY1" fmla="*/ 4761584 h 6137317"/>
              <a:gd name="connsiteX2" fmla="*/ 4847109 w 5664435"/>
              <a:gd name="connsiteY2" fmla="*/ 5682800 h 6137317"/>
              <a:gd name="connsiteX3" fmla="*/ 4058208 w 5664435"/>
              <a:gd name="connsiteY3" fmla="*/ 6137317 h 6137317"/>
              <a:gd name="connsiteX4" fmla="*/ 3269307 w 5664435"/>
              <a:gd name="connsiteY4" fmla="*/ 5682800 h 6137317"/>
              <a:gd name="connsiteX5" fmla="*/ 3269307 w 5664435"/>
              <a:gd name="connsiteY5" fmla="*/ 4761584 h 6137317"/>
              <a:gd name="connsiteX6" fmla="*/ 2423554 w 5664435"/>
              <a:gd name="connsiteY6" fmla="*/ 4307067 h 6137317"/>
              <a:gd name="connsiteX7" fmla="*/ 3212455 w 5664435"/>
              <a:gd name="connsiteY7" fmla="*/ 4761584 h 6137317"/>
              <a:gd name="connsiteX8" fmla="*/ 3212455 w 5664435"/>
              <a:gd name="connsiteY8" fmla="*/ 5682800 h 6137317"/>
              <a:gd name="connsiteX9" fmla="*/ 2423554 w 5664435"/>
              <a:gd name="connsiteY9" fmla="*/ 6137317 h 6137317"/>
              <a:gd name="connsiteX10" fmla="*/ 1634653 w 5664435"/>
              <a:gd name="connsiteY10" fmla="*/ 5682800 h 6137317"/>
              <a:gd name="connsiteX11" fmla="*/ 1634653 w 5664435"/>
              <a:gd name="connsiteY11" fmla="*/ 4761584 h 6137317"/>
              <a:gd name="connsiteX12" fmla="*/ 4875534 w 5664435"/>
              <a:gd name="connsiteY12" fmla="*/ 2870969 h 6137317"/>
              <a:gd name="connsiteX13" fmla="*/ 5664435 w 5664435"/>
              <a:gd name="connsiteY13" fmla="*/ 3325486 h 6137317"/>
              <a:gd name="connsiteX14" fmla="*/ 5664435 w 5664435"/>
              <a:gd name="connsiteY14" fmla="*/ 4246702 h 6137317"/>
              <a:gd name="connsiteX15" fmla="*/ 4875534 w 5664435"/>
              <a:gd name="connsiteY15" fmla="*/ 4701219 h 6137317"/>
              <a:gd name="connsiteX16" fmla="*/ 4086633 w 5664435"/>
              <a:gd name="connsiteY16" fmla="*/ 4246702 h 6137317"/>
              <a:gd name="connsiteX17" fmla="*/ 4086633 w 5664435"/>
              <a:gd name="connsiteY17" fmla="*/ 3325486 h 6137317"/>
              <a:gd name="connsiteX18" fmla="*/ 3240881 w 5664435"/>
              <a:gd name="connsiteY18" fmla="*/ 2870969 h 6137317"/>
              <a:gd name="connsiteX19" fmla="*/ 4029782 w 5664435"/>
              <a:gd name="connsiteY19" fmla="*/ 3325486 h 6137317"/>
              <a:gd name="connsiteX20" fmla="*/ 4029782 w 5664435"/>
              <a:gd name="connsiteY20" fmla="*/ 4246702 h 6137317"/>
              <a:gd name="connsiteX21" fmla="*/ 3240881 w 5664435"/>
              <a:gd name="connsiteY21" fmla="*/ 4701219 h 6137317"/>
              <a:gd name="connsiteX22" fmla="*/ 2451980 w 5664435"/>
              <a:gd name="connsiteY22" fmla="*/ 4246702 h 6137317"/>
              <a:gd name="connsiteX23" fmla="*/ 2451980 w 5664435"/>
              <a:gd name="connsiteY23" fmla="*/ 3325486 h 6137317"/>
              <a:gd name="connsiteX24" fmla="*/ 1606227 w 5664435"/>
              <a:gd name="connsiteY24" fmla="*/ 2870969 h 6137317"/>
              <a:gd name="connsiteX25" fmla="*/ 2395128 w 5664435"/>
              <a:gd name="connsiteY25" fmla="*/ 3325486 h 6137317"/>
              <a:gd name="connsiteX26" fmla="*/ 2395128 w 5664435"/>
              <a:gd name="connsiteY26" fmla="*/ 4246702 h 6137317"/>
              <a:gd name="connsiteX27" fmla="*/ 1606227 w 5664435"/>
              <a:gd name="connsiteY27" fmla="*/ 4701219 h 6137317"/>
              <a:gd name="connsiteX28" fmla="*/ 817326 w 5664435"/>
              <a:gd name="connsiteY28" fmla="*/ 4246702 h 6137317"/>
              <a:gd name="connsiteX29" fmla="*/ 817326 w 5664435"/>
              <a:gd name="connsiteY29" fmla="*/ 3325486 h 6137317"/>
              <a:gd name="connsiteX30" fmla="*/ 4058208 w 5664435"/>
              <a:gd name="connsiteY30" fmla="*/ 1436097 h 6137317"/>
              <a:gd name="connsiteX31" fmla="*/ 4847109 w 5664435"/>
              <a:gd name="connsiteY31" fmla="*/ 1890613 h 6137317"/>
              <a:gd name="connsiteX32" fmla="*/ 4847109 w 5664435"/>
              <a:gd name="connsiteY32" fmla="*/ 2811829 h 6137317"/>
              <a:gd name="connsiteX33" fmla="*/ 4058208 w 5664435"/>
              <a:gd name="connsiteY33" fmla="*/ 3266346 h 6137317"/>
              <a:gd name="connsiteX34" fmla="*/ 3269307 w 5664435"/>
              <a:gd name="connsiteY34" fmla="*/ 2811829 h 6137317"/>
              <a:gd name="connsiteX35" fmla="*/ 3269307 w 5664435"/>
              <a:gd name="connsiteY35" fmla="*/ 1890613 h 6137317"/>
              <a:gd name="connsiteX36" fmla="*/ 2423554 w 5664435"/>
              <a:gd name="connsiteY36" fmla="*/ 1436097 h 6137317"/>
              <a:gd name="connsiteX37" fmla="*/ 3212455 w 5664435"/>
              <a:gd name="connsiteY37" fmla="*/ 1890613 h 6137317"/>
              <a:gd name="connsiteX38" fmla="*/ 3212455 w 5664435"/>
              <a:gd name="connsiteY38" fmla="*/ 2811829 h 6137317"/>
              <a:gd name="connsiteX39" fmla="*/ 2423554 w 5664435"/>
              <a:gd name="connsiteY39" fmla="*/ 3266346 h 6137317"/>
              <a:gd name="connsiteX40" fmla="*/ 1634654 w 5664435"/>
              <a:gd name="connsiteY40" fmla="*/ 2811829 h 6137317"/>
              <a:gd name="connsiteX41" fmla="*/ 1634654 w 5664435"/>
              <a:gd name="connsiteY41" fmla="*/ 1890613 h 6137317"/>
              <a:gd name="connsiteX42" fmla="*/ 788901 w 5664435"/>
              <a:gd name="connsiteY42" fmla="*/ 1436096 h 6137317"/>
              <a:gd name="connsiteX43" fmla="*/ 1577802 w 5664435"/>
              <a:gd name="connsiteY43" fmla="*/ 1890612 h 6137317"/>
              <a:gd name="connsiteX44" fmla="*/ 1577802 w 5664435"/>
              <a:gd name="connsiteY44" fmla="*/ 2811828 h 6137317"/>
              <a:gd name="connsiteX45" fmla="*/ 788901 w 5664435"/>
              <a:gd name="connsiteY45" fmla="*/ 3266345 h 6137317"/>
              <a:gd name="connsiteX46" fmla="*/ 0 w 5664435"/>
              <a:gd name="connsiteY46" fmla="*/ 2811828 h 6137317"/>
              <a:gd name="connsiteX47" fmla="*/ 0 w 5664435"/>
              <a:gd name="connsiteY47" fmla="*/ 1890612 h 6137317"/>
              <a:gd name="connsiteX48" fmla="*/ 3240881 w 5664435"/>
              <a:gd name="connsiteY48" fmla="*/ 0 h 6137317"/>
              <a:gd name="connsiteX49" fmla="*/ 4029782 w 5664435"/>
              <a:gd name="connsiteY49" fmla="*/ 454517 h 6137317"/>
              <a:gd name="connsiteX50" fmla="*/ 4029782 w 5664435"/>
              <a:gd name="connsiteY50" fmla="*/ 1375733 h 6137317"/>
              <a:gd name="connsiteX51" fmla="*/ 3240881 w 5664435"/>
              <a:gd name="connsiteY51" fmla="*/ 1830250 h 6137317"/>
              <a:gd name="connsiteX52" fmla="*/ 2451980 w 5664435"/>
              <a:gd name="connsiteY52" fmla="*/ 1375733 h 6137317"/>
              <a:gd name="connsiteX53" fmla="*/ 2451980 w 5664435"/>
              <a:gd name="connsiteY53" fmla="*/ 454517 h 6137317"/>
              <a:gd name="connsiteX54" fmla="*/ 1606228 w 5664435"/>
              <a:gd name="connsiteY54" fmla="*/ 0 h 6137317"/>
              <a:gd name="connsiteX55" fmla="*/ 2395128 w 5664435"/>
              <a:gd name="connsiteY55" fmla="*/ 454517 h 6137317"/>
              <a:gd name="connsiteX56" fmla="*/ 2395128 w 5664435"/>
              <a:gd name="connsiteY56" fmla="*/ 1375733 h 6137317"/>
              <a:gd name="connsiteX57" fmla="*/ 1606228 w 5664435"/>
              <a:gd name="connsiteY57" fmla="*/ 1830250 h 6137317"/>
              <a:gd name="connsiteX58" fmla="*/ 817327 w 5664435"/>
              <a:gd name="connsiteY58" fmla="*/ 1375733 h 6137317"/>
              <a:gd name="connsiteX59" fmla="*/ 817327 w 5664435"/>
              <a:gd name="connsiteY59" fmla="*/ 454517 h 6137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64435" h="6137317">
                <a:moveTo>
                  <a:pt x="4058208" y="4307067"/>
                </a:moveTo>
                <a:lnTo>
                  <a:pt x="4847109" y="4761584"/>
                </a:lnTo>
                <a:lnTo>
                  <a:pt x="4847109" y="5682800"/>
                </a:lnTo>
                <a:lnTo>
                  <a:pt x="4058208" y="6137317"/>
                </a:lnTo>
                <a:lnTo>
                  <a:pt x="3269307" y="5682800"/>
                </a:lnTo>
                <a:lnTo>
                  <a:pt x="3269307" y="4761584"/>
                </a:lnTo>
                <a:close/>
                <a:moveTo>
                  <a:pt x="2423554" y="4307067"/>
                </a:moveTo>
                <a:lnTo>
                  <a:pt x="3212455" y="4761584"/>
                </a:lnTo>
                <a:lnTo>
                  <a:pt x="3212455" y="5682800"/>
                </a:lnTo>
                <a:lnTo>
                  <a:pt x="2423554" y="6137317"/>
                </a:lnTo>
                <a:lnTo>
                  <a:pt x="1634653" y="5682800"/>
                </a:lnTo>
                <a:lnTo>
                  <a:pt x="1634653" y="4761584"/>
                </a:lnTo>
                <a:close/>
                <a:moveTo>
                  <a:pt x="4875534" y="2870969"/>
                </a:moveTo>
                <a:lnTo>
                  <a:pt x="5664435" y="3325486"/>
                </a:lnTo>
                <a:lnTo>
                  <a:pt x="5664435" y="4246702"/>
                </a:lnTo>
                <a:lnTo>
                  <a:pt x="4875534" y="4701219"/>
                </a:lnTo>
                <a:lnTo>
                  <a:pt x="4086633" y="4246702"/>
                </a:lnTo>
                <a:lnTo>
                  <a:pt x="4086633" y="3325486"/>
                </a:lnTo>
                <a:close/>
                <a:moveTo>
                  <a:pt x="3240881" y="2870969"/>
                </a:moveTo>
                <a:lnTo>
                  <a:pt x="4029782" y="3325486"/>
                </a:lnTo>
                <a:lnTo>
                  <a:pt x="4029782" y="4246702"/>
                </a:lnTo>
                <a:lnTo>
                  <a:pt x="3240881" y="4701219"/>
                </a:lnTo>
                <a:lnTo>
                  <a:pt x="2451980" y="4246702"/>
                </a:lnTo>
                <a:lnTo>
                  <a:pt x="2451980" y="3325486"/>
                </a:lnTo>
                <a:close/>
                <a:moveTo>
                  <a:pt x="1606227" y="2870969"/>
                </a:moveTo>
                <a:lnTo>
                  <a:pt x="2395128" y="3325486"/>
                </a:lnTo>
                <a:lnTo>
                  <a:pt x="2395128" y="4246702"/>
                </a:lnTo>
                <a:lnTo>
                  <a:pt x="1606227" y="4701219"/>
                </a:lnTo>
                <a:lnTo>
                  <a:pt x="817326" y="4246702"/>
                </a:lnTo>
                <a:lnTo>
                  <a:pt x="817326" y="3325486"/>
                </a:lnTo>
                <a:close/>
                <a:moveTo>
                  <a:pt x="4058208" y="1436097"/>
                </a:moveTo>
                <a:lnTo>
                  <a:pt x="4847109" y="1890613"/>
                </a:lnTo>
                <a:lnTo>
                  <a:pt x="4847109" y="2811829"/>
                </a:lnTo>
                <a:lnTo>
                  <a:pt x="4058208" y="3266346"/>
                </a:lnTo>
                <a:lnTo>
                  <a:pt x="3269307" y="2811829"/>
                </a:lnTo>
                <a:lnTo>
                  <a:pt x="3269307" y="1890613"/>
                </a:lnTo>
                <a:close/>
                <a:moveTo>
                  <a:pt x="2423554" y="1436097"/>
                </a:moveTo>
                <a:lnTo>
                  <a:pt x="3212455" y="1890613"/>
                </a:lnTo>
                <a:lnTo>
                  <a:pt x="3212455" y="2811829"/>
                </a:lnTo>
                <a:lnTo>
                  <a:pt x="2423554" y="3266346"/>
                </a:lnTo>
                <a:lnTo>
                  <a:pt x="1634654" y="2811829"/>
                </a:lnTo>
                <a:lnTo>
                  <a:pt x="1634654" y="1890613"/>
                </a:lnTo>
                <a:close/>
                <a:moveTo>
                  <a:pt x="788901" y="1436096"/>
                </a:moveTo>
                <a:lnTo>
                  <a:pt x="1577802" y="1890612"/>
                </a:lnTo>
                <a:lnTo>
                  <a:pt x="1577802" y="2811828"/>
                </a:lnTo>
                <a:lnTo>
                  <a:pt x="788901" y="3266345"/>
                </a:lnTo>
                <a:lnTo>
                  <a:pt x="0" y="2811828"/>
                </a:lnTo>
                <a:lnTo>
                  <a:pt x="0" y="1890612"/>
                </a:lnTo>
                <a:close/>
                <a:moveTo>
                  <a:pt x="3240881" y="0"/>
                </a:moveTo>
                <a:lnTo>
                  <a:pt x="4029782" y="454517"/>
                </a:lnTo>
                <a:lnTo>
                  <a:pt x="4029782" y="1375733"/>
                </a:lnTo>
                <a:lnTo>
                  <a:pt x="3240881" y="1830250"/>
                </a:lnTo>
                <a:lnTo>
                  <a:pt x="2451980" y="1375733"/>
                </a:lnTo>
                <a:lnTo>
                  <a:pt x="2451980" y="454517"/>
                </a:lnTo>
                <a:close/>
                <a:moveTo>
                  <a:pt x="1606228" y="0"/>
                </a:moveTo>
                <a:lnTo>
                  <a:pt x="2395128" y="454517"/>
                </a:lnTo>
                <a:lnTo>
                  <a:pt x="2395128" y="1375733"/>
                </a:lnTo>
                <a:lnTo>
                  <a:pt x="1606228" y="1830250"/>
                </a:lnTo>
                <a:lnTo>
                  <a:pt x="817327" y="1375733"/>
                </a:lnTo>
                <a:lnTo>
                  <a:pt x="817327" y="454517"/>
                </a:lnTo>
                <a:close/>
              </a:path>
            </a:pathLst>
          </a:custGeom>
          <a:solidFill>
            <a:schemeClr val="bg1">
              <a:lumMod val="95000"/>
            </a:schemeClr>
          </a:solidFill>
        </p:spPr>
        <p:txBody>
          <a:bodyPr wrap="square">
            <a:noAutofit/>
          </a:bodyPr>
          <a:lstStyle>
            <a:lvl1pPr>
              <a:defRPr sz="14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9/25/2024</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560308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6722BF5-92AA-4690-BDA1-7ABEBC70F0A9}"/>
              </a:ext>
            </a:extLst>
          </p:cNvPr>
          <p:cNvSpPr>
            <a:spLocks noGrp="1"/>
          </p:cNvSpPr>
          <p:nvPr>
            <p:ph type="pic" sz="quarter" idx="13"/>
          </p:nvPr>
        </p:nvSpPr>
        <p:spPr>
          <a:xfrm>
            <a:off x="979616" y="899830"/>
            <a:ext cx="4504158" cy="5134540"/>
          </a:xfrm>
          <a:custGeom>
            <a:avLst/>
            <a:gdLst>
              <a:gd name="connsiteX0" fmla="*/ 2399022 w 4504158"/>
              <a:gd name="connsiteY0" fmla="*/ 4772996 h 5134540"/>
              <a:gd name="connsiteX1" fmla="*/ 2399023 w 4504158"/>
              <a:gd name="connsiteY1" fmla="*/ 4772997 h 5134540"/>
              <a:gd name="connsiteX2" fmla="*/ 2399023 w 4504158"/>
              <a:gd name="connsiteY2" fmla="*/ 4772997 h 5134540"/>
              <a:gd name="connsiteX3" fmla="*/ 3847107 w 4504158"/>
              <a:gd name="connsiteY3" fmla="*/ 3674514 h 5134540"/>
              <a:gd name="connsiteX4" fmla="*/ 3923162 w 4504158"/>
              <a:gd name="connsiteY4" fmla="*/ 3706017 h 5134540"/>
              <a:gd name="connsiteX5" fmla="*/ 3923162 w 4504158"/>
              <a:gd name="connsiteY5" fmla="*/ 3858127 h 5134540"/>
              <a:gd name="connsiteX6" fmla="*/ 3169051 w 4504158"/>
              <a:gd name="connsiteY6" fmla="*/ 4612238 h 5134540"/>
              <a:gd name="connsiteX7" fmla="*/ 3016943 w 4504158"/>
              <a:gd name="connsiteY7" fmla="*/ 4612238 h 5134540"/>
              <a:gd name="connsiteX8" fmla="*/ 3016943 w 4504158"/>
              <a:gd name="connsiteY8" fmla="*/ 4460128 h 5134540"/>
              <a:gd name="connsiteX9" fmla="*/ 3771054 w 4504158"/>
              <a:gd name="connsiteY9" fmla="*/ 3706017 h 5134540"/>
              <a:gd name="connsiteX10" fmla="*/ 3847107 w 4504158"/>
              <a:gd name="connsiteY10" fmla="*/ 3674514 h 5134540"/>
              <a:gd name="connsiteX11" fmla="*/ 3915455 w 4504158"/>
              <a:gd name="connsiteY11" fmla="*/ 3060091 h 5134540"/>
              <a:gd name="connsiteX12" fmla="*/ 4054382 w 4504158"/>
              <a:gd name="connsiteY12" fmla="*/ 3117637 h 5134540"/>
              <a:gd name="connsiteX13" fmla="*/ 4054381 w 4504158"/>
              <a:gd name="connsiteY13" fmla="*/ 3117638 h 5134540"/>
              <a:gd name="connsiteX14" fmla="*/ 4054381 w 4504158"/>
              <a:gd name="connsiteY14" fmla="*/ 3395493 h 5134540"/>
              <a:gd name="connsiteX15" fmla="*/ 2676877 w 4504158"/>
              <a:gd name="connsiteY15" fmla="*/ 4772996 h 5134540"/>
              <a:gd name="connsiteX16" fmla="*/ 2464016 w 4504158"/>
              <a:gd name="connsiteY16" fmla="*/ 4816156 h 5134540"/>
              <a:gd name="connsiteX17" fmla="*/ 2399023 w 4504158"/>
              <a:gd name="connsiteY17" fmla="*/ 4772997 h 5134540"/>
              <a:gd name="connsiteX18" fmla="*/ 2355864 w 4504158"/>
              <a:gd name="connsiteY18" fmla="*/ 4708003 h 5134540"/>
              <a:gd name="connsiteX19" fmla="*/ 2399023 w 4504158"/>
              <a:gd name="connsiteY19" fmla="*/ 4495142 h 5134540"/>
              <a:gd name="connsiteX20" fmla="*/ 3776527 w 4504158"/>
              <a:gd name="connsiteY20" fmla="*/ 3117637 h 5134540"/>
              <a:gd name="connsiteX21" fmla="*/ 3915455 w 4504158"/>
              <a:gd name="connsiteY21" fmla="*/ 3060091 h 5134540"/>
              <a:gd name="connsiteX22" fmla="*/ 1321000 w 4504158"/>
              <a:gd name="connsiteY22" fmla="*/ 775680 h 5134540"/>
              <a:gd name="connsiteX23" fmla="*/ 1372978 w 4504158"/>
              <a:gd name="connsiteY23" fmla="*/ 797209 h 5134540"/>
              <a:gd name="connsiteX24" fmla="*/ 1372978 w 4504158"/>
              <a:gd name="connsiteY24" fmla="*/ 797211 h 5134540"/>
              <a:gd name="connsiteX25" fmla="*/ 1372977 w 4504158"/>
              <a:gd name="connsiteY25" fmla="*/ 901165 h 5134540"/>
              <a:gd name="connsiteX26" fmla="*/ 857607 w 4504158"/>
              <a:gd name="connsiteY26" fmla="*/ 1416533 h 5134540"/>
              <a:gd name="connsiteX27" fmla="*/ 777970 w 4504158"/>
              <a:gd name="connsiteY27" fmla="*/ 1432680 h 5134540"/>
              <a:gd name="connsiteX28" fmla="*/ 753654 w 4504158"/>
              <a:gd name="connsiteY28" fmla="*/ 1416533 h 5134540"/>
              <a:gd name="connsiteX29" fmla="*/ 737506 w 4504158"/>
              <a:gd name="connsiteY29" fmla="*/ 1392217 h 5134540"/>
              <a:gd name="connsiteX30" fmla="*/ 753654 w 4504158"/>
              <a:gd name="connsiteY30" fmla="*/ 1312580 h 5134540"/>
              <a:gd name="connsiteX31" fmla="*/ 1269023 w 4504158"/>
              <a:gd name="connsiteY31" fmla="*/ 797209 h 5134540"/>
              <a:gd name="connsiteX32" fmla="*/ 1321000 w 4504158"/>
              <a:gd name="connsiteY32" fmla="*/ 775680 h 5134540"/>
              <a:gd name="connsiteX33" fmla="*/ 1883740 w 4504158"/>
              <a:gd name="connsiteY33" fmla="*/ 522296 h 5134540"/>
              <a:gd name="connsiteX34" fmla="*/ 2017757 w 4504158"/>
              <a:gd name="connsiteY34" fmla="*/ 577807 h 5134540"/>
              <a:gd name="connsiteX35" fmla="*/ 2017757 w 4504158"/>
              <a:gd name="connsiteY35" fmla="*/ 845838 h 5134540"/>
              <a:gd name="connsiteX36" fmla="*/ 688950 w 4504158"/>
              <a:gd name="connsiteY36" fmla="*/ 2174644 h 5134540"/>
              <a:gd name="connsiteX37" fmla="*/ 420918 w 4504158"/>
              <a:gd name="connsiteY37" fmla="*/ 2174644 h 5134540"/>
              <a:gd name="connsiteX38" fmla="*/ 420918 w 4504158"/>
              <a:gd name="connsiteY38" fmla="*/ 1906612 h 5134540"/>
              <a:gd name="connsiteX39" fmla="*/ 1749726 w 4504158"/>
              <a:gd name="connsiteY39" fmla="*/ 577807 h 5134540"/>
              <a:gd name="connsiteX40" fmla="*/ 1883740 w 4504158"/>
              <a:gd name="connsiteY40" fmla="*/ 522296 h 5134540"/>
              <a:gd name="connsiteX41" fmla="*/ 3047195 w 4504158"/>
              <a:gd name="connsiteY41" fmla="*/ 0 h 5134540"/>
              <a:gd name="connsiteX42" fmla="*/ 3305333 w 4504158"/>
              <a:gd name="connsiteY42" fmla="*/ 106924 h 5134540"/>
              <a:gd name="connsiteX43" fmla="*/ 3305333 w 4504158"/>
              <a:gd name="connsiteY43" fmla="*/ 623198 h 5134540"/>
              <a:gd name="connsiteX44" fmla="*/ 2904304 w 4504158"/>
              <a:gd name="connsiteY44" fmla="*/ 1024226 h 5134540"/>
              <a:gd name="connsiteX45" fmla="*/ 2923422 w 4504158"/>
              <a:gd name="connsiteY45" fmla="*/ 1008610 h 5134540"/>
              <a:gd name="connsiteX46" fmla="*/ 3382428 w 4504158"/>
              <a:gd name="connsiteY46" fmla="*/ 1055389 h 5134540"/>
              <a:gd name="connsiteX47" fmla="*/ 3482669 w 4504158"/>
              <a:gd name="connsiteY47" fmla="*/ 1383251 h 5134540"/>
              <a:gd name="connsiteX48" fmla="*/ 3468169 w 4504158"/>
              <a:gd name="connsiteY48" fmla="*/ 1432179 h 5134540"/>
              <a:gd name="connsiteX49" fmla="*/ 3583458 w 4504158"/>
              <a:gd name="connsiteY49" fmla="*/ 1316889 h 5134540"/>
              <a:gd name="connsiteX50" fmla="*/ 4099732 w 4504158"/>
              <a:gd name="connsiteY50" fmla="*/ 1316889 h 5134540"/>
              <a:gd name="connsiteX51" fmla="*/ 4099732 w 4504158"/>
              <a:gd name="connsiteY51" fmla="*/ 1833163 h 5134540"/>
              <a:gd name="connsiteX52" fmla="*/ 4082567 w 4504158"/>
              <a:gd name="connsiteY52" fmla="*/ 1850329 h 5134540"/>
              <a:gd name="connsiteX53" fmla="*/ 4139097 w 4504158"/>
              <a:gd name="connsiteY53" fmla="*/ 1844911 h 5134540"/>
              <a:gd name="connsiteX54" fmla="*/ 4397234 w 4504158"/>
              <a:gd name="connsiteY54" fmla="*/ 1951835 h 5134540"/>
              <a:gd name="connsiteX55" fmla="*/ 4397234 w 4504158"/>
              <a:gd name="connsiteY55" fmla="*/ 2468109 h 5134540"/>
              <a:gd name="connsiteX56" fmla="*/ 1837726 w 4504158"/>
              <a:gd name="connsiteY56" fmla="*/ 5027617 h 5134540"/>
              <a:gd name="connsiteX57" fmla="*/ 1321453 w 4504158"/>
              <a:gd name="connsiteY57" fmla="*/ 5027616 h 5134540"/>
              <a:gd name="connsiteX58" fmla="*/ 1321453 w 4504158"/>
              <a:gd name="connsiteY58" fmla="*/ 4511342 h 5134540"/>
              <a:gd name="connsiteX59" fmla="*/ 1463523 w 4504158"/>
              <a:gd name="connsiteY59" fmla="*/ 4369272 h 5134540"/>
              <a:gd name="connsiteX60" fmla="*/ 1406993 w 4504158"/>
              <a:gd name="connsiteY60" fmla="*/ 4374691 h 5134540"/>
              <a:gd name="connsiteX61" fmla="*/ 1148855 w 4504158"/>
              <a:gd name="connsiteY61" fmla="*/ 4267766 h 5134540"/>
              <a:gd name="connsiteX62" fmla="*/ 1048614 w 4504158"/>
              <a:gd name="connsiteY62" fmla="*/ 3939905 h 5134540"/>
              <a:gd name="connsiteX63" fmla="*/ 1063114 w 4504158"/>
              <a:gd name="connsiteY63" fmla="*/ 3890977 h 5134540"/>
              <a:gd name="connsiteX64" fmla="*/ 700295 w 4504158"/>
              <a:gd name="connsiteY64" fmla="*/ 4253797 h 5134540"/>
              <a:gd name="connsiteX65" fmla="*/ 184021 w 4504158"/>
              <a:gd name="connsiteY65" fmla="*/ 4253797 h 5134540"/>
              <a:gd name="connsiteX66" fmla="*/ 184021 w 4504158"/>
              <a:gd name="connsiteY66" fmla="*/ 3737522 h 5134540"/>
              <a:gd name="connsiteX67" fmla="*/ 585049 w 4504158"/>
              <a:gd name="connsiteY67" fmla="*/ 3336495 h 5134540"/>
              <a:gd name="connsiteX68" fmla="*/ 565930 w 4504158"/>
              <a:gd name="connsiteY68" fmla="*/ 3352111 h 5134540"/>
              <a:gd name="connsiteX69" fmla="*/ 106925 w 4504158"/>
              <a:gd name="connsiteY69" fmla="*/ 3305332 h 5134540"/>
              <a:gd name="connsiteX70" fmla="*/ 106925 w 4504158"/>
              <a:gd name="connsiteY70" fmla="*/ 2789057 h 5134540"/>
              <a:gd name="connsiteX71" fmla="*/ 2789058 w 4504158"/>
              <a:gd name="connsiteY71" fmla="*/ 106924 h 5134540"/>
              <a:gd name="connsiteX72" fmla="*/ 3047195 w 4504158"/>
              <a:gd name="connsiteY72" fmla="*/ 0 h 51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504158" h="5134540">
                <a:moveTo>
                  <a:pt x="2399022" y="4772996"/>
                </a:moveTo>
                <a:lnTo>
                  <a:pt x="2399023" y="4772997"/>
                </a:lnTo>
                <a:lnTo>
                  <a:pt x="2399023" y="4772997"/>
                </a:lnTo>
                <a:close/>
                <a:moveTo>
                  <a:pt x="3847107" y="3674514"/>
                </a:moveTo>
                <a:cubicBezTo>
                  <a:pt x="3874634" y="3674514"/>
                  <a:pt x="3902160" y="3685015"/>
                  <a:pt x="3923162" y="3706017"/>
                </a:cubicBezTo>
                <a:cubicBezTo>
                  <a:pt x="3965167" y="3748021"/>
                  <a:pt x="3965167" y="3816122"/>
                  <a:pt x="3923162" y="3858127"/>
                </a:cubicBezTo>
                <a:lnTo>
                  <a:pt x="3169051" y="4612238"/>
                </a:lnTo>
                <a:cubicBezTo>
                  <a:pt x="3127047" y="4654243"/>
                  <a:pt x="3058947" y="4654243"/>
                  <a:pt x="3016943" y="4612238"/>
                </a:cubicBezTo>
                <a:cubicBezTo>
                  <a:pt x="2974938" y="4570233"/>
                  <a:pt x="2974937" y="4502133"/>
                  <a:pt x="3016943" y="4460128"/>
                </a:cubicBezTo>
                <a:lnTo>
                  <a:pt x="3771054" y="3706017"/>
                </a:lnTo>
                <a:cubicBezTo>
                  <a:pt x="3792055" y="3685015"/>
                  <a:pt x="3819582" y="3674514"/>
                  <a:pt x="3847107" y="3674514"/>
                </a:cubicBezTo>
                <a:close/>
                <a:moveTo>
                  <a:pt x="3915455" y="3060091"/>
                </a:moveTo>
                <a:cubicBezTo>
                  <a:pt x="3965737" y="3060092"/>
                  <a:pt x="4016019" y="3079273"/>
                  <a:pt x="4054382" y="3117637"/>
                </a:cubicBezTo>
                <a:lnTo>
                  <a:pt x="4054381" y="3117638"/>
                </a:lnTo>
                <a:cubicBezTo>
                  <a:pt x="4131109" y="3194365"/>
                  <a:pt x="4131109" y="3318765"/>
                  <a:pt x="4054381" y="3395493"/>
                </a:cubicBezTo>
                <a:lnTo>
                  <a:pt x="2676877" y="4772996"/>
                </a:lnTo>
                <a:cubicBezTo>
                  <a:pt x="2619331" y="4830542"/>
                  <a:pt x="2534970" y="4844929"/>
                  <a:pt x="2464016" y="4816156"/>
                </a:cubicBezTo>
                <a:lnTo>
                  <a:pt x="2399023" y="4772997"/>
                </a:lnTo>
                <a:lnTo>
                  <a:pt x="2355864" y="4708003"/>
                </a:lnTo>
                <a:cubicBezTo>
                  <a:pt x="2327091" y="4637050"/>
                  <a:pt x="2341477" y="4552688"/>
                  <a:pt x="2399023" y="4495142"/>
                </a:cubicBezTo>
                <a:lnTo>
                  <a:pt x="3776527" y="3117637"/>
                </a:lnTo>
                <a:cubicBezTo>
                  <a:pt x="3814891" y="3079273"/>
                  <a:pt x="3865173" y="3060091"/>
                  <a:pt x="3915455" y="3060091"/>
                </a:cubicBezTo>
                <a:close/>
                <a:moveTo>
                  <a:pt x="1321000" y="775680"/>
                </a:moveTo>
                <a:cubicBezTo>
                  <a:pt x="1339812" y="775680"/>
                  <a:pt x="1358625" y="782856"/>
                  <a:pt x="1372978" y="797209"/>
                </a:cubicBezTo>
                <a:lnTo>
                  <a:pt x="1372978" y="797211"/>
                </a:lnTo>
                <a:cubicBezTo>
                  <a:pt x="1401684" y="825917"/>
                  <a:pt x="1401683" y="872458"/>
                  <a:pt x="1372977" y="901165"/>
                </a:cubicBezTo>
                <a:lnTo>
                  <a:pt x="857607" y="1416533"/>
                </a:lnTo>
                <a:cubicBezTo>
                  <a:pt x="836078" y="1438063"/>
                  <a:pt x="804516" y="1443445"/>
                  <a:pt x="777970" y="1432680"/>
                </a:cubicBezTo>
                <a:lnTo>
                  <a:pt x="753654" y="1416533"/>
                </a:lnTo>
                <a:lnTo>
                  <a:pt x="737506" y="1392217"/>
                </a:lnTo>
                <a:cubicBezTo>
                  <a:pt x="726741" y="1365671"/>
                  <a:pt x="732125" y="1334109"/>
                  <a:pt x="753654" y="1312580"/>
                </a:cubicBezTo>
                <a:lnTo>
                  <a:pt x="1269023" y="797209"/>
                </a:lnTo>
                <a:cubicBezTo>
                  <a:pt x="1283377" y="782857"/>
                  <a:pt x="1302188" y="775680"/>
                  <a:pt x="1321000" y="775680"/>
                </a:cubicBezTo>
                <a:close/>
                <a:moveTo>
                  <a:pt x="1883740" y="522296"/>
                </a:moveTo>
                <a:cubicBezTo>
                  <a:pt x="1932244" y="522295"/>
                  <a:pt x="1980749" y="540799"/>
                  <a:pt x="2017757" y="577807"/>
                </a:cubicBezTo>
                <a:cubicBezTo>
                  <a:pt x="2091771" y="651821"/>
                  <a:pt x="2091771" y="771823"/>
                  <a:pt x="2017757" y="845838"/>
                </a:cubicBezTo>
                <a:lnTo>
                  <a:pt x="688950" y="2174644"/>
                </a:lnTo>
                <a:cubicBezTo>
                  <a:pt x="614935" y="2248659"/>
                  <a:pt x="494933" y="2248659"/>
                  <a:pt x="420918" y="2174644"/>
                </a:cubicBezTo>
                <a:cubicBezTo>
                  <a:pt x="346903" y="2100629"/>
                  <a:pt x="346903" y="1980627"/>
                  <a:pt x="420918" y="1906612"/>
                </a:cubicBezTo>
                <a:lnTo>
                  <a:pt x="1749726" y="577807"/>
                </a:lnTo>
                <a:cubicBezTo>
                  <a:pt x="1786733" y="540799"/>
                  <a:pt x="1835236" y="522295"/>
                  <a:pt x="1883740" y="522296"/>
                </a:cubicBezTo>
                <a:close/>
                <a:moveTo>
                  <a:pt x="3047195" y="0"/>
                </a:moveTo>
                <a:cubicBezTo>
                  <a:pt x="3140623" y="0"/>
                  <a:pt x="3234050" y="35641"/>
                  <a:pt x="3305333" y="106924"/>
                </a:cubicBezTo>
                <a:cubicBezTo>
                  <a:pt x="3447897" y="249490"/>
                  <a:pt x="3447897" y="480633"/>
                  <a:pt x="3305333" y="623198"/>
                </a:cubicBezTo>
                <a:lnTo>
                  <a:pt x="2904304" y="1024226"/>
                </a:lnTo>
                <a:lnTo>
                  <a:pt x="2923422" y="1008610"/>
                </a:lnTo>
                <a:cubicBezTo>
                  <a:pt x="3065121" y="915051"/>
                  <a:pt x="3257684" y="930645"/>
                  <a:pt x="3382428" y="1055389"/>
                </a:cubicBezTo>
                <a:cubicBezTo>
                  <a:pt x="3471531" y="1144493"/>
                  <a:pt x="3504945" y="1268197"/>
                  <a:pt x="3482669" y="1383251"/>
                </a:cubicBezTo>
                <a:lnTo>
                  <a:pt x="3468169" y="1432179"/>
                </a:lnTo>
                <a:lnTo>
                  <a:pt x="3583458" y="1316889"/>
                </a:lnTo>
                <a:cubicBezTo>
                  <a:pt x="3726023" y="1174324"/>
                  <a:pt x="3957168" y="1174324"/>
                  <a:pt x="4099732" y="1316889"/>
                </a:cubicBezTo>
                <a:cubicBezTo>
                  <a:pt x="4242299" y="1459455"/>
                  <a:pt x="4242298" y="1690597"/>
                  <a:pt x="4099732" y="1833163"/>
                </a:cubicBezTo>
                <a:lnTo>
                  <a:pt x="4082567" y="1850329"/>
                </a:lnTo>
                <a:lnTo>
                  <a:pt x="4139097" y="1844911"/>
                </a:lnTo>
                <a:cubicBezTo>
                  <a:pt x="4232524" y="1844911"/>
                  <a:pt x="4325951" y="1880552"/>
                  <a:pt x="4397234" y="1951835"/>
                </a:cubicBezTo>
                <a:cubicBezTo>
                  <a:pt x="4539800" y="2094400"/>
                  <a:pt x="4539800" y="2325544"/>
                  <a:pt x="4397234" y="2468109"/>
                </a:cubicBezTo>
                <a:lnTo>
                  <a:pt x="1837726" y="5027617"/>
                </a:lnTo>
                <a:cubicBezTo>
                  <a:pt x="1695162" y="5170182"/>
                  <a:pt x="1464018" y="5170182"/>
                  <a:pt x="1321453" y="5027616"/>
                </a:cubicBezTo>
                <a:cubicBezTo>
                  <a:pt x="1178887" y="4885051"/>
                  <a:pt x="1178887" y="4653907"/>
                  <a:pt x="1321453" y="4511342"/>
                </a:cubicBezTo>
                <a:lnTo>
                  <a:pt x="1463523" y="4369272"/>
                </a:lnTo>
                <a:lnTo>
                  <a:pt x="1406993" y="4374691"/>
                </a:lnTo>
                <a:cubicBezTo>
                  <a:pt x="1313565" y="4374690"/>
                  <a:pt x="1220138" y="4339049"/>
                  <a:pt x="1148855" y="4267766"/>
                </a:cubicBezTo>
                <a:cubicBezTo>
                  <a:pt x="1059752" y="4178663"/>
                  <a:pt x="1026338" y="4054959"/>
                  <a:pt x="1048614" y="3939905"/>
                </a:cubicBezTo>
                <a:lnTo>
                  <a:pt x="1063114" y="3890977"/>
                </a:lnTo>
                <a:lnTo>
                  <a:pt x="700295" y="4253797"/>
                </a:lnTo>
                <a:cubicBezTo>
                  <a:pt x="557729" y="4396362"/>
                  <a:pt x="326586" y="4396362"/>
                  <a:pt x="184021" y="4253797"/>
                </a:cubicBezTo>
                <a:cubicBezTo>
                  <a:pt x="41455" y="4111231"/>
                  <a:pt x="41455" y="3880088"/>
                  <a:pt x="184021" y="3737522"/>
                </a:cubicBezTo>
                <a:lnTo>
                  <a:pt x="585049" y="3336495"/>
                </a:lnTo>
                <a:lnTo>
                  <a:pt x="565930" y="3352111"/>
                </a:lnTo>
                <a:cubicBezTo>
                  <a:pt x="424232" y="3445670"/>
                  <a:pt x="231670" y="3430077"/>
                  <a:pt x="106925" y="3305332"/>
                </a:cubicBezTo>
                <a:cubicBezTo>
                  <a:pt x="-35641" y="3162766"/>
                  <a:pt x="-35641" y="2931623"/>
                  <a:pt x="106925" y="2789057"/>
                </a:cubicBezTo>
                <a:lnTo>
                  <a:pt x="2789058" y="106924"/>
                </a:lnTo>
                <a:cubicBezTo>
                  <a:pt x="2860341" y="35641"/>
                  <a:pt x="2953768" y="0"/>
                  <a:pt x="3047195" y="0"/>
                </a:cubicBez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9/25/2024</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149035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0291C5A-579A-476D-86BD-3E9E289678FB}"/>
              </a:ext>
            </a:extLst>
          </p:cNvPr>
          <p:cNvSpPr>
            <a:spLocks noGrp="1"/>
          </p:cNvSpPr>
          <p:nvPr>
            <p:ph type="pic" sz="quarter" idx="13"/>
          </p:nvPr>
        </p:nvSpPr>
        <p:spPr>
          <a:xfrm>
            <a:off x="0" y="-1"/>
            <a:ext cx="5969239" cy="6858000"/>
          </a:xfrm>
          <a:custGeom>
            <a:avLst/>
            <a:gdLst>
              <a:gd name="connsiteX0" fmla="*/ 4407016 w 5969239"/>
              <a:gd name="connsiteY0" fmla="*/ 5091896 h 6858000"/>
              <a:gd name="connsiteX1" fmla="*/ 5423794 w 5969239"/>
              <a:gd name="connsiteY1" fmla="*/ 6844962 h 6858000"/>
              <a:gd name="connsiteX2" fmla="*/ 3390237 w 5969239"/>
              <a:gd name="connsiteY2" fmla="*/ 6844962 h 6858000"/>
              <a:gd name="connsiteX3" fmla="*/ 1886144 w 5969239"/>
              <a:gd name="connsiteY3" fmla="*/ 5078856 h 6858000"/>
              <a:gd name="connsiteX4" fmla="*/ 2902922 w 5969239"/>
              <a:gd name="connsiteY4" fmla="*/ 6831922 h 6858000"/>
              <a:gd name="connsiteX5" fmla="*/ 869365 w 5969239"/>
              <a:gd name="connsiteY5" fmla="*/ 6831922 h 6858000"/>
              <a:gd name="connsiteX6" fmla="*/ 0 w 5969239"/>
              <a:gd name="connsiteY6" fmla="*/ 5003221 h 6858000"/>
              <a:gd name="connsiteX7" fmla="*/ 1738731 w 5969239"/>
              <a:gd name="connsiteY7" fmla="*/ 5003221 h 6858000"/>
              <a:gd name="connsiteX8" fmla="*/ 869365 w 5969239"/>
              <a:gd name="connsiteY8" fmla="*/ 6502127 h 6858000"/>
              <a:gd name="connsiteX9" fmla="*/ 4503701 w 5969239"/>
              <a:gd name="connsiteY9" fmla="*/ 4999698 h 6858000"/>
              <a:gd name="connsiteX10" fmla="*/ 5218930 w 5969239"/>
              <a:gd name="connsiteY10" fmla="*/ 4999698 h 6858000"/>
              <a:gd name="connsiteX11" fmla="*/ 4861316 w 5969239"/>
              <a:gd name="connsiteY11" fmla="*/ 5616274 h 6858000"/>
              <a:gd name="connsiteX12" fmla="*/ 4909230 w 5969239"/>
              <a:gd name="connsiteY12" fmla="*/ 4153103 h 6858000"/>
              <a:gd name="connsiteX13" fmla="*/ 5306400 w 5969239"/>
              <a:gd name="connsiteY13" fmla="*/ 4837880 h 6858000"/>
              <a:gd name="connsiteX14" fmla="*/ 4512060 w 5969239"/>
              <a:gd name="connsiteY14" fmla="*/ 4837880 h 6858000"/>
              <a:gd name="connsiteX15" fmla="*/ 869366 w 5969239"/>
              <a:gd name="connsiteY15" fmla="*/ 3342495 h 6858000"/>
              <a:gd name="connsiteX16" fmla="*/ 1738732 w 5969239"/>
              <a:gd name="connsiteY16" fmla="*/ 4841401 h 6858000"/>
              <a:gd name="connsiteX17" fmla="*/ 0 w 5969239"/>
              <a:gd name="connsiteY17" fmla="*/ 4841401 h 6858000"/>
              <a:gd name="connsiteX18" fmla="*/ 945051 w 5969239"/>
              <a:gd name="connsiteY18" fmla="*/ 3062259 h 6858000"/>
              <a:gd name="connsiteX19" fmla="*/ 5348111 w 5969239"/>
              <a:gd name="connsiteY19" fmla="*/ 3062259 h 6858000"/>
              <a:gd name="connsiteX20" fmla="*/ 3146580 w 5969239"/>
              <a:gd name="connsiteY20" fmla="*/ 6858000 h 6858000"/>
              <a:gd name="connsiteX21" fmla="*/ 189021 w 5969239"/>
              <a:gd name="connsiteY21" fmla="*/ 1449784 h 6858000"/>
              <a:gd name="connsiteX22" fmla="*/ 1521384 w 5969239"/>
              <a:gd name="connsiteY22" fmla="*/ 1449784 h 6858000"/>
              <a:gd name="connsiteX23" fmla="*/ 855202 w 5969239"/>
              <a:gd name="connsiteY23" fmla="*/ 2598372 h 6858000"/>
              <a:gd name="connsiteX24" fmla="*/ 1738732 w 5969239"/>
              <a:gd name="connsiteY24" fmla="*/ 1427610 h 6858000"/>
              <a:gd name="connsiteX25" fmla="*/ 2608097 w 5969239"/>
              <a:gd name="connsiteY25" fmla="*/ 2926515 h 6858000"/>
              <a:gd name="connsiteX26" fmla="*/ 869366 w 5969239"/>
              <a:gd name="connsiteY26" fmla="*/ 2926515 h 6858000"/>
              <a:gd name="connsiteX27" fmla="*/ 3931510 w 5969239"/>
              <a:gd name="connsiteY27" fmla="*/ 1316272 h 6858000"/>
              <a:gd name="connsiteX28" fmla="*/ 4865450 w 5969239"/>
              <a:gd name="connsiteY28" fmla="*/ 2926513 h 6858000"/>
              <a:gd name="connsiteX29" fmla="*/ 2997569 w 5969239"/>
              <a:gd name="connsiteY29" fmla="*/ 2926513 h 6858000"/>
              <a:gd name="connsiteX30" fmla="*/ 4101358 w 5969239"/>
              <a:gd name="connsiteY30" fmla="*/ 1290196 h 6858000"/>
              <a:gd name="connsiteX31" fmla="*/ 5969239 w 5969239"/>
              <a:gd name="connsiteY31" fmla="*/ 1290196 h 6858000"/>
              <a:gd name="connsiteX32" fmla="*/ 5035298 w 5969239"/>
              <a:gd name="connsiteY32" fmla="*/ 2900438 h 6858000"/>
              <a:gd name="connsiteX33" fmla="*/ 5094111 w 5969239"/>
              <a:gd name="connsiteY33" fmla="*/ 861768 h 6858000"/>
              <a:gd name="connsiteX34" fmla="*/ 5278992 w 5969239"/>
              <a:gd name="connsiteY34" fmla="*/ 1180527 h 6858000"/>
              <a:gd name="connsiteX35" fmla="*/ 4909230 w 5969239"/>
              <a:gd name="connsiteY35" fmla="*/ 1180527 h 6858000"/>
              <a:gd name="connsiteX36" fmla="*/ 4407169 w 5969239"/>
              <a:gd name="connsiteY36" fmla="*/ 495751 h 6858000"/>
              <a:gd name="connsiteX37" fmla="*/ 4804339 w 5969239"/>
              <a:gd name="connsiteY37" fmla="*/ 1180527 h 6858000"/>
              <a:gd name="connsiteX38" fmla="*/ 4009998 w 5969239"/>
              <a:gd name="connsiteY38" fmla="*/ 1180527 h 6858000"/>
              <a:gd name="connsiteX39" fmla="*/ 1137904 w 5969239"/>
              <a:gd name="connsiteY39" fmla="*/ 24963 h 6858000"/>
              <a:gd name="connsiteX40" fmla="*/ 4503702 w 5969239"/>
              <a:gd name="connsiteY40" fmla="*/ 24963 h 6858000"/>
              <a:gd name="connsiteX41" fmla="*/ 2820802 w 5969239"/>
              <a:gd name="connsiteY41" fmla="*/ 2926513 h 6858000"/>
              <a:gd name="connsiteX42" fmla="*/ 943066 w 5969239"/>
              <a:gd name="connsiteY42" fmla="*/ 0 h 6858000"/>
              <a:gd name="connsiteX43" fmla="*/ 1697110 w 5969239"/>
              <a:gd name="connsiteY43" fmla="*/ 1300077 h 6858000"/>
              <a:gd name="connsiteX44" fmla="*/ 189021 w 5969239"/>
              <a:gd name="connsiteY44" fmla="*/ 13000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969239" h="6858000">
                <a:moveTo>
                  <a:pt x="4407016" y="5091896"/>
                </a:moveTo>
                <a:lnTo>
                  <a:pt x="5423794" y="6844962"/>
                </a:lnTo>
                <a:lnTo>
                  <a:pt x="3390237" y="6844962"/>
                </a:lnTo>
                <a:close/>
                <a:moveTo>
                  <a:pt x="1886144" y="5078856"/>
                </a:moveTo>
                <a:lnTo>
                  <a:pt x="2902922" y="6831922"/>
                </a:lnTo>
                <a:lnTo>
                  <a:pt x="869365" y="6831922"/>
                </a:lnTo>
                <a:close/>
                <a:moveTo>
                  <a:pt x="0" y="5003221"/>
                </a:moveTo>
                <a:lnTo>
                  <a:pt x="1738731" y="5003221"/>
                </a:lnTo>
                <a:lnTo>
                  <a:pt x="869365" y="6502127"/>
                </a:lnTo>
                <a:close/>
                <a:moveTo>
                  <a:pt x="4503701" y="4999698"/>
                </a:moveTo>
                <a:lnTo>
                  <a:pt x="5218930" y="4999698"/>
                </a:lnTo>
                <a:lnTo>
                  <a:pt x="4861316" y="5616274"/>
                </a:lnTo>
                <a:close/>
                <a:moveTo>
                  <a:pt x="4909230" y="4153103"/>
                </a:moveTo>
                <a:lnTo>
                  <a:pt x="5306400" y="4837880"/>
                </a:lnTo>
                <a:lnTo>
                  <a:pt x="4512060" y="4837880"/>
                </a:lnTo>
                <a:close/>
                <a:moveTo>
                  <a:pt x="869366" y="3342495"/>
                </a:moveTo>
                <a:lnTo>
                  <a:pt x="1738732" y="4841401"/>
                </a:lnTo>
                <a:lnTo>
                  <a:pt x="0" y="4841401"/>
                </a:lnTo>
                <a:close/>
                <a:moveTo>
                  <a:pt x="945051" y="3062259"/>
                </a:moveTo>
                <a:lnTo>
                  <a:pt x="5348111" y="3062259"/>
                </a:lnTo>
                <a:lnTo>
                  <a:pt x="3146580" y="6858000"/>
                </a:lnTo>
                <a:close/>
                <a:moveTo>
                  <a:pt x="189021" y="1449784"/>
                </a:moveTo>
                <a:lnTo>
                  <a:pt x="1521384" y="1449784"/>
                </a:lnTo>
                <a:lnTo>
                  <a:pt x="855202" y="2598372"/>
                </a:lnTo>
                <a:close/>
                <a:moveTo>
                  <a:pt x="1738732" y="1427610"/>
                </a:moveTo>
                <a:lnTo>
                  <a:pt x="2608097" y="2926515"/>
                </a:lnTo>
                <a:lnTo>
                  <a:pt x="869366" y="2926515"/>
                </a:lnTo>
                <a:close/>
                <a:moveTo>
                  <a:pt x="3931510" y="1316272"/>
                </a:moveTo>
                <a:lnTo>
                  <a:pt x="4865450" y="2926513"/>
                </a:lnTo>
                <a:lnTo>
                  <a:pt x="2997569" y="2926513"/>
                </a:lnTo>
                <a:close/>
                <a:moveTo>
                  <a:pt x="4101358" y="1290196"/>
                </a:moveTo>
                <a:lnTo>
                  <a:pt x="5969239" y="1290196"/>
                </a:lnTo>
                <a:lnTo>
                  <a:pt x="5035298" y="2900438"/>
                </a:lnTo>
                <a:close/>
                <a:moveTo>
                  <a:pt x="5094111" y="861768"/>
                </a:moveTo>
                <a:lnTo>
                  <a:pt x="5278992" y="1180527"/>
                </a:lnTo>
                <a:lnTo>
                  <a:pt x="4909230" y="1180527"/>
                </a:lnTo>
                <a:close/>
                <a:moveTo>
                  <a:pt x="4407169" y="495751"/>
                </a:moveTo>
                <a:lnTo>
                  <a:pt x="4804339" y="1180527"/>
                </a:lnTo>
                <a:lnTo>
                  <a:pt x="4009998" y="1180527"/>
                </a:lnTo>
                <a:close/>
                <a:moveTo>
                  <a:pt x="1137904" y="24963"/>
                </a:moveTo>
                <a:lnTo>
                  <a:pt x="4503702" y="24963"/>
                </a:lnTo>
                <a:lnTo>
                  <a:pt x="2820802" y="2926513"/>
                </a:lnTo>
                <a:close/>
                <a:moveTo>
                  <a:pt x="943066" y="0"/>
                </a:moveTo>
                <a:lnTo>
                  <a:pt x="1697110" y="1300077"/>
                </a:lnTo>
                <a:lnTo>
                  <a:pt x="189021" y="1300077"/>
                </a:ln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9/25/2024</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866577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76E6505-6DED-4D9E-B930-C3F31A736D44}"/>
              </a:ext>
            </a:extLst>
          </p:cNvPr>
          <p:cNvSpPr>
            <a:spLocks noGrp="1"/>
          </p:cNvSpPr>
          <p:nvPr>
            <p:ph type="pic" sz="quarter" idx="13"/>
          </p:nvPr>
        </p:nvSpPr>
        <p:spPr>
          <a:xfrm>
            <a:off x="5833533" y="-1"/>
            <a:ext cx="6358466" cy="6663444"/>
          </a:xfrm>
          <a:custGeom>
            <a:avLst/>
            <a:gdLst>
              <a:gd name="connsiteX0" fmla="*/ 6282265 w 6358466"/>
              <a:gd name="connsiteY0" fmla="*/ 3044252 h 6663444"/>
              <a:gd name="connsiteX1" fmla="*/ 6279592 w 6358466"/>
              <a:gd name="connsiteY1" fmla="*/ 5596286 h 6663444"/>
              <a:gd name="connsiteX2" fmla="*/ 3656262 w 6358466"/>
              <a:gd name="connsiteY2" fmla="*/ 6663444 h 6663444"/>
              <a:gd name="connsiteX3" fmla="*/ 6341533 w 6358466"/>
              <a:gd name="connsiteY3" fmla="*/ 336901 h 6663444"/>
              <a:gd name="connsiteX4" fmla="*/ 6290733 w 6358466"/>
              <a:gd name="connsiteY4" fmla="*/ 2876901 h 6663444"/>
              <a:gd name="connsiteX5" fmla="*/ 3799751 w 6358466"/>
              <a:gd name="connsiteY5" fmla="*/ 6230058 h 6663444"/>
              <a:gd name="connsiteX6" fmla="*/ 6358466 w 6358466"/>
              <a:gd name="connsiteY6" fmla="*/ 16755 h 6663444"/>
              <a:gd name="connsiteX7" fmla="*/ 3513666 w 6358466"/>
              <a:gd name="connsiteY7" fmla="*/ 6663444 h 6663444"/>
              <a:gd name="connsiteX8" fmla="*/ 804333 w 6358466"/>
              <a:gd name="connsiteY8" fmla="*/ 6087713 h 6663444"/>
              <a:gd name="connsiteX9" fmla="*/ 3191933 w 6358466"/>
              <a:gd name="connsiteY9" fmla="*/ 0 h 6663444"/>
              <a:gd name="connsiteX10" fmla="*/ 6273799 w 6358466"/>
              <a:gd name="connsiteY10" fmla="*/ 0 h 6663444"/>
              <a:gd name="connsiteX11" fmla="*/ 720113 w 6358466"/>
              <a:gd name="connsiteY11" fmla="*/ 6019705 h 6663444"/>
              <a:gd name="connsiteX12" fmla="*/ 0 w 6358466"/>
              <a:gd name="connsiteY12" fmla="*/ 0 h 6663444"/>
              <a:gd name="connsiteX13" fmla="*/ 3081866 w 6358466"/>
              <a:gd name="connsiteY13" fmla="*/ 0 h 6663444"/>
              <a:gd name="connsiteX14" fmla="*/ 807899 w 6358466"/>
              <a:gd name="connsiteY14" fmla="*/ 5543795 h 666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58466" h="6663444">
                <a:moveTo>
                  <a:pt x="6282265" y="3044252"/>
                </a:moveTo>
                <a:lnTo>
                  <a:pt x="6279592" y="5596286"/>
                </a:lnTo>
                <a:lnTo>
                  <a:pt x="3656262" y="6663444"/>
                </a:lnTo>
                <a:close/>
                <a:moveTo>
                  <a:pt x="6341533" y="336901"/>
                </a:moveTo>
                <a:lnTo>
                  <a:pt x="6290733" y="2876901"/>
                </a:lnTo>
                <a:lnTo>
                  <a:pt x="3799751" y="6230058"/>
                </a:lnTo>
                <a:close/>
                <a:moveTo>
                  <a:pt x="6358466" y="16755"/>
                </a:moveTo>
                <a:lnTo>
                  <a:pt x="3513666" y="6663444"/>
                </a:lnTo>
                <a:lnTo>
                  <a:pt x="804333" y="6087713"/>
                </a:lnTo>
                <a:close/>
                <a:moveTo>
                  <a:pt x="3191933" y="0"/>
                </a:moveTo>
                <a:lnTo>
                  <a:pt x="6273799" y="0"/>
                </a:lnTo>
                <a:lnTo>
                  <a:pt x="720113" y="6019705"/>
                </a:lnTo>
                <a:close/>
                <a:moveTo>
                  <a:pt x="0" y="0"/>
                </a:moveTo>
                <a:lnTo>
                  <a:pt x="3081866" y="0"/>
                </a:lnTo>
                <a:lnTo>
                  <a:pt x="807899" y="5543795"/>
                </a:ln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9/25/2024</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369384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2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542070" y="-2"/>
            <a:ext cx="11649932" cy="3743663"/>
          </a:xfrm>
          <a:custGeom>
            <a:avLst/>
            <a:gdLst>
              <a:gd name="connsiteX0" fmla="*/ 10333100 w 11649932"/>
              <a:gd name="connsiteY0" fmla="*/ 1 h 3743663"/>
              <a:gd name="connsiteX1" fmla="*/ 11649932 w 11649932"/>
              <a:gd name="connsiteY1" fmla="*/ 1 h 3743663"/>
              <a:gd name="connsiteX2" fmla="*/ 9134946 w 11649932"/>
              <a:gd name="connsiteY2" fmla="*/ 2514986 h 3743663"/>
              <a:gd name="connsiteX3" fmla="*/ 8476530 w 11649932"/>
              <a:gd name="connsiteY3" fmla="*/ 2514986 h 3743663"/>
              <a:gd name="connsiteX4" fmla="*/ 8476530 w 11649932"/>
              <a:gd name="connsiteY4" fmla="*/ 1856571 h 3743663"/>
              <a:gd name="connsiteX5" fmla="*/ 7486857 w 11649932"/>
              <a:gd name="connsiteY5" fmla="*/ 1 h 3743663"/>
              <a:gd name="connsiteX6" fmla="*/ 8803689 w 11649932"/>
              <a:gd name="connsiteY6" fmla="*/ 1 h 3743663"/>
              <a:gd name="connsiteX7" fmla="*/ 6811820 w 11649932"/>
              <a:gd name="connsiteY7" fmla="*/ 1991870 h 3743663"/>
              <a:gd name="connsiteX8" fmla="*/ 6153405 w 11649932"/>
              <a:gd name="connsiteY8" fmla="*/ 1991870 h 3743663"/>
              <a:gd name="connsiteX9" fmla="*/ 6153405 w 11649932"/>
              <a:gd name="connsiteY9" fmla="*/ 1333454 h 3743663"/>
              <a:gd name="connsiteX10" fmla="*/ 6052860 w 11649932"/>
              <a:gd name="connsiteY10" fmla="*/ 1 h 3743663"/>
              <a:gd name="connsiteX11" fmla="*/ 7369691 w 11649932"/>
              <a:gd name="connsiteY11" fmla="*/ 1 h 3743663"/>
              <a:gd name="connsiteX12" fmla="*/ 4695017 w 11649932"/>
              <a:gd name="connsiteY12" fmla="*/ 2674675 h 3743663"/>
              <a:gd name="connsiteX13" fmla="*/ 4036601 w 11649932"/>
              <a:gd name="connsiteY13" fmla="*/ 2674675 h 3743663"/>
              <a:gd name="connsiteX14" fmla="*/ 4036601 w 11649932"/>
              <a:gd name="connsiteY14" fmla="*/ 2016260 h 3743663"/>
              <a:gd name="connsiteX15" fmla="*/ 3085246 w 11649932"/>
              <a:gd name="connsiteY15" fmla="*/ 1 h 3743663"/>
              <a:gd name="connsiteX16" fmla="*/ 4402079 w 11649932"/>
              <a:gd name="connsiteY16" fmla="*/ 1 h 3743663"/>
              <a:gd name="connsiteX17" fmla="*/ 794779 w 11649932"/>
              <a:gd name="connsiteY17" fmla="*/ 3607301 h 3743663"/>
              <a:gd name="connsiteX18" fmla="*/ 136363 w 11649932"/>
              <a:gd name="connsiteY18" fmla="*/ 3607301 h 3743663"/>
              <a:gd name="connsiteX19" fmla="*/ 136363 w 11649932"/>
              <a:gd name="connsiteY19" fmla="*/ 2948885 h 3743663"/>
              <a:gd name="connsiteX20" fmla="*/ 1612932 w 11649932"/>
              <a:gd name="connsiteY20" fmla="*/ 1 h 3743663"/>
              <a:gd name="connsiteX21" fmla="*/ 2929763 w 11649932"/>
              <a:gd name="connsiteY21" fmla="*/ 1 h 3743663"/>
              <a:gd name="connsiteX22" fmla="*/ 907056 w 11649932"/>
              <a:gd name="connsiteY22" fmla="*/ 2022709 h 3743663"/>
              <a:gd name="connsiteX23" fmla="*/ 248639 w 11649932"/>
              <a:gd name="connsiteY23" fmla="*/ 2022709 h 3743663"/>
              <a:gd name="connsiteX24" fmla="*/ 248639 w 11649932"/>
              <a:gd name="connsiteY24" fmla="*/ 1364293 h 3743663"/>
              <a:gd name="connsiteX25" fmla="*/ 8903704 w 11649932"/>
              <a:gd name="connsiteY25" fmla="*/ 0 h 3743663"/>
              <a:gd name="connsiteX26" fmla="*/ 10220535 w 11649932"/>
              <a:gd name="connsiteY26" fmla="*/ 0 h 3743663"/>
              <a:gd name="connsiteX27" fmla="*/ 7009531 w 11649932"/>
              <a:gd name="connsiteY27" fmla="*/ 3211005 h 3743663"/>
              <a:gd name="connsiteX28" fmla="*/ 6351115 w 11649932"/>
              <a:gd name="connsiteY28" fmla="*/ 3211005 h 3743663"/>
              <a:gd name="connsiteX29" fmla="*/ 6351115 w 11649932"/>
              <a:gd name="connsiteY29" fmla="*/ 2552589 h 3743663"/>
              <a:gd name="connsiteX30" fmla="*/ 4566203 w 11649932"/>
              <a:gd name="connsiteY30" fmla="*/ 0 h 3743663"/>
              <a:gd name="connsiteX31" fmla="*/ 5883034 w 11649932"/>
              <a:gd name="connsiteY31" fmla="*/ 0 h 3743663"/>
              <a:gd name="connsiteX32" fmla="*/ 2578214 w 11649932"/>
              <a:gd name="connsiteY32" fmla="*/ 3304820 h 3743663"/>
              <a:gd name="connsiteX33" fmla="*/ 1919799 w 11649932"/>
              <a:gd name="connsiteY33" fmla="*/ 3304820 h 3743663"/>
              <a:gd name="connsiteX34" fmla="*/ 1919799 w 11649932"/>
              <a:gd name="connsiteY34" fmla="*/ 2646404 h 374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649932" h="3743663">
                <a:moveTo>
                  <a:pt x="10333100" y="1"/>
                </a:moveTo>
                <a:lnTo>
                  <a:pt x="11649932" y="1"/>
                </a:lnTo>
                <a:lnTo>
                  <a:pt x="9134946" y="2514986"/>
                </a:lnTo>
                <a:cubicBezTo>
                  <a:pt x="8953130" y="2696804"/>
                  <a:pt x="8658347" y="2696804"/>
                  <a:pt x="8476530" y="2514986"/>
                </a:cubicBezTo>
                <a:cubicBezTo>
                  <a:pt x="8294714" y="2333171"/>
                  <a:pt x="8294714" y="2038388"/>
                  <a:pt x="8476530" y="1856571"/>
                </a:cubicBezTo>
                <a:close/>
                <a:moveTo>
                  <a:pt x="7486857" y="1"/>
                </a:moveTo>
                <a:lnTo>
                  <a:pt x="8803689" y="1"/>
                </a:lnTo>
                <a:lnTo>
                  <a:pt x="6811820" y="1991870"/>
                </a:lnTo>
                <a:cubicBezTo>
                  <a:pt x="6630005" y="2173686"/>
                  <a:pt x="6335221" y="2173686"/>
                  <a:pt x="6153405" y="1991870"/>
                </a:cubicBezTo>
                <a:cubicBezTo>
                  <a:pt x="5971590" y="1810054"/>
                  <a:pt x="5971590" y="1515270"/>
                  <a:pt x="6153405" y="1333454"/>
                </a:cubicBezTo>
                <a:close/>
                <a:moveTo>
                  <a:pt x="6052860" y="1"/>
                </a:moveTo>
                <a:lnTo>
                  <a:pt x="7369691" y="1"/>
                </a:lnTo>
                <a:lnTo>
                  <a:pt x="4695017" y="2674675"/>
                </a:lnTo>
                <a:cubicBezTo>
                  <a:pt x="4513201" y="2856492"/>
                  <a:pt x="4218418" y="2856492"/>
                  <a:pt x="4036601" y="2674675"/>
                </a:cubicBezTo>
                <a:cubicBezTo>
                  <a:pt x="3854785" y="2492860"/>
                  <a:pt x="3854785" y="2198076"/>
                  <a:pt x="4036601" y="2016260"/>
                </a:cubicBezTo>
                <a:close/>
                <a:moveTo>
                  <a:pt x="3085246" y="1"/>
                </a:moveTo>
                <a:lnTo>
                  <a:pt x="4402079" y="1"/>
                </a:lnTo>
                <a:lnTo>
                  <a:pt x="794779" y="3607301"/>
                </a:lnTo>
                <a:cubicBezTo>
                  <a:pt x="612964" y="3789118"/>
                  <a:pt x="318180" y="3789118"/>
                  <a:pt x="136363" y="3607301"/>
                </a:cubicBezTo>
                <a:cubicBezTo>
                  <a:pt x="-45454" y="3425486"/>
                  <a:pt x="-45454" y="3130701"/>
                  <a:pt x="136363" y="2948885"/>
                </a:cubicBezTo>
                <a:close/>
                <a:moveTo>
                  <a:pt x="1612932" y="1"/>
                </a:moveTo>
                <a:lnTo>
                  <a:pt x="2929763" y="1"/>
                </a:lnTo>
                <a:lnTo>
                  <a:pt x="907056" y="2022709"/>
                </a:lnTo>
                <a:cubicBezTo>
                  <a:pt x="725239" y="2204526"/>
                  <a:pt x="430456" y="2204526"/>
                  <a:pt x="248639" y="2022709"/>
                </a:cubicBezTo>
                <a:cubicBezTo>
                  <a:pt x="66824" y="1840893"/>
                  <a:pt x="66824" y="1546110"/>
                  <a:pt x="248639" y="1364293"/>
                </a:cubicBezTo>
                <a:close/>
                <a:moveTo>
                  <a:pt x="8903704" y="0"/>
                </a:moveTo>
                <a:lnTo>
                  <a:pt x="10220535" y="0"/>
                </a:lnTo>
                <a:lnTo>
                  <a:pt x="7009531" y="3211005"/>
                </a:lnTo>
                <a:cubicBezTo>
                  <a:pt x="6827715" y="3392822"/>
                  <a:pt x="6532931" y="3392822"/>
                  <a:pt x="6351115" y="3211005"/>
                </a:cubicBezTo>
                <a:cubicBezTo>
                  <a:pt x="6169300" y="3029189"/>
                  <a:pt x="6169300" y="2734405"/>
                  <a:pt x="6351115" y="2552589"/>
                </a:cubicBezTo>
                <a:close/>
                <a:moveTo>
                  <a:pt x="4566203" y="0"/>
                </a:moveTo>
                <a:lnTo>
                  <a:pt x="5883034" y="0"/>
                </a:lnTo>
                <a:lnTo>
                  <a:pt x="2578214" y="3304820"/>
                </a:lnTo>
                <a:cubicBezTo>
                  <a:pt x="2396398" y="3486636"/>
                  <a:pt x="2101616" y="3486636"/>
                  <a:pt x="1919799" y="3304820"/>
                </a:cubicBezTo>
                <a:cubicBezTo>
                  <a:pt x="1737984" y="3123004"/>
                  <a:pt x="1737984" y="2828219"/>
                  <a:pt x="1919799" y="2646404"/>
                </a:cubicBezTo>
                <a:close/>
              </a:path>
            </a:pathLst>
          </a:custGeom>
          <a:solidFill>
            <a:schemeClr val="bg1">
              <a:lumMod val="95000"/>
            </a:schemeClr>
          </a:solidFill>
        </p:spPr>
        <p:txBody>
          <a:bodyPr wrap="square">
            <a:noAutofit/>
          </a:bodyPr>
          <a:lstStyle>
            <a:lvl1pPr>
              <a:defRPr sz="1400"/>
            </a:lvl1pPr>
          </a:lstStyle>
          <a:p>
            <a:endParaRPr lang="en-US"/>
          </a:p>
        </p:txBody>
      </p:sp>
      <p:sp>
        <p:nvSpPr>
          <p:cNvPr id="2" name="Date Placeholder 1"/>
          <p:cNvSpPr>
            <a:spLocks noGrp="1"/>
          </p:cNvSpPr>
          <p:nvPr>
            <p:ph type="dt" sz="half" idx="10"/>
          </p:nvPr>
        </p:nvSpPr>
        <p:spPr/>
        <p:txBody>
          <a:bodyPr/>
          <a:lstStyle/>
          <a:p>
            <a:fld id="{8A10BC00-0A92-4CAB-BD27-63859EB4A924}" type="datetimeFigureOut">
              <a:rPr lang="en-US" smtClean="0"/>
              <a:t>9/25/2024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A3F525-EB96-4C37-8D21-74EA31DC3903}" type="slidenum">
              <a:rPr lang="en-US" smtClean="0"/>
              <a:t>‹#›</a:t>
            </a:fld>
            <a:endParaRPr lang="en-US"/>
          </a:p>
        </p:txBody>
      </p:sp>
    </p:spTree>
    <p:extLst>
      <p:ext uri="{BB962C8B-B14F-4D97-AF65-F5344CB8AC3E}">
        <p14:creationId xmlns:p14="http://schemas.microsoft.com/office/powerpoint/2010/main" val="391992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B4B4B-A751-881B-C6C1-532F2486CE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DCB4CF-2FDF-0690-4B76-522856B57925}"/>
              </a:ext>
            </a:extLst>
          </p:cNvPr>
          <p:cNvSpPr>
            <a:spLocks noGrp="1"/>
          </p:cNvSpPr>
          <p:nvPr>
            <p:ph type="dt" sz="half" idx="10"/>
          </p:nvPr>
        </p:nvSpPr>
        <p:spPr/>
        <p:txBody>
          <a:bodyPr/>
          <a:lstStyle/>
          <a:p>
            <a:fld id="{CE0C846E-A752-43C6-8FE3-00F95201CC2B}" type="datetimeFigureOut">
              <a:rPr lang="en-US" smtClean="0"/>
              <a:t>9/25/2024</a:t>
            </a:fld>
            <a:endParaRPr lang="en-US"/>
          </a:p>
        </p:txBody>
      </p:sp>
      <p:sp>
        <p:nvSpPr>
          <p:cNvPr id="4" name="Footer Placeholder 3">
            <a:extLst>
              <a:ext uri="{FF2B5EF4-FFF2-40B4-BE49-F238E27FC236}">
                <a16:creationId xmlns:a16="http://schemas.microsoft.com/office/drawing/2014/main" id="{985D800F-7B0A-0FBC-0C1B-BAE1FC1E8C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8490C7-C11E-B853-30FA-ED4753B350DD}"/>
              </a:ext>
            </a:extLst>
          </p:cNvPr>
          <p:cNvSpPr>
            <a:spLocks noGrp="1"/>
          </p:cNvSpPr>
          <p:nvPr>
            <p:ph type="sldNum" sz="quarter" idx="12"/>
          </p:nvPr>
        </p:nvSpPr>
        <p:spPr/>
        <p:txBody>
          <a:bodyPr/>
          <a:lstStyle/>
          <a:p>
            <a:fld id="{F39A8847-5A4B-48E4-8E3D-66B1E18974CF}" type="slidenum">
              <a:rPr lang="en-US" smtClean="0"/>
              <a:t>‹#›</a:t>
            </a:fld>
            <a:endParaRPr lang="en-US"/>
          </a:p>
        </p:txBody>
      </p:sp>
    </p:spTree>
    <p:extLst>
      <p:ext uri="{BB962C8B-B14F-4D97-AF65-F5344CB8AC3E}">
        <p14:creationId xmlns:p14="http://schemas.microsoft.com/office/powerpoint/2010/main" val="36231051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3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26CB4AA-C562-446C-9A09-2F71BF50C59D}"/>
              </a:ext>
            </a:extLst>
          </p:cNvPr>
          <p:cNvSpPr>
            <a:spLocks noGrp="1"/>
          </p:cNvSpPr>
          <p:nvPr>
            <p:ph type="pic" sz="quarter" idx="13"/>
          </p:nvPr>
        </p:nvSpPr>
        <p:spPr>
          <a:xfrm>
            <a:off x="88742" y="-1"/>
            <a:ext cx="12103261" cy="3589868"/>
          </a:xfrm>
          <a:custGeom>
            <a:avLst/>
            <a:gdLst>
              <a:gd name="connsiteX0" fmla="*/ 3356020 w 12103261"/>
              <a:gd name="connsiteY0" fmla="*/ 477049 h 3589868"/>
              <a:gd name="connsiteX1" fmla="*/ 5930080 w 12103261"/>
              <a:gd name="connsiteY1" fmla="*/ 477049 h 3589868"/>
              <a:gd name="connsiteX2" fmla="*/ 5151876 w 12103261"/>
              <a:gd name="connsiteY2" fmla="*/ 3589868 h 3589868"/>
              <a:gd name="connsiteX3" fmla="*/ 2577815 w 12103261"/>
              <a:gd name="connsiteY3" fmla="*/ 3589867 h 3589868"/>
              <a:gd name="connsiteX4" fmla="*/ 8732699 w 12103261"/>
              <a:gd name="connsiteY4" fmla="*/ 411990 h 3589868"/>
              <a:gd name="connsiteX5" fmla="*/ 11306760 w 12103261"/>
              <a:gd name="connsiteY5" fmla="*/ 411991 h 3589868"/>
              <a:gd name="connsiteX6" fmla="*/ 10528555 w 12103261"/>
              <a:gd name="connsiteY6" fmla="*/ 3524809 h 3589868"/>
              <a:gd name="connsiteX7" fmla="*/ 7954495 w 12103261"/>
              <a:gd name="connsiteY7" fmla="*/ 3524809 h 3589868"/>
              <a:gd name="connsiteX8" fmla="*/ 11539209 w 12103261"/>
              <a:gd name="connsiteY8" fmla="*/ 4 h 3589868"/>
              <a:gd name="connsiteX9" fmla="*/ 12103261 w 12103261"/>
              <a:gd name="connsiteY9" fmla="*/ 4 h 3589868"/>
              <a:gd name="connsiteX10" fmla="*/ 12103261 w 12103261"/>
              <a:gd name="connsiteY10" fmla="*/ 2891692 h 3589868"/>
              <a:gd name="connsiteX11" fmla="*/ 10816288 w 12103261"/>
              <a:gd name="connsiteY11" fmla="*/ 2891692 h 3589868"/>
              <a:gd name="connsiteX12" fmla="*/ 6154885 w 12103261"/>
              <a:gd name="connsiteY12" fmla="*/ 0 h 3589868"/>
              <a:gd name="connsiteX13" fmla="*/ 8063042 w 12103261"/>
              <a:gd name="connsiteY13" fmla="*/ 0 h 3589868"/>
              <a:gd name="connsiteX14" fmla="*/ 8063042 w 12103261"/>
              <a:gd name="connsiteY14" fmla="*/ 2 h 3589868"/>
              <a:gd name="connsiteX15" fmla="*/ 8728943 w 12103261"/>
              <a:gd name="connsiteY15" fmla="*/ 2 h 3589868"/>
              <a:gd name="connsiteX16" fmla="*/ 7950739 w 12103261"/>
              <a:gd name="connsiteY16" fmla="*/ 3112819 h 3589868"/>
              <a:gd name="connsiteX17" fmla="*/ 5376679 w 12103261"/>
              <a:gd name="connsiteY17" fmla="*/ 3112819 h 3589868"/>
              <a:gd name="connsiteX18" fmla="*/ 778205 w 12103261"/>
              <a:gd name="connsiteY18" fmla="*/ 0 h 3589868"/>
              <a:gd name="connsiteX19" fmla="*/ 3352265 w 12103261"/>
              <a:gd name="connsiteY19" fmla="*/ 0 h 3589868"/>
              <a:gd name="connsiteX20" fmla="*/ 2574061 w 12103261"/>
              <a:gd name="connsiteY20" fmla="*/ 3112818 h 3589868"/>
              <a:gd name="connsiteX21" fmla="*/ 0 w 12103261"/>
              <a:gd name="connsiteY21" fmla="*/ 3112818 h 358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03261" h="3589868">
                <a:moveTo>
                  <a:pt x="3356020" y="477049"/>
                </a:moveTo>
                <a:lnTo>
                  <a:pt x="5930080" y="477049"/>
                </a:lnTo>
                <a:lnTo>
                  <a:pt x="5151876" y="3589868"/>
                </a:lnTo>
                <a:lnTo>
                  <a:pt x="2577815" y="3589867"/>
                </a:lnTo>
                <a:close/>
                <a:moveTo>
                  <a:pt x="8732699" y="411990"/>
                </a:moveTo>
                <a:lnTo>
                  <a:pt x="11306760" y="411991"/>
                </a:lnTo>
                <a:lnTo>
                  <a:pt x="10528555" y="3524809"/>
                </a:lnTo>
                <a:lnTo>
                  <a:pt x="7954495" y="3524809"/>
                </a:lnTo>
                <a:close/>
                <a:moveTo>
                  <a:pt x="11539209" y="4"/>
                </a:moveTo>
                <a:lnTo>
                  <a:pt x="12103261" y="4"/>
                </a:lnTo>
                <a:lnTo>
                  <a:pt x="12103261" y="2891692"/>
                </a:lnTo>
                <a:lnTo>
                  <a:pt x="10816288" y="2891692"/>
                </a:lnTo>
                <a:close/>
                <a:moveTo>
                  <a:pt x="6154885" y="0"/>
                </a:moveTo>
                <a:lnTo>
                  <a:pt x="8063042" y="0"/>
                </a:lnTo>
                <a:lnTo>
                  <a:pt x="8063042" y="2"/>
                </a:lnTo>
                <a:lnTo>
                  <a:pt x="8728943" y="2"/>
                </a:lnTo>
                <a:lnTo>
                  <a:pt x="7950739" y="3112819"/>
                </a:lnTo>
                <a:lnTo>
                  <a:pt x="5376679" y="3112819"/>
                </a:lnTo>
                <a:close/>
                <a:moveTo>
                  <a:pt x="778205" y="0"/>
                </a:moveTo>
                <a:lnTo>
                  <a:pt x="3352265" y="0"/>
                </a:lnTo>
                <a:lnTo>
                  <a:pt x="2574061" y="3112818"/>
                </a:lnTo>
                <a:lnTo>
                  <a:pt x="0" y="3112818"/>
                </a:ln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8A10BC00-0A92-4CAB-BD27-63859EB4A924}" type="datetimeFigureOut">
              <a:rPr lang="en-US" smtClean="0"/>
              <a:t>9/25/2024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A3F525-EB96-4C37-8D21-74EA31DC3903}" type="slidenum">
              <a:rPr lang="en-US" smtClean="0"/>
              <a:t>‹#›</a:t>
            </a:fld>
            <a:endParaRPr lang="en-US"/>
          </a:p>
        </p:txBody>
      </p:sp>
    </p:spTree>
    <p:extLst>
      <p:ext uri="{BB962C8B-B14F-4D97-AF65-F5344CB8AC3E}">
        <p14:creationId xmlns:p14="http://schemas.microsoft.com/office/powerpoint/2010/main" val="10294558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8_Title and Content">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BB1732C2-6591-455A-830C-50D7959123C0}"/>
              </a:ext>
            </a:extLst>
          </p:cNvPr>
          <p:cNvSpPr>
            <a:spLocks noGrp="1"/>
          </p:cNvSpPr>
          <p:nvPr>
            <p:ph type="pic" sz="quarter" idx="13"/>
          </p:nvPr>
        </p:nvSpPr>
        <p:spPr>
          <a:xfrm>
            <a:off x="0" y="-1"/>
            <a:ext cx="12192000" cy="4259589"/>
          </a:xfrm>
          <a:custGeom>
            <a:avLst/>
            <a:gdLst>
              <a:gd name="connsiteX0" fmla="*/ 0 w 5770605"/>
              <a:gd name="connsiteY0" fmla="*/ 0 h 6858000"/>
              <a:gd name="connsiteX1" fmla="*/ 5770605 w 5770605"/>
              <a:gd name="connsiteY1" fmla="*/ 0 h 6858000"/>
              <a:gd name="connsiteX2" fmla="*/ 5770605 w 5770605"/>
              <a:gd name="connsiteY2" fmla="*/ 6858000 h 6858000"/>
              <a:gd name="connsiteX3" fmla="*/ 0 w 577060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70605" h="6858000">
                <a:moveTo>
                  <a:pt x="0" y="0"/>
                </a:moveTo>
                <a:lnTo>
                  <a:pt x="5770605" y="0"/>
                </a:lnTo>
                <a:lnTo>
                  <a:pt x="5770605" y="6858000"/>
                </a:lnTo>
                <a:lnTo>
                  <a:pt x="0" y="6858000"/>
                </a:ln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96A793C6-7108-4AC2-A1CC-78FFC2F8B960}" type="datetime1">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10640528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3732F3B2-E876-4BBA-9D25-EAA114CCC470}"/>
              </a:ext>
            </a:extLst>
          </p:cNvPr>
          <p:cNvSpPr>
            <a:spLocks noGrp="1"/>
          </p:cNvSpPr>
          <p:nvPr>
            <p:ph type="pic" sz="quarter" idx="13"/>
          </p:nvPr>
        </p:nvSpPr>
        <p:spPr>
          <a:xfrm>
            <a:off x="7912745" y="1"/>
            <a:ext cx="4279256" cy="6857999"/>
          </a:xfrm>
          <a:custGeom>
            <a:avLst/>
            <a:gdLst>
              <a:gd name="connsiteX0" fmla="*/ 1534407 w 4279256"/>
              <a:gd name="connsiteY0" fmla="*/ 0 h 6857999"/>
              <a:gd name="connsiteX1" fmla="*/ 4279256 w 4279256"/>
              <a:gd name="connsiteY1" fmla="*/ 0 h 6857999"/>
              <a:gd name="connsiteX2" fmla="*/ 4279255 w 4279256"/>
              <a:gd name="connsiteY2" fmla="*/ 6857999 h 6857999"/>
              <a:gd name="connsiteX3" fmla="*/ 1534406 w 4279256"/>
              <a:gd name="connsiteY3" fmla="*/ 6857999 h 6857999"/>
              <a:gd name="connsiteX4" fmla="*/ 1507287 w 4279256"/>
              <a:gd name="connsiteY4" fmla="*/ 6834508 h 6857999"/>
              <a:gd name="connsiteX5" fmla="*/ 0 w 4279256"/>
              <a:gd name="connsiteY5" fmla="*/ 3429000 h 6857999"/>
              <a:gd name="connsiteX6" fmla="*/ 1507287 w 4279256"/>
              <a:gd name="connsiteY6" fmla="*/ 2349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9256" h="6857999">
                <a:moveTo>
                  <a:pt x="1534407" y="0"/>
                </a:moveTo>
                <a:lnTo>
                  <a:pt x="4279256" y="0"/>
                </a:lnTo>
                <a:lnTo>
                  <a:pt x="4279255" y="6857999"/>
                </a:lnTo>
                <a:lnTo>
                  <a:pt x="1534406" y="6857999"/>
                </a:lnTo>
                <a:lnTo>
                  <a:pt x="1507287" y="6834508"/>
                </a:lnTo>
                <a:cubicBezTo>
                  <a:pt x="581329" y="5992915"/>
                  <a:pt x="0" y="4778846"/>
                  <a:pt x="0" y="3429000"/>
                </a:cubicBezTo>
                <a:cubicBezTo>
                  <a:pt x="0" y="2079154"/>
                  <a:pt x="581329" y="865084"/>
                  <a:pt x="1507287" y="23492"/>
                </a:cubicBezTo>
                <a:close/>
              </a:path>
            </a:pathLst>
          </a:custGeom>
          <a:solidFill>
            <a:schemeClr val="bg1">
              <a:lumMod val="95000"/>
            </a:schemeClr>
          </a:solidFill>
        </p:spPr>
        <p:txBody>
          <a:bodyPr wrap="square">
            <a:noAutofit/>
          </a:bodyPr>
          <a:lstStyle>
            <a:lvl1pPr>
              <a:defRPr sz="1400"/>
            </a:lvl1pPr>
          </a:lstStyle>
          <a:p>
            <a:endParaRPr lang="en-US"/>
          </a:p>
        </p:txBody>
      </p:sp>
      <p:sp>
        <p:nvSpPr>
          <p:cNvPr id="7" name="Date Placeholder 6">
            <a:extLst>
              <a:ext uri="{FF2B5EF4-FFF2-40B4-BE49-F238E27FC236}">
                <a16:creationId xmlns:a16="http://schemas.microsoft.com/office/drawing/2014/main" id="{DD6B1AE5-2680-44CD-802D-95252AFEA73C}"/>
              </a:ext>
            </a:extLst>
          </p:cNvPr>
          <p:cNvSpPr>
            <a:spLocks noGrp="1"/>
          </p:cNvSpPr>
          <p:nvPr>
            <p:ph type="dt" sz="half" idx="10"/>
          </p:nvPr>
        </p:nvSpPr>
        <p:spPr/>
        <p:txBody>
          <a:bodyPr/>
          <a:lstStyle/>
          <a:p>
            <a:fld id="{0A1734B0-F7C7-413A-8495-FE20FCD436B9}" type="datetime1">
              <a:rPr lang="en-US" smtClean="0"/>
              <a:t>9/25/2024</a:t>
            </a:fld>
            <a:endParaRPr lang="en-US"/>
          </a:p>
        </p:txBody>
      </p:sp>
      <p:sp>
        <p:nvSpPr>
          <p:cNvPr id="8" name="Footer Placeholder 7">
            <a:extLst>
              <a:ext uri="{FF2B5EF4-FFF2-40B4-BE49-F238E27FC236}">
                <a16:creationId xmlns:a16="http://schemas.microsoft.com/office/drawing/2014/main" id="{4FF68BC0-D82A-4DC9-9367-6D7F8BA9FE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E97F7F-8F39-4088-8781-69FEAB78DB97}"/>
              </a:ext>
            </a:extLst>
          </p:cNvPr>
          <p:cNvSpPr>
            <a:spLocks noGrp="1"/>
          </p:cNvSpPr>
          <p:nvPr>
            <p:ph type="sldNum" sz="quarter" idx="12"/>
          </p:nvPr>
        </p:nvSpPr>
        <p:spPr/>
        <p:txBody>
          <a:bodyPr/>
          <a:lstStyle/>
          <a:p>
            <a:fld id="{2792224D-FD33-4836-BBD8-A8F18D809236}" type="slidenum">
              <a:rPr lang="en-US" smtClean="0"/>
              <a:pPr/>
              <a:t>‹#›</a:t>
            </a:fld>
            <a:endParaRPr lang="en-US"/>
          </a:p>
        </p:txBody>
      </p:sp>
    </p:spTree>
    <p:extLst>
      <p:ext uri="{BB962C8B-B14F-4D97-AF65-F5344CB8AC3E}">
        <p14:creationId xmlns:p14="http://schemas.microsoft.com/office/powerpoint/2010/main" val="11510694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EEE286F-5475-41EC-821D-9CF2171C3B16}"/>
              </a:ext>
            </a:extLst>
          </p:cNvPr>
          <p:cNvSpPr>
            <a:spLocks noGrp="1"/>
          </p:cNvSpPr>
          <p:nvPr>
            <p:ph type="pic" sz="quarter" idx="20"/>
          </p:nvPr>
        </p:nvSpPr>
        <p:spPr>
          <a:xfrm>
            <a:off x="5325036" y="0"/>
            <a:ext cx="6866964" cy="6858000"/>
          </a:xfrm>
          <a:custGeom>
            <a:avLst/>
            <a:gdLst>
              <a:gd name="connsiteX0" fmla="*/ 0 w 6866964"/>
              <a:gd name="connsiteY0" fmla="*/ 0 h 6858000"/>
              <a:gd name="connsiteX1" fmla="*/ 6866964 w 6866964"/>
              <a:gd name="connsiteY1" fmla="*/ 0 h 6858000"/>
              <a:gd name="connsiteX2" fmla="*/ 6866964 w 6866964"/>
              <a:gd name="connsiteY2" fmla="*/ 6858000 h 6858000"/>
              <a:gd name="connsiteX3" fmla="*/ 0 w 686696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66964" h="6858000">
                <a:moveTo>
                  <a:pt x="0" y="0"/>
                </a:moveTo>
                <a:lnTo>
                  <a:pt x="6866964" y="0"/>
                </a:lnTo>
                <a:lnTo>
                  <a:pt x="6866964" y="6858000"/>
                </a:lnTo>
                <a:lnTo>
                  <a:pt x="0" y="6858000"/>
                </a:ln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7" name="Date Placeholder 6">
            <a:extLst>
              <a:ext uri="{FF2B5EF4-FFF2-40B4-BE49-F238E27FC236}">
                <a16:creationId xmlns:a16="http://schemas.microsoft.com/office/drawing/2014/main" id="{DD6B1AE5-2680-44CD-802D-95252AFEA73C}"/>
              </a:ext>
            </a:extLst>
          </p:cNvPr>
          <p:cNvSpPr>
            <a:spLocks noGrp="1"/>
          </p:cNvSpPr>
          <p:nvPr>
            <p:ph type="dt" sz="half" idx="10"/>
          </p:nvPr>
        </p:nvSpPr>
        <p:spPr/>
        <p:txBody>
          <a:bodyPr/>
          <a:lstStyle/>
          <a:p>
            <a:fld id="{0A1734B0-F7C7-413A-8495-FE20FCD436B9}" type="datetime1">
              <a:rPr lang="en-US" smtClean="0"/>
              <a:t>9/25/2024</a:t>
            </a:fld>
            <a:endParaRPr lang="en-US"/>
          </a:p>
        </p:txBody>
      </p:sp>
      <p:sp>
        <p:nvSpPr>
          <p:cNvPr id="8" name="Footer Placeholder 7">
            <a:extLst>
              <a:ext uri="{FF2B5EF4-FFF2-40B4-BE49-F238E27FC236}">
                <a16:creationId xmlns:a16="http://schemas.microsoft.com/office/drawing/2014/main" id="{4FF68BC0-D82A-4DC9-9367-6D7F8BA9FE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E97F7F-8F39-4088-8781-69FEAB78DB97}"/>
              </a:ext>
            </a:extLst>
          </p:cNvPr>
          <p:cNvSpPr>
            <a:spLocks noGrp="1"/>
          </p:cNvSpPr>
          <p:nvPr>
            <p:ph type="sldNum" sz="quarter" idx="12"/>
          </p:nvPr>
        </p:nvSpPr>
        <p:spPr/>
        <p:txBody>
          <a:bodyPr/>
          <a:lstStyle/>
          <a:p>
            <a:fld id="{2792224D-FD33-4836-BBD8-A8F18D809236}" type="slidenum">
              <a:rPr lang="en-US" smtClean="0"/>
              <a:pPr/>
              <a:t>‹#›</a:t>
            </a:fld>
            <a:endParaRPr lang="en-US"/>
          </a:p>
        </p:txBody>
      </p:sp>
    </p:spTree>
    <p:extLst>
      <p:ext uri="{BB962C8B-B14F-4D97-AF65-F5344CB8AC3E}">
        <p14:creationId xmlns:p14="http://schemas.microsoft.com/office/powerpoint/2010/main" val="7069978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6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2" y="2"/>
            <a:ext cx="5899681" cy="6300961"/>
          </a:xfrm>
          <a:custGeom>
            <a:avLst/>
            <a:gdLst>
              <a:gd name="connsiteX0" fmla="*/ 1 w 5899681"/>
              <a:gd name="connsiteY0" fmla="*/ 2528118 h 6300961"/>
              <a:gd name="connsiteX1" fmla="*/ 2806093 w 5899681"/>
              <a:gd name="connsiteY1" fmla="*/ 5334211 h 6300961"/>
              <a:gd name="connsiteX2" fmla="*/ 2878660 w 5899681"/>
              <a:gd name="connsiteY2" fmla="*/ 6046256 h 6300961"/>
              <a:gd name="connsiteX3" fmla="*/ 2806093 w 5899681"/>
              <a:gd name="connsiteY3" fmla="*/ 6135094 h 6300961"/>
              <a:gd name="connsiteX4" fmla="*/ 2717255 w 5899681"/>
              <a:gd name="connsiteY4" fmla="*/ 6207661 h 6300961"/>
              <a:gd name="connsiteX5" fmla="*/ 2005210 w 5899681"/>
              <a:gd name="connsiteY5" fmla="*/ 6135094 h 6300961"/>
              <a:gd name="connsiteX6" fmla="*/ 0 w 5899681"/>
              <a:gd name="connsiteY6" fmla="*/ 4129884 h 6300961"/>
              <a:gd name="connsiteX7" fmla="*/ 1 w 5899681"/>
              <a:gd name="connsiteY7" fmla="*/ 769021 h 6300961"/>
              <a:gd name="connsiteX8" fmla="*/ 4311785 w 5899681"/>
              <a:gd name="connsiteY8" fmla="*/ 5080807 h 6300961"/>
              <a:gd name="connsiteX9" fmla="*/ 4384352 w 5899681"/>
              <a:gd name="connsiteY9" fmla="*/ 5792851 h 6300961"/>
              <a:gd name="connsiteX10" fmla="*/ 4311785 w 5899681"/>
              <a:gd name="connsiteY10" fmla="*/ 5881689 h 6300961"/>
              <a:gd name="connsiteX11" fmla="*/ 4222947 w 5899681"/>
              <a:gd name="connsiteY11" fmla="*/ 5954256 h 6300961"/>
              <a:gd name="connsiteX12" fmla="*/ 3510902 w 5899681"/>
              <a:gd name="connsiteY12" fmla="*/ 5881689 h 6300961"/>
              <a:gd name="connsiteX13" fmla="*/ 1 w 5899681"/>
              <a:gd name="connsiteY13" fmla="*/ 2370787 h 6300961"/>
              <a:gd name="connsiteX14" fmla="*/ 1147406 w 5899681"/>
              <a:gd name="connsiteY14" fmla="*/ 1 h 6300961"/>
              <a:gd name="connsiteX15" fmla="*/ 2749171 w 5899681"/>
              <a:gd name="connsiteY15" fmla="*/ 1 h 6300961"/>
              <a:gd name="connsiteX16" fmla="*/ 5669301 w 5899681"/>
              <a:gd name="connsiteY16" fmla="*/ 2920131 h 6300961"/>
              <a:gd name="connsiteX17" fmla="*/ 5741868 w 5899681"/>
              <a:gd name="connsiteY17" fmla="*/ 3632176 h 6300961"/>
              <a:gd name="connsiteX18" fmla="*/ 5669301 w 5899681"/>
              <a:gd name="connsiteY18" fmla="*/ 3721014 h 6300961"/>
              <a:gd name="connsiteX19" fmla="*/ 5580464 w 5899681"/>
              <a:gd name="connsiteY19" fmla="*/ 3793581 h 6300961"/>
              <a:gd name="connsiteX20" fmla="*/ 4868418 w 5899681"/>
              <a:gd name="connsiteY20" fmla="*/ 3721013 h 6300961"/>
              <a:gd name="connsiteX21" fmla="*/ 2906499 w 5899681"/>
              <a:gd name="connsiteY21" fmla="*/ 0 h 6300961"/>
              <a:gd name="connsiteX22" fmla="*/ 4508265 w 5899681"/>
              <a:gd name="connsiteY22" fmla="*/ 0 h 6300961"/>
              <a:gd name="connsiteX23" fmla="*/ 5458075 w 5899681"/>
              <a:gd name="connsiteY23" fmla="*/ 949810 h 6300961"/>
              <a:gd name="connsiteX24" fmla="*/ 5530642 w 5899681"/>
              <a:gd name="connsiteY24" fmla="*/ 1661855 h 6300961"/>
              <a:gd name="connsiteX25" fmla="*/ 5458076 w 5899681"/>
              <a:gd name="connsiteY25" fmla="*/ 1750693 h 6300961"/>
              <a:gd name="connsiteX26" fmla="*/ 5458075 w 5899681"/>
              <a:gd name="connsiteY26" fmla="*/ 1750694 h 6300961"/>
              <a:gd name="connsiteX27" fmla="*/ 5369237 w 5899681"/>
              <a:gd name="connsiteY27" fmla="*/ 1823260 h 6300961"/>
              <a:gd name="connsiteX28" fmla="*/ 4657193 w 5899681"/>
              <a:gd name="connsiteY28" fmla="*/ 1750693 h 6300961"/>
              <a:gd name="connsiteX29" fmla="*/ 1 w 5899681"/>
              <a:gd name="connsiteY29" fmla="*/ 0 h 6300961"/>
              <a:gd name="connsiteX30" fmla="*/ 990073 w 5899681"/>
              <a:gd name="connsiteY30" fmla="*/ 0 h 6300961"/>
              <a:gd name="connsiteX31" fmla="*/ 5733813 w 5899681"/>
              <a:gd name="connsiteY31" fmla="*/ 4743740 h 6300961"/>
              <a:gd name="connsiteX32" fmla="*/ 5806381 w 5899681"/>
              <a:gd name="connsiteY32" fmla="*/ 5455785 h 6300961"/>
              <a:gd name="connsiteX33" fmla="*/ 5733813 w 5899681"/>
              <a:gd name="connsiteY33" fmla="*/ 5544623 h 6300961"/>
              <a:gd name="connsiteX34" fmla="*/ 5644976 w 5899681"/>
              <a:gd name="connsiteY34" fmla="*/ 5617190 h 6300961"/>
              <a:gd name="connsiteX35" fmla="*/ 4932930 w 5899681"/>
              <a:gd name="connsiteY35" fmla="*/ 5544622 h 6300961"/>
              <a:gd name="connsiteX36" fmla="*/ 1 w 5899681"/>
              <a:gd name="connsiteY36" fmla="*/ 611693 h 630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899681" h="6300961">
                <a:moveTo>
                  <a:pt x="1" y="2528118"/>
                </a:moveTo>
                <a:lnTo>
                  <a:pt x="2806093" y="5334211"/>
                </a:lnTo>
                <a:cubicBezTo>
                  <a:pt x="2999606" y="5527724"/>
                  <a:pt x="3023795" y="5826442"/>
                  <a:pt x="2878660" y="6046256"/>
                </a:cubicBezTo>
                <a:lnTo>
                  <a:pt x="2806093" y="6135094"/>
                </a:lnTo>
                <a:lnTo>
                  <a:pt x="2717255" y="6207661"/>
                </a:lnTo>
                <a:cubicBezTo>
                  <a:pt x="2497440" y="6352795"/>
                  <a:pt x="2198723" y="6328606"/>
                  <a:pt x="2005210" y="6135094"/>
                </a:cubicBezTo>
                <a:lnTo>
                  <a:pt x="0" y="4129884"/>
                </a:lnTo>
                <a:close/>
                <a:moveTo>
                  <a:pt x="1" y="769021"/>
                </a:moveTo>
                <a:lnTo>
                  <a:pt x="4311785" y="5080807"/>
                </a:lnTo>
                <a:cubicBezTo>
                  <a:pt x="4505298" y="5274319"/>
                  <a:pt x="4529487" y="5573037"/>
                  <a:pt x="4384352" y="5792851"/>
                </a:cubicBezTo>
                <a:lnTo>
                  <a:pt x="4311785" y="5881689"/>
                </a:lnTo>
                <a:lnTo>
                  <a:pt x="4222947" y="5954256"/>
                </a:lnTo>
                <a:cubicBezTo>
                  <a:pt x="4003133" y="6099391"/>
                  <a:pt x="3704415" y="6075202"/>
                  <a:pt x="3510902" y="5881689"/>
                </a:cubicBezTo>
                <a:lnTo>
                  <a:pt x="1" y="2370787"/>
                </a:lnTo>
                <a:close/>
                <a:moveTo>
                  <a:pt x="1147406" y="1"/>
                </a:moveTo>
                <a:lnTo>
                  <a:pt x="2749171" y="1"/>
                </a:lnTo>
                <a:lnTo>
                  <a:pt x="5669301" y="2920131"/>
                </a:lnTo>
                <a:cubicBezTo>
                  <a:pt x="5862814" y="3113644"/>
                  <a:pt x="5887003" y="3412361"/>
                  <a:pt x="5741868" y="3632176"/>
                </a:cubicBezTo>
                <a:lnTo>
                  <a:pt x="5669301" y="3721014"/>
                </a:lnTo>
                <a:lnTo>
                  <a:pt x="5580464" y="3793581"/>
                </a:lnTo>
                <a:cubicBezTo>
                  <a:pt x="5360649" y="3938716"/>
                  <a:pt x="5061932" y="3914526"/>
                  <a:pt x="4868418" y="3721013"/>
                </a:cubicBezTo>
                <a:close/>
                <a:moveTo>
                  <a:pt x="2906499" y="0"/>
                </a:moveTo>
                <a:lnTo>
                  <a:pt x="4508265" y="0"/>
                </a:lnTo>
                <a:lnTo>
                  <a:pt x="5458075" y="949810"/>
                </a:lnTo>
                <a:cubicBezTo>
                  <a:pt x="5651589" y="1143324"/>
                  <a:pt x="5675777" y="1442041"/>
                  <a:pt x="5530642" y="1661855"/>
                </a:cubicBezTo>
                <a:lnTo>
                  <a:pt x="5458076" y="1750693"/>
                </a:lnTo>
                <a:lnTo>
                  <a:pt x="5458075" y="1750694"/>
                </a:lnTo>
                <a:lnTo>
                  <a:pt x="5369237" y="1823260"/>
                </a:lnTo>
                <a:cubicBezTo>
                  <a:pt x="5149423" y="1968395"/>
                  <a:pt x="4850706" y="1944206"/>
                  <a:pt x="4657193" y="1750693"/>
                </a:cubicBezTo>
                <a:close/>
                <a:moveTo>
                  <a:pt x="1" y="0"/>
                </a:moveTo>
                <a:lnTo>
                  <a:pt x="990073" y="0"/>
                </a:lnTo>
                <a:lnTo>
                  <a:pt x="5733813" y="4743740"/>
                </a:lnTo>
                <a:cubicBezTo>
                  <a:pt x="5927326" y="4937253"/>
                  <a:pt x="5951516" y="5235971"/>
                  <a:pt x="5806381" y="5455785"/>
                </a:cubicBezTo>
                <a:lnTo>
                  <a:pt x="5733813" y="5544623"/>
                </a:lnTo>
                <a:lnTo>
                  <a:pt x="5644976" y="5617190"/>
                </a:lnTo>
                <a:cubicBezTo>
                  <a:pt x="5425162" y="5762325"/>
                  <a:pt x="5126444" y="5738135"/>
                  <a:pt x="4932930" y="5544622"/>
                </a:cubicBezTo>
                <a:lnTo>
                  <a:pt x="1" y="611693"/>
                </a:ln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9BBB75B1-BA93-47CA-BA7A-1661DCDF8CEE}" type="datetimeFigureOut">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17926805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7_Title and Content">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6247805" y="-1"/>
            <a:ext cx="5944195" cy="5710490"/>
          </a:xfrm>
          <a:custGeom>
            <a:avLst/>
            <a:gdLst>
              <a:gd name="connsiteX0" fmla="*/ 5944195 w 5944195"/>
              <a:gd name="connsiteY0" fmla="*/ 3074075 h 5710490"/>
              <a:gd name="connsiteX1" fmla="*/ 5944195 w 5944195"/>
              <a:gd name="connsiteY1" fmla="*/ 4675841 h 5710490"/>
              <a:gd name="connsiteX2" fmla="*/ 5351151 w 5944195"/>
              <a:gd name="connsiteY2" fmla="*/ 5268885 h 5710490"/>
              <a:gd name="connsiteX3" fmla="*/ 4550267 w 5944195"/>
              <a:gd name="connsiteY3" fmla="*/ 5268885 h 5710490"/>
              <a:gd name="connsiteX4" fmla="*/ 4550269 w 5944195"/>
              <a:gd name="connsiteY4" fmla="*/ 5268885 h 5710490"/>
              <a:gd name="connsiteX5" fmla="*/ 4550269 w 5944195"/>
              <a:gd name="connsiteY5" fmla="*/ 4468002 h 5710490"/>
              <a:gd name="connsiteX6" fmla="*/ 5944195 w 5944195"/>
              <a:gd name="connsiteY6" fmla="*/ 1314982 h 5710490"/>
              <a:gd name="connsiteX7" fmla="*/ 5944195 w 5944195"/>
              <a:gd name="connsiteY7" fmla="*/ 2916748 h 5710490"/>
              <a:gd name="connsiteX8" fmla="*/ 3380830 w 5944195"/>
              <a:gd name="connsiteY8" fmla="*/ 5480110 h 5710490"/>
              <a:gd name="connsiteX9" fmla="*/ 2579948 w 5944195"/>
              <a:gd name="connsiteY9" fmla="*/ 5480110 h 5710490"/>
              <a:gd name="connsiteX10" fmla="*/ 2579948 w 5944195"/>
              <a:gd name="connsiteY10" fmla="*/ 5480111 h 5710490"/>
              <a:gd name="connsiteX11" fmla="*/ 2579949 w 5944195"/>
              <a:gd name="connsiteY11" fmla="*/ 4679227 h 5710490"/>
              <a:gd name="connsiteX12" fmla="*/ 5500079 w 5944195"/>
              <a:gd name="connsiteY12" fmla="*/ 1 h 5710490"/>
              <a:gd name="connsiteX13" fmla="*/ 5944195 w 5944195"/>
              <a:gd name="connsiteY13" fmla="*/ 1 h 5710490"/>
              <a:gd name="connsiteX14" fmla="*/ 5944195 w 5944195"/>
              <a:gd name="connsiteY14" fmla="*/ 1157650 h 5710490"/>
              <a:gd name="connsiteX15" fmla="*/ 1557222 w 5944195"/>
              <a:gd name="connsiteY15" fmla="*/ 5544623 h 5710490"/>
              <a:gd name="connsiteX16" fmla="*/ 845177 w 5944195"/>
              <a:gd name="connsiteY16" fmla="*/ 5617189 h 5710490"/>
              <a:gd name="connsiteX17" fmla="*/ 756340 w 5944195"/>
              <a:gd name="connsiteY17" fmla="*/ 5544622 h 5710490"/>
              <a:gd name="connsiteX18" fmla="*/ 683773 w 5944195"/>
              <a:gd name="connsiteY18" fmla="*/ 5455784 h 5710490"/>
              <a:gd name="connsiteX19" fmla="*/ 756340 w 5944195"/>
              <a:gd name="connsiteY19" fmla="*/ 4743739 h 5710490"/>
              <a:gd name="connsiteX20" fmla="*/ 1981887 w 5944195"/>
              <a:gd name="connsiteY20" fmla="*/ 1 h 5710490"/>
              <a:gd name="connsiteX21" fmla="*/ 3583654 w 5944195"/>
              <a:gd name="connsiteY21" fmla="*/ 1 h 5710490"/>
              <a:gd name="connsiteX22" fmla="*/ 966751 w 5944195"/>
              <a:gd name="connsiteY22" fmla="*/ 2616902 h 5710490"/>
              <a:gd name="connsiteX23" fmla="*/ 165868 w 5944195"/>
              <a:gd name="connsiteY23" fmla="*/ 2616902 h 5710490"/>
              <a:gd name="connsiteX24" fmla="*/ 165868 w 5944195"/>
              <a:gd name="connsiteY24" fmla="*/ 2616903 h 5710490"/>
              <a:gd name="connsiteX25" fmla="*/ 165868 w 5944195"/>
              <a:gd name="connsiteY25" fmla="*/ 1816020 h 5710490"/>
              <a:gd name="connsiteX26" fmla="*/ 3740981 w 5944195"/>
              <a:gd name="connsiteY26" fmla="*/ 0 h 5710490"/>
              <a:gd name="connsiteX27" fmla="*/ 5342749 w 5944195"/>
              <a:gd name="connsiteY27" fmla="*/ 0 h 5710490"/>
              <a:gd name="connsiteX28" fmla="*/ 1220154 w 5944195"/>
              <a:gd name="connsiteY28" fmla="*/ 4122592 h 5710490"/>
              <a:gd name="connsiteX29" fmla="*/ 508110 w 5944195"/>
              <a:gd name="connsiteY29" fmla="*/ 4195159 h 5710490"/>
              <a:gd name="connsiteX30" fmla="*/ 419272 w 5944195"/>
              <a:gd name="connsiteY30" fmla="*/ 4122592 h 5710490"/>
              <a:gd name="connsiteX31" fmla="*/ 346705 w 5944195"/>
              <a:gd name="connsiteY31" fmla="*/ 4033755 h 5710490"/>
              <a:gd name="connsiteX32" fmla="*/ 419272 w 5944195"/>
              <a:gd name="connsiteY32" fmla="*/ 3321710 h 57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44195" h="5710490">
                <a:moveTo>
                  <a:pt x="5944195" y="3074075"/>
                </a:moveTo>
                <a:lnTo>
                  <a:pt x="5944195" y="4675841"/>
                </a:lnTo>
                <a:lnTo>
                  <a:pt x="5351151" y="5268885"/>
                </a:lnTo>
                <a:cubicBezTo>
                  <a:pt x="5129993" y="5490042"/>
                  <a:pt x="4771425" y="5490042"/>
                  <a:pt x="4550267" y="5268885"/>
                </a:cubicBezTo>
                <a:lnTo>
                  <a:pt x="4550269" y="5268885"/>
                </a:lnTo>
                <a:cubicBezTo>
                  <a:pt x="4329111" y="5047728"/>
                  <a:pt x="4329111" y="4689160"/>
                  <a:pt x="4550269" y="4468002"/>
                </a:cubicBezTo>
                <a:close/>
                <a:moveTo>
                  <a:pt x="5944195" y="1314982"/>
                </a:moveTo>
                <a:lnTo>
                  <a:pt x="5944195" y="2916748"/>
                </a:lnTo>
                <a:lnTo>
                  <a:pt x="3380830" y="5480110"/>
                </a:lnTo>
                <a:cubicBezTo>
                  <a:pt x="3159672" y="5701267"/>
                  <a:pt x="2801104" y="5701267"/>
                  <a:pt x="2579948" y="5480110"/>
                </a:cubicBezTo>
                <a:lnTo>
                  <a:pt x="2579948" y="5480111"/>
                </a:lnTo>
                <a:cubicBezTo>
                  <a:pt x="2358790" y="5258953"/>
                  <a:pt x="2358791" y="4900385"/>
                  <a:pt x="2579949" y="4679227"/>
                </a:cubicBezTo>
                <a:close/>
                <a:moveTo>
                  <a:pt x="5500079" y="1"/>
                </a:moveTo>
                <a:lnTo>
                  <a:pt x="5944195" y="1"/>
                </a:lnTo>
                <a:lnTo>
                  <a:pt x="5944195" y="1157650"/>
                </a:lnTo>
                <a:lnTo>
                  <a:pt x="1557222" y="5544623"/>
                </a:lnTo>
                <a:cubicBezTo>
                  <a:pt x="1363710" y="5738136"/>
                  <a:pt x="1064991" y="5762324"/>
                  <a:pt x="845177" y="5617189"/>
                </a:cubicBezTo>
                <a:lnTo>
                  <a:pt x="756340" y="5544622"/>
                </a:lnTo>
                <a:lnTo>
                  <a:pt x="683773" y="5455784"/>
                </a:lnTo>
                <a:cubicBezTo>
                  <a:pt x="538638" y="5235970"/>
                  <a:pt x="562827" y="4937252"/>
                  <a:pt x="756340" y="4743739"/>
                </a:cubicBezTo>
                <a:close/>
                <a:moveTo>
                  <a:pt x="1981887" y="1"/>
                </a:moveTo>
                <a:lnTo>
                  <a:pt x="3583654" y="1"/>
                </a:lnTo>
                <a:lnTo>
                  <a:pt x="966751" y="2616902"/>
                </a:lnTo>
                <a:cubicBezTo>
                  <a:pt x="745593" y="2838060"/>
                  <a:pt x="387025" y="2838060"/>
                  <a:pt x="165868" y="2616902"/>
                </a:cubicBezTo>
                <a:lnTo>
                  <a:pt x="165868" y="2616903"/>
                </a:lnTo>
                <a:cubicBezTo>
                  <a:pt x="-55289" y="2395745"/>
                  <a:pt x="-55289" y="2037178"/>
                  <a:pt x="165868" y="1816020"/>
                </a:cubicBezTo>
                <a:close/>
                <a:moveTo>
                  <a:pt x="3740981" y="0"/>
                </a:moveTo>
                <a:lnTo>
                  <a:pt x="5342749" y="0"/>
                </a:lnTo>
                <a:lnTo>
                  <a:pt x="1220154" y="4122592"/>
                </a:lnTo>
                <a:cubicBezTo>
                  <a:pt x="1026642" y="4316105"/>
                  <a:pt x="727924" y="4340294"/>
                  <a:pt x="508110" y="4195159"/>
                </a:cubicBezTo>
                <a:lnTo>
                  <a:pt x="419272" y="4122592"/>
                </a:lnTo>
                <a:lnTo>
                  <a:pt x="346705" y="4033755"/>
                </a:lnTo>
                <a:cubicBezTo>
                  <a:pt x="201570" y="3813941"/>
                  <a:pt x="225759" y="3515222"/>
                  <a:pt x="419272" y="3321710"/>
                </a:cubicBez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9BBB75B1-BA93-47CA-BA7A-1661DCDF8CEE}" type="datetimeFigureOut">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41693887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7_Blank">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A0144266-CAD2-4FC0-A7A7-D5D97CD6156C}"/>
              </a:ext>
            </a:extLst>
          </p:cNvPr>
          <p:cNvSpPr>
            <a:spLocks noGrp="1"/>
          </p:cNvSpPr>
          <p:nvPr>
            <p:ph type="pic" sz="quarter" idx="20"/>
          </p:nvPr>
        </p:nvSpPr>
        <p:spPr>
          <a:xfrm>
            <a:off x="3071660" y="3501841"/>
            <a:ext cx="2842845" cy="2842845"/>
          </a:xfrm>
          <a:custGeom>
            <a:avLst/>
            <a:gdLst>
              <a:gd name="connsiteX0" fmla="*/ 1421423 w 2842845"/>
              <a:gd name="connsiteY0" fmla="*/ 0 h 2842845"/>
              <a:gd name="connsiteX1" fmla="*/ 2842845 w 2842845"/>
              <a:gd name="connsiteY1" fmla="*/ 1421423 h 2842845"/>
              <a:gd name="connsiteX2" fmla="*/ 1421423 w 2842845"/>
              <a:gd name="connsiteY2" fmla="*/ 2842845 h 2842845"/>
              <a:gd name="connsiteX3" fmla="*/ 0 w 2842845"/>
              <a:gd name="connsiteY3" fmla="*/ 1421423 h 2842845"/>
            </a:gdLst>
            <a:ahLst/>
            <a:cxnLst>
              <a:cxn ang="0">
                <a:pos x="connsiteX0" y="connsiteY0"/>
              </a:cxn>
              <a:cxn ang="0">
                <a:pos x="connsiteX1" y="connsiteY1"/>
              </a:cxn>
              <a:cxn ang="0">
                <a:pos x="connsiteX2" y="connsiteY2"/>
              </a:cxn>
              <a:cxn ang="0">
                <a:pos x="connsiteX3" y="connsiteY3"/>
              </a:cxn>
            </a:cxnLst>
            <a:rect l="l" t="t" r="r" b="b"/>
            <a:pathLst>
              <a:path w="2842845" h="2842845">
                <a:moveTo>
                  <a:pt x="1421423" y="0"/>
                </a:moveTo>
                <a:lnTo>
                  <a:pt x="2842845" y="1421423"/>
                </a:lnTo>
                <a:lnTo>
                  <a:pt x="1421423" y="2842845"/>
                </a:lnTo>
                <a:lnTo>
                  <a:pt x="0" y="1421423"/>
                </a:lnTo>
                <a:close/>
              </a:path>
            </a:pathLst>
          </a:custGeom>
          <a:solidFill>
            <a:schemeClr val="bg1">
              <a:lumMod val="95000"/>
            </a:schemeClr>
          </a:solidFill>
        </p:spPr>
        <p:txBody>
          <a:bodyPr wrap="square" rtlCol="0">
            <a:noAutofit/>
          </a:bodyPr>
          <a:lstStyle>
            <a:lvl1pPr>
              <a:defRPr sz="1400"/>
            </a:lvl1pPr>
          </a:lstStyle>
          <a:p>
            <a:pPr lvl="0"/>
            <a:endParaRPr lang="en-US" noProof="0"/>
          </a:p>
        </p:txBody>
      </p:sp>
      <p:sp>
        <p:nvSpPr>
          <p:cNvPr id="21" name="Picture Placeholder 20">
            <a:extLst>
              <a:ext uri="{FF2B5EF4-FFF2-40B4-BE49-F238E27FC236}">
                <a16:creationId xmlns:a16="http://schemas.microsoft.com/office/drawing/2014/main" id="{220CDAAD-E2C3-4414-89BF-989589A86D7F}"/>
              </a:ext>
            </a:extLst>
          </p:cNvPr>
          <p:cNvSpPr>
            <a:spLocks noGrp="1"/>
          </p:cNvSpPr>
          <p:nvPr>
            <p:ph type="pic" sz="quarter" idx="19"/>
          </p:nvPr>
        </p:nvSpPr>
        <p:spPr>
          <a:xfrm>
            <a:off x="4562420" y="1992011"/>
            <a:ext cx="2842845" cy="2842846"/>
          </a:xfrm>
          <a:custGeom>
            <a:avLst/>
            <a:gdLst>
              <a:gd name="connsiteX0" fmla="*/ 1421423 w 2842845"/>
              <a:gd name="connsiteY0" fmla="*/ 0 h 2842846"/>
              <a:gd name="connsiteX1" fmla="*/ 2842845 w 2842845"/>
              <a:gd name="connsiteY1" fmla="*/ 1421423 h 2842846"/>
              <a:gd name="connsiteX2" fmla="*/ 1421423 w 2842845"/>
              <a:gd name="connsiteY2" fmla="*/ 2842846 h 2842846"/>
              <a:gd name="connsiteX3" fmla="*/ 0 w 2842845"/>
              <a:gd name="connsiteY3" fmla="*/ 1421423 h 2842846"/>
            </a:gdLst>
            <a:ahLst/>
            <a:cxnLst>
              <a:cxn ang="0">
                <a:pos x="connsiteX0" y="connsiteY0"/>
              </a:cxn>
              <a:cxn ang="0">
                <a:pos x="connsiteX1" y="connsiteY1"/>
              </a:cxn>
              <a:cxn ang="0">
                <a:pos x="connsiteX2" y="connsiteY2"/>
              </a:cxn>
              <a:cxn ang="0">
                <a:pos x="connsiteX3" y="connsiteY3"/>
              </a:cxn>
            </a:cxnLst>
            <a:rect l="l" t="t" r="r" b="b"/>
            <a:pathLst>
              <a:path w="2842845" h="2842846">
                <a:moveTo>
                  <a:pt x="1421423" y="0"/>
                </a:moveTo>
                <a:lnTo>
                  <a:pt x="2842845" y="1421423"/>
                </a:lnTo>
                <a:lnTo>
                  <a:pt x="1421423" y="2842846"/>
                </a:lnTo>
                <a:lnTo>
                  <a:pt x="0" y="1421423"/>
                </a:lnTo>
                <a:close/>
              </a:path>
            </a:pathLst>
          </a:custGeom>
          <a:solidFill>
            <a:schemeClr val="bg1">
              <a:lumMod val="95000"/>
            </a:schemeClr>
          </a:solidFill>
        </p:spPr>
        <p:txBody>
          <a:bodyPr wrap="square" rtlCol="0">
            <a:noAutofit/>
          </a:bodyPr>
          <a:lstStyle>
            <a:lvl1pPr>
              <a:defRPr sz="1400"/>
            </a:lvl1pPr>
          </a:lstStyle>
          <a:p>
            <a:pPr lvl="0"/>
            <a:endParaRPr lang="en-US" noProof="0"/>
          </a:p>
        </p:txBody>
      </p:sp>
      <p:sp>
        <p:nvSpPr>
          <p:cNvPr id="22" name="Picture Placeholder 21">
            <a:extLst>
              <a:ext uri="{FF2B5EF4-FFF2-40B4-BE49-F238E27FC236}">
                <a16:creationId xmlns:a16="http://schemas.microsoft.com/office/drawing/2014/main" id="{C1FF679C-FFE5-4D68-993E-AF53A6A0A8F7}"/>
              </a:ext>
            </a:extLst>
          </p:cNvPr>
          <p:cNvSpPr>
            <a:spLocks noGrp="1"/>
          </p:cNvSpPr>
          <p:nvPr>
            <p:ph type="pic" sz="quarter" idx="18"/>
          </p:nvPr>
        </p:nvSpPr>
        <p:spPr>
          <a:xfrm>
            <a:off x="3071660" y="437114"/>
            <a:ext cx="2842845" cy="2842846"/>
          </a:xfrm>
          <a:custGeom>
            <a:avLst/>
            <a:gdLst>
              <a:gd name="connsiteX0" fmla="*/ 1421423 w 2842845"/>
              <a:gd name="connsiteY0" fmla="*/ 0 h 2842846"/>
              <a:gd name="connsiteX1" fmla="*/ 2842845 w 2842845"/>
              <a:gd name="connsiteY1" fmla="*/ 1421423 h 2842846"/>
              <a:gd name="connsiteX2" fmla="*/ 1421423 w 2842845"/>
              <a:gd name="connsiteY2" fmla="*/ 2842846 h 2842846"/>
              <a:gd name="connsiteX3" fmla="*/ 0 w 2842845"/>
              <a:gd name="connsiteY3" fmla="*/ 1421423 h 2842846"/>
            </a:gdLst>
            <a:ahLst/>
            <a:cxnLst>
              <a:cxn ang="0">
                <a:pos x="connsiteX0" y="connsiteY0"/>
              </a:cxn>
              <a:cxn ang="0">
                <a:pos x="connsiteX1" y="connsiteY1"/>
              </a:cxn>
              <a:cxn ang="0">
                <a:pos x="connsiteX2" y="connsiteY2"/>
              </a:cxn>
              <a:cxn ang="0">
                <a:pos x="connsiteX3" y="connsiteY3"/>
              </a:cxn>
            </a:cxnLst>
            <a:rect l="l" t="t" r="r" b="b"/>
            <a:pathLst>
              <a:path w="2842845" h="2842846">
                <a:moveTo>
                  <a:pt x="1421423" y="0"/>
                </a:moveTo>
                <a:lnTo>
                  <a:pt x="2842845" y="1421423"/>
                </a:lnTo>
                <a:lnTo>
                  <a:pt x="1421423" y="2842846"/>
                </a:lnTo>
                <a:lnTo>
                  <a:pt x="0" y="1421423"/>
                </a:lnTo>
                <a:close/>
              </a:path>
            </a:pathLst>
          </a:custGeom>
          <a:solidFill>
            <a:schemeClr val="bg1">
              <a:lumMod val="95000"/>
            </a:schemeClr>
          </a:solidFill>
        </p:spPr>
        <p:txBody>
          <a:bodyPr wrap="square" rtlCol="0">
            <a:noAutofit/>
          </a:bodyPr>
          <a:lstStyle>
            <a:lvl1pPr>
              <a:defRPr sz="1400"/>
            </a:lvl1pPr>
          </a:lstStyle>
          <a:p>
            <a:pPr lvl="0"/>
            <a:endParaRPr lang="en-US" noProof="0"/>
          </a:p>
        </p:txBody>
      </p:sp>
      <p:sp>
        <p:nvSpPr>
          <p:cNvPr id="24" name="Picture Placeholder 23">
            <a:extLst>
              <a:ext uri="{FF2B5EF4-FFF2-40B4-BE49-F238E27FC236}">
                <a16:creationId xmlns:a16="http://schemas.microsoft.com/office/drawing/2014/main" id="{F2358141-9E63-496D-A772-EE85CE291673}"/>
              </a:ext>
            </a:extLst>
          </p:cNvPr>
          <p:cNvSpPr>
            <a:spLocks noGrp="1"/>
          </p:cNvSpPr>
          <p:nvPr>
            <p:ph type="pic" sz="quarter" idx="17"/>
          </p:nvPr>
        </p:nvSpPr>
        <p:spPr>
          <a:xfrm>
            <a:off x="0" y="1927874"/>
            <a:ext cx="4423746" cy="2926051"/>
          </a:xfrm>
          <a:custGeom>
            <a:avLst/>
            <a:gdLst>
              <a:gd name="connsiteX0" fmla="*/ 0 w 4423746"/>
              <a:gd name="connsiteY0" fmla="*/ 0 h 2926051"/>
              <a:gd name="connsiteX1" fmla="*/ 2961569 w 4423746"/>
              <a:gd name="connsiteY1" fmla="*/ 0 h 2926051"/>
              <a:gd name="connsiteX2" fmla="*/ 4423746 w 4423746"/>
              <a:gd name="connsiteY2" fmla="*/ 1463026 h 2926051"/>
              <a:gd name="connsiteX3" fmla="*/ 2961569 w 4423746"/>
              <a:gd name="connsiteY3" fmla="*/ 2926051 h 2926051"/>
              <a:gd name="connsiteX4" fmla="*/ 0 w 4423746"/>
              <a:gd name="connsiteY4" fmla="*/ 2926051 h 2926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3746" h="2926051">
                <a:moveTo>
                  <a:pt x="0" y="0"/>
                </a:moveTo>
                <a:lnTo>
                  <a:pt x="2961569" y="0"/>
                </a:lnTo>
                <a:lnTo>
                  <a:pt x="4423746" y="1463026"/>
                </a:lnTo>
                <a:lnTo>
                  <a:pt x="2961569" y="2926051"/>
                </a:lnTo>
                <a:lnTo>
                  <a:pt x="0" y="2926051"/>
                </a:lnTo>
                <a:close/>
              </a:path>
            </a:pathLst>
          </a:custGeom>
          <a:solidFill>
            <a:schemeClr val="bg1">
              <a:lumMod val="95000"/>
            </a:schemeClr>
          </a:solidFill>
        </p:spPr>
        <p:txBody>
          <a:bodyPr wrap="square" rtlCol="0">
            <a:noAutofit/>
          </a:bodyPr>
          <a:lstStyle>
            <a:lvl1pPr>
              <a:defRPr sz="1400"/>
            </a:lvl1pPr>
          </a:lstStyle>
          <a:p>
            <a:pPr lvl="0"/>
            <a:endParaRPr lang="en-US" noProof="0"/>
          </a:p>
        </p:txBody>
      </p:sp>
      <p:sp>
        <p:nvSpPr>
          <p:cNvPr id="3" name="Date Placeholder 1">
            <a:extLst>
              <a:ext uri="{FF2B5EF4-FFF2-40B4-BE49-F238E27FC236}">
                <a16:creationId xmlns:a16="http://schemas.microsoft.com/office/drawing/2014/main" id="{719BE540-7834-4140-9C6C-CC1B42A33F3E}"/>
              </a:ext>
            </a:extLst>
          </p:cNvPr>
          <p:cNvSpPr>
            <a:spLocks noGrp="1"/>
          </p:cNvSpPr>
          <p:nvPr>
            <p:ph type="dt" sz="half" idx="14"/>
          </p:nvPr>
        </p:nvSpPr>
        <p:spPr/>
        <p:txBody>
          <a:bodyPr/>
          <a:lstStyle>
            <a:lvl1pPr>
              <a:defRPr/>
            </a:lvl1pPr>
          </a:lstStyle>
          <a:p>
            <a:pPr>
              <a:defRPr/>
            </a:pPr>
            <a:fld id="{E9AE9C54-175A-42C9-B61C-D3BDAB0C932D}" type="datetime1">
              <a:rPr lang="en-US"/>
              <a:pPr>
                <a:defRPr/>
              </a:pPr>
              <a:t>9/25/2024</a:t>
            </a:fld>
            <a:endParaRPr lang="en-US"/>
          </a:p>
        </p:txBody>
      </p:sp>
      <p:sp>
        <p:nvSpPr>
          <p:cNvPr id="4" name="Footer Placeholder 2">
            <a:extLst>
              <a:ext uri="{FF2B5EF4-FFF2-40B4-BE49-F238E27FC236}">
                <a16:creationId xmlns:a16="http://schemas.microsoft.com/office/drawing/2014/main" id="{71B23F58-4D7D-481D-A2F3-A805BB666716}"/>
              </a:ext>
            </a:extLst>
          </p:cNvPr>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6664519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59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F3DD341-E0D9-4CE6-AE5F-FA861CFA4E85}"/>
              </a:ext>
            </a:extLst>
          </p:cNvPr>
          <p:cNvSpPr>
            <a:spLocks noGrp="1"/>
          </p:cNvSpPr>
          <p:nvPr>
            <p:ph type="pic" sz="quarter" idx="13"/>
          </p:nvPr>
        </p:nvSpPr>
        <p:spPr>
          <a:xfrm>
            <a:off x="6548839" y="0"/>
            <a:ext cx="5650783" cy="6857998"/>
          </a:xfrm>
          <a:custGeom>
            <a:avLst/>
            <a:gdLst>
              <a:gd name="connsiteX0" fmla="*/ 1162437 w 5650783"/>
              <a:gd name="connsiteY0" fmla="*/ 0 h 6857998"/>
              <a:gd name="connsiteX1" fmla="*/ 5650783 w 5650783"/>
              <a:gd name="connsiteY1" fmla="*/ 0 h 6857998"/>
              <a:gd name="connsiteX2" fmla="*/ 5650783 w 5650783"/>
              <a:gd name="connsiteY2" fmla="*/ 1628447 h 6857998"/>
              <a:gd name="connsiteX3" fmla="*/ 5643162 w 5650783"/>
              <a:gd name="connsiteY3" fmla="*/ 1628062 h 6857998"/>
              <a:gd name="connsiteX4" fmla="*/ 3842225 w 5650783"/>
              <a:gd name="connsiteY4" fmla="*/ 3428999 h 6857998"/>
              <a:gd name="connsiteX5" fmla="*/ 5643162 w 5650783"/>
              <a:gd name="connsiteY5" fmla="*/ 5229936 h 6857998"/>
              <a:gd name="connsiteX6" fmla="*/ 5650783 w 5650783"/>
              <a:gd name="connsiteY6" fmla="*/ 5229551 h 6857998"/>
              <a:gd name="connsiteX7" fmla="*/ 5650783 w 5650783"/>
              <a:gd name="connsiteY7" fmla="*/ 6857998 h 6857998"/>
              <a:gd name="connsiteX8" fmla="*/ 1162437 w 5650783"/>
              <a:gd name="connsiteY8" fmla="*/ 6857998 h 6857998"/>
              <a:gd name="connsiteX9" fmla="*/ 1121097 w 5650783"/>
              <a:gd name="connsiteY9" fmla="*/ 6805393 h 6857998"/>
              <a:gd name="connsiteX10" fmla="*/ 0 w 5650783"/>
              <a:gd name="connsiteY10" fmla="*/ 3428999 h 6857998"/>
              <a:gd name="connsiteX11" fmla="*/ 1121097 w 5650783"/>
              <a:gd name="connsiteY11" fmla="*/ 5260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50783" h="6857998">
                <a:moveTo>
                  <a:pt x="1162437" y="0"/>
                </a:moveTo>
                <a:lnTo>
                  <a:pt x="5650783" y="0"/>
                </a:lnTo>
                <a:lnTo>
                  <a:pt x="5650783" y="1628447"/>
                </a:lnTo>
                <a:lnTo>
                  <a:pt x="5643162" y="1628062"/>
                </a:lnTo>
                <a:cubicBezTo>
                  <a:pt x="4648532" y="1628062"/>
                  <a:pt x="3842225" y="2434369"/>
                  <a:pt x="3842225" y="3428999"/>
                </a:cubicBezTo>
                <a:cubicBezTo>
                  <a:pt x="3842225" y="4423629"/>
                  <a:pt x="4648532" y="5229936"/>
                  <a:pt x="5643162" y="5229936"/>
                </a:cubicBezTo>
                <a:lnTo>
                  <a:pt x="5650783" y="5229551"/>
                </a:lnTo>
                <a:lnTo>
                  <a:pt x="5650783" y="6857998"/>
                </a:lnTo>
                <a:lnTo>
                  <a:pt x="1162437" y="6857998"/>
                </a:lnTo>
                <a:lnTo>
                  <a:pt x="1121097" y="6805393"/>
                </a:lnTo>
                <a:cubicBezTo>
                  <a:pt x="416976" y="5863872"/>
                  <a:pt x="0" y="4695131"/>
                  <a:pt x="0" y="3428999"/>
                </a:cubicBezTo>
                <a:cubicBezTo>
                  <a:pt x="0" y="2162867"/>
                  <a:pt x="416976" y="994125"/>
                  <a:pt x="1121097" y="52605"/>
                </a:cubicBez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96A793C6-7108-4AC2-A1CC-78FFC2F8B960}" type="datetime1">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7963077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60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D89FF47-DECB-4CC3-A80E-74AD99DC399D}"/>
              </a:ext>
            </a:extLst>
          </p:cNvPr>
          <p:cNvSpPr>
            <a:spLocks noGrp="1"/>
          </p:cNvSpPr>
          <p:nvPr>
            <p:ph type="pic" sz="quarter" idx="13"/>
          </p:nvPr>
        </p:nvSpPr>
        <p:spPr>
          <a:xfrm>
            <a:off x="1" y="0"/>
            <a:ext cx="5650783" cy="6857998"/>
          </a:xfrm>
          <a:custGeom>
            <a:avLst/>
            <a:gdLst>
              <a:gd name="connsiteX0" fmla="*/ 0 w 5650783"/>
              <a:gd name="connsiteY0" fmla="*/ 0 h 6857998"/>
              <a:gd name="connsiteX1" fmla="*/ 4488346 w 5650783"/>
              <a:gd name="connsiteY1" fmla="*/ 0 h 6857998"/>
              <a:gd name="connsiteX2" fmla="*/ 4529686 w 5650783"/>
              <a:gd name="connsiteY2" fmla="*/ 52605 h 6857998"/>
              <a:gd name="connsiteX3" fmla="*/ 5650783 w 5650783"/>
              <a:gd name="connsiteY3" fmla="*/ 3428999 h 6857998"/>
              <a:gd name="connsiteX4" fmla="*/ 4529686 w 5650783"/>
              <a:gd name="connsiteY4" fmla="*/ 6805393 h 6857998"/>
              <a:gd name="connsiteX5" fmla="*/ 4488346 w 5650783"/>
              <a:gd name="connsiteY5" fmla="*/ 6857998 h 6857998"/>
              <a:gd name="connsiteX6" fmla="*/ 0 w 5650783"/>
              <a:gd name="connsiteY6" fmla="*/ 6857998 h 6857998"/>
              <a:gd name="connsiteX7" fmla="*/ 0 w 5650783"/>
              <a:gd name="connsiteY7" fmla="*/ 5229551 h 6857998"/>
              <a:gd name="connsiteX8" fmla="*/ 7621 w 5650783"/>
              <a:gd name="connsiteY8" fmla="*/ 5229936 h 6857998"/>
              <a:gd name="connsiteX9" fmla="*/ 1808558 w 5650783"/>
              <a:gd name="connsiteY9" fmla="*/ 3428999 h 6857998"/>
              <a:gd name="connsiteX10" fmla="*/ 7621 w 5650783"/>
              <a:gd name="connsiteY10" fmla="*/ 1628062 h 6857998"/>
              <a:gd name="connsiteX11" fmla="*/ 0 w 5650783"/>
              <a:gd name="connsiteY11" fmla="*/ 1628447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50783" h="6857998">
                <a:moveTo>
                  <a:pt x="0" y="0"/>
                </a:moveTo>
                <a:lnTo>
                  <a:pt x="4488346" y="0"/>
                </a:lnTo>
                <a:lnTo>
                  <a:pt x="4529686" y="52605"/>
                </a:lnTo>
                <a:cubicBezTo>
                  <a:pt x="5233807" y="994125"/>
                  <a:pt x="5650783" y="2162867"/>
                  <a:pt x="5650783" y="3428999"/>
                </a:cubicBezTo>
                <a:cubicBezTo>
                  <a:pt x="5650783" y="4695131"/>
                  <a:pt x="5233807" y="5863872"/>
                  <a:pt x="4529686" y="6805393"/>
                </a:cubicBezTo>
                <a:lnTo>
                  <a:pt x="4488346" y="6857998"/>
                </a:lnTo>
                <a:lnTo>
                  <a:pt x="0" y="6857998"/>
                </a:lnTo>
                <a:lnTo>
                  <a:pt x="0" y="5229551"/>
                </a:lnTo>
                <a:lnTo>
                  <a:pt x="7621" y="5229936"/>
                </a:lnTo>
                <a:cubicBezTo>
                  <a:pt x="1002251" y="5229936"/>
                  <a:pt x="1808558" y="4423629"/>
                  <a:pt x="1808558" y="3428999"/>
                </a:cubicBezTo>
                <a:cubicBezTo>
                  <a:pt x="1808558" y="2434369"/>
                  <a:pt x="1002251" y="1628062"/>
                  <a:pt x="7621" y="1628062"/>
                </a:cubicBezTo>
                <a:lnTo>
                  <a:pt x="0" y="1628447"/>
                </a:ln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96A793C6-7108-4AC2-A1CC-78FFC2F8B960}" type="datetime1">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9201167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1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AAEA323-A7A7-4FAE-A961-244C67750FF9}"/>
              </a:ext>
            </a:extLst>
          </p:cNvPr>
          <p:cNvSpPr>
            <a:spLocks noGrp="1"/>
          </p:cNvSpPr>
          <p:nvPr>
            <p:ph type="pic" sz="quarter" idx="20"/>
          </p:nvPr>
        </p:nvSpPr>
        <p:spPr>
          <a:xfrm>
            <a:off x="7314757" y="1057970"/>
            <a:ext cx="3844694" cy="4512261"/>
          </a:xfrm>
          <a:custGeom>
            <a:avLst/>
            <a:gdLst>
              <a:gd name="connsiteX0" fmla="*/ 0 w 3844694"/>
              <a:gd name="connsiteY0" fmla="*/ 0 h 4512261"/>
              <a:gd name="connsiteX1" fmla="*/ 3844694 w 3844694"/>
              <a:gd name="connsiteY1" fmla="*/ 0 h 4512261"/>
              <a:gd name="connsiteX2" fmla="*/ 3844694 w 3844694"/>
              <a:gd name="connsiteY2" fmla="*/ 4512261 h 4512261"/>
              <a:gd name="connsiteX3" fmla="*/ 0 w 3844694"/>
              <a:gd name="connsiteY3" fmla="*/ 4512261 h 4512261"/>
            </a:gdLst>
            <a:ahLst/>
            <a:cxnLst>
              <a:cxn ang="0">
                <a:pos x="connsiteX0" y="connsiteY0"/>
              </a:cxn>
              <a:cxn ang="0">
                <a:pos x="connsiteX1" y="connsiteY1"/>
              </a:cxn>
              <a:cxn ang="0">
                <a:pos x="connsiteX2" y="connsiteY2"/>
              </a:cxn>
              <a:cxn ang="0">
                <a:pos x="connsiteX3" y="connsiteY3"/>
              </a:cxn>
            </a:cxnLst>
            <a:rect l="l" t="t" r="r" b="b"/>
            <a:pathLst>
              <a:path w="3844694" h="4512261">
                <a:moveTo>
                  <a:pt x="0" y="0"/>
                </a:moveTo>
                <a:lnTo>
                  <a:pt x="3844694" y="0"/>
                </a:lnTo>
                <a:lnTo>
                  <a:pt x="3844694" y="4512261"/>
                </a:lnTo>
                <a:lnTo>
                  <a:pt x="0" y="4512261"/>
                </a:ln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13" name="Picture Placeholder 12">
            <a:extLst>
              <a:ext uri="{FF2B5EF4-FFF2-40B4-BE49-F238E27FC236}">
                <a16:creationId xmlns:a16="http://schemas.microsoft.com/office/drawing/2014/main" id="{1C7A693D-7131-472D-A4F8-1B1BA2327F07}"/>
              </a:ext>
            </a:extLst>
          </p:cNvPr>
          <p:cNvSpPr>
            <a:spLocks noGrp="1"/>
          </p:cNvSpPr>
          <p:nvPr>
            <p:ph type="pic" sz="quarter" idx="21"/>
          </p:nvPr>
        </p:nvSpPr>
        <p:spPr>
          <a:xfrm>
            <a:off x="6028731" y="3195629"/>
            <a:ext cx="3940878" cy="2656029"/>
          </a:xfrm>
          <a:custGeom>
            <a:avLst/>
            <a:gdLst>
              <a:gd name="connsiteX0" fmla="*/ 0 w 3940878"/>
              <a:gd name="connsiteY0" fmla="*/ 0 h 2656029"/>
              <a:gd name="connsiteX1" fmla="*/ 3940878 w 3940878"/>
              <a:gd name="connsiteY1" fmla="*/ 0 h 2656029"/>
              <a:gd name="connsiteX2" fmla="*/ 3940878 w 3940878"/>
              <a:gd name="connsiteY2" fmla="*/ 2656029 h 2656029"/>
              <a:gd name="connsiteX3" fmla="*/ 0 w 3940878"/>
              <a:gd name="connsiteY3" fmla="*/ 2656029 h 2656029"/>
            </a:gdLst>
            <a:ahLst/>
            <a:cxnLst>
              <a:cxn ang="0">
                <a:pos x="connsiteX0" y="connsiteY0"/>
              </a:cxn>
              <a:cxn ang="0">
                <a:pos x="connsiteX1" y="connsiteY1"/>
              </a:cxn>
              <a:cxn ang="0">
                <a:pos x="connsiteX2" y="connsiteY2"/>
              </a:cxn>
              <a:cxn ang="0">
                <a:pos x="connsiteX3" y="connsiteY3"/>
              </a:cxn>
            </a:cxnLst>
            <a:rect l="l" t="t" r="r" b="b"/>
            <a:pathLst>
              <a:path w="3940878" h="2656029">
                <a:moveTo>
                  <a:pt x="0" y="0"/>
                </a:moveTo>
                <a:lnTo>
                  <a:pt x="3940878" y="0"/>
                </a:lnTo>
                <a:lnTo>
                  <a:pt x="3940878" y="2656029"/>
                </a:lnTo>
                <a:lnTo>
                  <a:pt x="0" y="2656029"/>
                </a:ln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96A793C6-7108-4AC2-A1CC-78FFC2F8B960}" type="datetime1">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3375524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6C5A09-B5D4-5092-F1AC-2749D5E15586}"/>
              </a:ext>
            </a:extLst>
          </p:cNvPr>
          <p:cNvSpPr>
            <a:spLocks noGrp="1"/>
          </p:cNvSpPr>
          <p:nvPr>
            <p:ph type="dt" sz="half" idx="10"/>
          </p:nvPr>
        </p:nvSpPr>
        <p:spPr/>
        <p:txBody>
          <a:bodyPr/>
          <a:lstStyle/>
          <a:p>
            <a:fld id="{CE0C846E-A752-43C6-8FE3-00F95201CC2B}" type="datetimeFigureOut">
              <a:rPr lang="en-US" smtClean="0"/>
              <a:t>9/25/2024</a:t>
            </a:fld>
            <a:endParaRPr lang="en-US"/>
          </a:p>
        </p:txBody>
      </p:sp>
      <p:sp>
        <p:nvSpPr>
          <p:cNvPr id="3" name="Footer Placeholder 2">
            <a:extLst>
              <a:ext uri="{FF2B5EF4-FFF2-40B4-BE49-F238E27FC236}">
                <a16:creationId xmlns:a16="http://schemas.microsoft.com/office/drawing/2014/main" id="{549695BF-A877-7C49-6CC5-D13AAEDA0E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805932-7850-403D-DC33-30D344696798}"/>
              </a:ext>
            </a:extLst>
          </p:cNvPr>
          <p:cNvSpPr>
            <a:spLocks noGrp="1"/>
          </p:cNvSpPr>
          <p:nvPr>
            <p:ph type="sldNum" sz="quarter" idx="12"/>
          </p:nvPr>
        </p:nvSpPr>
        <p:spPr/>
        <p:txBody>
          <a:bodyPr/>
          <a:lstStyle/>
          <a:p>
            <a:fld id="{F39A8847-5A4B-48E4-8E3D-66B1E18974CF}" type="slidenum">
              <a:rPr lang="en-US" smtClean="0"/>
              <a:t>‹#›</a:t>
            </a:fld>
            <a:endParaRPr lang="en-US"/>
          </a:p>
        </p:txBody>
      </p:sp>
    </p:spTree>
    <p:extLst>
      <p:ext uri="{BB962C8B-B14F-4D97-AF65-F5344CB8AC3E}">
        <p14:creationId xmlns:p14="http://schemas.microsoft.com/office/powerpoint/2010/main" val="17690796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4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134B090-E8FB-4F43-A23D-589B6F190040}"/>
              </a:ext>
            </a:extLst>
          </p:cNvPr>
          <p:cNvSpPr>
            <a:spLocks noGrp="1"/>
          </p:cNvSpPr>
          <p:nvPr>
            <p:ph type="pic" sz="quarter" idx="21"/>
          </p:nvPr>
        </p:nvSpPr>
        <p:spPr>
          <a:xfrm>
            <a:off x="-2" y="2"/>
            <a:ext cx="6102882" cy="6281789"/>
          </a:xfrm>
          <a:custGeom>
            <a:avLst/>
            <a:gdLst>
              <a:gd name="connsiteX0" fmla="*/ 0 w 6102882"/>
              <a:gd name="connsiteY0" fmla="*/ 0 h 6281789"/>
              <a:gd name="connsiteX1" fmla="*/ 4831453 w 6102882"/>
              <a:gd name="connsiteY1" fmla="*/ 0 h 6281789"/>
              <a:gd name="connsiteX2" fmla="*/ 5380549 w 6102882"/>
              <a:gd name="connsiteY2" fmla="*/ 710138 h 6281789"/>
              <a:gd name="connsiteX3" fmla="*/ 4760375 w 6102882"/>
              <a:gd name="connsiteY3" fmla="*/ 5559457 h 6281789"/>
              <a:gd name="connsiteX4" fmla="*/ 141377 w 6102882"/>
              <a:gd name="connsiteY4" fmla="*/ 5207978 h 6281789"/>
              <a:gd name="connsiteX5" fmla="*/ 0 w 6102882"/>
              <a:gd name="connsiteY5" fmla="*/ 5043047 h 628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2882" h="6281789">
                <a:moveTo>
                  <a:pt x="0" y="0"/>
                </a:moveTo>
                <a:lnTo>
                  <a:pt x="4831453" y="0"/>
                </a:lnTo>
                <a:lnTo>
                  <a:pt x="5380549" y="710138"/>
                </a:lnTo>
                <a:cubicBezTo>
                  <a:pt x="6548395" y="2220496"/>
                  <a:pt x="6270733" y="4391610"/>
                  <a:pt x="4760375" y="5559457"/>
                </a:cubicBezTo>
                <a:cubicBezTo>
                  <a:pt x="3344413" y="6654313"/>
                  <a:pt x="1347710" y="6478701"/>
                  <a:pt x="141377" y="5207978"/>
                </a:cubicBezTo>
                <a:lnTo>
                  <a:pt x="0" y="5043047"/>
                </a:ln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96A793C6-7108-4AC2-A1CC-78FFC2F8B960}" type="datetime1">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24334759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9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39EF103-212C-4707-A121-50ECC300C5B5}"/>
              </a:ext>
            </a:extLst>
          </p:cNvPr>
          <p:cNvSpPr>
            <a:spLocks noGrp="1"/>
          </p:cNvSpPr>
          <p:nvPr>
            <p:ph type="pic" sz="quarter" idx="20"/>
          </p:nvPr>
        </p:nvSpPr>
        <p:spPr>
          <a:xfrm>
            <a:off x="5442554" y="2"/>
            <a:ext cx="6749446" cy="6071199"/>
          </a:xfrm>
          <a:custGeom>
            <a:avLst/>
            <a:gdLst>
              <a:gd name="connsiteX0" fmla="*/ 221806 w 6749446"/>
              <a:gd name="connsiteY0" fmla="*/ 0 h 6071199"/>
              <a:gd name="connsiteX1" fmla="*/ 6749446 w 6749446"/>
              <a:gd name="connsiteY1" fmla="*/ 0 h 6071199"/>
              <a:gd name="connsiteX2" fmla="*/ 6749446 w 6749446"/>
              <a:gd name="connsiteY2" fmla="*/ 4742292 h 6071199"/>
              <a:gd name="connsiteX3" fmla="*/ 5247240 w 6749446"/>
              <a:gd name="connsiteY3" fmla="*/ 5725973 h 6071199"/>
              <a:gd name="connsiteX4" fmla="*/ 2324430 w 6749446"/>
              <a:gd name="connsiteY4" fmla="*/ 5116316 h 6071199"/>
              <a:gd name="connsiteX5" fmla="*/ 345226 w 6749446"/>
              <a:gd name="connsiteY5" fmla="*/ 2093821 h 6071199"/>
              <a:gd name="connsiteX6" fmla="*/ 164892 w 6749446"/>
              <a:gd name="connsiteY6" fmla="*/ 119308 h 607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9446" h="6071199">
                <a:moveTo>
                  <a:pt x="221806" y="0"/>
                </a:moveTo>
                <a:lnTo>
                  <a:pt x="6749446" y="0"/>
                </a:lnTo>
                <a:lnTo>
                  <a:pt x="6749446" y="4742292"/>
                </a:lnTo>
                <a:lnTo>
                  <a:pt x="5247240" y="5725973"/>
                </a:lnTo>
                <a:cubicBezTo>
                  <a:pt x="4271774" y="6364732"/>
                  <a:pt x="2963190" y="6091779"/>
                  <a:pt x="2324430" y="5116316"/>
                </a:cubicBezTo>
                <a:lnTo>
                  <a:pt x="345226" y="2093821"/>
                </a:lnTo>
                <a:cubicBezTo>
                  <a:pt x="-53999" y="1484156"/>
                  <a:pt x="-97084" y="744365"/>
                  <a:pt x="164892" y="119308"/>
                </a:cubicBez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96A793C6-7108-4AC2-A1CC-78FFC2F8B960}" type="datetime1">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15684482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1">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953188DC-3A67-40B2-849A-612769CB3074}"/>
              </a:ext>
            </a:extLst>
          </p:cNvPr>
          <p:cNvSpPr>
            <a:spLocks noGrp="1"/>
          </p:cNvSpPr>
          <p:nvPr>
            <p:ph type="pic" sz="quarter" idx="20"/>
          </p:nvPr>
        </p:nvSpPr>
        <p:spPr>
          <a:xfrm>
            <a:off x="0" y="0"/>
            <a:ext cx="60579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95000"/>
            </a:schemeClr>
          </a:solidFill>
          <a:ln>
            <a:noFill/>
          </a:ln>
        </p:spPr>
        <p:txBody>
          <a:bodyPr wrap="square">
            <a:noAutofit/>
          </a:bodyPr>
          <a:lstStyle>
            <a:lvl1pPr>
              <a:defRPr sz="1200"/>
            </a:lvl1pPr>
          </a:lstStyle>
          <a:p>
            <a:endParaRPr lang="en-US"/>
          </a:p>
        </p:txBody>
      </p:sp>
    </p:spTree>
    <p:extLst>
      <p:ext uri="{BB962C8B-B14F-4D97-AF65-F5344CB8AC3E}">
        <p14:creationId xmlns:p14="http://schemas.microsoft.com/office/powerpoint/2010/main" val="39222855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_39">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ABCAD9B-86CF-46D0-B07C-1230F9BE63B7}"/>
              </a:ext>
            </a:extLst>
          </p:cNvPr>
          <p:cNvSpPr>
            <a:spLocks noGrp="1"/>
          </p:cNvSpPr>
          <p:nvPr>
            <p:ph type="pic" sz="quarter" idx="13"/>
          </p:nvPr>
        </p:nvSpPr>
        <p:spPr>
          <a:xfrm>
            <a:off x="717885" y="-19094"/>
            <a:ext cx="10756230" cy="6877094"/>
          </a:xfrm>
          <a:custGeom>
            <a:avLst/>
            <a:gdLst>
              <a:gd name="connsiteX0" fmla="*/ 1251587 w 10756230"/>
              <a:gd name="connsiteY0" fmla="*/ 0 h 6877094"/>
              <a:gd name="connsiteX1" fmla="*/ 9504643 w 10756230"/>
              <a:gd name="connsiteY1" fmla="*/ 0 h 6877094"/>
              <a:gd name="connsiteX2" fmla="*/ 9528130 w 10756230"/>
              <a:gd name="connsiteY2" fmla="*/ 27114 h 6877094"/>
              <a:gd name="connsiteX3" fmla="*/ 10756230 w 10756230"/>
              <a:gd name="connsiteY3" fmla="*/ 3448095 h 6877094"/>
              <a:gd name="connsiteX4" fmla="*/ 9528130 w 10756230"/>
              <a:gd name="connsiteY4" fmla="*/ 6869076 h 6877094"/>
              <a:gd name="connsiteX5" fmla="*/ 9521185 w 10756230"/>
              <a:gd name="connsiteY5" fmla="*/ 6877094 h 6877094"/>
              <a:gd name="connsiteX6" fmla="*/ 1235045 w 10756230"/>
              <a:gd name="connsiteY6" fmla="*/ 6877094 h 6877094"/>
              <a:gd name="connsiteX7" fmla="*/ 1228100 w 10756230"/>
              <a:gd name="connsiteY7" fmla="*/ 6869076 h 6877094"/>
              <a:gd name="connsiteX8" fmla="*/ 0 w 10756230"/>
              <a:gd name="connsiteY8" fmla="*/ 3448095 h 6877094"/>
              <a:gd name="connsiteX9" fmla="*/ 1228100 w 10756230"/>
              <a:gd name="connsiteY9" fmla="*/ 27114 h 6877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56230" h="6877094">
                <a:moveTo>
                  <a:pt x="1251587" y="0"/>
                </a:moveTo>
                <a:lnTo>
                  <a:pt x="9504643" y="0"/>
                </a:lnTo>
                <a:lnTo>
                  <a:pt x="9528130" y="27114"/>
                </a:lnTo>
                <a:cubicBezTo>
                  <a:pt x="10295350" y="956770"/>
                  <a:pt x="10756230" y="2148610"/>
                  <a:pt x="10756230" y="3448095"/>
                </a:cubicBezTo>
                <a:cubicBezTo>
                  <a:pt x="10756230" y="4747580"/>
                  <a:pt x="10295350" y="5939420"/>
                  <a:pt x="9528130" y="6869076"/>
                </a:cubicBezTo>
                <a:lnTo>
                  <a:pt x="9521185" y="6877094"/>
                </a:lnTo>
                <a:lnTo>
                  <a:pt x="1235045" y="6877094"/>
                </a:lnTo>
                <a:lnTo>
                  <a:pt x="1228100" y="6869076"/>
                </a:lnTo>
                <a:cubicBezTo>
                  <a:pt x="460880" y="5939420"/>
                  <a:pt x="0" y="4747580"/>
                  <a:pt x="0" y="3448095"/>
                </a:cubicBezTo>
                <a:cubicBezTo>
                  <a:pt x="0" y="2148610"/>
                  <a:pt x="460880" y="956770"/>
                  <a:pt x="1228100" y="27114"/>
                </a:cubicBez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 name="Date Placeholder 1">
            <a:extLst>
              <a:ext uri="{FF2B5EF4-FFF2-40B4-BE49-F238E27FC236}">
                <a16:creationId xmlns:a16="http://schemas.microsoft.com/office/drawing/2014/main" id="{94BDE76E-FB4E-408B-8B67-F57B56022ABD}"/>
              </a:ext>
            </a:extLst>
          </p:cNvPr>
          <p:cNvSpPr>
            <a:spLocks noGrp="1"/>
          </p:cNvSpPr>
          <p:nvPr>
            <p:ph type="dt" sz="half" idx="14"/>
          </p:nvPr>
        </p:nvSpPr>
        <p:spPr/>
        <p:txBody>
          <a:bodyPr/>
          <a:lstStyle>
            <a:lvl1pPr>
              <a:defRPr/>
            </a:lvl1pPr>
          </a:lstStyle>
          <a:p>
            <a:pPr>
              <a:defRPr/>
            </a:pPr>
            <a:fld id="{31ABD980-767E-4D83-9D91-DD0F7152BDED}" type="datetime1">
              <a:rPr lang="en-US"/>
              <a:pPr>
                <a:defRPr/>
              </a:pPr>
              <a:t>9/25/2024</a:t>
            </a:fld>
            <a:endParaRPr lang="en-US"/>
          </a:p>
        </p:txBody>
      </p:sp>
      <p:sp>
        <p:nvSpPr>
          <p:cNvPr id="4" name="Footer Placeholder 2">
            <a:extLst>
              <a:ext uri="{FF2B5EF4-FFF2-40B4-BE49-F238E27FC236}">
                <a16:creationId xmlns:a16="http://schemas.microsoft.com/office/drawing/2014/main" id="{DB37C975-0AB8-4CFB-94A6-EE61C7EC3589}"/>
              </a:ext>
            </a:extLst>
          </p:cNvPr>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34899970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_39">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50867D7-96D6-4CF8-AD84-CB0CC06133C4}"/>
              </a:ext>
            </a:extLst>
          </p:cNvPr>
          <p:cNvSpPr>
            <a:spLocks noGrp="1"/>
          </p:cNvSpPr>
          <p:nvPr>
            <p:ph type="pic" sz="quarter" idx="20"/>
          </p:nvPr>
        </p:nvSpPr>
        <p:spPr>
          <a:xfrm>
            <a:off x="4693185" y="0"/>
            <a:ext cx="7498814" cy="6858000"/>
          </a:xfrm>
          <a:custGeom>
            <a:avLst/>
            <a:gdLst>
              <a:gd name="connsiteX0" fmla="*/ 2584877 w 7498814"/>
              <a:gd name="connsiteY0" fmla="*/ 0 h 6858000"/>
              <a:gd name="connsiteX1" fmla="*/ 7498814 w 7498814"/>
              <a:gd name="connsiteY1" fmla="*/ 0 h 6858000"/>
              <a:gd name="connsiteX2" fmla="*/ 7498814 w 7498814"/>
              <a:gd name="connsiteY2" fmla="*/ 6857999 h 6858000"/>
              <a:gd name="connsiteX3" fmla="*/ 7496391 w 7498814"/>
              <a:gd name="connsiteY3" fmla="*/ 6858000 h 6858000"/>
              <a:gd name="connsiteX4" fmla="*/ 0 w 749881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8814" h="6858000">
                <a:moveTo>
                  <a:pt x="2584877" y="0"/>
                </a:moveTo>
                <a:lnTo>
                  <a:pt x="7498814" y="0"/>
                </a:lnTo>
                <a:lnTo>
                  <a:pt x="7498814" y="6857999"/>
                </a:lnTo>
                <a:lnTo>
                  <a:pt x="7496391" y="6858000"/>
                </a:lnTo>
                <a:lnTo>
                  <a:pt x="0" y="6858000"/>
                </a:ln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31ABD980-767E-4D83-9D91-DD0F7152BDED}" type="datetime1">
              <a:rPr lang="en-US" smtClean="0"/>
              <a:t>9/25/2024</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010962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39">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0537964-8B91-4510-A712-2DDE8B1264BF}"/>
              </a:ext>
            </a:extLst>
          </p:cNvPr>
          <p:cNvSpPr>
            <a:spLocks noGrp="1"/>
          </p:cNvSpPr>
          <p:nvPr>
            <p:ph type="pic" sz="quarter" idx="20"/>
          </p:nvPr>
        </p:nvSpPr>
        <p:spPr>
          <a:xfrm>
            <a:off x="6089119" y="4"/>
            <a:ext cx="6102883" cy="6281789"/>
          </a:xfrm>
          <a:custGeom>
            <a:avLst/>
            <a:gdLst>
              <a:gd name="connsiteX0" fmla="*/ 1271430 w 6102883"/>
              <a:gd name="connsiteY0" fmla="*/ 0 h 6281789"/>
              <a:gd name="connsiteX1" fmla="*/ 6102883 w 6102883"/>
              <a:gd name="connsiteY1" fmla="*/ 0 h 6281789"/>
              <a:gd name="connsiteX2" fmla="*/ 6102883 w 6102883"/>
              <a:gd name="connsiteY2" fmla="*/ 5043047 h 6281789"/>
              <a:gd name="connsiteX3" fmla="*/ 5961506 w 6102883"/>
              <a:gd name="connsiteY3" fmla="*/ 5207978 h 6281789"/>
              <a:gd name="connsiteX4" fmla="*/ 1342508 w 6102883"/>
              <a:gd name="connsiteY4" fmla="*/ 5559457 h 6281789"/>
              <a:gd name="connsiteX5" fmla="*/ 722334 w 6102883"/>
              <a:gd name="connsiteY5" fmla="*/ 710138 h 628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2883" h="6281789">
                <a:moveTo>
                  <a:pt x="1271430" y="0"/>
                </a:moveTo>
                <a:lnTo>
                  <a:pt x="6102883" y="0"/>
                </a:lnTo>
                <a:lnTo>
                  <a:pt x="6102883" y="5043047"/>
                </a:lnTo>
                <a:lnTo>
                  <a:pt x="5961506" y="5207978"/>
                </a:lnTo>
                <a:cubicBezTo>
                  <a:pt x="4755173" y="6478701"/>
                  <a:pt x="2758470" y="6654313"/>
                  <a:pt x="1342508" y="5559457"/>
                </a:cubicBezTo>
                <a:cubicBezTo>
                  <a:pt x="-167850" y="4391610"/>
                  <a:pt x="-445512" y="2220496"/>
                  <a:pt x="722334" y="710138"/>
                </a:cubicBez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31ABD980-767E-4D83-9D91-DD0F7152BDED}" type="datetime1">
              <a:rPr lang="en-US" smtClean="0"/>
              <a:t>9/25/2024</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248468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39">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8C66D75-96C3-47A0-BBB7-352E167F61AC}"/>
              </a:ext>
            </a:extLst>
          </p:cNvPr>
          <p:cNvSpPr>
            <a:spLocks noGrp="1"/>
          </p:cNvSpPr>
          <p:nvPr>
            <p:ph type="pic" sz="quarter" idx="20"/>
          </p:nvPr>
        </p:nvSpPr>
        <p:spPr>
          <a:xfrm>
            <a:off x="804068" y="476129"/>
            <a:ext cx="4282361" cy="6358218"/>
          </a:xfrm>
          <a:custGeom>
            <a:avLst/>
            <a:gdLst>
              <a:gd name="connsiteX0" fmla="*/ 0 w 4282361"/>
              <a:gd name="connsiteY0" fmla="*/ 0 h 6358218"/>
              <a:gd name="connsiteX1" fmla="*/ 4282361 w 4282361"/>
              <a:gd name="connsiteY1" fmla="*/ 0 h 6358218"/>
              <a:gd name="connsiteX2" fmla="*/ 4282361 w 4282361"/>
              <a:gd name="connsiteY2" fmla="*/ 6358218 h 6358218"/>
              <a:gd name="connsiteX3" fmla="*/ 0 w 4282361"/>
              <a:gd name="connsiteY3" fmla="*/ 6358218 h 6358218"/>
            </a:gdLst>
            <a:ahLst/>
            <a:cxnLst>
              <a:cxn ang="0">
                <a:pos x="connsiteX0" y="connsiteY0"/>
              </a:cxn>
              <a:cxn ang="0">
                <a:pos x="connsiteX1" y="connsiteY1"/>
              </a:cxn>
              <a:cxn ang="0">
                <a:pos x="connsiteX2" y="connsiteY2"/>
              </a:cxn>
              <a:cxn ang="0">
                <a:pos x="connsiteX3" y="connsiteY3"/>
              </a:cxn>
            </a:cxnLst>
            <a:rect l="l" t="t" r="r" b="b"/>
            <a:pathLst>
              <a:path w="4282361" h="6358218">
                <a:moveTo>
                  <a:pt x="0" y="0"/>
                </a:moveTo>
                <a:lnTo>
                  <a:pt x="4282361" y="0"/>
                </a:lnTo>
                <a:lnTo>
                  <a:pt x="4282361" y="6358218"/>
                </a:lnTo>
                <a:lnTo>
                  <a:pt x="0" y="6358218"/>
                </a:lnTo>
                <a:close/>
              </a:path>
            </a:pathLst>
          </a:custGeom>
          <a:noFill/>
          <a:ln>
            <a:noFill/>
          </a:ln>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31ABD980-767E-4D83-9D91-DD0F7152BDED}" type="datetime1">
              <a:rPr lang="en-US" smtClean="0"/>
              <a:t>9/25/2024</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695171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5_39">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24C32AE-B62A-4A4A-92D7-BA2ACDBB140C}"/>
              </a:ext>
            </a:extLst>
          </p:cNvPr>
          <p:cNvSpPr>
            <a:spLocks noGrp="1"/>
          </p:cNvSpPr>
          <p:nvPr>
            <p:ph type="pic" sz="quarter" idx="20"/>
          </p:nvPr>
        </p:nvSpPr>
        <p:spPr>
          <a:xfrm>
            <a:off x="1935907" y="2147131"/>
            <a:ext cx="2652421" cy="2639750"/>
          </a:xfrm>
          <a:custGeom>
            <a:avLst/>
            <a:gdLst>
              <a:gd name="connsiteX0" fmla="*/ 839566 w 2652421"/>
              <a:gd name="connsiteY0" fmla="*/ 8 h 2639750"/>
              <a:gd name="connsiteX1" fmla="*/ 1089253 w 2652421"/>
              <a:gd name="connsiteY1" fmla="*/ 14308 h 2639750"/>
              <a:gd name="connsiteX2" fmla="*/ 1286927 w 2652421"/>
              <a:gd name="connsiteY2" fmla="*/ 43066 h 2639750"/>
              <a:gd name="connsiteX3" fmla="*/ 1480617 w 2652421"/>
              <a:gd name="connsiteY3" fmla="*/ 82296 h 2639750"/>
              <a:gd name="connsiteX4" fmla="*/ 1490665 w 2652421"/>
              <a:gd name="connsiteY4" fmla="*/ 83413 h 2639750"/>
              <a:gd name="connsiteX5" fmla="*/ 1523481 w 2652421"/>
              <a:gd name="connsiteY5" fmla="*/ 91110 h 2639750"/>
              <a:gd name="connsiteX6" fmla="*/ 1537321 w 2652421"/>
              <a:gd name="connsiteY6" fmla="*/ 95597 h 2639750"/>
              <a:gd name="connsiteX7" fmla="*/ 1779787 w 2652421"/>
              <a:gd name="connsiteY7" fmla="*/ 162386 h 2639750"/>
              <a:gd name="connsiteX8" fmla="*/ 2065707 w 2652421"/>
              <a:gd name="connsiteY8" fmla="*/ 269126 h 2639750"/>
              <a:gd name="connsiteX9" fmla="*/ 2318883 w 2652421"/>
              <a:gd name="connsiteY9" fmla="*/ 409102 h 2639750"/>
              <a:gd name="connsiteX10" fmla="*/ 2516560 w 2652421"/>
              <a:gd name="connsiteY10" fmla="*/ 589252 h 2639750"/>
              <a:gd name="connsiteX11" fmla="*/ 2651441 w 2652421"/>
              <a:gd name="connsiteY11" fmla="*/ 936194 h 2639750"/>
              <a:gd name="connsiteX12" fmla="*/ 2642881 w 2652421"/>
              <a:gd name="connsiteY12" fmla="*/ 1087189 h 2639750"/>
              <a:gd name="connsiteX13" fmla="*/ 2639651 w 2652421"/>
              <a:gd name="connsiteY13" fmla="*/ 1119413 h 2639750"/>
              <a:gd name="connsiteX14" fmla="*/ 2627853 w 2652421"/>
              <a:gd name="connsiteY14" fmla="*/ 1169713 h 2639750"/>
              <a:gd name="connsiteX15" fmla="*/ 2619799 w 2652421"/>
              <a:gd name="connsiteY15" fmla="*/ 1189398 h 2639750"/>
              <a:gd name="connsiteX16" fmla="*/ 2527267 w 2652421"/>
              <a:gd name="connsiteY16" fmla="*/ 1415674 h 2639750"/>
              <a:gd name="connsiteX17" fmla="*/ 2348353 w 2652421"/>
              <a:gd name="connsiteY17" fmla="*/ 1696578 h 2639750"/>
              <a:gd name="connsiteX18" fmla="*/ 2031701 w 2652421"/>
              <a:gd name="connsiteY18" fmla="*/ 2063834 h 2639750"/>
              <a:gd name="connsiteX19" fmla="*/ 1682315 w 2652421"/>
              <a:gd name="connsiteY19" fmla="*/ 2376916 h 2639750"/>
              <a:gd name="connsiteX20" fmla="*/ 1412989 w 2652421"/>
              <a:gd name="connsiteY20" fmla="*/ 2545110 h 2639750"/>
              <a:gd name="connsiteX21" fmla="*/ 1172552 w 2652421"/>
              <a:gd name="connsiteY21" fmla="*/ 2627583 h 2639750"/>
              <a:gd name="connsiteX22" fmla="*/ 964661 w 2652421"/>
              <a:gd name="connsiteY22" fmla="*/ 2634246 h 2639750"/>
              <a:gd name="connsiteX23" fmla="*/ 930240 w 2652421"/>
              <a:gd name="connsiteY23" fmla="*/ 2630140 h 2639750"/>
              <a:gd name="connsiteX24" fmla="*/ 890909 w 2652421"/>
              <a:gd name="connsiteY24" fmla="*/ 2620915 h 2639750"/>
              <a:gd name="connsiteX25" fmla="*/ 881671 w 2652421"/>
              <a:gd name="connsiteY25" fmla="*/ 2616888 h 2639750"/>
              <a:gd name="connsiteX26" fmla="*/ 825583 w 2652421"/>
              <a:gd name="connsiteY26" fmla="*/ 2597161 h 2639750"/>
              <a:gd name="connsiteX27" fmla="*/ 627901 w 2652421"/>
              <a:gd name="connsiteY27" fmla="*/ 2472930 h 2639750"/>
              <a:gd name="connsiteX28" fmla="*/ 433684 w 2652421"/>
              <a:gd name="connsiteY28" fmla="*/ 2242755 h 2639750"/>
              <a:gd name="connsiteX29" fmla="*/ 279510 w 2652421"/>
              <a:gd name="connsiteY29" fmla="*/ 1953655 h 2639750"/>
              <a:gd name="connsiteX30" fmla="*/ 50920 w 2652421"/>
              <a:gd name="connsiteY30" fmla="*/ 1233471 h 2639750"/>
              <a:gd name="connsiteX31" fmla="*/ 504 w 2652421"/>
              <a:gd name="connsiteY31" fmla="*/ 831946 h 2639750"/>
              <a:gd name="connsiteX32" fmla="*/ 20683 w 2652421"/>
              <a:gd name="connsiteY32" fmla="*/ 571714 h 2639750"/>
              <a:gd name="connsiteX33" fmla="*/ 21877 w 2652421"/>
              <a:gd name="connsiteY33" fmla="*/ 558479 h 2639750"/>
              <a:gd name="connsiteX34" fmla="*/ 33152 w 2652421"/>
              <a:gd name="connsiteY34" fmla="*/ 510412 h 2639750"/>
              <a:gd name="connsiteX35" fmla="*/ 38859 w 2652421"/>
              <a:gd name="connsiteY35" fmla="*/ 494764 h 2639750"/>
              <a:gd name="connsiteX36" fmla="*/ 79423 w 2652421"/>
              <a:gd name="connsiteY36" fmla="*/ 383140 h 2639750"/>
              <a:gd name="connsiteX37" fmla="*/ 303958 w 2652421"/>
              <a:gd name="connsiteY37" fmla="*/ 128063 h 2639750"/>
              <a:gd name="connsiteX38" fmla="*/ 536872 w 2652421"/>
              <a:gd name="connsiteY38" fmla="*/ 33162 h 2639750"/>
              <a:gd name="connsiteX39" fmla="*/ 839566 w 2652421"/>
              <a:gd name="connsiteY39" fmla="*/ 8 h 26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652421" h="2639750">
                <a:moveTo>
                  <a:pt x="839566" y="8"/>
                </a:moveTo>
                <a:cubicBezTo>
                  <a:pt x="923122" y="-233"/>
                  <a:pt x="1006253" y="5131"/>
                  <a:pt x="1089253" y="14308"/>
                </a:cubicBezTo>
                <a:cubicBezTo>
                  <a:pt x="1155526" y="21545"/>
                  <a:pt x="1221599" y="30719"/>
                  <a:pt x="1286927" y="43066"/>
                </a:cubicBezTo>
                <a:cubicBezTo>
                  <a:pt x="1351801" y="55182"/>
                  <a:pt x="1416112" y="69151"/>
                  <a:pt x="1480617" y="82296"/>
                </a:cubicBezTo>
                <a:cubicBezTo>
                  <a:pt x="1483901" y="82943"/>
                  <a:pt x="1487324" y="83002"/>
                  <a:pt x="1490665" y="83413"/>
                </a:cubicBezTo>
                <a:cubicBezTo>
                  <a:pt x="1501643" y="85988"/>
                  <a:pt x="1512501" y="88535"/>
                  <a:pt x="1523481" y="91110"/>
                </a:cubicBezTo>
                <a:cubicBezTo>
                  <a:pt x="1528103" y="92567"/>
                  <a:pt x="1532643" y="94375"/>
                  <a:pt x="1537321" y="95597"/>
                </a:cubicBezTo>
                <a:cubicBezTo>
                  <a:pt x="1618685" y="115548"/>
                  <a:pt x="1699729" y="137409"/>
                  <a:pt x="1779787" y="162386"/>
                </a:cubicBezTo>
                <a:cubicBezTo>
                  <a:pt x="1877009" y="192877"/>
                  <a:pt x="1972728" y="227603"/>
                  <a:pt x="2065707" y="269126"/>
                </a:cubicBezTo>
                <a:cubicBezTo>
                  <a:pt x="2154054" y="308694"/>
                  <a:pt x="2239156" y="353949"/>
                  <a:pt x="2318883" y="409102"/>
                </a:cubicBezTo>
                <a:cubicBezTo>
                  <a:pt x="2392794" y="460287"/>
                  <a:pt x="2460192" y="518624"/>
                  <a:pt x="2516560" y="589252"/>
                </a:cubicBezTo>
                <a:cubicBezTo>
                  <a:pt x="2597494" y="690812"/>
                  <a:pt x="2644369" y="805710"/>
                  <a:pt x="2651441" y="936194"/>
                </a:cubicBezTo>
                <a:cubicBezTo>
                  <a:pt x="2654206" y="986810"/>
                  <a:pt x="2651053" y="1037154"/>
                  <a:pt x="2642881" y="1087189"/>
                </a:cubicBezTo>
                <a:cubicBezTo>
                  <a:pt x="2641152" y="1097818"/>
                  <a:pt x="2640656" y="1108614"/>
                  <a:pt x="2639651" y="1119413"/>
                </a:cubicBezTo>
                <a:cubicBezTo>
                  <a:pt x="2635709" y="1136219"/>
                  <a:pt x="2631767" y="1153025"/>
                  <a:pt x="2627853" y="1169713"/>
                </a:cubicBezTo>
                <a:cubicBezTo>
                  <a:pt x="2625168" y="1176275"/>
                  <a:pt x="2621787" y="1182549"/>
                  <a:pt x="2619799" y="1189398"/>
                </a:cubicBezTo>
                <a:cubicBezTo>
                  <a:pt x="2596914" y="1267972"/>
                  <a:pt x="2565043" y="1343073"/>
                  <a:pt x="2527267" y="1415674"/>
                </a:cubicBezTo>
                <a:cubicBezTo>
                  <a:pt x="2475840" y="1514458"/>
                  <a:pt x="2414958" y="1607429"/>
                  <a:pt x="2348353" y="1696578"/>
                </a:cubicBezTo>
                <a:cubicBezTo>
                  <a:pt x="2251563" y="1826507"/>
                  <a:pt x="2144597" y="1947726"/>
                  <a:pt x="2031701" y="2063834"/>
                </a:cubicBezTo>
                <a:cubicBezTo>
                  <a:pt x="1922359" y="2176188"/>
                  <a:pt x="1807577" y="2282431"/>
                  <a:pt x="1682315" y="2376916"/>
                </a:cubicBezTo>
                <a:cubicBezTo>
                  <a:pt x="1597445" y="2440827"/>
                  <a:pt x="1508667" y="2498613"/>
                  <a:pt x="1412989" y="2545110"/>
                </a:cubicBezTo>
                <a:cubicBezTo>
                  <a:pt x="1336242" y="2582532"/>
                  <a:pt x="1256592" y="2611710"/>
                  <a:pt x="1172552" y="2627583"/>
                </a:cubicBezTo>
                <a:cubicBezTo>
                  <a:pt x="1103579" y="2640543"/>
                  <a:pt x="1034343" y="2643771"/>
                  <a:pt x="964661" y="2634246"/>
                </a:cubicBezTo>
                <a:cubicBezTo>
                  <a:pt x="953193" y="2632672"/>
                  <a:pt x="941763" y="2631479"/>
                  <a:pt x="930240" y="2630140"/>
                </a:cubicBezTo>
                <a:cubicBezTo>
                  <a:pt x="917089" y="2627055"/>
                  <a:pt x="904059" y="2623999"/>
                  <a:pt x="890909" y="2620915"/>
                </a:cubicBezTo>
                <a:cubicBezTo>
                  <a:pt x="887789" y="2619563"/>
                  <a:pt x="884873" y="2617887"/>
                  <a:pt x="881671" y="2616888"/>
                </a:cubicBezTo>
                <a:cubicBezTo>
                  <a:pt x="862984" y="2610274"/>
                  <a:pt x="843956" y="2604571"/>
                  <a:pt x="825583" y="2597161"/>
                </a:cubicBezTo>
                <a:cubicBezTo>
                  <a:pt x="752128" y="2567906"/>
                  <a:pt x="687066" y="2525119"/>
                  <a:pt x="627901" y="2472930"/>
                </a:cubicBezTo>
                <a:cubicBezTo>
                  <a:pt x="551858" y="2405869"/>
                  <a:pt x="489054" y="2327408"/>
                  <a:pt x="433684" y="2242755"/>
                </a:cubicBezTo>
                <a:cubicBezTo>
                  <a:pt x="373605" y="2151046"/>
                  <a:pt x="323171" y="2054036"/>
                  <a:pt x="279510" y="1953655"/>
                </a:cubicBezTo>
                <a:cubicBezTo>
                  <a:pt x="178416" y="1721517"/>
                  <a:pt x="104157" y="1480794"/>
                  <a:pt x="50920" y="1233471"/>
                </a:cubicBezTo>
                <a:cubicBezTo>
                  <a:pt x="22409" y="1101058"/>
                  <a:pt x="3476" y="967420"/>
                  <a:pt x="504" y="831946"/>
                </a:cubicBezTo>
                <a:cubicBezTo>
                  <a:pt x="-1528" y="744553"/>
                  <a:pt x="2091" y="657493"/>
                  <a:pt x="20683" y="571714"/>
                </a:cubicBezTo>
                <a:cubicBezTo>
                  <a:pt x="21582" y="567337"/>
                  <a:pt x="21488" y="562852"/>
                  <a:pt x="21877" y="558479"/>
                </a:cubicBezTo>
                <a:cubicBezTo>
                  <a:pt x="25627" y="542496"/>
                  <a:pt x="29403" y="526395"/>
                  <a:pt x="33152" y="510412"/>
                </a:cubicBezTo>
                <a:cubicBezTo>
                  <a:pt x="35144" y="505176"/>
                  <a:pt x="37591" y="500170"/>
                  <a:pt x="38859" y="494764"/>
                </a:cubicBezTo>
                <a:cubicBezTo>
                  <a:pt x="48076" y="456009"/>
                  <a:pt x="62464" y="419088"/>
                  <a:pt x="79423" y="383140"/>
                </a:cubicBezTo>
                <a:cubicBezTo>
                  <a:pt x="129543" y="276362"/>
                  <a:pt x="203939" y="190900"/>
                  <a:pt x="303958" y="128063"/>
                </a:cubicBezTo>
                <a:cubicBezTo>
                  <a:pt x="376041" y="82851"/>
                  <a:pt x="454446" y="53010"/>
                  <a:pt x="536872" y="33162"/>
                </a:cubicBezTo>
                <a:cubicBezTo>
                  <a:pt x="636412" y="9269"/>
                  <a:pt x="737497" y="494"/>
                  <a:pt x="839566" y="8"/>
                </a:cubicBezTo>
                <a:close/>
              </a:path>
            </a:pathLst>
          </a:custGeom>
          <a:solidFill>
            <a:schemeClr val="bg1">
              <a:lumMod val="95000"/>
            </a:schemeClr>
          </a:solidFill>
          <a:ln>
            <a:noFill/>
          </a:ln>
        </p:spPr>
        <p:txBody>
          <a:bodyPr wrap="square" rtlCol="0">
            <a:noAutofit/>
          </a:bodyPr>
          <a:lstStyle>
            <a:lvl1pPr>
              <a:defRPr sz="1200"/>
            </a:lvl1pPr>
          </a:lstStyle>
          <a:p>
            <a:pPr lvl="0"/>
            <a:endParaRPr lang="en-US" noProof="0"/>
          </a:p>
        </p:txBody>
      </p:sp>
      <p:sp>
        <p:nvSpPr>
          <p:cNvPr id="3" name="Date Placeholder 1">
            <a:extLst>
              <a:ext uri="{FF2B5EF4-FFF2-40B4-BE49-F238E27FC236}">
                <a16:creationId xmlns:a16="http://schemas.microsoft.com/office/drawing/2014/main" id="{D1925D86-5DB9-4EED-80C4-F81A2C4CDA30}"/>
              </a:ext>
            </a:extLst>
          </p:cNvPr>
          <p:cNvSpPr>
            <a:spLocks noGrp="1"/>
          </p:cNvSpPr>
          <p:nvPr>
            <p:ph type="dt" sz="half" idx="21"/>
          </p:nvPr>
        </p:nvSpPr>
        <p:spPr/>
        <p:txBody>
          <a:bodyPr/>
          <a:lstStyle>
            <a:lvl1pPr>
              <a:defRPr/>
            </a:lvl1pPr>
          </a:lstStyle>
          <a:p>
            <a:pPr>
              <a:defRPr/>
            </a:pPr>
            <a:fld id="{31ABD980-767E-4D83-9D91-DD0F7152BDED}" type="datetime1">
              <a:rPr lang="en-US"/>
              <a:pPr>
                <a:defRPr/>
              </a:pPr>
              <a:t>9/25/2024</a:t>
            </a:fld>
            <a:endParaRPr lang="en-US"/>
          </a:p>
        </p:txBody>
      </p:sp>
      <p:sp>
        <p:nvSpPr>
          <p:cNvPr id="4" name="Footer Placeholder 2">
            <a:extLst>
              <a:ext uri="{FF2B5EF4-FFF2-40B4-BE49-F238E27FC236}">
                <a16:creationId xmlns:a16="http://schemas.microsoft.com/office/drawing/2014/main" id="{4F4E2715-63B8-46FB-9B7F-EB3356C09B57}"/>
              </a:ext>
            </a:extLst>
          </p:cNvPr>
          <p:cNvSpPr>
            <a:spLocks noGrp="1"/>
          </p:cNvSpPr>
          <p:nvPr>
            <p:ph type="ftr" sz="quarter" idx="22"/>
          </p:nvPr>
        </p:nvSpPr>
        <p:spPr/>
        <p:txBody>
          <a:bodyPr/>
          <a:lstStyle>
            <a:lvl1pPr>
              <a:defRPr/>
            </a:lvl1pPr>
          </a:lstStyle>
          <a:p>
            <a:pPr>
              <a:defRPr/>
            </a:pPr>
            <a:endParaRPr lang="en-US"/>
          </a:p>
        </p:txBody>
      </p:sp>
    </p:spTree>
    <p:extLst>
      <p:ext uri="{BB962C8B-B14F-4D97-AF65-F5344CB8AC3E}">
        <p14:creationId xmlns:p14="http://schemas.microsoft.com/office/powerpoint/2010/main" val="31746029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62">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1907337-62FB-4A28-945F-AD15B5D05C7E}"/>
              </a:ext>
            </a:extLst>
          </p:cNvPr>
          <p:cNvSpPr>
            <a:spLocks noGrp="1"/>
          </p:cNvSpPr>
          <p:nvPr>
            <p:ph type="pic" sz="quarter" idx="17"/>
          </p:nvPr>
        </p:nvSpPr>
        <p:spPr>
          <a:xfrm>
            <a:off x="4641802" y="1965961"/>
            <a:ext cx="2951429" cy="2172627"/>
          </a:xfrm>
          <a:custGeom>
            <a:avLst/>
            <a:gdLst>
              <a:gd name="connsiteX0" fmla="*/ 0 w 2951429"/>
              <a:gd name="connsiteY0" fmla="*/ 0 h 2172627"/>
              <a:gd name="connsiteX1" fmla="*/ 2951429 w 2951429"/>
              <a:gd name="connsiteY1" fmla="*/ 0 h 2172627"/>
              <a:gd name="connsiteX2" fmla="*/ 2951429 w 2951429"/>
              <a:gd name="connsiteY2" fmla="*/ 2172627 h 2172627"/>
              <a:gd name="connsiteX3" fmla="*/ 0 w 2951429"/>
              <a:gd name="connsiteY3" fmla="*/ 2172627 h 2172627"/>
            </a:gdLst>
            <a:ahLst/>
            <a:cxnLst>
              <a:cxn ang="0">
                <a:pos x="connsiteX0" y="connsiteY0"/>
              </a:cxn>
              <a:cxn ang="0">
                <a:pos x="connsiteX1" y="connsiteY1"/>
              </a:cxn>
              <a:cxn ang="0">
                <a:pos x="connsiteX2" y="connsiteY2"/>
              </a:cxn>
              <a:cxn ang="0">
                <a:pos x="connsiteX3" y="connsiteY3"/>
              </a:cxn>
            </a:cxnLst>
            <a:rect l="l" t="t" r="r" b="b"/>
            <a:pathLst>
              <a:path w="2951429" h="2172627">
                <a:moveTo>
                  <a:pt x="0" y="0"/>
                </a:moveTo>
                <a:lnTo>
                  <a:pt x="2951429" y="0"/>
                </a:lnTo>
                <a:lnTo>
                  <a:pt x="2951429" y="2172627"/>
                </a:lnTo>
                <a:lnTo>
                  <a:pt x="0" y="2172627"/>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4" name="Picture Placeholder 13">
            <a:extLst>
              <a:ext uri="{FF2B5EF4-FFF2-40B4-BE49-F238E27FC236}">
                <a16:creationId xmlns:a16="http://schemas.microsoft.com/office/drawing/2014/main" id="{9189E974-ECAD-42B4-AE85-9FFEC759F278}"/>
              </a:ext>
            </a:extLst>
          </p:cNvPr>
          <p:cNvSpPr>
            <a:spLocks noGrp="1"/>
          </p:cNvSpPr>
          <p:nvPr>
            <p:ph type="pic" sz="quarter" idx="18"/>
          </p:nvPr>
        </p:nvSpPr>
        <p:spPr>
          <a:xfrm>
            <a:off x="914401" y="1965961"/>
            <a:ext cx="2951429" cy="2172627"/>
          </a:xfrm>
          <a:custGeom>
            <a:avLst/>
            <a:gdLst>
              <a:gd name="connsiteX0" fmla="*/ 0 w 2951429"/>
              <a:gd name="connsiteY0" fmla="*/ 0 h 2172627"/>
              <a:gd name="connsiteX1" fmla="*/ 2951429 w 2951429"/>
              <a:gd name="connsiteY1" fmla="*/ 0 h 2172627"/>
              <a:gd name="connsiteX2" fmla="*/ 2951429 w 2951429"/>
              <a:gd name="connsiteY2" fmla="*/ 2172627 h 2172627"/>
              <a:gd name="connsiteX3" fmla="*/ 0 w 2951429"/>
              <a:gd name="connsiteY3" fmla="*/ 2172627 h 2172627"/>
            </a:gdLst>
            <a:ahLst/>
            <a:cxnLst>
              <a:cxn ang="0">
                <a:pos x="connsiteX0" y="connsiteY0"/>
              </a:cxn>
              <a:cxn ang="0">
                <a:pos x="connsiteX1" y="connsiteY1"/>
              </a:cxn>
              <a:cxn ang="0">
                <a:pos x="connsiteX2" y="connsiteY2"/>
              </a:cxn>
              <a:cxn ang="0">
                <a:pos x="connsiteX3" y="connsiteY3"/>
              </a:cxn>
            </a:cxnLst>
            <a:rect l="l" t="t" r="r" b="b"/>
            <a:pathLst>
              <a:path w="2951429" h="2172627">
                <a:moveTo>
                  <a:pt x="0" y="0"/>
                </a:moveTo>
                <a:lnTo>
                  <a:pt x="2951429" y="0"/>
                </a:lnTo>
                <a:lnTo>
                  <a:pt x="2951429" y="2172627"/>
                </a:lnTo>
                <a:lnTo>
                  <a:pt x="0" y="2172627"/>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6" name="Picture Placeholder 15">
            <a:extLst>
              <a:ext uri="{FF2B5EF4-FFF2-40B4-BE49-F238E27FC236}">
                <a16:creationId xmlns:a16="http://schemas.microsoft.com/office/drawing/2014/main" id="{F3735A30-14B4-4158-9F38-DC9D43E87091}"/>
              </a:ext>
            </a:extLst>
          </p:cNvPr>
          <p:cNvSpPr>
            <a:spLocks noGrp="1"/>
          </p:cNvSpPr>
          <p:nvPr>
            <p:ph type="pic" sz="quarter" idx="16"/>
          </p:nvPr>
        </p:nvSpPr>
        <p:spPr>
          <a:xfrm>
            <a:off x="8369203" y="1965961"/>
            <a:ext cx="2951429" cy="2172627"/>
          </a:xfrm>
          <a:custGeom>
            <a:avLst/>
            <a:gdLst>
              <a:gd name="connsiteX0" fmla="*/ 0 w 2951429"/>
              <a:gd name="connsiteY0" fmla="*/ 0 h 2172627"/>
              <a:gd name="connsiteX1" fmla="*/ 2951429 w 2951429"/>
              <a:gd name="connsiteY1" fmla="*/ 0 h 2172627"/>
              <a:gd name="connsiteX2" fmla="*/ 2951429 w 2951429"/>
              <a:gd name="connsiteY2" fmla="*/ 2172627 h 2172627"/>
              <a:gd name="connsiteX3" fmla="*/ 0 w 2951429"/>
              <a:gd name="connsiteY3" fmla="*/ 2172627 h 2172627"/>
            </a:gdLst>
            <a:ahLst/>
            <a:cxnLst>
              <a:cxn ang="0">
                <a:pos x="connsiteX0" y="connsiteY0"/>
              </a:cxn>
              <a:cxn ang="0">
                <a:pos x="connsiteX1" y="connsiteY1"/>
              </a:cxn>
              <a:cxn ang="0">
                <a:pos x="connsiteX2" y="connsiteY2"/>
              </a:cxn>
              <a:cxn ang="0">
                <a:pos x="connsiteX3" y="connsiteY3"/>
              </a:cxn>
            </a:cxnLst>
            <a:rect l="l" t="t" r="r" b="b"/>
            <a:pathLst>
              <a:path w="2951429" h="2172627">
                <a:moveTo>
                  <a:pt x="0" y="0"/>
                </a:moveTo>
                <a:lnTo>
                  <a:pt x="2951429" y="0"/>
                </a:lnTo>
                <a:lnTo>
                  <a:pt x="2951429" y="2172627"/>
                </a:lnTo>
                <a:lnTo>
                  <a:pt x="0" y="2172627"/>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5" name="Date Placeholder 3">
            <a:extLst>
              <a:ext uri="{FF2B5EF4-FFF2-40B4-BE49-F238E27FC236}">
                <a16:creationId xmlns:a16="http://schemas.microsoft.com/office/drawing/2014/main" id="{53C74B36-9044-4B16-9FE7-2BFE01F414B4}"/>
              </a:ext>
            </a:extLst>
          </p:cNvPr>
          <p:cNvSpPr>
            <a:spLocks noGrp="1"/>
          </p:cNvSpPr>
          <p:nvPr>
            <p:ph type="dt" sz="half" idx="19"/>
          </p:nvPr>
        </p:nvSpPr>
        <p:spPr/>
        <p:txBody>
          <a:bodyPr/>
          <a:lstStyle>
            <a:lvl1pPr>
              <a:defRPr/>
            </a:lvl1pPr>
          </a:lstStyle>
          <a:p>
            <a:pPr>
              <a:defRPr/>
            </a:pPr>
            <a:fld id="{06C180F1-713C-4AA3-BD32-3213D9004570}" type="datetimeFigureOut">
              <a:rPr lang="en-US"/>
              <a:pPr>
                <a:defRPr/>
              </a:pPr>
              <a:t>9/25/2024</a:t>
            </a:fld>
            <a:endParaRPr lang="en-US"/>
          </a:p>
        </p:txBody>
      </p:sp>
      <p:sp>
        <p:nvSpPr>
          <p:cNvPr id="6" name="Footer Placeholder 4">
            <a:extLst>
              <a:ext uri="{FF2B5EF4-FFF2-40B4-BE49-F238E27FC236}">
                <a16:creationId xmlns:a16="http://schemas.microsoft.com/office/drawing/2014/main" id="{60D2CF68-5DF4-447B-B5FA-6551DAFA265E}"/>
              </a:ext>
            </a:extLst>
          </p:cNvPr>
          <p:cNvSpPr>
            <a:spLocks noGrp="1"/>
          </p:cNvSpPr>
          <p:nvPr>
            <p:ph type="ftr" sz="quarter" idx="20"/>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1B8F4B6-30F4-4E77-954D-C8378A9A2C57}"/>
              </a:ext>
            </a:extLst>
          </p:cNvPr>
          <p:cNvSpPr>
            <a:spLocks noGrp="1"/>
          </p:cNvSpPr>
          <p:nvPr>
            <p:ph type="sldNum" sz="quarter" idx="21"/>
          </p:nvPr>
        </p:nvSpPr>
        <p:spPr/>
        <p:txBody>
          <a:bodyPr/>
          <a:lstStyle>
            <a:lvl1pPr>
              <a:defRPr/>
            </a:lvl1pPr>
          </a:lstStyle>
          <a:p>
            <a:pPr>
              <a:defRPr/>
            </a:pPr>
            <a:fld id="{03207BAA-ECD7-4448-8507-E4D623CB60C6}" type="slidenum">
              <a:rPr lang="en-US"/>
              <a:pPr>
                <a:defRPr/>
              </a:pPr>
              <a:t>‹#›</a:t>
            </a:fld>
            <a:endParaRPr lang="en-US"/>
          </a:p>
        </p:txBody>
      </p:sp>
    </p:spTree>
    <p:extLst>
      <p:ext uri="{BB962C8B-B14F-4D97-AF65-F5344CB8AC3E}">
        <p14:creationId xmlns:p14="http://schemas.microsoft.com/office/powerpoint/2010/main" val="2610425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9_Blank">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CA81DC0-89DF-4A54-A43A-18275EB9810C}"/>
              </a:ext>
            </a:extLst>
          </p:cNvPr>
          <p:cNvSpPr>
            <a:spLocks noGrp="1"/>
          </p:cNvSpPr>
          <p:nvPr>
            <p:ph type="pic" sz="quarter" idx="15"/>
          </p:nvPr>
        </p:nvSpPr>
        <p:spPr>
          <a:xfrm>
            <a:off x="4762477" y="2205789"/>
            <a:ext cx="2667045" cy="2941564"/>
          </a:xfrm>
          <a:custGeom>
            <a:avLst/>
            <a:gdLst>
              <a:gd name="connsiteX0" fmla="*/ 0 w 2667045"/>
              <a:gd name="connsiteY0" fmla="*/ 0 h 2941564"/>
              <a:gd name="connsiteX1" fmla="*/ 2667045 w 2667045"/>
              <a:gd name="connsiteY1" fmla="*/ 0 h 2941564"/>
              <a:gd name="connsiteX2" fmla="*/ 2667045 w 2667045"/>
              <a:gd name="connsiteY2" fmla="*/ 2941564 h 2941564"/>
              <a:gd name="connsiteX3" fmla="*/ 0 w 2667045"/>
              <a:gd name="connsiteY3" fmla="*/ 2941564 h 2941564"/>
            </a:gdLst>
            <a:ahLst/>
            <a:cxnLst>
              <a:cxn ang="0">
                <a:pos x="connsiteX0" y="connsiteY0"/>
              </a:cxn>
              <a:cxn ang="0">
                <a:pos x="connsiteX1" y="connsiteY1"/>
              </a:cxn>
              <a:cxn ang="0">
                <a:pos x="connsiteX2" y="connsiteY2"/>
              </a:cxn>
              <a:cxn ang="0">
                <a:pos x="connsiteX3" y="connsiteY3"/>
              </a:cxn>
            </a:cxnLst>
            <a:rect l="l" t="t" r="r" b="b"/>
            <a:pathLst>
              <a:path w="2667045" h="2941564">
                <a:moveTo>
                  <a:pt x="0" y="0"/>
                </a:moveTo>
                <a:lnTo>
                  <a:pt x="2667045" y="0"/>
                </a:lnTo>
                <a:lnTo>
                  <a:pt x="2667045" y="2941564"/>
                </a:lnTo>
                <a:lnTo>
                  <a:pt x="0" y="2941564"/>
                </a:lnTo>
                <a:close/>
              </a:path>
            </a:pathLst>
          </a:custGeom>
          <a:solidFill>
            <a:schemeClr val="bg1">
              <a:lumMod val="95000"/>
            </a:schemeClr>
          </a:solidFill>
        </p:spPr>
        <p:txBody>
          <a:bodyPr wrap="square">
            <a:noAutofit/>
          </a:bodyPr>
          <a:lstStyle>
            <a:lvl1pPr>
              <a:defRPr sz="1200"/>
            </a:lvl1pPr>
          </a:lstStyle>
          <a:p>
            <a:endParaRPr lang="en-US"/>
          </a:p>
        </p:txBody>
      </p:sp>
      <p:sp>
        <p:nvSpPr>
          <p:cNvPr id="20" name="Picture Placeholder 19">
            <a:extLst>
              <a:ext uri="{FF2B5EF4-FFF2-40B4-BE49-F238E27FC236}">
                <a16:creationId xmlns:a16="http://schemas.microsoft.com/office/drawing/2014/main" id="{6E481384-1C33-40FF-9651-E7F668274B24}"/>
              </a:ext>
            </a:extLst>
          </p:cNvPr>
          <p:cNvSpPr>
            <a:spLocks noGrp="1"/>
          </p:cNvSpPr>
          <p:nvPr>
            <p:ph type="pic" sz="quarter" idx="16"/>
          </p:nvPr>
        </p:nvSpPr>
        <p:spPr>
          <a:xfrm>
            <a:off x="7784385" y="2205789"/>
            <a:ext cx="2667045" cy="2941564"/>
          </a:xfrm>
          <a:custGeom>
            <a:avLst/>
            <a:gdLst>
              <a:gd name="connsiteX0" fmla="*/ 0 w 2667045"/>
              <a:gd name="connsiteY0" fmla="*/ 0 h 2941564"/>
              <a:gd name="connsiteX1" fmla="*/ 2667045 w 2667045"/>
              <a:gd name="connsiteY1" fmla="*/ 0 h 2941564"/>
              <a:gd name="connsiteX2" fmla="*/ 2667045 w 2667045"/>
              <a:gd name="connsiteY2" fmla="*/ 2941564 h 2941564"/>
              <a:gd name="connsiteX3" fmla="*/ 0 w 2667045"/>
              <a:gd name="connsiteY3" fmla="*/ 2941564 h 2941564"/>
            </a:gdLst>
            <a:ahLst/>
            <a:cxnLst>
              <a:cxn ang="0">
                <a:pos x="connsiteX0" y="connsiteY0"/>
              </a:cxn>
              <a:cxn ang="0">
                <a:pos x="connsiteX1" y="connsiteY1"/>
              </a:cxn>
              <a:cxn ang="0">
                <a:pos x="connsiteX2" y="connsiteY2"/>
              </a:cxn>
              <a:cxn ang="0">
                <a:pos x="connsiteX3" y="connsiteY3"/>
              </a:cxn>
            </a:cxnLst>
            <a:rect l="l" t="t" r="r" b="b"/>
            <a:pathLst>
              <a:path w="2667045" h="2941564">
                <a:moveTo>
                  <a:pt x="0" y="0"/>
                </a:moveTo>
                <a:lnTo>
                  <a:pt x="2667045" y="0"/>
                </a:lnTo>
                <a:lnTo>
                  <a:pt x="2667045" y="2941564"/>
                </a:lnTo>
                <a:lnTo>
                  <a:pt x="0" y="2941564"/>
                </a:lnTo>
                <a:close/>
              </a:path>
            </a:pathLst>
          </a:custGeom>
          <a:solidFill>
            <a:schemeClr val="bg1">
              <a:lumMod val="95000"/>
            </a:schemeClr>
          </a:solidFill>
        </p:spPr>
        <p:txBody>
          <a:bodyPr wrap="square">
            <a:noAutofit/>
          </a:bodyPr>
          <a:lstStyle>
            <a:lvl1pPr>
              <a:defRPr sz="1200"/>
            </a:lvl1pPr>
          </a:lstStyle>
          <a:p>
            <a:endParaRPr lang="en-US"/>
          </a:p>
        </p:txBody>
      </p:sp>
      <p:sp>
        <p:nvSpPr>
          <p:cNvPr id="18" name="Picture Placeholder 17">
            <a:extLst>
              <a:ext uri="{FF2B5EF4-FFF2-40B4-BE49-F238E27FC236}">
                <a16:creationId xmlns:a16="http://schemas.microsoft.com/office/drawing/2014/main" id="{6DB4F020-160D-4A20-8466-B8249DC1B8DE}"/>
              </a:ext>
            </a:extLst>
          </p:cNvPr>
          <p:cNvSpPr>
            <a:spLocks noGrp="1"/>
          </p:cNvSpPr>
          <p:nvPr>
            <p:ph type="pic" sz="quarter" idx="14"/>
          </p:nvPr>
        </p:nvSpPr>
        <p:spPr>
          <a:xfrm>
            <a:off x="1740569" y="2205789"/>
            <a:ext cx="2667045" cy="2941564"/>
          </a:xfrm>
          <a:custGeom>
            <a:avLst/>
            <a:gdLst>
              <a:gd name="connsiteX0" fmla="*/ 0 w 2667045"/>
              <a:gd name="connsiteY0" fmla="*/ 0 h 2941564"/>
              <a:gd name="connsiteX1" fmla="*/ 2667045 w 2667045"/>
              <a:gd name="connsiteY1" fmla="*/ 0 h 2941564"/>
              <a:gd name="connsiteX2" fmla="*/ 2667045 w 2667045"/>
              <a:gd name="connsiteY2" fmla="*/ 2941564 h 2941564"/>
              <a:gd name="connsiteX3" fmla="*/ 0 w 2667045"/>
              <a:gd name="connsiteY3" fmla="*/ 2941564 h 2941564"/>
            </a:gdLst>
            <a:ahLst/>
            <a:cxnLst>
              <a:cxn ang="0">
                <a:pos x="connsiteX0" y="connsiteY0"/>
              </a:cxn>
              <a:cxn ang="0">
                <a:pos x="connsiteX1" y="connsiteY1"/>
              </a:cxn>
              <a:cxn ang="0">
                <a:pos x="connsiteX2" y="connsiteY2"/>
              </a:cxn>
              <a:cxn ang="0">
                <a:pos x="connsiteX3" y="connsiteY3"/>
              </a:cxn>
            </a:cxnLst>
            <a:rect l="l" t="t" r="r" b="b"/>
            <a:pathLst>
              <a:path w="2667045" h="2941564">
                <a:moveTo>
                  <a:pt x="0" y="0"/>
                </a:moveTo>
                <a:lnTo>
                  <a:pt x="2667045" y="0"/>
                </a:lnTo>
                <a:lnTo>
                  <a:pt x="2667045" y="2941564"/>
                </a:lnTo>
                <a:lnTo>
                  <a:pt x="0" y="2941564"/>
                </a:ln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5B599FC6-13AC-44B6-946D-ABF9FB84DF23}" type="datetime1">
              <a:rPr lang="en-US" smtClean="0"/>
              <a:t>9/25/2024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C0EE8F-7F13-4FD3-BBD9-EDAE10484B5B}" type="slidenum">
              <a:rPr lang="en-US" smtClean="0"/>
              <a:t>‹#›</a:t>
            </a:fld>
            <a:endParaRPr lang="en-US"/>
          </a:p>
        </p:txBody>
      </p:sp>
    </p:spTree>
    <p:extLst>
      <p:ext uri="{BB962C8B-B14F-4D97-AF65-F5344CB8AC3E}">
        <p14:creationId xmlns:p14="http://schemas.microsoft.com/office/powerpoint/2010/main" val="926041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939BA-23EB-C4F3-F1BD-7ED76D1100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0870D6-110F-123E-5979-CB3E9A11E8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511E1A-9C5B-630C-DB27-370C5F3B6E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9BADFC-ED83-DD43-9811-761BE03943DC}"/>
              </a:ext>
            </a:extLst>
          </p:cNvPr>
          <p:cNvSpPr>
            <a:spLocks noGrp="1"/>
          </p:cNvSpPr>
          <p:nvPr>
            <p:ph type="dt" sz="half" idx="10"/>
          </p:nvPr>
        </p:nvSpPr>
        <p:spPr/>
        <p:txBody>
          <a:bodyPr/>
          <a:lstStyle/>
          <a:p>
            <a:fld id="{CE0C846E-A752-43C6-8FE3-00F95201CC2B}" type="datetimeFigureOut">
              <a:rPr lang="en-US" smtClean="0"/>
              <a:t>9/25/2024</a:t>
            </a:fld>
            <a:endParaRPr lang="en-US"/>
          </a:p>
        </p:txBody>
      </p:sp>
      <p:sp>
        <p:nvSpPr>
          <p:cNvPr id="6" name="Footer Placeholder 5">
            <a:extLst>
              <a:ext uri="{FF2B5EF4-FFF2-40B4-BE49-F238E27FC236}">
                <a16:creationId xmlns:a16="http://schemas.microsoft.com/office/drawing/2014/main" id="{D1803D09-F764-7B78-6998-963490869E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C044E8-FBAE-14A5-70BC-FE0D434C36E3}"/>
              </a:ext>
            </a:extLst>
          </p:cNvPr>
          <p:cNvSpPr>
            <a:spLocks noGrp="1"/>
          </p:cNvSpPr>
          <p:nvPr>
            <p:ph type="sldNum" sz="quarter" idx="12"/>
          </p:nvPr>
        </p:nvSpPr>
        <p:spPr/>
        <p:txBody>
          <a:bodyPr/>
          <a:lstStyle/>
          <a:p>
            <a:fld id="{F39A8847-5A4B-48E4-8E3D-66B1E18974CF}" type="slidenum">
              <a:rPr lang="en-US" smtClean="0"/>
              <a:t>‹#›</a:t>
            </a:fld>
            <a:endParaRPr lang="en-US"/>
          </a:p>
        </p:txBody>
      </p:sp>
    </p:spTree>
    <p:extLst>
      <p:ext uri="{BB962C8B-B14F-4D97-AF65-F5344CB8AC3E}">
        <p14:creationId xmlns:p14="http://schemas.microsoft.com/office/powerpoint/2010/main" val="34845901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CBDA73A1-6CE2-4D3F-9478-379AE23D8529}"/>
              </a:ext>
            </a:extLst>
          </p:cNvPr>
          <p:cNvSpPr>
            <a:spLocks noGrp="1"/>
          </p:cNvSpPr>
          <p:nvPr>
            <p:ph type="pic" sz="quarter" idx="13"/>
          </p:nvPr>
        </p:nvSpPr>
        <p:spPr>
          <a:xfrm>
            <a:off x="1128738" y="2236805"/>
            <a:ext cx="2039426" cy="2039426"/>
          </a:xfrm>
          <a:custGeom>
            <a:avLst/>
            <a:gdLst>
              <a:gd name="connsiteX0" fmla="*/ 1019713 w 2039426"/>
              <a:gd name="connsiteY0" fmla="*/ 0 h 2039426"/>
              <a:gd name="connsiteX1" fmla="*/ 2039426 w 2039426"/>
              <a:gd name="connsiteY1" fmla="*/ 1019713 h 2039426"/>
              <a:gd name="connsiteX2" fmla="*/ 1019713 w 2039426"/>
              <a:gd name="connsiteY2" fmla="*/ 2039426 h 2039426"/>
              <a:gd name="connsiteX3" fmla="*/ 0 w 2039426"/>
              <a:gd name="connsiteY3" fmla="*/ 1019713 h 2039426"/>
              <a:gd name="connsiteX4" fmla="*/ 1019713 w 2039426"/>
              <a:gd name="connsiteY4" fmla="*/ 0 h 2039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9426" h="2039426">
                <a:moveTo>
                  <a:pt x="1019713" y="0"/>
                </a:moveTo>
                <a:cubicBezTo>
                  <a:pt x="1582885" y="0"/>
                  <a:pt x="2039426" y="456541"/>
                  <a:pt x="2039426" y="1019713"/>
                </a:cubicBezTo>
                <a:cubicBezTo>
                  <a:pt x="2039426" y="1582885"/>
                  <a:pt x="1582885" y="2039426"/>
                  <a:pt x="1019713" y="2039426"/>
                </a:cubicBezTo>
                <a:cubicBezTo>
                  <a:pt x="456541" y="2039426"/>
                  <a:pt x="0" y="1582885"/>
                  <a:pt x="0" y="1019713"/>
                </a:cubicBezTo>
                <a:cubicBezTo>
                  <a:pt x="0" y="456541"/>
                  <a:pt x="456541" y="0"/>
                  <a:pt x="1019713"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19" name="Picture Placeholder 18">
            <a:extLst>
              <a:ext uri="{FF2B5EF4-FFF2-40B4-BE49-F238E27FC236}">
                <a16:creationId xmlns:a16="http://schemas.microsoft.com/office/drawing/2014/main" id="{66B59601-52D8-4975-8F02-ADC4C4E4890A}"/>
              </a:ext>
            </a:extLst>
          </p:cNvPr>
          <p:cNvSpPr>
            <a:spLocks noGrp="1"/>
          </p:cNvSpPr>
          <p:nvPr>
            <p:ph type="pic" sz="quarter" idx="14"/>
          </p:nvPr>
        </p:nvSpPr>
        <p:spPr>
          <a:xfrm>
            <a:off x="3760437" y="2236805"/>
            <a:ext cx="2039426" cy="2039426"/>
          </a:xfrm>
          <a:custGeom>
            <a:avLst/>
            <a:gdLst>
              <a:gd name="connsiteX0" fmla="*/ 1019713 w 2039426"/>
              <a:gd name="connsiteY0" fmla="*/ 0 h 2039426"/>
              <a:gd name="connsiteX1" fmla="*/ 2039426 w 2039426"/>
              <a:gd name="connsiteY1" fmla="*/ 1019713 h 2039426"/>
              <a:gd name="connsiteX2" fmla="*/ 1019713 w 2039426"/>
              <a:gd name="connsiteY2" fmla="*/ 2039426 h 2039426"/>
              <a:gd name="connsiteX3" fmla="*/ 0 w 2039426"/>
              <a:gd name="connsiteY3" fmla="*/ 1019713 h 2039426"/>
              <a:gd name="connsiteX4" fmla="*/ 1019713 w 2039426"/>
              <a:gd name="connsiteY4" fmla="*/ 0 h 2039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9426" h="2039426">
                <a:moveTo>
                  <a:pt x="1019713" y="0"/>
                </a:moveTo>
                <a:cubicBezTo>
                  <a:pt x="1582885" y="0"/>
                  <a:pt x="2039426" y="456541"/>
                  <a:pt x="2039426" y="1019713"/>
                </a:cubicBezTo>
                <a:cubicBezTo>
                  <a:pt x="2039426" y="1582885"/>
                  <a:pt x="1582885" y="2039426"/>
                  <a:pt x="1019713" y="2039426"/>
                </a:cubicBezTo>
                <a:cubicBezTo>
                  <a:pt x="456541" y="2039426"/>
                  <a:pt x="0" y="1582885"/>
                  <a:pt x="0" y="1019713"/>
                </a:cubicBezTo>
                <a:cubicBezTo>
                  <a:pt x="0" y="456541"/>
                  <a:pt x="456541" y="0"/>
                  <a:pt x="1019713"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20" name="Picture Placeholder 19">
            <a:extLst>
              <a:ext uri="{FF2B5EF4-FFF2-40B4-BE49-F238E27FC236}">
                <a16:creationId xmlns:a16="http://schemas.microsoft.com/office/drawing/2014/main" id="{93EB185E-54AC-4D3E-BF84-1FB9619791F3}"/>
              </a:ext>
            </a:extLst>
          </p:cNvPr>
          <p:cNvSpPr>
            <a:spLocks noGrp="1"/>
          </p:cNvSpPr>
          <p:nvPr>
            <p:ph type="pic" sz="quarter" idx="15"/>
          </p:nvPr>
        </p:nvSpPr>
        <p:spPr>
          <a:xfrm>
            <a:off x="6392136" y="2236805"/>
            <a:ext cx="2039426" cy="2039426"/>
          </a:xfrm>
          <a:custGeom>
            <a:avLst/>
            <a:gdLst>
              <a:gd name="connsiteX0" fmla="*/ 1019713 w 2039426"/>
              <a:gd name="connsiteY0" fmla="*/ 0 h 2039426"/>
              <a:gd name="connsiteX1" fmla="*/ 2039426 w 2039426"/>
              <a:gd name="connsiteY1" fmla="*/ 1019713 h 2039426"/>
              <a:gd name="connsiteX2" fmla="*/ 1019713 w 2039426"/>
              <a:gd name="connsiteY2" fmla="*/ 2039426 h 2039426"/>
              <a:gd name="connsiteX3" fmla="*/ 0 w 2039426"/>
              <a:gd name="connsiteY3" fmla="*/ 1019713 h 2039426"/>
              <a:gd name="connsiteX4" fmla="*/ 1019713 w 2039426"/>
              <a:gd name="connsiteY4" fmla="*/ 0 h 2039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9426" h="2039426">
                <a:moveTo>
                  <a:pt x="1019713" y="0"/>
                </a:moveTo>
                <a:cubicBezTo>
                  <a:pt x="1582885" y="0"/>
                  <a:pt x="2039426" y="456541"/>
                  <a:pt x="2039426" y="1019713"/>
                </a:cubicBezTo>
                <a:cubicBezTo>
                  <a:pt x="2039426" y="1582885"/>
                  <a:pt x="1582885" y="2039426"/>
                  <a:pt x="1019713" y="2039426"/>
                </a:cubicBezTo>
                <a:cubicBezTo>
                  <a:pt x="456541" y="2039426"/>
                  <a:pt x="0" y="1582885"/>
                  <a:pt x="0" y="1019713"/>
                </a:cubicBezTo>
                <a:cubicBezTo>
                  <a:pt x="0" y="456541"/>
                  <a:pt x="456541" y="0"/>
                  <a:pt x="1019713"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23" name="Picture Placeholder 22">
            <a:extLst>
              <a:ext uri="{FF2B5EF4-FFF2-40B4-BE49-F238E27FC236}">
                <a16:creationId xmlns:a16="http://schemas.microsoft.com/office/drawing/2014/main" id="{4863E6C4-DC01-4B12-8505-F2C6BF3D58DB}"/>
              </a:ext>
            </a:extLst>
          </p:cNvPr>
          <p:cNvSpPr>
            <a:spLocks noGrp="1"/>
          </p:cNvSpPr>
          <p:nvPr>
            <p:ph type="pic" sz="quarter" idx="16"/>
          </p:nvPr>
        </p:nvSpPr>
        <p:spPr>
          <a:xfrm>
            <a:off x="9023835" y="2236805"/>
            <a:ext cx="2039426" cy="2039426"/>
          </a:xfrm>
          <a:custGeom>
            <a:avLst/>
            <a:gdLst>
              <a:gd name="connsiteX0" fmla="*/ 1019713 w 2039426"/>
              <a:gd name="connsiteY0" fmla="*/ 0 h 2039426"/>
              <a:gd name="connsiteX1" fmla="*/ 2039426 w 2039426"/>
              <a:gd name="connsiteY1" fmla="*/ 1019713 h 2039426"/>
              <a:gd name="connsiteX2" fmla="*/ 1019713 w 2039426"/>
              <a:gd name="connsiteY2" fmla="*/ 2039426 h 2039426"/>
              <a:gd name="connsiteX3" fmla="*/ 0 w 2039426"/>
              <a:gd name="connsiteY3" fmla="*/ 1019713 h 2039426"/>
              <a:gd name="connsiteX4" fmla="*/ 1019713 w 2039426"/>
              <a:gd name="connsiteY4" fmla="*/ 0 h 2039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9426" h="2039426">
                <a:moveTo>
                  <a:pt x="1019713" y="0"/>
                </a:moveTo>
                <a:cubicBezTo>
                  <a:pt x="1582885" y="0"/>
                  <a:pt x="2039426" y="456541"/>
                  <a:pt x="2039426" y="1019713"/>
                </a:cubicBezTo>
                <a:cubicBezTo>
                  <a:pt x="2039426" y="1582885"/>
                  <a:pt x="1582885" y="2039426"/>
                  <a:pt x="1019713" y="2039426"/>
                </a:cubicBezTo>
                <a:cubicBezTo>
                  <a:pt x="456541" y="2039426"/>
                  <a:pt x="0" y="1582885"/>
                  <a:pt x="0" y="1019713"/>
                </a:cubicBezTo>
                <a:cubicBezTo>
                  <a:pt x="0" y="456541"/>
                  <a:pt x="456541" y="0"/>
                  <a:pt x="1019713"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2" name="Date Placeholder 1"/>
          <p:cNvSpPr>
            <a:spLocks noGrp="1"/>
          </p:cNvSpPr>
          <p:nvPr>
            <p:ph type="dt" sz="half" idx="10"/>
          </p:nvPr>
        </p:nvSpPr>
        <p:spPr/>
        <p:txBody>
          <a:bodyPr/>
          <a:lstStyle/>
          <a:p>
            <a:fld id="{829B1039-C7A6-4D0E-B788-18A22D439DEB}" type="datetime1">
              <a:rPr lang="en-US" smtClean="0"/>
              <a:t>9/25/2024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C0EE8F-7F13-4FD3-BBD9-EDAE10484B5B}" type="slidenum">
              <a:rPr lang="en-US" smtClean="0"/>
              <a:t>‹#›</a:t>
            </a:fld>
            <a:endParaRPr lang="en-US"/>
          </a:p>
        </p:txBody>
      </p:sp>
    </p:spTree>
    <p:extLst>
      <p:ext uri="{BB962C8B-B14F-4D97-AF65-F5344CB8AC3E}">
        <p14:creationId xmlns:p14="http://schemas.microsoft.com/office/powerpoint/2010/main" val="20850998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_62">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2BA295D1-B654-498B-8C31-F42EACB02E1D}"/>
              </a:ext>
            </a:extLst>
          </p:cNvPr>
          <p:cNvSpPr>
            <a:spLocks noGrp="1"/>
          </p:cNvSpPr>
          <p:nvPr>
            <p:ph type="pic" sz="quarter" idx="19"/>
          </p:nvPr>
        </p:nvSpPr>
        <p:spPr>
          <a:xfrm>
            <a:off x="3716861" y="2007220"/>
            <a:ext cx="2092969" cy="2106546"/>
          </a:xfrm>
          <a:custGeom>
            <a:avLst/>
            <a:gdLst>
              <a:gd name="connsiteX0" fmla="*/ 0 w 2092969"/>
              <a:gd name="connsiteY0" fmla="*/ 0 h 2106546"/>
              <a:gd name="connsiteX1" fmla="*/ 2092969 w 2092969"/>
              <a:gd name="connsiteY1" fmla="*/ 0 h 2106546"/>
              <a:gd name="connsiteX2" fmla="*/ 2092969 w 2092969"/>
              <a:gd name="connsiteY2" fmla="*/ 2106546 h 2106546"/>
              <a:gd name="connsiteX3" fmla="*/ 0 w 2092969"/>
              <a:gd name="connsiteY3" fmla="*/ 2106546 h 2106546"/>
            </a:gdLst>
            <a:ahLst/>
            <a:cxnLst>
              <a:cxn ang="0">
                <a:pos x="connsiteX0" y="connsiteY0"/>
              </a:cxn>
              <a:cxn ang="0">
                <a:pos x="connsiteX1" y="connsiteY1"/>
              </a:cxn>
              <a:cxn ang="0">
                <a:pos x="connsiteX2" y="connsiteY2"/>
              </a:cxn>
              <a:cxn ang="0">
                <a:pos x="connsiteX3" y="connsiteY3"/>
              </a:cxn>
            </a:cxnLst>
            <a:rect l="l" t="t" r="r" b="b"/>
            <a:pathLst>
              <a:path w="2092969" h="2106546">
                <a:moveTo>
                  <a:pt x="0" y="0"/>
                </a:moveTo>
                <a:lnTo>
                  <a:pt x="2092969" y="0"/>
                </a:lnTo>
                <a:lnTo>
                  <a:pt x="2092969" y="2106546"/>
                </a:lnTo>
                <a:lnTo>
                  <a:pt x="0" y="210654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20" name="Picture Placeholder 19">
            <a:extLst>
              <a:ext uri="{FF2B5EF4-FFF2-40B4-BE49-F238E27FC236}">
                <a16:creationId xmlns:a16="http://schemas.microsoft.com/office/drawing/2014/main" id="{D49CB61D-D754-4BE0-AB54-5B6A1FD61199}"/>
              </a:ext>
            </a:extLst>
          </p:cNvPr>
          <p:cNvSpPr>
            <a:spLocks noGrp="1"/>
          </p:cNvSpPr>
          <p:nvPr>
            <p:ph type="pic" sz="quarter" idx="20"/>
          </p:nvPr>
        </p:nvSpPr>
        <p:spPr>
          <a:xfrm>
            <a:off x="6479480" y="2007220"/>
            <a:ext cx="2092969" cy="2106546"/>
          </a:xfrm>
          <a:custGeom>
            <a:avLst/>
            <a:gdLst>
              <a:gd name="connsiteX0" fmla="*/ 0 w 2092969"/>
              <a:gd name="connsiteY0" fmla="*/ 0 h 2106546"/>
              <a:gd name="connsiteX1" fmla="*/ 2092969 w 2092969"/>
              <a:gd name="connsiteY1" fmla="*/ 0 h 2106546"/>
              <a:gd name="connsiteX2" fmla="*/ 2092969 w 2092969"/>
              <a:gd name="connsiteY2" fmla="*/ 2106546 h 2106546"/>
              <a:gd name="connsiteX3" fmla="*/ 0 w 2092969"/>
              <a:gd name="connsiteY3" fmla="*/ 2106546 h 2106546"/>
            </a:gdLst>
            <a:ahLst/>
            <a:cxnLst>
              <a:cxn ang="0">
                <a:pos x="connsiteX0" y="connsiteY0"/>
              </a:cxn>
              <a:cxn ang="0">
                <a:pos x="connsiteX1" y="connsiteY1"/>
              </a:cxn>
              <a:cxn ang="0">
                <a:pos x="connsiteX2" y="connsiteY2"/>
              </a:cxn>
              <a:cxn ang="0">
                <a:pos x="connsiteX3" y="connsiteY3"/>
              </a:cxn>
            </a:cxnLst>
            <a:rect l="l" t="t" r="r" b="b"/>
            <a:pathLst>
              <a:path w="2092969" h="2106546">
                <a:moveTo>
                  <a:pt x="0" y="0"/>
                </a:moveTo>
                <a:lnTo>
                  <a:pt x="2092969" y="0"/>
                </a:lnTo>
                <a:lnTo>
                  <a:pt x="2092969" y="2106546"/>
                </a:lnTo>
                <a:lnTo>
                  <a:pt x="0" y="210654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25" name="Picture Placeholder 24">
            <a:extLst>
              <a:ext uri="{FF2B5EF4-FFF2-40B4-BE49-F238E27FC236}">
                <a16:creationId xmlns:a16="http://schemas.microsoft.com/office/drawing/2014/main" id="{EB3879F5-4E11-4072-9D19-99079A20FDC9}"/>
              </a:ext>
            </a:extLst>
          </p:cNvPr>
          <p:cNvSpPr>
            <a:spLocks noGrp="1"/>
          </p:cNvSpPr>
          <p:nvPr>
            <p:ph type="pic" sz="quarter" idx="21"/>
          </p:nvPr>
        </p:nvSpPr>
        <p:spPr>
          <a:xfrm>
            <a:off x="9242098" y="2007220"/>
            <a:ext cx="2092969" cy="2106546"/>
          </a:xfrm>
          <a:custGeom>
            <a:avLst/>
            <a:gdLst>
              <a:gd name="connsiteX0" fmla="*/ 0 w 2092969"/>
              <a:gd name="connsiteY0" fmla="*/ 0 h 2106546"/>
              <a:gd name="connsiteX1" fmla="*/ 2092969 w 2092969"/>
              <a:gd name="connsiteY1" fmla="*/ 0 h 2106546"/>
              <a:gd name="connsiteX2" fmla="*/ 2092969 w 2092969"/>
              <a:gd name="connsiteY2" fmla="*/ 2106546 h 2106546"/>
              <a:gd name="connsiteX3" fmla="*/ 0 w 2092969"/>
              <a:gd name="connsiteY3" fmla="*/ 2106546 h 2106546"/>
            </a:gdLst>
            <a:ahLst/>
            <a:cxnLst>
              <a:cxn ang="0">
                <a:pos x="connsiteX0" y="connsiteY0"/>
              </a:cxn>
              <a:cxn ang="0">
                <a:pos x="connsiteX1" y="connsiteY1"/>
              </a:cxn>
              <a:cxn ang="0">
                <a:pos x="connsiteX2" y="connsiteY2"/>
              </a:cxn>
              <a:cxn ang="0">
                <a:pos x="connsiteX3" y="connsiteY3"/>
              </a:cxn>
            </a:cxnLst>
            <a:rect l="l" t="t" r="r" b="b"/>
            <a:pathLst>
              <a:path w="2092969" h="2106546">
                <a:moveTo>
                  <a:pt x="0" y="0"/>
                </a:moveTo>
                <a:lnTo>
                  <a:pt x="2092969" y="0"/>
                </a:lnTo>
                <a:lnTo>
                  <a:pt x="2092969" y="2106546"/>
                </a:lnTo>
                <a:lnTo>
                  <a:pt x="0" y="210654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8" name="Picture Placeholder 17">
            <a:extLst>
              <a:ext uri="{FF2B5EF4-FFF2-40B4-BE49-F238E27FC236}">
                <a16:creationId xmlns:a16="http://schemas.microsoft.com/office/drawing/2014/main" id="{D74998FD-1212-4B27-88A3-C580A3E09E52}"/>
              </a:ext>
            </a:extLst>
          </p:cNvPr>
          <p:cNvSpPr>
            <a:spLocks noGrp="1"/>
          </p:cNvSpPr>
          <p:nvPr>
            <p:ph type="pic" sz="quarter" idx="18"/>
          </p:nvPr>
        </p:nvSpPr>
        <p:spPr>
          <a:xfrm>
            <a:off x="954242" y="2007220"/>
            <a:ext cx="2092969" cy="2106546"/>
          </a:xfrm>
          <a:custGeom>
            <a:avLst/>
            <a:gdLst>
              <a:gd name="connsiteX0" fmla="*/ 0 w 2092969"/>
              <a:gd name="connsiteY0" fmla="*/ 0 h 2106546"/>
              <a:gd name="connsiteX1" fmla="*/ 2092969 w 2092969"/>
              <a:gd name="connsiteY1" fmla="*/ 0 h 2106546"/>
              <a:gd name="connsiteX2" fmla="*/ 2092969 w 2092969"/>
              <a:gd name="connsiteY2" fmla="*/ 2106546 h 2106546"/>
              <a:gd name="connsiteX3" fmla="*/ 0 w 2092969"/>
              <a:gd name="connsiteY3" fmla="*/ 2106546 h 2106546"/>
            </a:gdLst>
            <a:ahLst/>
            <a:cxnLst>
              <a:cxn ang="0">
                <a:pos x="connsiteX0" y="connsiteY0"/>
              </a:cxn>
              <a:cxn ang="0">
                <a:pos x="connsiteX1" y="connsiteY1"/>
              </a:cxn>
              <a:cxn ang="0">
                <a:pos x="connsiteX2" y="connsiteY2"/>
              </a:cxn>
              <a:cxn ang="0">
                <a:pos x="connsiteX3" y="connsiteY3"/>
              </a:cxn>
            </a:cxnLst>
            <a:rect l="l" t="t" r="r" b="b"/>
            <a:pathLst>
              <a:path w="2092969" h="2106546">
                <a:moveTo>
                  <a:pt x="0" y="0"/>
                </a:moveTo>
                <a:lnTo>
                  <a:pt x="2092969" y="0"/>
                </a:lnTo>
                <a:lnTo>
                  <a:pt x="2092969" y="2106546"/>
                </a:lnTo>
                <a:lnTo>
                  <a:pt x="0" y="210654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6" name="Date Placeholder 3">
            <a:extLst>
              <a:ext uri="{FF2B5EF4-FFF2-40B4-BE49-F238E27FC236}">
                <a16:creationId xmlns:a16="http://schemas.microsoft.com/office/drawing/2014/main" id="{72109564-5BA8-47C9-A1AC-CA8A49AE0F5D}"/>
              </a:ext>
            </a:extLst>
          </p:cNvPr>
          <p:cNvSpPr>
            <a:spLocks noGrp="1"/>
          </p:cNvSpPr>
          <p:nvPr>
            <p:ph type="dt" sz="half" idx="22"/>
          </p:nvPr>
        </p:nvSpPr>
        <p:spPr/>
        <p:txBody>
          <a:bodyPr/>
          <a:lstStyle>
            <a:lvl1pPr>
              <a:defRPr/>
            </a:lvl1pPr>
          </a:lstStyle>
          <a:p>
            <a:pPr>
              <a:defRPr/>
            </a:pPr>
            <a:fld id="{900F57B4-9666-4F22-BA2F-E1431174FA52}" type="datetimeFigureOut">
              <a:rPr lang="en-US"/>
              <a:pPr>
                <a:defRPr/>
              </a:pPr>
              <a:t>9/25/2024</a:t>
            </a:fld>
            <a:endParaRPr lang="en-US"/>
          </a:p>
        </p:txBody>
      </p:sp>
      <p:sp>
        <p:nvSpPr>
          <p:cNvPr id="7" name="Footer Placeholder 4">
            <a:extLst>
              <a:ext uri="{FF2B5EF4-FFF2-40B4-BE49-F238E27FC236}">
                <a16:creationId xmlns:a16="http://schemas.microsoft.com/office/drawing/2014/main" id="{7804524D-0EB2-4522-AB88-2276700CE639}"/>
              </a:ext>
            </a:extLst>
          </p:cNvPr>
          <p:cNvSpPr>
            <a:spLocks noGrp="1"/>
          </p:cNvSpPr>
          <p:nvPr>
            <p:ph type="ftr" sz="quarter" idx="23"/>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5CBB6453-B596-4322-9796-4D5CC133E077}"/>
              </a:ext>
            </a:extLst>
          </p:cNvPr>
          <p:cNvSpPr>
            <a:spLocks noGrp="1"/>
          </p:cNvSpPr>
          <p:nvPr>
            <p:ph type="sldNum" sz="quarter" idx="24"/>
          </p:nvPr>
        </p:nvSpPr>
        <p:spPr/>
        <p:txBody>
          <a:bodyPr/>
          <a:lstStyle>
            <a:lvl1pPr>
              <a:defRPr/>
            </a:lvl1pPr>
          </a:lstStyle>
          <a:p>
            <a:pPr>
              <a:defRPr/>
            </a:pPr>
            <a:fld id="{7EBA9F7A-DE01-4FDE-B5F3-48903542F158}" type="slidenum">
              <a:rPr lang="en-US"/>
              <a:pPr>
                <a:defRPr/>
              </a:pPr>
              <a:t>‹#›</a:t>
            </a:fld>
            <a:endParaRPr lang="en-US"/>
          </a:p>
        </p:txBody>
      </p:sp>
    </p:spTree>
    <p:extLst>
      <p:ext uri="{BB962C8B-B14F-4D97-AF65-F5344CB8AC3E}">
        <p14:creationId xmlns:p14="http://schemas.microsoft.com/office/powerpoint/2010/main" val="30017918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61">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F19B63DD-B9E7-4C06-A8D9-024B36A25FA0}"/>
              </a:ext>
            </a:extLst>
          </p:cNvPr>
          <p:cNvSpPr>
            <a:spLocks noGrp="1"/>
          </p:cNvSpPr>
          <p:nvPr>
            <p:ph type="pic" sz="quarter" idx="17"/>
          </p:nvPr>
        </p:nvSpPr>
        <p:spPr>
          <a:xfrm>
            <a:off x="2913167" y="4086593"/>
            <a:ext cx="2113065" cy="2113065"/>
          </a:xfrm>
          <a:custGeom>
            <a:avLst/>
            <a:gdLst>
              <a:gd name="connsiteX0" fmla="*/ 0 w 2113065"/>
              <a:gd name="connsiteY0" fmla="*/ 0 h 2113065"/>
              <a:gd name="connsiteX1" fmla="*/ 2113065 w 2113065"/>
              <a:gd name="connsiteY1" fmla="*/ 0 h 2113065"/>
              <a:gd name="connsiteX2" fmla="*/ 2113065 w 2113065"/>
              <a:gd name="connsiteY2" fmla="*/ 2113065 h 2113065"/>
              <a:gd name="connsiteX3" fmla="*/ 0 w 2113065"/>
              <a:gd name="connsiteY3" fmla="*/ 2113065 h 2113065"/>
            </a:gdLst>
            <a:ahLst/>
            <a:cxnLst>
              <a:cxn ang="0">
                <a:pos x="connsiteX0" y="connsiteY0"/>
              </a:cxn>
              <a:cxn ang="0">
                <a:pos x="connsiteX1" y="connsiteY1"/>
              </a:cxn>
              <a:cxn ang="0">
                <a:pos x="connsiteX2" y="connsiteY2"/>
              </a:cxn>
              <a:cxn ang="0">
                <a:pos x="connsiteX3" y="connsiteY3"/>
              </a:cxn>
            </a:cxnLst>
            <a:rect l="l" t="t" r="r" b="b"/>
            <a:pathLst>
              <a:path w="2113065" h="2113065">
                <a:moveTo>
                  <a:pt x="0" y="0"/>
                </a:moveTo>
                <a:lnTo>
                  <a:pt x="2113065" y="0"/>
                </a:lnTo>
                <a:lnTo>
                  <a:pt x="2113065" y="2113065"/>
                </a:lnTo>
                <a:lnTo>
                  <a:pt x="0" y="2113065"/>
                </a:lnTo>
                <a:close/>
              </a:path>
            </a:pathLst>
          </a:custGeom>
          <a:solidFill>
            <a:schemeClr val="bg1">
              <a:lumMod val="95000"/>
            </a:schemeClr>
          </a:solidFill>
        </p:spPr>
        <p:txBody>
          <a:bodyPr wrap="square">
            <a:noAutofit/>
          </a:bodyPr>
          <a:lstStyle>
            <a:lvl1pPr>
              <a:defRPr sz="1200"/>
            </a:lvl1pPr>
          </a:lstStyle>
          <a:p>
            <a:endParaRPr lang="en-US"/>
          </a:p>
        </p:txBody>
      </p:sp>
      <p:sp>
        <p:nvSpPr>
          <p:cNvPr id="30" name="Picture Placeholder 29">
            <a:extLst>
              <a:ext uri="{FF2B5EF4-FFF2-40B4-BE49-F238E27FC236}">
                <a16:creationId xmlns:a16="http://schemas.microsoft.com/office/drawing/2014/main" id="{758E2233-A6FB-418B-A615-4A848651A4FB}"/>
              </a:ext>
            </a:extLst>
          </p:cNvPr>
          <p:cNvSpPr>
            <a:spLocks noGrp="1"/>
          </p:cNvSpPr>
          <p:nvPr>
            <p:ph type="pic" sz="quarter" idx="18"/>
          </p:nvPr>
        </p:nvSpPr>
        <p:spPr>
          <a:xfrm>
            <a:off x="7126052" y="4086593"/>
            <a:ext cx="2181776" cy="2113065"/>
          </a:xfrm>
          <a:custGeom>
            <a:avLst/>
            <a:gdLst>
              <a:gd name="connsiteX0" fmla="*/ 0 w 2181776"/>
              <a:gd name="connsiteY0" fmla="*/ 0 h 2113065"/>
              <a:gd name="connsiteX1" fmla="*/ 2181776 w 2181776"/>
              <a:gd name="connsiteY1" fmla="*/ 0 h 2113065"/>
              <a:gd name="connsiteX2" fmla="*/ 2181776 w 2181776"/>
              <a:gd name="connsiteY2" fmla="*/ 2113065 h 2113065"/>
              <a:gd name="connsiteX3" fmla="*/ 0 w 2181776"/>
              <a:gd name="connsiteY3" fmla="*/ 2113065 h 2113065"/>
            </a:gdLst>
            <a:ahLst/>
            <a:cxnLst>
              <a:cxn ang="0">
                <a:pos x="connsiteX0" y="connsiteY0"/>
              </a:cxn>
              <a:cxn ang="0">
                <a:pos x="connsiteX1" y="connsiteY1"/>
              </a:cxn>
              <a:cxn ang="0">
                <a:pos x="connsiteX2" y="connsiteY2"/>
              </a:cxn>
              <a:cxn ang="0">
                <a:pos x="connsiteX3" y="connsiteY3"/>
              </a:cxn>
            </a:cxnLst>
            <a:rect l="l" t="t" r="r" b="b"/>
            <a:pathLst>
              <a:path w="2181776" h="2113065">
                <a:moveTo>
                  <a:pt x="0" y="0"/>
                </a:moveTo>
                <a:lnTo>
                  <a:pt x="2181776" y="0"/>
                </a:lnTo>
                <a:lnTo>
                  <a:pt x="2181776" y="2113065"/>
                </a:lnTo>
                <a:lnTo>
                  <a:pt x="0" y="2113065"/>
                </a:lnTo>
                <a:close/>
              </a:path>
            </a:pathLst>
          </a:custGeom>
          <a:solidFill>
            <a:schemeClr val="bg1">
              <a:lumMod val="95000"/>
            </a:schemeClr>
          </a:solidFill>
        </p:spPr>
        <p:txBody>
          <a:bodyPr wrap="square">
            <a:noAutofit/>
          </a:bodyPr>
          <a:lstStyle>
            <a:lvl1pPr>
              <a:defRPr sz="1200"/>
            </a:lvl1pPr>
          </a:lstStyle>
          <a:p>
            <a:endParaRPr lang="en-US"/>
          </a:p>
        </p:txBody>
      </p:sp>
      <p:sp>
        <p:nvSpPr>
          <p:cNvPr id="28" name="Picture Placeholder 27">
            <a:extLst>
              <a:ext uri="{FF2B5EF4-FFF2-40B4-BE49-F238E27FC236}">
                <a16:creationId xmlns:a16="http://schemas.microsoft.com/office/drawing/2014/main" id="{2D56300C-FC20-4B4D-B26F-B1AA2A88EC85}"/>
              </a:ext>
            </a:extLst>
          </p:cNvPr>
          <p:cNvSpPr>
            <a:spLocks noGrp="1"/>
          </p:cNvSpPr>
          <p:nvPr>
            <p:ph type="pic" sz="quarter" idx="15"/>
          </p:nvPr>
        </p:nvSpPr>
        <p:spPr>
          <a:xfrm>
            <a:off x="5026230" y="1973528"/>
            <a:ext cx="2113065" cy="2113065"/>
          </a:xfrm>
          <a:custGeom>
            <a:avLst/>
            <a:gdLst>
              <a:gd name="connsiteX0" fmla="*/ 0 w 2113065"/>
              <a:gd name="connsiteY0" fmla="*/ 0 h 2113065"/>
              <a:gd name="connsiteX1" fmla="*/ 2113065 w 2113065"/>
              <a:gd name="connsiteY1" fmla="*/ 0 h 2113065"/>
              <a:gd name="connsiteX2" fmla="*/ 2113065 w 2113065"/>
              <a:gd name="connsiteY2" fmla="*/ 2113065 h 2113065"/>
              <a:gd name="connsiteX3" fmla="*/ 0 w 2113065"/>
              <a:gd name="connsiteY3" fmla="*/ 2113065 h 2113065"/>
            </a:gdLst>
            <a:ahLst/>
            <a:cxnLst>
              <a:cxn ang="0">
                <a:pos x="connsiteX0" y="connsiteY0"/>
              </a:cxn>
              <a:cxn ang="0">
                <a:pos x="connsiteX1" y="connsiteY1"/>
              </a:cxn>
              <a:cxn ang="0">
                <a:pos x="connsiteX2" y="connsiteY2"/>
              </a:cxn>
              <a:cxn ang="0">
                <a:pos x="connsiteX3" y="connsiteY3"/>
              </a:cxn>
            </a:cxnLst>
            <a:rect l="l" t="t" r="r" b="b"/>
            <a:pathLst>
              <a:path w="2113065" h="2113065">
                <a:moveTo>
                  <a:pt x="0" y="0"/>
                </a:moveTo>
                <a:lnTo>
                  <a:pt x="2113065" y="0"/>
                </a:lnTo>
                <a:lnTo>
                  <a:pt x="2113065" y="2113065"/>
                </a:lnTo>
                <a:lnTo>
                  <a:pt x="0" y="2113065"/>
                </a:lnTo>
                <a:close/>
              </a:path>
            </a:pathLst>
          </a:custGeom>
          <a:solidFill>
            <a:schemeClr val="bg1">
              <a:lumMod val="95000"/>
            </a:schemeClr>
          </a:solidFill>
        </p:spPr>
        <p:txBody>
          <a:bodyPr wrap="square">
            <a:noAutofit/>
          </a:bodyPr>
          <a:lstStyle>
            <a:lvl1pPr>
              <a:defRPr sz="1200"/>
            </a:lvl1pPr>
          </a:lstStyle>
          <a:p>
            <a:endParaRPr lang="en-US"/>
          </a:p>
        </p:txBody>
      </p:sp>
      <p:sp>
        <p:nvSpPr>
          <p:cNvPr id="29" name="Picture Placeholder 28">
            <a:extLst>
              <a:ext uri="{FF2B5EF4-FFF2-40B4-BE49-F238E27FC236}">
                <a16:creationId xmlns:a16="http://schemas.microsoft.com/office/drawing/2014/main" id="{6FAAD43D-D30B-4962-BDD5-77AA0C95B946}"/>
              </a:ext>
            </a:extLst>
          </p:cNvPr>
          <p:cNvSpPr>
            <a:spLocks noGrp="1"/>
          </p:cNvSpPr>
          <p:nvPr>
            <p:ph type="pic" sz="quarter" idx="16"/>
          </p:nvPr>
        </p:nvSpPr>
        <p:spPr>
          <a:xfrm>
            <a:off x="9278836" y="1973528"/>
            <a:ext cx="2113065" cy="2113065"/>
          </a:xfrm>
          <a:custGeom>
            <a:avLst/>
            <a:gdLst>
              <a:gd name="connsiteX0" fmla="*/ 0 w 2113065"/>
              <a:gd name="connsiteY0" fmla="*/ 0 h 2113065"/>
              <a:gd name="connsiteX1" fmla="*/ 2113065 w 2113065"/>
              <a:gd name="connsiteY1" fmla="*/ 0 h 2113065"/>
              <a:gd name="connsiteX2" fmla="*/ 2113065 w 2113065"/>
              <a:gd name="connsiteY2" fmla="*/ 2113065 h 2113065"/>
              <a:gd name="connsiteX3" fmla="*/ 0 w 2113065"/>
              <a:gd name="connsiteY3" fmla="*/ 2113065 h 2113065"/>
            </a:gdLst>
            <a:ahLst/>
            <a:cxnLst>
              <a:cxn ang="0">
                <a:pos x="connsiteX0" y="connsiteY0"/>
              </a:cxn>
              <a:cxn ang="0">
                <a:pos x="connsiteX1" y="connsiteY1"/>
              </a:cxn>
              <a:cxn ang="0">
                <a:pos x="connsiteX2" y="connsiteY2"/>
              </a:cxn>
              <a:cxn ang="0">
                <a:pos x="connsiteX3" y="connsiteY3"/>
              </a:cxn>
            </a:cxnLst>
            <a:rect l="l" t="t" r="r" b="b"/>
            <a:pathLst>
              <a:path w="2113065" h="2113065">
                <a:moveTo>
                  <a:pt x="0" y="0"/>
                </a:moveTo>
                <a:lnTo>
                  <a:pt x="2113065" y="0"/>
                </a:lnTo>
                <a:lnTo>
                  <a:pt x="2113065" y="2113065"/>
                </a:lnTo>
                <a:lnTo>
                  <a:pt x="0" y="2113065"/>
                </a:lnTo>
                <a:close/>
              </a:path>
            </a:pathLst>
          </a:custGeom>
          <a:solidFill>
            <a:schemeClr val="bg1">
              <a:lumMod val="95000"/>
            </a:schemeClr>
          </a:solidFill>
        </p:spPr>
        <p:txBody>
          <a:bodyPr wrap="square">
            <a:noAutofit/>
          </a:bodyPr>
          <a:lstStyle>
            <a:lvl1pPr>
              <a:defRPr sz="1200"/>
            </a:lvl1pPr>
          </a:lstStyle>
          <a:p>
            <a:endParaRPr lang="en-US"/>
          </a:p>
        </p:txBody>
      </p:sp>
      <p:sp>
        <p:nvSpPr>
          <p:cNvPr id="26" name="Picture Placeholder 25">
            <a:extLst>
              <a:ext uri="{FF2B5EF4-FFF2-40B4-BE49-F238E27FC236}">
                <a16:creationId xmlns:a16="http://schemas.microsoft.com/office/drawing/2014/main" id="{20FF6885-1C8B-4E3B-9902-3868742CE967}"/>
              </a:ext>
            </a:extLst>
          </p:cNvPr>
          <p:cNvSpPr>
            <a:spLocks noGrp="1"/>
          </p:cNvSpPr>
          <p:nvPr>
            <p:ph type="pic" sz="quarter" idx="14"/>
          </p:nvPr>
        </p:nvSpPr>
        <p:spPr>
          <a:xfrm>
            <a:off x="800103" y="1973528"/>
            <a:ext cx="2113065" cy="2113065"/>
          </a:xfrm>
          <a:custGeom>
            <a:avLst/>
            <a:gdLst>
              <a:gd name="connsiteX0" fmla="*/ 0 w 2113065"/>
              <a:gd name="connsiteY0" fmla="*/ 0 h 2113065"/>
              <a:gd name="connsiteX1" fmla="*/ 2113065 w 2113065"/>
              <a:gd name="connsiteY1" fmla="*/ 0 h 2113065"/>
              <a:gd name="connsiteX2" fmla="*/ 2113065 w 2113065"/>
              <a:gd name="connsiteY2" fmla="*/ 2113065 h 2113065"/>
              <a:gd name="connsiteX3" fmla="*/ 0 w 2113065"/>
              <a:gd name="connsiteY3" fmla="*/ 2113065 h 2113065"/>
            </a:gdLst>
            <a:ahLst/>
            <a:cxnLst>
              <a:cxn ang="0">
                <a:pos x="connsiteX0" y="connsiteY0"/>
              </a:cxn>
              <a:cxn ang="0">
                <a:pos x="connsiteX1" y="connsiteY1"/>
              </a:cxn>
              <a:cxn ang="0">
                <a:pos x="connsiteX2" y="connsiteY2"/>
              </a:cxn>
              <a:cxn ang="0">
                <a:pos x="connsiteX3" y="connsiteY3"/>
              </a:cxn>
            </a:cxnLst>
            <a:rect l="l" t="t" r="r" b="b"/>
            <a:pathLst>
              <a:path w="2113065" h="2113065">
                <a:moveTo>
                  <a:pt x="0" y="0"/>
                </a:moveTo>
                <a:lnTo>
                  <a:pt x="2113065" y="0"/>
                </a:lnTo>
                <a:lnTo>
                  <a:pt x="2113065" y="2113065"/>
                </a:lnTo>
                <a:lnTo>
                  <a:pt x="0" y="2113065"/>
                </a:ln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C4994665-8BA3-4966-8070-4C7E39DDEE72}" type="datetime1">
              <a:rPr lang="en-US" smtClean="0"/>
              <a:t>9/25/2024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C0EE8F-7F13-4FD3-BBD9-EDAE10484B5B}" type="slidenum">
              <a:rPr lang="en-US" smtClean="0"/>
              <a:t>‹#›</a:t>
            </a:fld>
            <a:endParaRPr lang="en-US"/>
          </a:p>
        </p:txBody>
      </p:sp>
    </p:spTree>
    <p:extLst>
      <p:ext uri="{BB962C8B-B14F-4D97-AF65-F5344CB8AC3E}">
        <p14:creationId xmlns:p14="http://schemas.microsoft.com/office/powerpoint/2010/main" val="21281013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59">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F3B876C6-CF10-445A-8D31-3A09F1AFA497}"/>
              </a:ext>
            </a:extLst>
          </p:cNvPr>
          <p:cNvSpPr>
            <a:spLocks noGrp="1"/>
          </p:cNvSpPr>
          <p:nvPr>
            <p:ph type="pic" sz="quarter" idx="22"/>
          </p:nvPr>
        </p:nvSpPr>
        <p:spPr>
          <a:xfrm>
            <a:off x="6772163" y="954088"/>
            <a:ext cx="2302101" cy="2345650"/>
          </a:xfrm>
          <a:custGeom>
            <a:avLst/>
            <a:gdLst>
              <a:gd name="connsiteX0" fmla="*/ 0 w 2302101"/>
              <a:gd name="connsiteY0" fmla="*/ 0 h 2345650"/>
              <a:gd name="connsiteX1" fmla="*/ 2302101 w 2302101"/>
              <a:gd name="connsiteY1" fmla="*/ 0 h 2345650"/>
              <a:gd name="connsiteX2" fmla="*/ 2302101 w 2302101"/>
              <a:gd name="connsiteY2" fmla="*/ 2345650 h 2345650"/>
              <a:gd name="connsiteX3" fmla="*/ 0 w 2302101"/>
              <a:gd name="connsiteY3" fmla="*/ 2345650 h 2345650"/>
            </a:gdLst>
            <a:ahLst/>
            <a:cxnLst>
              <a:cxn ang="0">
                <a:pos x="connsiteX0" y="connsiteY0"/>
              </a:cxn>
              <a:cxn ang="0">
                <a:pos x="connsiteX1" y="connsiteY1"/>
              </a:cxn>
              <a:cxn ang="0">
                <a:pos x="connsiteX2" y="connsiteY2"/>
              </a:cxn>
              <a:cxn ang="0">
                <a:pos x="connsiteX3" y="connsiteY3"/>
              </a:cxn>
            </a:cxnLst>
            <a:rect l="l" t="t" r="r" b="b"/>
            <a:pathLst>
              <a:path w="2302101" h="2345650">
                <a:moveTo>
                  <a:pt x="0" y="0"/>
                </a:moveTo>
                <a:lnTo>
                  <a:pt x="2302101" y="0"/>
                </a:lnTo>
                <a:lnTo>
                  <a:pt x="2302101" y="2345650"/>
                </a:lnTo>
                <a:lnTo>
                  <a:pt x="0" y="2345650"/>
                </a:ln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20" name="Picture Placeholder 19">
            <a:extLst>
              <a:ext uri="{FF2B5EF4-FFF2-40B4-BE49-F238E27FC236}">
                <a16:creationId xmlns:a16="http://schemas.microsoft.com/office/drawing/2014/main" id="{8FFED131-3FA5-42C0-B30D-9956F05C3BC5}"/>
              </a:ext>
            </a:extLst>
          </p:cNvPr>
          <p:cNvSpPr>
            <a:spLocks noGrp="1"/>
          </p:cNvSpPr>
          <p:nvPr>
            <p:ph type="pic" sz="quarter" idx="23"/>
          </p:nvPr>
        </p:nvSpPr>
        <p:spPr>
          <a:xfrm>
            <a:off x="9272362" y="954088"/>
            <a:ext cx="2302101" cy="2345650"/>
          </a:xfrm>
          <a:custGeom>
            <a:avLst/>
            <a:gdLst>
              <a:gd name="connsiteX0" fmla="*/ 0 w 2302101"/>
              <a:gd name="connsiteY0" fmla="*/ 0 h 2345650"/>
              <a:gd name="connsiteX1" fmla="*/ 2302101 w 2302101"/>
              <a:gd name="connsiteY1" fmla="*/ 0 h 2345650"/>
              <a:gd name="connsiteX2" fmla="*/ 2302101 w 2302101"/>
              <a:gd name="connsiteY2" fmla="*/ 2345650 h 2345650"/>
              <a:gd name="connsiteX3" fmla="*/ 0 w 2302101"/>
              <a:gd name="connsiteY3" fmla="*/ 2345650 h 2345650"/>
            </a:gdLst>
            <a:ahLst/>
            <a:cxnLst>
              <a:cxn ang="0">
                <a:pos x="connsiteX0" y="connsiteY0"/>
              </a:cxn>
              <a:cxn ang="0">
                <a:pos x="connsiteX1" y="connsiteY1"/>
              </a:cxn>
              <a:cxn ang="0">
                <a:pos x="connsiteX2" y="connsiteY2"/>
              </a:cxn>
              <a:cxn ang="0">
                <a:pos x="connsiteX3" y="connsiteY3"/>
              </a:cxn>
            </a:cxnLst>
            <a:rect l="l" t="t" r="r" b="b"/>
            <a:pathLst>
              <a:path w="2302101" h="2345650">
                <a:moveTo>
                  <a:pt x="0" y="0"/>
                </a:moveTo>
                <a:lnTo>
                  <a:pt x="2302101" y="0"/>
                </a:lnTo>
                <a:lnTo>
                  <a:pt x="2302101" y="2345650"/>
                </a:lnTo>
                <a:lnTo>
                  <a:pt x="0" y="2345650"/>
                </a:ln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25" name="Picture Placeholder 24">
            <a:extLst>
              <a:ext uri="{FF2B5EF4-FFF2-40B4-BE49-F238E27FC236}">
                <a16:creationId xmlns:a16="http://schemas.microsoft.com/office/drawing/2014/main" id="{5AB648D4-0EFE-4304-816A-B0340E2F7F06}"/>
              </a:ext>
            </a:extLst>
          </p:cNvPr>
          <p:cNvSpPr>
            <a:spLocks noGrp="1"/>
          </p:cNvSpPr>
          <p:nvPr>
            <p:ph type="pic" sz="quarter" idx="15"/>
          </p:nvPr>
        </p:nvSpPr>
        <p:spPr>
          <a:xfrm>
            <a:off x="4271963" y="954088"/>
            <a:ext cx="2302101" cy="2345650"/>
          </a:xfrm>
          <a:custGeom>
            <a:avLst/>
            <a:gdLst>
              <a:gd name="connsiteX0" fmla="*/ 0 w 2302101"/>
              <a:gd name="connsiteY0" fmla="*/ 0 h 2345650"/>
              <a:gd name="connsiteX1" fmla="*/ 2302101 w 2302101"/>
              <a:gd name="connsiteY1" fmla="*/ 0 h 2345650"/>
              <a:gd name="connsiteX2" fmla="*/ 2302101 w 2302101"/>
              <a:gd name="connsiteY2" fmla="*/ 2345650 h 2345650"/>
              <a:gd name="connsiteX3" fmla="*/ 0 w 2302101"/>
              <a:gd name="connsiteY3" fmla="*/ 2345650 h 2345650"/>
            </a:gdLst>
            <a:ahLst/>
            <a:cxnLst>
              <a:cxn ang="0">
                <a:pos x="connsiteX0" y="connsiteY0"/>
              </a:cxn>
              <a:cxn ang="0">
                <a:pos x="connsiteX1" y="connsiteY1"/>
              </a:cxn>
              <a:cxn ang="0">
                <a:pos x="connsiteX2" y="connsiteY2"/>
              </a:cxn>
              <a:cxn ang="0">
                <a:pos x="connsiteX3" y="connsiteY3"/>
              </a:cxn>
            </a:cxnLst>
            <a:rect l="l" t="t" r="r" b="b"/>
            <a:pathLst>
              <a:path w="2302101" h="2345650">
                <a:moveTo>
                  <a:pt x="0" y="0"/>
                </a:moveTo>
                <a:lnTo>
                  <a:pt x="2302101" y="0"/>
                </a:lnTo>
                <a:lnTo>
                  <a:pt x="2302101" y="2345650"/>
                </a:lnTo>
                <a:lnTo>
                  <a:pt x="0" y="2345650"/>
                </a:ln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26" name="Picture Placeholder 25">
            <a:extLst>
              <a:ext uri="{FF2B5EF4-FFF2-40B4-BE49-F238E27FC236}">
                <a16:creationId xmlns:a16="http://schemas.microsoft.com/office/drawing/2014/main" id="{B0CC82D4-4E4F-49FB-A643-DF508ED589EA}"/>
              </a:ext>
            </a:extLst>
          </p:cNvPr>
          <p:cNvSpPr>
            <a:spLocks noGrp="1"/>
          </p:cNvSpPr>
          <p:nvPr>
            <p:ph type="pic" sz="quarter" idx="24"/>
          </p:nvPr>
        </p:nvSpPr>
        <p:spPr>
          <a:xfrm>
            <a:off x="6772163" y="3558263"/>
            <a:ext cx="2302101" cy="2345650"/>
          </a:xfrm>
          <a:custGeom>
            <a:avLst/>
            <a:gdLst>
              <a:gd name="connsiteX0" fmla="*/ 0 w 2302101"/>
              <a:gd name="connsiteY0" fmla="*/ 0 h 2345650"/>
              <a:gd name="connsiteX1" fmla="*/ 2302101 w 2302101"/>
              <a:gd name="connsiteY1" fmla="*/ 0 h 2345650"/>
              <a:gd name="connsiteX2" fmla="*/ 2302101 w 2302101"/>
              <a:gd name="connsiteY2" fmla="*/ 2345650 h 2345650"/>
              <a:gd name="connsiteX3" fmla="*/ 0 w 2302101"/>
              <a:gd name="connsiteY3" fmla="*/ 2345650 h 2345650"/>
            </a:gdLst>
            <a:ahLst/>
            <a:cxnLst>
              <a:cxn ang="0">
                <a:pos x="connsiteX0" y="connsiteY0"/>
              </a:cxn>
              <a:cxn ang="0">
                <a:pos x="connsiteX1" y="connsiteY1"/>
              </a:cxn>
              <a:cxn ang="0">
                <a:pos x="connsiteX2" y="connsiteY2"/>
              </a:cxn>
              <a:cxn ang="0">
                <a:pos x="connsiteX3" y="connsiteY3"/>
              </a:cxn>
            </a:cxnLst>
            <a:rect l="l" t="t" r="r" b="b"/>
            <a:pathLst>
              <a:path w="2302101" h="2345650">
                <a:moveTo>
                  <a:pt x="0" y="0"/>
                </a:moveTo>
                <a:lnTo>
                  <a:pt x="2302101" y="0"/>
                </a:lnTo>
                <a:lnTo>
                  <a:pt x="2302101" y="2345650"/>
                </a:lnTo>
                <a:lnTo>
                  <a:pt x="0" y="2345650"/>
                </a:ln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27" name="Picture Placeholder 26">
            <a:extLst>
              <a:ext uri="{FF2B5EF4-FFF2-40B4-BE49-F238E27FC236}">
                <a16:creationId xmlns:a16="http://schemas.microsoft.com/office/drawing/2014/main" id="{D177CF6C-BC31-4AB8-A32E-77098F548723}"/>
              </a:ext>
            </a:extLst>
          </p:cNvPr>
          <p:cNvSpPr>
            <a:spLocks noGrp="1"/>
          </p:cNvSpPr>
          <p:nvPr>
            <p:ph type="pic" sz="quarter" idx="25"/>
          </p:nvPr>
        </p:nvSpPr>
        <p:spPr>
          <a:xfrm>
            <a:off x="9272362" y="3558263"/>
            <a:ext cx="2302101" cy="2345650"/>
          </a:xfrm>
          <a:custGeom>
            <a:avLst/>
            <a:gdLst>
              <a:gd name="connsiteX0" fmla="*/ 0 w 2302101"/>
              <a:gd name="connsiteY0" fmla="*/ 0 h 2345650"/>
              <a:gd name="connsiteX1" fmla="*/ 2302101 w 2302101"/>
              <a:gd name="connsiteY1" fmla="*/ 0 h 2345650"/>
              <a:gd name="connsiteX2" fmla="*/ 2302101 w 2302101"/>
              <a:gd name="connsiteY2" fmla="*/ 2345650 h 2345650"/>
              <a:gd name="connsiteX3" fmla="*/ 0 w 2302101"/>
              <a:gd name="connsiteY3" fmla="*/ 2345650 h 2345650"/>
            </a:gdLst>
            <a:ahLst/>
            <a:cxnLst>
              <a:cxn ang="0">
                <a:pos x="connsiteX0" y="connsiteY0"/>
              </a:cxn>
              <a:cxn ang="0">
                <a:pos x="connsiteX1" y="connsiteY1"/>
              </a:cxn>
              <a:cxn ang="0">
                <a:pos x="connsiteX2" y="connsiteY2"/>
              </a:cxn>
              <a:cxn ang="0">
                <a:pos x="connsiteX3" y="connsiteY3"/>
              </a:cxn>
            </a:cxnLst>
            <a:rect l="l" t="t" r="r" b="b"/>
            <a:pathLst>
              <a:path w="2302101" h="2345650">
                <a:moveTo>
                  <a:pt x="0" y="0"/>
                </a:moveTo>
                <a:lnTo>
                  <a:pt x="2302101" y="0"/>
                </a:lnTo>
                <a:lnTo>
                  <a:pt x="2302101" y="2345650"/>
                </a:lnTo>
                <a:lnTo>
                  <a:pt x="0" y="2345650"/>
                </a:ln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28" name="Picture Placeholder 27">
            <a:extLst>
              <a:ext uri="{FF2B5EF4-FFF2-40B4-BE49-F238E27FC236}">
                <a16:creationId xmlns:a16="http://schemas.microsoft.com/office/drawing/2014/main" id="{8B7595BE-1B8E-4184-BD9B-70D16897A16F}"/>
              </a:ext>
            </a:extLst>
          </p:cNvPr>
          <p:cNvSpPr>
            <a:spLocks noGrp="1"/>
          </p:cNvSpPr>
          <p:nvPr>
            <p:ph type="pic" sz="quarter" idx="26"/>
          </p:nvPr>
        </p:nvSpPr>
        <p:spPr>
          <a:xfrm>
            <a:off x="4271963" y="3558263"/>
            <a:ext cx="2302101" cy="2345650"/>
          </a:xfrm>
          <a:custGeom>
            <a:avLst/>
            <a:gdLst>
              <a:gd name="connsiteX0" fmla="*/ 0 w 2302101"/>
              <a:gd name="connsiteY0" fmla="*/ 0 h 2345650"/>
              <a:gd name="connsiteX1" fmla="*/ 2302101 w 2302101"/>
              <a:gd name="connsiteY1" fmla="*/ 0 h 2345650"/>
              <a:gd name="connsiteX2" fmla="*/ 2302101 w 2302101"/>
              <a:gd name="connsiteY2" fmla="*/ 2345650 h 2345650"/>
              <a:gd name="connsiteX3" fmla="*/ 0 w 2302101"/>
              <a:gd name="connsiteY3" fmla="*/ 2345650 h 2345650"/>
            </a:gdLst>
            <a:ahLst/>
            <a:cxnLst>
              <a:cxn ang="0">
                <a:pos x="connsiteX0" y="connsiteY0"/>
              </a:cxn>
              <a:cxn ang="0">
                <a:pos x="connsiteX1" y="connsiteY1"/>
              </a:cxn>
              <a:cxn ang="0">
                <a:pos x="connsiteX2" y="connsiteY2"/>
              </a:cxn>
              <a:cxn ang="0">
                <a:pos x="connsiteX3" y="connsiteY3"/>
              </a:cxn>
            </a:cxnLst>
            <a:rect l="l" t="t" r="r" b="b"/>
            <a:pathLst>
              <a:path w="2302101" h="2345650">
                <a:moveTo>
                  <a:pt x="0" y="0"/>
                </a:moveTo>
                <a:lnTo>
                  <a:pt x="2302101" y="0"/>
                </a:lnTo>
                <a:lnTo>
                  <a:pt x="2302101" y="2345650"/>
                </a:lnTo>
                <a:lnTo>
                  <a:pt x="0" y="2345650"/>
                </a:ln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7" name="Date Placeholder 3">
            <a:extLst>
              <a:ext uri="{FF2B5EF4-FFF2-40B4-BE49-F238E27FC236}">
                <a16:creationId xmlns:a16="http://schemas.microsoft.com/office/drawing/2014/main" id="{CD481C86-17FC-4A32-8A06-D2CCA070636A}"/>
              </a:ext>
            </a:extLst>
          </p:cNvPr>
          <p:cNvSpPr>
            <a:spLocks noGrp="1"/>
          </p:cNvSpPr>
          <p:nvPr>
            <p:ph type="dt" sz="half" idx="19"/>
          </p:nvPr>
        </p:nvSpPr>
        <p:spPr/>
        <p:txBody>
          <a:bodyPr/>
          <a:lstStyle>
            <a:lvl1pPr>
              <a:defRPr/>
            </a:lvl1pPr>
          </a:lstStyle>
          <a:p>
            <a:pPr>
              <a:defRPr/>
            </a:pPr>
            <a:fld id="{8D2519F7-C7F9-4ADB-A4E6-796B34294ED0}" type="datetimeFigureOut">
              <a:rPr lang="en-US"/>
              <a:pPr>
                <a:defRPr/>
              </a:pPr>
              <a:t>9/25/2024</a:t>
            </a:fld>
            <a:endParaRPr lang="en-US"/>
          </a:p>
        </p:txBody>
      </p:sp>
      <p:sp>
        <p:nvSpPr>
          <p:cNvPr id="8" name="Footer Placeholder 4">
            <a:extLst>
              <a:ext uri="{FF2B5EF4-FFF2-40B4-BE49-F238E27FC236}">
                <a16:creationId xmlns:a16="http://schemas.microsoft.com/office/drawing/2014/main" id="{240CAF0D-FC43-4085-9241-84CAC1D27657}"/>
              </a:ext>
            </a:extLst>
          </p:cNvPr>
          <p:cNvSpPr>
            <a:spLocks noGrp="1"/>
          </p:cNvSpPr>
          <p:nvPr>
            <p:ph type="ftr" sz="quarter" idx="20"/>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C400924-D5FB-4BD0-B70A-5F3116D4DFCD}"/>
              </a:ext>
            </a:extLst>
          </p:cNvPr>
          <p:cNvSpPr>
            <a:spLocks noGrp="1"/>
          </p:cNvSpPr>
          <p:nvPr>
            <p:ph type="sldNum" sz="quarter" idx="21"/>
          </p:nvPr>
        </p:nvSpPr>
        <p:spPr/>
        <p:txBody>
          <a:bodyPr/>
          <a:lstStyle>
            <a:lvl1pPr>
              <a:defRPr/>
            </a:lvl1pPr>
          </a:lstStyle>
          <a:p>
            <a:pPr>
              <a:defRPr/>
            </a:pPr>
            <a:fld id="{6BE61B30-D6B1-405B-96A2-353DE47B53AB}" type="slidenum">
              <a:rPr lang="en-US"/>
              <a:pPr>
                <a:defRPr/>
              </a:pPr>
              <a:t>‹#›</a:t>
            </a:fld>
            <a:endParaRPr lang="en-US"/>
          </a:p>
        </p:txBody>
      </p:sp>
    </p:spTree>
    <p:extLst>
      <p:ext uri="{BB962C8B-B14F-4D97-AF65-F5344CB8AC3E}">
        <p14:creationId xmlns:p14="http://schemas.microsoft.com/office/powerpoint/2010/main" val="6314395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65">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86DDD89D-B9DF-4CB3-AEF6-5067B6B07C94}"/>
              </a:ext>
            </a:extLst>
          </p:cNvPr>
          <p:cNvSpPr>
            <a:spLocks noGrp="1"/>
          </p:cNvSpPr>
          <p:nvPr>
            <p:ph type="pic" sz="quarter" idx="20"/>
          </p:nvPr>
        </p:nvSpPr>
        <p:spPr>
          <a:xfrm>
            <a:off x="1153755" y="4120353"/>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38" name="Picture Placeholder 37">
            <a:extLst>
              <a:ext uri="{FF2B5EF4-FFF2-40B4-BE49-F238E27FC236}">
                <a16:creationId xmlns:a16="http://schemas.microsoft.com/office/drawing/2014/main" id="{639EBC00-0DE5-4CB6-B633-5D609FF45A79}"/>
              </a:ext>
            </a:extLst>
          </p:cNvPr>
          <p:cNvSpPr>
            <a:spLocks noGrp="1"/>
          </p:cNvSpPr>
          <p:nvPr>
            <p:ph type="pic" sz="quarter" idx="19"/>
          </p:nvPr>
        </p:nvSpPr>
        <p:spPr>
          <a:xfrm>
            <a:off x="9522530" y="1771124"/>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24" name="Picture Placeholder 23">
            <a:extLst>
              <a:ext uri="{FF2B5EF4-FFF2-40B4-BE49-F238E27FC236}">
                <a16:creationId xmlns:a16="http://schemas.microsoft.com/office/drawing/2014/main" id="{C50822B3-676D-4792-99D9-114F04BB0CE3}"/>
              </a:ext>
            </a:extLst>
          </p:cNvPr>
          <p:cNvSpPr>
            <a:spLocks noGrp="1"/>
          </p:cNvSpPr>
          <p:nvPr>
            <p:ph type="pic" sz="quarter" idx="13"/>
          </p:nvPr>
        </p:nvSpPr>
        <p:spPr>
          <a:xfrm>
            <a:off x="3943347" y="1771124"/>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22" name="Picture Placeholder 21">
            <a:extLst>
              <a:ext uri="{FF2B5EF4-FFF2-40B4-BE49-F238E27FC236}">
                <a16:creationId xmlns:a16="http://schemas.microsoft.com/office/drawing/2014/main" id="{CDB7CF1D-87F1-4C27-8B10-599F2B967D15}"/>
              </a:ext>
            </a:extLst>
          </p:cNvPr>
          <p:cNvSpPr>
            <a:spLocks noGrp="1"/>
          </p:cNvSpPr>
          <p:nvPr>
            <p:ph type="pic" sz="quarter" idx="14"/>
          </p:nvPr>
        </p:nvSpPr>
        <p:spPr>
          <a:xfrm>
            <a:off x="1153756" y="1771124"/>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28" name="Picture Placeholder 27">
            <a:extLst>
              <a:ext uri="{FF2B5EF4-FFF2-40B4-BE49-F238E27FC236}">
                <a16:creationId xmlns:a16="http://schemas.microsoft.com/office/drawing/2014/main" id="{3EF52429-6F84-4C72-A387-024A74BE4AA2}"/>
              </a:ext>
            </a:extLst>
          </p:cNvPr>
          <p:cNvSpPr>
            <a:spLocks noGrp="1"/>
          </p:cNvSpPr>
          <p:nvPr>
            <p:ph type="pic" sz="quarter" idx="15"/>
          </p:nvPr>
        </p:nvSpPr>
        <p:spPr>
          <a:xfrm>
            <a:off x="6732938" y="1771124"/>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40" name="Picture Placeholder 39">
            <a:extLst>
              <a:ext uri="{FF2B5EF4-FFF2-40B4-BE49-F238E27FC236}">
                <a16:creationId xmlns:a16="http://schemas.microsoft.com/office/drawing/2014/main" id="{86C16445-8805-4B57-B37C-2145C74DFB7A}"/>
              </a:ext>
            </a:extLst>
          </p:cNvPr>
          <p:cNvSpPr>
            <a:spLocks noGrp="1"/>
          </p:cNvSpPr>
          <p:nvPr>
            <p:ph type="pic" sz="quarter" idx="16"/>
          </p:nvPr>
        </p:nvSpPr>
        <p:spPr>
          <a:xfrm>
            <a:off x="3943346" y="4120353"/>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41" name="Picture Placeholder 40">
            <a:extLst>
              <a:ext uri="{FF2B5EF4-FFF2-40B4-BE49-F238E27FC236}">
                <a16:creationId xmlns:a16="http://schemas.microsoft.com/office/drawing/2014/main" id="{C7783366-8C03-4072-9EF4-29A345CB4866}"/>
              </a:ext>
            </a:extLst>
          </p:cNvPr>
          <p:cNvSpPr>
            <a:spLocks noGrp="1"/>
          </p:cNvSpPr>
          <p:nvPr>
            <p:ph type="pic" sz="quarter" idx="17"/>
          </p:nvPr>
        </p:nvSpPr>
        <p:spPr>
          <a:xfrm>
            <a:off x="6732937" y="4120353"/>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42" name="Picture Placeholder 41">
            <a:extLst>
              <a:ext uri="{FF2B5EF4-FFF2-40B4-BE49-F238E27FC236}">
                <a16:creationId xmlns:a16="http://schemas.microsoft.com/office/drawing/2014/main" id="{05E88CAE-4C0F-459C-93C6-52EA2EC1C802}"/>
              </a:ext>
            </a:extLst>
          </p:cNvPr>
          <p:cNvSpPr>
            <a:spLocks noGrp="1"/>
          </p:cNvSpPr>
          <p:nvPr>
            <p:ph type="pic" sz="quarter" idx="18"/>
          </p:nvPr>
        </p:nvSpPr>
        <p:spPr>
          <a:xfrm>
            <a:off x="9522529" y="4120353"/>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0" name="Date Placeholder 3">
            <a:extLst>
              <a:ext uri="{FF2B5EF4-FFF2-40B4-BE49-F238E27FC236}">
                <a16:creationId xmlns:a16="http://schemas.microsoft.com/office/drawing/2014/main" id="{4B928711-78ED-42E6-AC74-BAA67496100D}"/>
              </a:ext>
            </a:extLst>
          </p:cNvPr>
          <p:cNvSpPr>
            <a:spLocks noGrp="1"/>
          </p:cNvSpPr>
          <p:nvPr>
            <p:ph type="dt" sz="half" idx="21"/>
          </p:nvPr>
        </p:nvSpPr>
        <p:spPr/>
        <p:txBody>
          <a:bodyPr/>
          <a:lstStyle>
            <a:lvl1pPr>
              <a:defRPr/>
            </a:lvl1pPr>
          </a:lstStyle>
          <a:p>
            <a:pPr>
              <a:defRPr/>
            </a:pPr>
            <a:fld id="{435B72B0-D405-4CEB-89D8-202F45752D49}" type="datetimeFigureOut">
              <a:rPr lang="en-US"/>
              <a:pPr>
                <a:defRPr/>
              </a:pPr>
              <a:t>9/25/2024</a:t>
            </a:fld>
            <a:endParaRPr lang="en-US"/>
          </a:p>
        </p:txBody>
      </p:sp>
      <p:sp>
        <p:nvSpPr>
          <p:cNvPr id="11" name="Footer Placeholder 4">
            <a:extLst>
              <a:ext uri="{FF2B5EF4-FFF2-40B4-BE49-F238E27FC236}">
                <a16:creationId xmlns:a16="http://schemas.microsoft.com/office/drawing/2014/main" id="{7F462F02-E2EB-4AB8-BC6A-AA366EE19277}"/>
              </a:ext>
            </a:extLst>
          </p:cNvPr>
          <p:cNvSpPr>
            <a:spLocks noGrp="1"/>
          </p:cNvSpPr>
          <p:nvPr>
            <p:ph type="ftr" sz="quarter" idx="22"/>
          </p:nvPr>
        </p:nvSpPr>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43E03B84-8B6F-4CEB-8447-0AEAA775FB58}"/>
              </a:ext>
            </a:extLst>
          </p:cNvPr>
          <p:cNvSpPr>
            <a:spLocks noGrp="1"/>
          </p:cNvSpPr>
          <p:nvPr>
            <p:ph type="sldNum" sz="quarter" idx="23"/>
          </p:nvPr>
        </p:nvSpPr>
        <p:spPr/>
        <p:txBody>
          <a:bodyPr/>
          <a:lstStyle>
            <a:lvl1pPr>
              <a:defRPr/>
            </a:lvl1pPr>
          </a:lstStyle>
          <a:p>
            <a:pPr>
              <a:defRPr/>
            </a:pPr>
            <a:fld id="{179808A0-6CAA-4DAD-9927-39A54A2292C1}" type="slidenum">
              <a:rPr lang="en-US"/>
              <a:pPr>
                <a:defRPr/>
              </a:pPr>
              <a:t>‹#›</a:t>
            </a:fld>
            <a:endParaRPr lang="en-US"/>
          </a:p>
        </p:txBody>
      </p:sp>
    </p:spTree>
    <p:extLst>
      <p:ext uri="{BB962C8B-B14F-4D97-AF65-F5344CB8AC3E}">
        <p14:creationId xmlns:p14="http://schemas.microsoft.com/office/powerpoint/2010/main" val="21813565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65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2CECBAB-503D-4F67-9957-463083161E57}"/>
              </a:ext>
            </a:extLst>
          </p:cNvPr>
          <p:cNvSpPr>
            <a:spLocks noGrp="1"/>
          </p:cNvSpPr>
          <p:nvPr>
            <p:ph type="pic" sz="quarter" idx="13"/>
          </p:nvPr>
        </p:nvSpPr>
        <p:spPr>
          <a:xfrm>
            <a:off x="6083128" y="881426"/>
            <a:ext cx="6708231" cy="6659513"/>
          </a:xfrm>
          <a:custGeom>
            <a:avLst/>
            <a:gdLst>
              <a:gd name="connsiteX0" fmla="*/ 3471852 w 6708231"/>
              <a:gd name="connsiteY0" fmla="*/ 6510380 h 6659513"/>
              <a:gd name="connsiteX1" fmla="*/ 3471851 w 6708231"/>
              <a:gd name="connsiteY1" fmla="*/ 6510381 h 6659513"/>
              <a:gd name="connsiteX2" fmla="*/ 3471851 w 6708231"/>
              <a:gd name="connsiteY2" fmla="*/ 6510381 h 6659513"/>
              <a:gd name="connsiteX3" fmla="*/ 509176 w 6708231"/>
              <a:gd name="connsiteY3" fmla="*/ 3038530 h 6659513"/>
              <a:gd name="connsiteX4" fmla="*/ 869217 w 6708231"/>
              <a:gd name="connsiteY4" fmla="*/ 3187663 h 6659513"/>
              <a:gd name="connsiteX5" fmla="*/ 3471851 w 6708231"/>
              <a:gd name="connsiteY5" fmla="*/ 5790300 h 6659513"/>
              <a:gd name="connsiteX6" fmla="*/ 3537097 w 6708231"/>
              <a:gd name="connsiteY6" fmla="*/ 6430506 h 6659513"/>
              <a:gd name="connsiteX7" fmla="*/ 3471851 w 6708231"/>
              <a:gd name="connsiteY7" fmla="*/ 6510381 h 6659513"/>
              <a:gd name="connsiteX8" fmla="*/ 3391977 w 6708231"/>
              <a:gd name="connsiteY8" fmla="*/ 6575626 h 6659513"/>
              <a:gd name="connsiteX9" fmla="*/ 2751771 w 6708231"/>
              <a:gd name="connsiteY9" fmla="*/ 6510380 h 6659513"/>
              <a:gd name="connsiteX10" fmla="*/ 149134 w 6708231"/>
              <a:gd name="connsiteY10" fmla="*/ 3907743 h 6659513"/>
              <a:gd name="connsiteX11" fmla="*/ 149134 w 6708231"/>
              <a:gd name="connsiteY11" fmla="*/ 3187662 h 6659513"/>
              <a:gd name="connsiteX12" fmla="*/ 149136 w 6708231"/>
              <a:gd name="connsiteY12" fmla="*/ 3187663 h 6659513"/>
              <a:gd name="connsiteX13" fmla="*/ 509176 w 6708231"/>
              <a:gd name="connsiteY13" fmla="*/ 3038530 h 6659513"/>
              <a:gd name="connsiteX14" fmla="*/ 631937 w 6708231"/>
              <a:gd name="connsiteY14" fmla="*/ 1592815 h 6659513"/>
              <a:gd name="connsiteX15" fmla="*/ 991977 w 6708231"/>
              <a:gd name="connsiteY15" fmla="*/ 1741948 h 6659513"/>
              <a:gd name="connsiteX16" fmla="*/ 3920694 w 6708231"/>
              <a:gd name="connsiteY16" fmla="*/ 4670667 h 6659513"/>
              <a:gd name="connsiteX17" fmla="*/ 3985940 w 6708231"/>
              <a:gd name="connsiteY17" fmla="*/ 5310873 h 6659513"/>
              <a:gd name="connsiteX18" fmla="*/ 3920694 w 6708231"/>
              <a:gd name="connsiteY18" fmla="*/ 5390748 h 6659513"/>
              <a:gd name="connsiteX19" fmla="*/ 3840820 w 6708231"/>
              <a:gd name="connsiteY19" fmla="*/ 5455993 h 6659513"/>
              <a:gd name="connsiteX20" fmla="*/ 3200614 w 6708231"/>
              <a:gd name="connsiteY20" fmla="*/ 5390747 h 6659513"/>
              <a:gd name="connsiteX21" fmla="*/ 271896 w 6708231"/>
              <a:gd name="connsiteY21" fmla="*/ 2462028 h 6659513"/>
              <a:gd name="connsiteX22" fmla="*/ 271896 w 6708231"/>
              <a:gd name="connsiteY22" fmla="*/ 1741947 h 6659513"/>
              <a:gd name="connsiteX23" fmla="*/ 271896 w 6708231"/>
              <a:gd name="connsiteY23" fmla="*/ 1741948 h 6659513"/>
              <a:gd name="connsiteX24" fmla="*/ 631937 w 6708231"/>
              <a:gd name="connsiteY24" fmla="*/ 1592815 h 6659513"/>
              <a:gd name="connsiteX25" fmla="*/ 611710 w 6708231"/>
              <a:gd name="connsiteY25" fmla="*/ 4111 h 6659513"/>
              <a:gd name="connsiteX26" fmla="*/ 971750 w 6708231"/>
              <a:gd name="connsiteY26" fmla="*/ 153245 h 6659513"/>
              <a:gd name="connsiteX27" fmla="*/ 4139709 w 6708231"/>
              <a:gd name="connsiteY27" fmla="*/ 3321206 h 6659513"/>
              <a:gd name="connsiteX28" fmla="*/ 4204955 w 6708231"/>
              <a:gd name="connsiteY28" fmla="*/ 3961412 h 6659513"/>
              <a:gd name="connsiteX29" fmla="*/ 4139709 w 6708231"/>
              <a:gd name="connsiteY29" fmla="*/ 4041287 h 6659513"/>
              <a:gd name="connsiteX30" fmla="*/ 4059835 w 6708231"/>
              <a:gd name="connsiteY30" fmla="*/ 4106532 h 6659513"/>
              <a:gd name="connsiteX31" fmla="*/ 3419629 w 6708231"/>
              <a:gd name="connsiteY31" fmla="*/ 4041286 h 6659513"/>
              <a:gd name="connsiteX32" fmla="*/ 251668 w 6708231"/>
              <a:gd name="connsiteY32" fmla="*/ 873325 h 6659513"/>
              <a:gd name="connsiteX33" fmla="*/ 251668 w 6708231"/>
              <a:gd name="connsiteY33" fmla="*/ 153245 h 6659513"/>
              <a:gd name="connsiteX34" fmla="*/ 251668 w 6708231"/>
              <a:gd name="connsiteY34" fmla="*/ 153246 h 6659513"/>
              <a:gd name="connsiteX35" fmla="*/ 611710 w 6708231"/>
              <a:gd name="connsiteY35" fmla="*/ 4111 h 6659513"/>
              <a:gd name="connsiteX36" fmla="*/ 3747727 w 6708231"/>
              <a:gd name="connsiteY36" fmla="*/ 3178 h 6659513"/>
              <a:gd name="connsiteX37" fmla="*/ 4107768 w 6708231"/>
              <a:gd name="connsiteY37" fmla="*/ 152311 h 6659513"/>
              <a:gd name="connsiteX38" fmla="*/ 6559098 w 6708231"/>
              <a:gd name="connsiteY38" fmla="*/ 2603643 h 6659513"/>
              <a:gd name="connsiteX39" fmla="*/ 6559099 w 6708231"/>
              <a:gd name="connsiteY39" fmla="*/ 3323723 h 6659513"/>
              <a:gd name="connsiteX40" fmla="*/ 6559099 w 6708231"/>
              <a:gd name="connsiteY40" fmla="*/ 3323722 h 6659513"/>
              <a:gd name="connsiteX41" fmla="*/ 5839018 w 6708231"/>
              <a:gd name="connsiteY41" fmla="*/ 3323723 h 6659513"/>
              <a:gd name="connsiteX42" fmla="*/ 3387686 w 6708231"/>
              <a:gd name="connsiteY42" fmla="*/ 872391 h 6659513"/>
              <a:gd name="connsiteX43" fmla="*/ 3387686 w 6708231"/>
              <a:gd name="connsiteY43" fmla="*/ 152310 h 6659513"/>
              <a:gd name="connsiteX44" fmla="*/ 3387687 w 6708231"/>
              <a:gd name="connsiteY44" fmla="*/ 152311 h 6659513"/>
              <a:gd name="connsiteX45" fmla="*/ 3747727 w 6708231"/>
              <a:gd name="connsiteY45" fmla="*/ 3178 h 6659513"/>
              <a:gd name="connsiteX46" fmla="*/ 2176073 w 6708231"/>
              <a:gd name="connsiteY46" fmla="*/ 1 h 6659513"/>
              <a:gd name="connsiteX47" fmla="*/ 2536113 w 6708231"/>
              <a:gd name="connsiteY47" fmla="*/ 149134 h 6659513"/>
              <a:gd name="connsiteX48" fmla="*/ 4929507 w 6708231"/>
              <a:gd name="connsiteY48" fmla="*/ 2542530 h 6659513"/>
              <a:gd name="connsiteX49" fmla="*/ 4994753 w 6708231"/>
              <a:gd name="connsiteY49" fmla="*/ 3182735 h 6659513"/>
              <a:gd name="connsiteX50" fmla="*/ 4929507 w 6708231"/>
              <a:gd name="connsiteY50" fmla="*/ 3262610 h 6659513"/>
              <a:gd name="connsiteX51" fmla="*/ 4849632 w 6708231"/>
              <a:gd name="connsiteY51" fmla="*/ 3327856 h 6659513"/>
              <a:gd name="connsiteX52" fmla="*/ 4209427 w 6708231"/>
              <a:gd name="connsiteY52" fmla="*/ 3262609 h 6659513"/>
              <a:gd name="connsiteX53" fmla="*/ 1816033 w 6708231"/>
              <a:gd name="connsiteY53" fmla="*/ 869214 h 6659513"/>
              <a:gd name="connsiteX54" fmla="*/ 1816033 w 6708231"/>
              <a:gd name="connsiteY54" fmla="*/ 149133 h 6659513"/>
              <a:gd name="connsiteX55" fmla="*/ 1816033 w 6708231"/>
              <a:gd name="connsiteY55" fmla="*/ 149134 h 6659513"/>
              <a:gd name="connsiteX56" fmla="*/ 2176073 w 6708231"/>
              <a:gd name="connsiteY56" fmla="*/ 1 h 6659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708231" h="6659513">
                <a:moveTo>
                  <a:pt x="3471852" y="6510380"/>
                </a:moveTo>
                <a:lnTo>
                  <a:pt x="3471851" y="6510381"/>
                </a:lnTo>
                <a:lnTo>
                  <a:pt x="3471851" y="6510381"/>
                </a:lnTo>
                <a:close/>
                <a:moveTo>
                  <a:pt x="509176" y="3038530"/>
                </a:moveTo>
                <a:cubicBezTo>
                  <a:pt x="639484" y="3038530"/>
                  <a:pt x="769794" y="3088241"/>
                  <a:pt x="869217" y="3187663"/>
                </a:cubicBezTo>
                <a:lnTo>
                  <a:pt x="3471851" y="5790300"/>
                </a:lnTo>
                <a:cubicBezTo>
                  <a:pt x="3645840" y="5964290"/>
                  <a:pt x="3667589" y="6232869"/>
                  <a:pt x="3537097" y="6430506"/>
                </a:cubicBezTo>
                <a:lnTo>
                  <a:pt x="3471851" y="6510381"/>
                </a:lnTo>
                <a:lnTo>
                  <a:pt x="3391977" y="6575626"/>
                </a:lnTo>
                <a:cubicBezTo>
                  <a:pt x="3194340" y="6706118"/>
                  <a:pt x="2925760" y="6684370"/>
                  <a:pt x="2751771" y="6510380"/>
                </a:cubicBezTo>
                <a:lnTo>
                  <a:pt x="149134" y="3907743"/>
                </a:lnTo>
                <a:cubicBezTo>
                  <a:pt x="-49711" y="3708898"/>
                  <a:pt x="-49711" y="3386507"/>
                  <a:pt x="149134" y="3187662"/>
                </a:cubicBezTo>
                <a:lnTo>
                  <a:pt x="149136" y="3187663"/>
                </a:lnTo>
                <a:cubicBezTo>
                  <a:pt x="248558" y="3088241"/>
                  <a:pt x="378867" y="3038529"/>
                  <a:pt x="509176" y="3038530"/>
                </a:cubicBezTo>
                <a:close/>
                <a:moveTo>
                  <a:pt x="631937" y="1592815"/>
                </a:moveTo>
                <a:cubicBezTo>
                  <a:pt x="762246" y="1592814"/>
                  <a:pt x="892555" y="1642526"/>
                  <a:pt x="991977" y="1741948"/>
                </a:cubicBezTo>
                <a:lnTo>
                  <a:pt x="3920694" y="4670667"/>
                </a:lnTo>
                <a:cubicBezTo>
                  <a:pt x="4094683" y="4844657"/>
                  <a:pt x="4116432" y="5113236"/>
                  <a:pt x="3985940" y="5310873"/>
                </a:cubicBezTo>
                <a:lnTo>
                  <a:pt x="3920694" y="5390748"/>
                </a:lnTo>
                <a:lnTo>
                  <a:pt x="3840820" y="5455993"/>
                </a:lnTo>
                <a:cubicBezTo>
                  <a:pt x="3643183" y="5586485"/>
                  <a:pt x="3374603" y="5564737"/>
                  <a:pt x="3200614" y="5390747"/>
                </a:cubicBezTo>
                <a:lnTo>
                  <a:pt x="271896" y="2462028"/>
                </a:lnTo>
                <a:cubicBezTo>
                  <a:pt x="73050" y="2263183"/>
                  <a:pt x="73050" y="1940792"/>
                  <a:pt x="271896" y="1741947"/>
                </a:cubicBezTo>
                <a:lnTo>
                  <a:pt x="271896" y="1741948"/>
                </a:lnTo>
                <a:cubicBezTo>
                  <a:pt x="371318" y="1642525"/>
                  <a:pt x="501629" y="1592815"/>
                  <a:pt x="631937" y="1592815"/>
                </a:cubicBezTo>
                <a:close/>
                <a:moveTo>
                  <a:pt x="611710" y="4111"/>
                </a:moveTo>
                <a:cubicBezTo>
                  <a:pt x="742019" y="4112"/>
                  <a:pt x="872326" y="53823"/>
                  <a:pt x="971750" y="153245"/>
                </a:cubicBezTo>
                <a:lnTo>
                  <a:pt x="4139709" y="3321206"/>
                </a:lnTo>
                <a:cubicBezTo>
                  <a:pt x="4313698" y="3495196"/>
                  <a:pt x="4335447" y="3763775"/>
                  <a:pt x="4204955" y="3961412"/>
                </a:cubicBezTo>
                <a:lnTo>
                  <a:pt x="4139709" y="4041287"/>
                </a:lnTo>
                <a:lnTo>
                  <a:pt x="4059835" y="4106532"/>
                </a:lnTo>
                <a:cubicBezTo>
                  <a:pt x="3862198" y="4237024"/>
                  <a:pt x="3593619" y="4215276"/>
                  <a:pt x="3419629" y="4041286"/>
                </a:cubicBezTo>
                <a:lnTo>
                  <a:pt x="251668" y="873325"/>
                </a:lnTo>
                <a:cubicBezTo>
                  <a:pt x="52823" y="674481"/>
                  <a:pt x="52823" y="352090"/>
                  <a:pt x="251668" y="153245"/>
                </a:cubicBezTo>
                <a:lnTo>
                  <a:pt x="251668" y="153246"/>
                </a:lnTo>
                <a:cubicBezTo>
                  <a:pt x="351092" y="53823"/>
                  <a:pt x="481399" y="4112"/>
                  <a:pt x="611710" y="4111"/>
                </a:cubicBezTo>
                <a:close/>
                <a:moveTo>
                  <a:pt x="3747727" y="3178"/>
                </a:moveTo>
                <a:cubicBezTo>
                  <a:pt x="3878036" y="3177"/>
                  <a:pt x="4008345" y="52889"/>
                  <a:pt x="4107768" y="152311"/>
                </a:cubicBezTo>
                <a:lnTo>
                  <a:pt x="6559098" y="2603643"/>
                </a:lnTo>
                <a:cubicBezTo>
                  <a:pt x="6757943" y="2802487"/>
                  <a:pt x="6757943" y="3124878"/>
                  <a:pt x="6559099" y="3323723"/>
                </a:cubicBezTo>
                <a:lnTo>
                  <a:pt x="6559099" y="3323722"/>
                </a:lnTo>
                <a:cubicBezTo>
                  <a:pt x="6360255" y="3522567"/>
                  <a:pt x="6037863" y="3522567"/>
                  <a:pt x="5839018" y="3323723"/>
                </a:cubicBezTo>
                <a:lnTo>
                  <a:pt x="3387686" y="872391"/>
                </a:lnTo>
                <a:cubicBezTo>
                  <a:pt x="3188842" y="673546"/>
                  <a:pt x="3188842" y="351155"/>
                  <a:pt x="3387686" y="152310"/>
                </a:cubicBezTo>
                <a:lnTo>
                  <a:pt x="3387687" y="152311"/>
                </a:lnTo>
                <a:cubicBezTo>
                  <a:pt x="3487109" y="52889"/>
                  <a:pt x="3617418" y="3177"/>
                  <a:pt x="3747727" y="3178"/>
                </a:cubicBezTo>
                <a:close/>
                <a:moveTo>
                  <a:pt x="2176073" y="1"/>
                </a:moveTo>
                <a:cubicBezTo>
                  <a:pt x="2306382" y="1"/>
                  <a:pt x="2436691" y="49712"/>
                  <a:pt x="2536113" y="149134"/>
                </a:cubicBezTo>
                <a:lnTo>
                  <a:pt x="4929507" y="2542530"/>
                </a:lnTo>
                <a:cubicBezTo>
                  <a:pt x="5103496" y="2716518"/>
                  <a:pt x="5125244" y="2985098"/>
                  <a:pt x="4994753" y="3182735"/>
                </a:cubicBezTo>
                <a:lnTo>
                  <a:pt x="4929507" y="3262610"/>
                </a:lnTo>
                <a:lnTo>
                  <a:pt x="4849632" y="3327856"/>
                </a:lnTo>
                <a:cubicBezTo>
                  <a:pt x="4651996" y="3458347"/>
                  <a:pt x="4383416" y="3436598"/>
                  <a:pt x="4209427" y="3262609"/>
                </a:cubicBezTo>
                <a:lnTo>
                  <a:pt x="1816033" y="869214"/>
                </a:lnTo>
                <a:cubicBezTo>
                  <a:pt x="1617187" y="670369"/>
                  <a:pt x="1617187" y="347978"/>
                  <a:pt x="1816033" y="149133"/>
                </a:cubicBezTo>
                <a:lnTo>
                  <a:pt x="1816033" y="149134"/>
                </a:lnTo>
                <a:cubicBezTo>
                  <a:pt x="1915455" y="49712"/>
                  <a:pt x="2045764" y="0"/>
                  <a:pt x="2176073" y="1"/>
                </a:cubicBez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 name="Date Placeholder 3">
            <a:extLst>
              <a:ext uri="{FF2B5EF4-FFF2-40B4-BE49-F238E27FC236}">
                <a16:creationId xmlns:a16="http://schemas.microsoft.com/office/drawing/2014/main" id="{ED05CBAF-FC96-4811-9910-0121F394FA19}"/>
              </a:ext>
            </a:extLst>
          </p:cNvPr>
          <p:cNvSpPr>
            <a:spLocks noGrp="1"/>
          </p:cNvSpPr>
          <p:nvPr>
            <p:ph type="dt" sz="half" idx="14"/>
          </p:nvPr>
        </p:nvSpPr>
        <p:spPr/>
        <p:txBody>
          <a:bodyPr/>
          <a:lstStyle>
            <a:lvl1pPr>
              <a:defRPr/>
            </a:lvl1pPr>
          </a:lstStyle>
          <a:p>
            <a:pPr>
              <a:defRPr/>
            </a:pPr>
            <a:fld id="{D74CC9B2-DE1C-43BB-86D2-BB5802C57FB9}" type="datetimeFigureOut">
              <a:rPr lang="en-US"/>
              <a:pPr>
                <a:defRPr/>
              </a:pPr>
              <a:t>9/25/2024</a:t>
            </a:fld>
            <a:endParaRPr lang="en-US"/>
          </a:p>
        </p:txBody>
      </p:sp>
      <p:sp>
        <p:nvSpPr>
          <p:cNvPr id="4" name="Footer Placeholder 4">
            <a:extLst>
              <a:ext uri="{FF2B5EF4-FFF2-40B4-BE49-F238E27FC236}">
                <a16:creationId xmlns:a16="http://schemas.microsoft.com/office/drawing/2014/main" id="{5AD7A9A1-3763-420D-B4DB-1E85948F60A0}"/>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8E87A07-A9EA-4E0F-84F4-C1689B1617D4}"/>
              </a:ext>
            </a:extLst>
          </p:cNvPr>
          <p:cNvSpPr>
            <a:spLocks noGrp="1"/>
          </p:cNvSpPr>
          <p:nvPr>
            <p:ph type="sldNum" sz="quarter" idx="16"/>
          </p:nvPr>
        </p:nvSpPr>
        <p:spPr/>
        <p:txBody>
          <a:bodyPr/>
          <a:lstStyle>
            <a:lvl1pPr>
              <a:defRPr/>
            </a:lvl1pPr>
          </a:lstStyle>
          <a:p>
            <a:pPr>
              <a:defRPr/>
            </a:pPr>
            <a:fld id="{B1752C08-5CE5-4FA4-B391-16B6613CA4E3}" type="slidenum">
              <a:rPr lang="en-US"/>
              <a:pPr>
                <a:defRPr/>
              </a:pPr>
              <a:t>‹#›</a:t>
            </a:fld>
            <a:endParaRPr lang="en-US"/>
          </a:p>
        </p:txBody>
      </p:sp>
    </p:spTree>
    <p:extLst>
      <p:ext uri="{BB962C8B-B14F-4D97-AF65-F5344CB8AC3E}">
        <p14:creationId xmlns:p14="http://schemas.microsoft.com/office/powerpoint/2010/main" val="8549266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66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67C189CC-82C9-483D-A04B-7760865648B4}"/>
              </a:ext>
            </a:extLst>
          </p:cNvPr>
          <p:cNvSpPr>
            <a:spLocks noGrp="1"/>
          </p:cNvSpPr>
          <p:nvPr>
            <p:ph type="pic" sz="quarter" idx="13"/>
          </p:nvPr>
        </p:nvSpPr>
        <p:spPr>
          <a:xfrm>
            <a:off x="-20228" y="881424"/>
            <a:ext cx="6116227" cy="5976576"/>
          </a:xfrm>
          <a:custGeom>
            <a:avLst/>
            <a:gdLst>
              <a:gd name="connsiteX0" fmla="*/ 5607053 w 6116227"/>
              <a:gd name="connsiteY0" fmla="*/ 3038531 h 5976576"/>
              <a:gd name="connsiteX1" fmla="*/ 5967093 w 6116227"/>
              <a:gd name="connsiteY1" fmla="*/ 3187664 h 5976576"/>
              <a:gd name="connsiteX2" fmla="*/ 5967094 w 6116227"/>
              <a:gd name="connsiteY2" fmla="*/ 3187663 h 5976576"/>
              <a:gd name="connsiteX3" fmla="*/ 5967094 w 6116227"/>
              <a:gd name="connsiteY3" fmla="*/ 3907744 h 5976576"/>
              <a:gd name="connsiteX4" fmla="*/ 3898262 w 6116227"/>
              <a:gd name="connsiteY4" fmla="*/ 5976576 h 5976576"/>
              <a:gd name="connsiteX5" fmla="*/ 2527241 w 6116227"/>
              <a:gd name="connsiteY5" fmla="*/ 5976576 h 5976576"/>
              <a:gd name="connsiteX6" fmla="*/ 2532527 w 6116227"/>
              <a:gd name="connsiteY6" fmla="*/ 5958739 h 5976576"/>
              <a:gd name="connsiteX7" fmla="*/ 2644377 w 6116227"/>
              <a:gd name="connsiteY7" fmla="*/ 5790301 h 5976576"/>
              <a:gd name="connsiteX8" fmla="*/ 5247012 w 6116227"/>
              <a:gd name="connsiteY8" fmla="*/ 3187664 h 5976576"/>
              <a:gd name="connsiteX9" fmla="*/ 5607053 w 6116227"/>
              <a:gd name="connsiteY9" fmla="*/ 3038531 h 5976576"/>
              <a:gd name="connsiteX10" fmla="*/ 5484292 w 6116227"/>
              <a:gd name="connsiteY10" fmla="*/ 1592815 h 5976576"/>
              <a:gd name="connsiteX11" fmla="*/ 5844332 w 6116227"/>
              <a:gd name="connsiteY11" fmla="*/ 1741948 h 5976576"/>
              <a:gd name="connsiteX12" fmla="*/ 5844333 w 6116227"/>
              <a:gd name="connsiteY12" fmla="*/ 1741947 h 5976576"/>
              <a:gd name="connsiteX13" fmla="*/ 5844333 w 6116227"/>
              <a:gd name="connsiteY13" fmla="*/ 2462028 h 5976576"/>
              <a:gd name="connsiteX14" fmla="*/ 2915614 w 6116227"/>
              <a:gd name="connsiteY14" fmla="*/ 5390747 h 5976576"/>
              <a:gd name="connsiteX15" fmla="*/ 2275408 w 6116227"/>
              <a:gd name="connsiteY15" fmla="*/ 5455993 h 5976576"/>
              <a:gd name="connsiteX16" fmla="*/ 2195534 w 6116227"/>
              <a:gd name="connsiteY16" fmla="*/ 5390748 h 5976576"/>
              <a:gd name="connsiteX17" fmla="*/ 2130288 w 6116227"/>
              <a:gd name="connsiteY17" fmla="*/ 5310873 h 5976576"/>
              <a:gd name="connsiteX18" fmla="*/ 2195534 w 6116227"/>
              <a:gd name="connsiteY18" fmla="*/ 4670667 h 5976576"/>
              <a:gd name="connsiteX19" fmla="*/ 5124252 w 6116227"/>
              <a:gd name="connsiteY19" fmla="*/ 1741948 h 5976576"/>
              <a:gd name="connsiteX20" fmla="*/ 5484292 w 6116227"/>
              <a:gd name="connsiteY20" fmla="*/ 1592815 h 5976576"/>
              <a:gd name="connsiteX21" fmla="*/ 5504519 w 6116227"/>
              <a:gd name="connsiteY21" fmla="*/ 4112 h 5976576"/>
              <a:gd name="connsiteX22" fmla="*/ 5864560 w 6116227"/>
              <a:gd name="connsiteY22" fmla="*/ 153247 h 5976576"/>
              <a:gd name="connsiteX23" fmla="*/ 5864560 w 6116227"/>
              <a:gd name="connsiteY23" fmla="*/ 153246 h 5976576"/>
              <a:gd name="connsiteX24" fmla="*/ 5864560 w 6116227"/>
              <a:gd name="connsiteY24" fmla="*/ 873326 h 5976576"/>
              <a:gd name="connsiteX25" fmla="*/ 2696599 w 6116227"/>
              <a:gd name="connsiteY25" fmla="*/ 4041287 h 5976576"/>
              <a:gd name="connsiteX26" fmla="*/ 2056393 w 6116227"/>
              <a:gd name="connsiteY26" fmla="*/ 4106533 h 5976576"/>
              <a:gd name="connsiteX27" fmla="*/ 1976519 w 6116227"/>
              <a:gd name="connsiteY27" fmla="*/ 4041288 h 5976576"/>
              <a:gd name="connsiteX28" fmla="*/ 1911273 w 6116227"/>
              <a:gd name="connsiteY28" fmla="*/ 3961413 h 5976576"/>
              <a:gd name="connsiteX29" fmla="*/ 1976519 w 6116227"/>
              <a:gd name="connsiteY29" fmla="*/ 3321207 h 5976576"/>
              <a:gd name="connsiteX30" fmla="*/ 5144478 w 6116227"/>
              <a:gd name="connsiteY30" fmla="*/ 153246 h 5976576"/>
              <a:gd name="connsiteX31" fmla="*/ 5504519 w 6116227"/>
              <a:gd name="connsiteY31" fmla="*/ 4112 h 5976576"/>
              <a:gd name="connsiteX32" fmla="*/ 2368500 w 6116227"/>
              <a:gd name="connsiteY32" fmla="*/ 3178 h 5976576"/>
              <a:gd name="connsiteX33" fmla="*/ 2728540 w 6116227"/>
              <a:gd name="connsiteY33" fmla="*/ 152311 h 5976576"/>
              <a:gd name="connsiteX34" fmla="*/ 2728541 w 6116227"/>
              <a:gd name="connsiteY34" fmla="*/ 152310 h 5976576"/>
              <a:gd name="connsiteX35" fmla="*/ 2728541 w 6116227"/>
              <a:gd name="connsiteY35" fmla="*/ 872391 h 5976576"/>
              <a:gd name="connsiteX36" fmla="*/ 277209 w 6116227"/>
              <a:gd name="connsiteY36" fmla="*/ 3323723 h 5976576"/>
              <a:gd name="connsiteX37" fmla="*/ 14417 w 6116227"/>
              <a:gd name="connsiteY37" fmla="*/ 3463535 h 5976576"/>
              <a:gd name="connsiteX38" fmla="*/ 0 w 6116227"/>
              <a:gd name="connsiteY38" fmla="*/ 3464917 h 5976576"/>
              <a:gd name="connsiteX39" fmla="*/ 0 w 6116227"/>
              <a:gd name="connsiteY39" fmla="*/ 2160772 h 5976576"/>
              <a:gd name="connsiteX40" fmla="*/ 2008459 w 6116227"/>
              <a:gd name="connsiteY40" fmla="*/ 152311 h 5976576"/>
              <a:gd name="connsiteX41" fmla="*/ 2368500 w 6116227"/>
              <a:gd name="connsiteY41" fmla="*/ 3178 h 5976576"/>
              <a:gd name="connsiteX42" fmla="*/ 3940156 w 6116227"/>
              <a:gd name="connsiteY42" fmla="*/ 1 h 5976576"/>
              <a:gd name="connsiteX43" fmla="*/ 4300198 w 6116227"/>
              <a:gd name="connsiteY43" fmla="*/ 149134 h 5976576"/>
              <a:gd name="connsiteX44" fmla="*/ 4300198 w 6116227"/>
              <a:gd name="connsiteY44" fmla="*/ 149133 h 5976576"/>
              <a:gd name="connsiteX45" fmla="*/ 4300198 w 6116227"/>
              <a:gd name="connsiteY45" fmla="*/ 869214 h 5976576"/>
              <a:gd name="connsiteX46" fmla="*/ 1906803 w 6116227"/>
              <a:gd name="connsiteY46" fmla="*/ 3262609 h 5976576"/>
              <a:gd name="connsiteX47" fmla="*/ 1266598 w 6116227"/>
              <a:gd name="connsiteY47" fmla="*/ 3327856 h 5976576"/>
              <a:gd name="connsiteX48" fmla="*/ 1186722 w 6116227"/>
              <a:gd name="connsiteY48" fmla="*/ 3262610 h 5976576"/>
              <a:gd name="connsiteX49" fmla="*/ 1121476 w 6116227"/>
              <a:gd name="connsiteY49" fmla="*/ 3182735 h 5976576"/>
              <a:gd name="connsiteX50" fmla="*/ 1186722 w 6116227"/>
              <a:gd name="connsiteY50" fmla="*/ 2542530 h 5976576"/>
              <a:gd name="connsiteX51" fmla="*/ 3580116 w 6116227"/>
              <a:gd name="connsiteY51" fmla="*/ 149134 h 5976576"/>
              <a:gd name="connsiteX52" fmla="*/ 3940156 w 6116227"/>
              <a:gd name="connsiteY52" fmla="*/ 1 h 597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116227" h="5976576">
                <a:moveTo>
                  <a:pt x="5607053" y="3038531"/>
                </a:moveTo>
                <a:cubicBezTo>
                  <a:pt x="5737362" y="3038530"/>
                  <a:pt x="5867671" y="3088242"/>
                  <a:pt x="5967093" y="3187664"/>
                </a:cubicBezTo>
                <a:lnTo>
                  <a:pt x="5967094" y="3187663"/>
                </a:lnTo>
                <a:cubicBezTo>
                  <a:pt x="6165939" y="3386508"/>
                  <a:pt x="6165939" y="3708899"/>
                  <a:pt x="5967094" y="3907744"/>
                </a:cubicBezTo>
                <a:lnTo>
                  <a:pt x="3898262" y="5976576"/>
                </a:lnTo>
                <a:lnTo>
                  <a:pt x="2527241" y="5976576"/>
                </a:lnTo>
                <a:lnTo>
                  <a:pt x="2532527" y="5958739"/>
                </a:lnTo>
                <a:cubicBezTo>
                  <a:pt x="2557382" y="5897445"/>
                  <a:pt x="2594666" y="5840012"/>
                  <a:pt x="2644377" y="5790301"/>
                </a:cubicBezTo>
                <a:lnTo>
                  <a:pt x="5247012" y="3187664"/>
                </a:lnTo>
                <a:cubicBezTo>
                  <a:pt x="5346434" y="3088242"/>
                  <a:pt x="5476744" y="3038531"/>
                  <a:pt x="5607053" y="3038531"/>
                </a:cubicBezTo>
                <a:close/>
                <a:moveTo>
                  <a:pt x="5484292" y="1592815"/>
                </a:moveTo>
                <a:cubicBezTo>
                  <a:pt x="5614600" y="1592815"/>
                  <a:pt x="5744910" y="1642525"/>
                  <a:pt x="5844332" y="1741948"/>
                </a:cubicBezTo>
                <a:lnTo>
                  <a:pt x="5844333" y="1741947"/>
                </a:lnTo>
                <a:cubicBezTo>
                  <a:pt x="6043178" y="1940792"/>
                  <a:pt x="6043178" y="2263183"/>
                  <a:pt x="5844333" y="2462028"/>
                </a:cubicBezTo>
                <a:lnTo>
                  <a:pt x="2915614" y="5390747"/>
                </a:lnTo>
                <a:cubicBezTo>
                  <a:pt x="2741625" y="5564737"/>
                  <a:pt x="2473045" y="5586485"/>
                  <a:pt x="2275408" y="5455993"/>
                </a:cubicBezTo>
                <a:lnTo>
                  <a:pt x="2195534" y="5390748"/>
                </a:lnTo>
                <a:lnTo>
                  <a:pt x="2130288" y="5310873"/>
                </a:lnTo>
                <a:cubicBezTo>
                  <a:pt x="1999796" y="5113236"/>
                  <a:pt x="2021545" y="4844657"/>
                  <a:pt x="2195534" y="4670667"/>
                </a:cubicBezTo>
                <a:lnTo>
                  <a:pt x="5124252" y="1741948"/>
                </a:lnTo>
                <a:cubicBezTo>
                  <a:pt x="5223674" y="1642526"/>
                  <a:pt x="5353983" y="1592814"/>
                  <a:pt x="5484292" y="1592815"/>
                </a:cubicBezTo>
                <a:close/>
                <a:moveTo>
                  <a:pt x="5504519" y="4112"/>
                </a:moveTo>
                <a:cubicBezTo>
                  <a:pt x="5634829" y="4113"/>
                  <a:pt x="5765137" y="53824"/>
                  <a:pt x="5864560" y="153247"/>
                </a:cubicBezTo>
                <a:lnTo>
                  <a:pt x="5864560" y="153246"/>
                </a:lnTo>
                <a:cubicBezTo>
                  <a:pt x="6063405" y="352091"/>
                  <a:pt x="6063405" y="674482"/>
                  <a:pt x="5864560" y="873326"/>
                </a:cubicBezTo>
                <a:lnTo>
                  <a:pt x="2696599" y="4041287"/>
                </a:lnTo>
                <a:cubicBezTo>
                  <a:pt x="2522609" y="4215277"/>
                  <a:pt x="2254030" y="4237025"/>
                  <a:pt x="2056393" y="4106533"/>
                </a:cubicBezTo>
                <a:lnTo>
                  <a:pt x="1976519" y="4041288"/>
                </a:lnTo>
                <a:lnTo>
                  <a:pt x="1911273" y="3961413"/>
                </a:lnTo>
                <a:cubicBezTo>
                  <a:pt x="1780781" y="3763776"/>
                  <a:pt x="1802530" y="3495197"/>
                  <a:pt x="1976519" y="3321207"/>
                </a:cubicBezTo>
                <a:lnTo>
                  <a:pt x="5144478" y="153246"/>
                </a:lnTo>
                <a:cubicBezTo>
                  <a:pt x="5243902" y="53824"/>
                  <a:pt x="5374210" y="4113"/>
                  <a:pt x="5504519" y="4112"/>
                </a:cubicBezTo>
                <a:close/>
                <a:moveTo>
                  <a:pt x="2368500" y="3178"/>
                </a:moveTo>
                <a:cubicBezTo>
                  <a:pt x="2498809" y="3177"/>
                  <a:pt x="2629118" y="52889"/>
                  <a:pt x="2728540" y="152311"/>
                </a:cubicBezTo>
                <a:lnTo>
                  <a:pt x="2728541" y="152310"/>
                </a:lnTo>
                <a:cubicBezTo>
                  <a:pt x="2927385" y="351155"/>
                  <a:pt x="2927385" y="673546"/>
                  <a:pt x="2728541" y="872391"/>
                </a:cubicBezTo>
                <a:lnTo>
                  <a:pt x="277209" y="3323723"/>
                </a:lnTo>
                <a:cubicBezTo>
                  <a:pt x="202642" y="3398290"/>
                  <a:pt x="110701" y="3444894"/>
                  <a:pt x="14417" y="3463535"/>
                </a:cubicBezTo>
                <a:lnTo>
                  <a:pt x="0" y="3464917"/>
                </a:lnTo>
                <a:lnTo>
                  <a:pt x="0" y="2160772"/>
                </a:lnTo>
                <a:lnTo>
                  <a:pt x="2008459" y="152311"/>
                </a:lnTo>
                <a:cubicBezTo>
                  <a:pt x="2107882" y="52889"/>
                  <a:pt x="2238191" y="3177"/>
                  <a:pt x="2368500" y="3178"/>
                </a:cubicBezTo>
                <a:close/>
                <a:moveTo>
                  <a:pt x="3940156" y="1"/>
                </a:moveTo>
                <a:cubicBezTo>
                  <a:pt x="4070465" y="0"/>
                  <a:pt x="4200775" y="49712"/>
                  <a:pt x="4300198" y="149134"/>
                </a:cubicBezTo>
                <a:lnTo>
                  <a:pt x="4300198" y="149133"/>
                </a:lnTo>
                <a:cubicBezTo>
                  <a:pt x="4499042" y="347979"/>
                  <a:pt x="4499042" y="670369"/>
                  <a:pt x="4300198" y="869214"/>
                </a:cubicBezTo>
                <a:lnTo>
                  <a:pt x="1906803" y="3262609"/>
                </a:lnTo>
                <a:cubicBezTo>
                  <a:pt x="1732814" y="3436598"/>
                  <a:pt x="1464233" y="3458347"/>
                  <a:pt x="1266598" y="3327856"/>
                </a:cubicBezTo>
                <a:lnTo>
                  <a:pt x="1186722" y="3262610"/>
                </a:lnTo>
                <a:lnTo>
                  <a:pt x="1121476" y="3182735"/>
                </a:lnTo>
                <a:cubicBezTo>
                  <a:pt x="990985" y="2985098"/>
                  <a:pt x="1012733" y="2716518"/>
                  <a:pt x="1186722" y="2542530"/>
                </a:cubicBezTo>
                <a:lnTo>
                  <a:pt x="3580116" y="149134"/>
                </a:lnTo>
                <a:cubicBezTo>
                  <a:pt x="3679538" y="49712"/>
                  <a:pt x="3809847" y="1"/>
                  <a:pt x="3940156" y="1"/>
                </a:cubicBez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 name="Date Placeholder 3">
            <a:extLst>
              <a:ext uri="{FF2B5EF4-FFF2-40B4-BE49-F238E27FC236}">
                <a16:creationId xmlns:a16="http://schemas.microsoft.com/office/drawing/2014/main" id="{CC2058C2-FCAE-4D43-AAAB-1650B960551A}"/>
              </a:ext>
            </a:extLst>
          </p:cNvPr>
          <p:cNvSpPr>
            <a:spLocks noGrp="1"/>
          </p:cNvSpPr>
          <p:nvPr>
            <p:ph type="dt" sz="half" idx="14"/>
          </p:nvPr>
        </p:nvSpPr>
        <p:spPr/>
        <p:txBody>
          <a:bodyPr/>
          <a:lstStyle>
            <a:lvl1pPr>
              <a:defRPr/>
            </a:lvl1pPr>
          </a:lstStyle>
          <a:p>
            <a:pPr>
              <a:defRPr/>
            </a:pPr>
            <a:fld id="{B3CD291A-BA2E-43FB-A05C-FE2677CF055C}" type="datetimeFigureOut">
              <a:rPr lang="en-US"/>
              <a:pPr>
                <a:defRPr/>
              </a:pPr>
              <a:t>9/25/2024</a:t>
            </a:fld>
            <a:endParaRPr lang="en-US"/>
          </a:p>
        </p:txBody>
      </p:sp>
      <p:sp>
        <p:nvSpPr>
          <p:cNvPr id="4" name="Footer Placeholder 4">
            <a:extLst>
              <a:ext uri="{FF2B5EF4-FFF2-40B4-BE49-F238E27FC236}">
                <a16:creationId xmlns:a16="http://schemas.microsoft.com/office/drawing/2014/main" id="{20B62121-04A5-4524-BFB1-5B613488C94C}"/>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34B96DC-9B23-423F-9FB9-1490161BA26E}"/>
              </a:ext>
            </a:extLst>
          </p:cNvPr>
          <p:cNvSpPr>
            <a:spLocks noGrp="1"/>
          </p:cNvSpPr>
          <p:nvPr>
            <p:ph type="sldNum" sz="quarter" idx="16"/>
          </p:nvPr>
        </p:nvSpPr>
        <p:spPr/>
        <p:txBody>
          <a:bodyPr/>
          <a:lstStyle>
            <a:lvl1pPr>
              <a:defRPr/>
            </a:lvl1pPr>
          </a:lstStyle>
          <a:p>
            <a:pPr>
              <a:defRPr/>
            </a:pPr>
            <a:fld id="{3644E5FE-313B-46B4-B87C-218AEA7D3820}" type="slidenum">
              <a:rPr lang="en-US"/>
              <a:pPr>
                <a:defRPr/>
              </a:pPr>
              <a:t>‹#›</a:t>
            </a:fld>
            <a:endParaRPr lang="en-US"/>
          </a:p>
        </p:txBody>
      </p:sp>
    </p:spTree>
    <p:extLst>
      <p:ext uri="{BB962C8B-B14F-4D97-AF65-F5344CB8AC3E}">
        <p14:creationId xmlns:p14="http://schemas.microsoft.com/office/powerpoint/2010/main" val="1521404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67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1F5C478-6385-4984-A290-A26B361EC94B}"/>
              </a:ext>
            </a:extLst>
          </p:cNvPr>
          <p:cNvSpPr>
            <a:spLocks noGrp="1"/>
          </p:cNvSpPr>
          <p:nvPr>
            <p:ph type="pic" sz="quarter" idx="13"/>
          </p:nvPr>
        </p:nvSpPr>
        <p:spPr>
          <a:xfrm>
            <a:off x="6096000" y="1"/>
            <a:ext cx="6116227" cy="5976575"/>
          </a:xfrm>
          <a:custGeom>
            <a:avLst/>
            <a:gdLst>
              <a:gd name="connsiteX0" fmla="*/ 4606089 w 6116227"/>
              <a:gd name="connsiteY0" fmla="*/ 2566144 h 5976575"/>
              <a:gd name="connsiteX1" fmla="*/ 4849629 w 6116227"/>
              <a:gd name="connsiteY1" fmla="*/ 2648720 h 5976575"/>
              <a:gd name="connsiteX2" fmla="*/ 4929505 w 6116227"/>
              <a:gd name="connsiteY2" fmla="*/ 2713966 h 5976575"/>
              <a:gd name="connsiteX3" fmla="*/ 4994751 w 6116227"/>
              <a:gd name="connsiteY3" fmla="*/ 2793841 h 5976575"/>
              <a:gd name="connsiteX4" fmla="*/ 4929505 w 6116227"/>
              <a:gd name="connsiteY4" fmla="*/ 3434046 h 5976575"/>
              <a:gd name="connsiteX5" fmla="*/ 2536111 w 6116227"/>
              <a:gd name="connsiteY5" fmla="*/ 5827442 h 5976575"/>
              <a:gd name="connsiteX6" fmla="*/ 2176073 w 6116227"/>
              <a:gd name="connsiteY6" fmla="*/ 5976575 h 5976575"/>
              <a:gd name="connsiteX7" fmla="*/ 1816030 w 6116227"/>
              <a:gd name="connsiteY7" fmla="*/ 5827442 h 5976575"/>
              <a:gd name="connsiteX8" fmla="*/ 1816030 w 6116227"/>
              <a:gd name="connsiteY8" fmla="*/ 5827443 h 5976575"/>
              <a:gd name="connsiteX9" fmla="*/ 1816030 w 6116227"/>
              <a:gd name="connsiteY9" fmla="*/ 5107362 h 5976575"/>
              <a:gd name="connsiteX10" fmla="*/ 4209424 w 6116227"/>
              <a:gd name="connsiteY10" fmla="*/ 2713967 h 5976575"/>
              <a:gd name="connsiteX11" fmla="*/ 4606089 w 6116227"/>
              <a:gd name="connsiteY11" fmla="*/ 2566144 h 5976575"/>
              <a:gd name="connsiteX12" fmla="*/ 6116227 w 6116227"/>
              <a:gd name="connsiteY12" fmla="*/ 2511659 h 5976575"/>
              <a:gd name="connsiteX13" fmla="*/ 6116227 w 6116227"/>
              <a:gd name="connsiteY13" fmla="*/ 3815804 h 5976575"/>
              <a:gd name="connsiteX14" fmla="*/ 4107768 w 6116227"/>
              <a:gd name="connsiteY14" fmla="*/ 5824265 h 5976575"/>
              <a:gd name="connsiteX15" fmla="*/ 3747727 w 6116227"/>
              <a:gd name="connsiteY15" fmla="*/ 5973398 h 5976575"/>
              <a:gd name="connsiteX16" fmla="*/ 3387687 w 6116227"/>
              <a:gd name="connsiteY16" fmla="*/ 5824265 h 5976575"/>
              <a:gd name="connsiteX17" fmla="*/ 3387686 w 6116227"/>
              <a:gd name="connsiteY17" fmla="*/ 5824266 h 5976575"/>
              <a:gd name="connsiteX18" fmla="*/ 3387686 w 6116227"/>
              <a:gd name="connsiteY18" fmla="*/ 5104185 h 5976575"/>
              <a:gd name="connsiteX19" fmla="*/ 5839018 w 6116227"/>
              <a:gd name="connsiteY19" fmla="*/ 2652853 h 5976575"/>
              <a:gd name="connsiteX20" fmla="*/ 6101810 w 6116227"/>
              <a:gd name="connsiteY20" fmla="*/ 2513041 h 5976575"/>
              <a:gd name="connsiteX21" fmla="*/ 3816293 w 6116227"/>
              <a:gd name="connsiteY21" fmla="*/ 1787466 h 5976575"/>
              <a:gd name="connsiteX22" fmla="*/ 4059834 w 6116227"/>
              <a:gd name="connsiteY22" fmla="*/ 1870043 h 5976575"/>
              <a:gd name="connsiteX23" fmla="*/ 4139708 w 6116227"/>
              <a:gd name="connsiteY23" fmla="*/ 1935288 h 5976575"/>
              <a:gd name="connsiteX24" fmla="*/ 4204954 w 6116227"/>
              <a:gd name="connsiteY24" fmla="*/ 2015163 h 5976575"/>
              <a:gd name="connsiteX25" fmla="*/ 4139708 w 6116227"/>
              <a:gd name="connsiteY25" fmla="*/ 2655369 h 5976575"/>
              <a:gd name="connsiteX26" fmla="*/ 971749 w 6116227"/>
              <a:gd name="connsiteY26" fmla="*/ 5823330 h 5976575"/>
              <a:gd name="connsiteX27" fmla="*/ 611709 w 6116227"/>
              <a:gd name="connsiteY27" fmla="*/ 5972464 h 5976575"/>
              <a:gd name="connsiteX28" fmla="*/ 251669 w 6116227"/>
              <a:gd name="connsiteY28" fmla="*/ 5823329 h 5976575"/>
              <a:gd name="connsiteX29" fmla="*/ 251669 w 6116227"/>
              <a:gd name="connsiteY29" fmla="*/ 5823330 h 5976575"/>
              <a:gd name="connsiteX30" fmla="*/ 251669 w 6116227"/>
              <a:gd name="connsiteY30" fmla="*/ 5103250 h 5976575"/>
              <a:gd name="connsiteX31" fmla="*/ 3419628 w 6116227"/>
              <a:gd name="connsiteY31" fmla="*/ 1935289 h 5976575"/>
              <a:gd name="connsiteX32" fmla="*/ 3816293 w 6116227"/>
              <a:gd name="connsiteY32" fmla="*/ 1787466 h 5976575"/>
              <a:gd name="connsiteX33" fmla="*/ 3597278 w 6116227"/>
              <a:gd name="connsiteY33" fmla="*/ 438006 h 5976575"/>
              <a:gd name="connsiteX34" fmla="*/ 3840819 w 6116227"/>
              <a:gd name="connsiteY34" fmla="*/ 520583 h 5976575"/>
              <a:gd name="connsiteX35" fmla="*/ 3920693 w 6116227"/>
              <a:gd name="connsiteY35" fmla="*/ 585828 h 5976575"/>
              <a:gd name="connsiteX36" fmla="*/ 3985939 w 6116227"/>
              <a:gd name="connsiteY36" fmla="*/ 665703 h 5976575"/>
              <a:gd name="connsiteX37" fmla="*/ 3920693 w 6116227"/>
              <a:gd name="connsiteY37" fmla="*/ 1305909 h 5976575"/>
              <a:gd name="connsiteX38" fmla="*/ 991976 w 6116227"/>
              <a:gd name="connsiteY38" fmla="*/ 4234628 h 5976575"/>
              <a:gd name="connsiteX39" fmla="*/ 631936 w 6116227"/>
              <a:gd name="connsiteY39" fmla="*/ 4383761 h 5976575"/>
              <a:gd name="connsiteX40" fmla="*/ 271896 w 6116227"/>
              <a:gd name="connsiteY40" fmla="*/ 4234628 h 5976575"/>
              <a:gd name="connsiteX41" fmla="*/ 271894 w 6116227"/>
              <a:gd name="connsiteY41" fmla="*/ 4234629 h 5976575"/>
              <a:gd name="connsiteX42" fmla="*/ 271894 w 6116227"/>
              <a:gd name="connsiteY42" fmla="*/ 3514548 h 5976575"/>
              <a:gd name="connsiteX43" fmla="*/ 3200613 w 6116227"/>
              <a:gd name="connsiteY43" fmla="*/ 585829 h 5976575"/>
              <a:gd name="connsiteX44" fmla="*/ 3597278 w 6116227"/>
              <a:gd name="connsiteY44" fmla="*/ 438006 h 5976575"/>
              <a:gd name="connsiteX45" fmla="*/ 2217966 w 6116227"/>
              <a:gd name="connsiteY45" fmla="*/ 0 h 5976575"/>
              <a:gd name="connsiteX46" fmla="*/ 3588986 w 6116227"/>
              <a:gd name="connsiteY46" fmla="*/ 0 h 5976575"/>
              <a:gd name="connsiteX47" fmla="*/ 3583700 w 6116227"/>
              <a:gd name="connsiteY47" fmla="*/ 17837 h 5976575"/>
              <a:gd name="connsiteX48" fmla="*/ 3471850 w 6116227"/>
              <a:gd name="connsiteY48" fmla="*/ 186275 h 5976575"/>
              <a:gd name="connsiteX49" fmla="*/ 869215 w 6116227"/>
              <a:gd name="connsiteY49" fmla="*/ 2788912 h 5976575"/>
              <a:gd name="connsiteX50" fmla="*/ 509175 w 6116227"/>
              <a:gd name="connsiteY50" fmla="*/ 2938045 h 5976575"/>
              <a:gd name="connsiteX51" fmla="*/ 149135 w 6116227"/>
              <a:gd name="connsiteY51" fmla="*/ 2788912 h 5976575"/>
              <a:gd name="connsiteX52" fmla="*/ 149134 w 6116227"/>
              <a:gd name="connsiteY52" fmla="*/ 2788913 h 5976575"/>
              <a:gd name="connsiteX53" fmla="*/ 149134 w 6116227"/>
              <a:gd name="connsiteY53" fmla="*/ 2068832 h 59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116227" h="5976575">
                <a:moveTo>
                  <a:pt x="4606089" y="2566144"/>
                </a:moveTo>
                <a:cubicBezTo>
                  <a:pt x="4691426" y="2572261"/>
                  <a:pt x="4775516" y="2599786"/>
                  <a:pt x="4849629" y="2648720"/>
                </a:cubicBezTo>
                <a:lnTo>
                  <a:pt x="4929505" y="2713966"/>
                </a:lnTo>
                <a:lnTo>
                  <a:pt x="4994751" y="2793841"/>
                </a:lnTo>
                <a:cubicBezTo>
                  <a:pt x="5125242" y="2991478"/>
                  <a:pt x="5103494" y="3260058"/>
                  <a:pt x="4929505" y="3434046"/>
                </a:cubicBezTo>
                <a:lnTo>
                  <a:pt x="2536111" y="5827442"/>
                </a:lnTo>
                <a:cubicBezTo>
                  <a:pt x="2436689" y="5926864"/>
                  <a:pt x="2306380" y="5976575"/>
                  <a:pt x="2176073" y="5976575"/>
                </a:cubicBezTo>
                <a:cubicBezTo>
                  <a:pt x="2045762" y="5976576"/>
                  <a:pt x="1915453" y="5926864"/>
                  <a:pt x="1816030" y="5827442"/>
                </a:cubicBezTo>
                <a:lnTo>
                  <a:pt x="1816030" y="5827443"/>
                </a:lnTo>
                <a:cubicBezTo>
                  <a:pt x="1617186" y="5628597"/>
                  <a:pt x="1617186" y="5306207"/>
                  <a:pt x="1816030" y="5107362"/>
                </a:cubicBezTo>
                <a:lnTo>
                  <a:pt x="4209424" y="2713967"/>
                </a:lnTo>
                <a:cubicBezTo>
                  <a:pt x="4318167" y="2605224"/>
                  <a:pt x="4463860" y="2555950"/>
                  <a:pt x="4606089" y="2566144"/>
                </a:cubicBezTo>
                <a:close/>
                <a:moveTo>
                  <a:pt x="6116227" y="2511659"/>
                </a:moveTo>
                <a:lnTo>
                  <a:pt x="6116227" y="3815804"/>
                </a:lnTo>
                <a:lnTo>
                  <a:pt x="4107768" y="5824265"/>
                </a:lnTo>
                <a:cubicBezTo>
                  <a:pt x="4008345" y="5923687"/>
                  <a:pt x="3878036" y="5973399"/>
                  <a:pt x="3747727" y="5973398"/>
                </a:cubicBezTo>
                <a:cubicBezTo>
                  <a:pt x="3617418" y="5973399"/>
                  <a:pt x="3487109" y="5923687"/>
                  <a:pt x="3387687" y="5824265"/>
                </a:cubicBezTo>
                <a:lnTo>
                  <a:pt x="3387686" y="5824266"/>
                </a:lnTo>
                <a:cubicBezTo>
                  <a:pt x="3188842" y="5625421"/>
                  <a:pt x="3188842" y="5303030"/>
                  <a:pt x="3387686" y="5104185"/>
                </a:cubicBezTo>
                <a:lnTo>
                  <a:pt x="5839018" y="2652853"/>
                </a:lnTo>
                <a:cubicBezTo>
                  <a:pt x="5913585" y="2578286"/>
                  <a:pt x="6005526" y="2531682"/>
                  <a:pt x="6101810" y="2513041"/>
                </a:cubicBezTo>
                <a:close/>
                <a:moveTo>
                  <a:pt x="3816293" y="1787466"/>
                </a:moveTo>
                <a:cubicBezTo>
                  <a:pt x="3901630" y="1793583"/>
                  <a:pt x="3985720" y="1821109"/>
                  <a:pt x="4059834" y="1870043"/>
                </a:cubicBezTo>
                <a:lnTo>
                  <a:pt x="4139708" y="1935288"/>
                </a:lnTo>
                <a:lnTo>
                  <a:pt x="4204954" y="2015163"/>
                </a:lnTo>
                <a:cubicBezTo>
                  <a:pt x="4335446" y="2212800"/>
                  <a:pt x="4313697" y="2481379"/>
                  <a:pt x="4139708" y="2655369"/>
                </a:cubicBezTo>
                <a:lnTo>
                  <a:pt x="971749" y="5823330"/>
                </a:lnTo>
                <a:cubicBezTo>
                  <a:pt x="872325" y="5922752"/>
                  <a:pt x="742017" y="5972463"/>
                  <a:pt x="611709" y="5972464"/>
                </a:cubicBezTo>
                <a:cubicBezTo>
                  <a:pt x="481400" y="5972463"/>
                  <a:pt x="351091" y="5922752"/>
                  <a:pt x="251669" y="5823329"/>
                </a:cubicBezTo>
                <a:lnTo>
                  <a:pt x="251669" y="5823330"/>
                </a:lnTo>
                <a:cubicBezTo>
                  <a:pt x="52822" y="5624485"/>
                  <a:pt x="52822" y="5302094"/>
                  <a:pt x="251669" y="5103250"/>
                </a:cubicBezTo>
                <a:lnTo>
                  <a:pt x="3419628" y="1935289"/>
                </a:lnTo>
                <a:cubicBezTo>
                  <a:pt x="3528372" y="1826545"/>
                  <a:pt x="3674064" y="1777271"/>
                  <a:pt x="3816293" y="1787466"/>
                </a:cubicBezTo>
                <a:close/>
                <a:moveTo>
                  <a:pt x="3597278" y="438006"/>
                </a:moveTo>
                <a:cubicBezTo>
                  <a:pt x="3682615" y="444123"/>
                  <a:pt x="3766705" y="471649"/>
                  <a:pt x="3840819" y="520583"/>
                </a:cubicBezTo>
                <a:lnTo>
                  <a:pt x="3920693" y="585828"/>
                </a:lnTo>
                <a:lnTo>
                  <a:pt x="3985939" y="665703"/>
                </a:lnTo>
                <a:cubicBezTo>
                  <a:pt x="4116431" y="863340"/>
                  <a:pt x="4094682" y="1131919"/>
                  <a:pt x="3920693" y="1305909"/>
                </a:cubicBezTo>
                <a:lnTo>
                  <a:pt x="991976" y="4234628"/>
                </a:lnTo>
                <a:cubicBezTo>
                  <a:pt x="892553" y="4334050"/>
                  <a:pt x="762245" y="4383762"/>
                  <a:pt x="631936" y="4383761"/>
                </a:cubicBezTo>
                <a:cubicBezTo>
                  <a:pt x="501628" y="4383761"/>
                  <a:pt x="371317" y="4334051"/>
                  <a:pt x="271896" y="4234628"/>
                </a:cubicBezTo>
                <a:lnTo>
                  <a:pt x="271894" y="4234629"/>
                </a:lnTo>
                <a:cubicBezTo>
                  <a:pt x="73050" y="4035784"/>
                  <a:pt x="73050" y="3713393"/>
                  <a:pt x="271894" y="3514548"/>
                </a:cubicBezTo>
                <a:lnTo>
                  <a:pt x="3200613" y="585829"/>
                </a:lnTo>
                <a:cubicBezTo>
                  <a:pt x="3309356" y="477085"/>
                  <a:pt x="3455049" y="427811"/>
                  <a:pt x="3597278" y="438006"/>
                </a:cubicBezTo>
                <a:close/>
                <a:moveTo>
                  <a:pt x="2217966" y="0"/>
                </a:moveTo>
                <a:lnTo>
                  <a:pt x="3588986" y="0"/>
                </a:lnTo>
                <a:lnTo>
                  <a:pt x="3583700" y="17837"/>
                </a:lnTo>
                <a:cubicBezTo>
                  <a:pt x="3558845" y="79131"/>
                  <a:pt x="3521561" y="136564"/>
                  <a:pt x="3471850" y="186275"/>
                </a:cubicBezTo>
                <a:lnTo>
                  <a:pt x="869215" y="2788912"/>
                </a:lnTo>
                <a:cubicBezTo>
                  <a:pt x="769794" y="2888334"/>
                  <a:pt x="639483" y="2938045"/>
                  <a:pt x="509175" y="2938045"/>
                </a:cubicBezTo>
                <a:cubicBezTo>
                  <a:pt x="378866" y="2938046"/>
                  <a:pt x="248558" y="2888334"/>
                  <a:pt x="149135" y="2788912"/>
                </a:cubicBezTo>
                <a:lnTo>
                  <a:pt x="149134" y="2788913"/>
                </a:lnTo>
                <a:cubicBezTo>
                  <a:pt x="-49711" y="2590068"/>
                  <a:pt x="-49711" y="2267677"/>
                  <a:pt x="149134" y="2068832"/>
                </a:cubicBez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 name="Date Placeholder 3">
            <a:extLst>
              <a:ext uri="{FF2B5EF4-FFF2-40B4-BE49-F238E27FC236}">
                <a16:creationId xmlns:a16="http://schemas.microsoft.com/office/drawing/2014/main" id="{C2A30C7C-AD1B-473A-898C-F76ADFE27F78}"/>
              </a:ext>
            </a:extLst>
          </p:cNvPr>
          <p:cNvSpPr>
            <a:spLocks noGrp="1"/>
          </p:cNvSpPr>
          <p:nvPr>
            <p:ph type="dt" sz="half" idx="14"/>
          </p:nvPr>
        </p:nvSpPr>
        <p:spPr/>
        <p:txBody>
          <a:bodyPr/>
          <a:lstStyle>
            <a:lvl1pPr>
              <a:defRPr/>
            </a:lvl1pPr>
          </a:lstStyle>
          <a:p>
            <a:pPr>
              <a:defRPr/>
            </a:pPr>
            <a:fld id="{220A8905-CCFF-4306-84AB-C1DA3DDF3841}" type="datetimeFigureOut">
              <a:rPr lang="en-US"/>
              <a:pPr>
                <a:defRPr/>
              </a:pPr>
              <a:t>9/25/2024</a:t>
            </a:fld>
            <a:endParaRPr lang="en-US"/>
          </a:p>
        </p:txBody>
      </p:sp>
      <p:sp>
        <p:nvSpPr>
          <p:cNvPr id="4" name="Footer Placeholder 4">
            <a:extLst>
              <a:ext uri="{FF2B5EF4-FFF2-40B4-BE49-F238E27FC236}">
                <a16:creationId xmlns:a16="http://schemas.microsoft.com/office/drawing/2014/main" id="{03622373-380D-4264-92FE-76BCB9ECB01B}"/>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D6F8040-4F9B-4EB0-9373-B153BA8F304D}"/>
              </a:ext>
            </a:extLst>
          </p:cNvPr>
          <p:cNvSpPr>
            <a:spLocks noGrp="1"/>
          </p:cNvSpPr>
          <p:nvPr>
            <p:ph type="sldNum" sz="quarter" idx="16"/>
          </p:nvPr>
        </p:nvSpPr>
        <p:spPr/>
        <p:txBody>
          <a:bodyPr/>
          <a:lstStyle>
            <a:lvl1pPr>
              <a:defRPr/>
            </a:lvl1pPr>
          </a:lstStyle>
          <a:p>
            <a:pPr>
              <a:defRPr/>
            </a:pPr>
            <a:fld id="{02F8920F-3D5F-45C1-9C65-D13A837F849C}" type="slidenum">
              <a:rPr lang="en-US"/>
              <a:pPr>
                <a:defRPr/>
              </a:pPr>
              <a:t>‹#›</a:t>
            </a:fld>
            <a:endParaRPr lang="en-US"/>
          </a:p>
        </p:txBody>
      </p:sp>
    </p:spTree>
    <p:extLst>
      <p:ext uri="{BB962C8B-B14F-4D97-AF65-F5344CB8AC3E}">
        <p14:creationId xmlns:p14="http://schemas.microsoft.com/office/powerpoint/2010/main" val="25089988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68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0084F6B-BEFC-41BC-B782-AFEE3D27042C}"/>
              </a:ext>
            </a:extLst>
          </p:cNvPr>
          <p:cNvSpPr>
            <a:spLocks noGrp="1"/>
          </p:cNvSpPr>
          <p:nvPr>
            <p:ph type="pic" sz="quarter" idx="13"/>
          </p:nvPr>
        </p:nvSpPr>
        <p:spPr>
          <a:xfrm>
            <a:off x="-20228" y="1"/>
            <a:ext cx="6116227" cy="5976575"/>
          </a:xfrm>
          <a:custGeom>
            <a:avLst/>
            <a:gdLst>
              <a:gd name="connsiteX0" fmla="*/ 1510138 w 6116227"/>
              <a:gd name="connsiteY0" fmla="*/ 2566144 h 5976575"/>
              <a:gd name="connsiteX1" fmla="*/ 1906803 w 6116227"/>
              <a:gd name="connsiteY1" fmla="*/ 2713967 h 5976575"/>
              <a:gd name="connsiteX2" fmla="*/ 4300197 w 6116227"/>
              <a:gd name="connsiteY2" fmla="*/ 5107362 h 5976575"/>
              <a:gd name="connsiteX3" fmla="*/ 4300197 w 6116227"/>
              <a:gd name="connsiteY3" fmla="*/ 5827443 h 5976575"/>
              <a:gd name="connsiteX4" fmla="*/ 4300197 w 6116227"/>
              <a:gd name="connsiteY4" fmla="*/ 5827442 h 5976575"/>
              <a:gd name="connsiteX5" fmla="*/ 3940156 w 6116227"/>
              <a:gd name="connsiteY5" fmla="*/ 5976575 h 5976575"/>
              <a:gd name="connsiteX6" fmla="*/ 3580116 w 6116227"/>
              <a:gd name="connsiteY6" fmla="*/ 5827442 h 5976575"/>
              <a:gd name="connsiteX7" fmla="*/ 1186722 w 6116227"/>
              <a:gd name="connsiteY7" fmla="*/ 3434046 h 5976575"/>
              <a:gd name="connsiteX8" fmla="*/ 1121476 w 6116227"/>
              <a:gd name="connsiteY8" fmla="*/ 2793841 h 5976575"/>
              <a:gd name="connsiteX9" fmla="*/ 1186722 w 6116227"/>
              <a:gd name="connsiteY9" fmla="*/ 2713966 h 5976575"/>
              <a:gd name="connsiteX10" fmla="*/ 1266598 w 6116227"/>
              <a:gd name="connsiteY10" fmla="*/ 2648720 h 5976575"/>
              <a:gd name="connsiteX11" fmla="*/ 1510138 w 6116227"/>
              <a:gd name="connsiteY11" fmla="*/ 2566144 h 5976575"/>
              <a:gd name="connsiteX12" fmla="*/ 0 w 6116227"/>
              <a:gd name="connsiteY12" fmla="*/ 2511659 h 5976575"/>
              <a:gd name="connsiteX13" fmla="*/ 14417 w 6116227"/>
              <a:gd name="connsiteY13" fmla="*/ 2513041 h 5976575"/>
              <a:gd name="connsiteX14" fmla="*/ 277209 w 6116227"/>
              <a:gd name="connsiteY14" fmla="*/ 2652853 h 5976575"/>
              <a:gd name="connsiteX15" fmla="*/ 2728541 w 6116227"/>
              <a:gd name="connsiteY15" fmla="*/ 5104185 h 5976575"/>
              <a:gd name="connsiteX16" fmla="*/ 2728541 w 6116227"/>
              <a:gd name="connsiteY16" fmla="*/ 5824266 h 5976575"/>
              <a:gd name="connsiteX17" fmla="*/ 2728540 w 6116227"/>
              <a:gd name="connsiteY17" fmla="*/ 5824265 h 5976575"/>
              <a:gd name="connsiteX18" fmla="*/ 2368500 w 6116227"/>
              <a:gd name="connsiteY18" fmla="*/ 5973398 h 5976575"/>
              <a:gd name="connsiteX19" fmla="*/ 2008459 w 6116227"/>
              <a:gd name="connsiteY19" fmla="*/ 5824265 h 5976575"/>
              <a:gd name="connsiteX20" fmla="*/ 0 w 6116227"/>
              <a:gd name="connsiteY20" fmla="*/ 3815804 h 5976575"/>
              <a:gd name="connsiteX21" fmla="*/ 2299935 w 6116227"/>
              <a:gd name="connsiteY21" fmla="*/ 1787466 h 5976575"/>
              <a:gd name="connsiteX22" fmla="*/ 2696599 w 6116227"/>
              <a:gd name="connsiteY22" fmla="*/ 1935289 h 5976575"/>
              <a:gd name="connsiteX23" fmla="*/ 5864560 w 6116227"/>
              <a:gd name="connsiteY23" fmla="*/ 5103250 h 5976575"/>
              <a:gd name="connsiteX24" fmla="*/ 5864560 w 6116227"/>
              <a:gd name="connsiteY24" fmla="*/ 5823330 h 5976575"/>
              <a:gd name="connsiteX25" fmla="*/ 5864560 w 6116227"/>
              <a:gd name="connsiteY25" fmla="*/ 5823329 h 5976575"/>
              <a:gd name="connsiteX26" fmla="*/ 5504519 w 6116227"/>
              <a:gd name="connsiteY26" fmla="*/ 5972464 h 5976575"/>
              <a:gd name="connsiteX27" fmla="*/ 5144478 w 6116227"/>
              <a:gd name="connsiteY27" fmla="*/ 5823330 h 5976575"/>
              <a:gd name="connsiteX28" fmla="*/ 1976519 w 6116227"/>
              <a:gd name="connsiteY28" fmla="*/ 2655369 h 5976575"/>
              <a:gd name="connsiteX29" fmla="*/ 1911273 w 6116227"/>
              <a:gd name="connsiteY29" fmla="*/ 2015163 h 5976575"/>
              <a:gd name="connsiteX30" fmla="*/ 1976519 w 6116227"/>
              <a:gd name="connsiteY30" fmla="*/ 1935288 h 5976575"/>
              <a:gd name="connsiteX31" fmla="*/ 2056393 w 6116227"/>
              <a:gd name="connsiteY31" fmla="*/ 1870043 h 5976575"/>
              <a:gd name="connsiteX32" fmla="*/ 2299935 w 6116227"/>
              <a:gd name="connsiteY32" fmla="*/ 1787466 h 5976575"/>
              <a:gd name="connsiteX33" fmla="*/ 2518950 w 6116227"/>
              <a:gd name="connsiteY33" fmla="*/ 438006 h 5976575"/>
              <a:gd name="connsiteX34" fmla="*/ 2915614 w 6116227"/>
              <a:gd name="connsiteY34" fmla="*/ 585829 h 5976575"/>
              <a:gd name="connsiteX35" fmla="*/ 5844333 w 6116227"/>
              <a:gd name="connsiteY35" fmla="*/ 3514548 h 5976575"/>
              <a:gd name="connsiteX36" fmla="*/ 5844333 w 6116227"/>
              <a:gd name="connsiteY36" fmla="*/ 4234629 h 5976575"/>
              <a:gd name="connsiteX37" fmla="*/ 5844332 w 6116227"/>
              <a:gd name="connsiteY37" fmla="*/ 4234628 h 5976575"/>
              <a:gd name="connsiteX38" fmla="*/ 5484292 w 6116227"/>
              <a:gd name="connsiteY38" fmla="*/ 4383761 h 5976575"/>
              <a:gd name="connsiteX39" fmla="*/ 5124252 w 6116227"/>
              <a:gd name="connsiteY39" fmla="*/ 4234628 h 5976575"/>
              <a:gd name="connsiteX40" fmla="*/ 2195534 w 6116227"/>
              <a:gd name="connsiteY40" fmla="*/ 1305909 h 5976575"/>
              <a:gd name="connsiteX41" fmla="*/ 2130288 w 6116227"/>
              <a:gd name="connsiteY41" fmla="*/ 665703 h 5976575"/>
              <a:gd name="connsiteX42" fmla="*/ 2195534 w 6116227"/>
              <a:gd name="connsiteY42" fmla="*/ 585828 h 5976575"/>
              <a:gd name="connsiteX43" fmla="*/ 2275408 w 6116227"/>
              <a:gd name="connsiteY43" fmla="*/ 520583 h 5976575"/>
              <a:gd name="connsiteX44" fmla="*/ 2518950 w 6116227"/>
              <a:gd name="connsiteY44" fmla="*/ 438006 h 5976575"/>
              <a:gd name="connsiteX45" fmla="*/ 2527241 w 6116227"/>
              <a:gd name="connsiteY45" fmla="*/ 0 h 5976575"/>
              <a:gd name="connsiteX46" fmla="*/ 3898262 w 6116227"/>
              <a:gd name="connsiteY46" fmla="*/ 0 h 5976575"/>
              <a:gd name="connsiteX47" fmla="*/ 5967094 w 6116227"/>
              <a:gd name="connsiteY47" fmla="*/ 2068832 h 5976575"/>
              <a:gd name="connsiteX48" fmla="*/ 5967094 w 6116227"/>
              <a:gd name="connsiteY48" fmla="*/ 2788913 h 5976575"/>
              <a:gd name="connsiteX49" fmla="*/ 5967093 w 6116227"/>
              <a:gd name="connsiteY49" fmla="*/ 2788912 h 5976575"/>
              <a:gd name="connsiteX50" fmla="*/ 5607053 w 6116227"/>
              <a:gd name="connsiteY50" fmla="*/ 2938045 h 5976575"/>
              <a:gd name="connsiteX51" fmla="*/ 5247012 w 6116227"/>
              <a:gd name="connsiteY51" fmla="*/ 2788912 h 5976575"/>
              <a:gd name="connsiteX52" fmla="*/ 2644377 w 6116227"/>
              <a:gd name="connsiteY52" fmla="*/ 186275 h 5976575"/>
              <a:gd name="connsiteX53" fmla="*/ 2532527 w 6116227"/>
              <a:gd name="connsiteY53" fmla="*/ 17837 h 59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116227" h="5976575">
                <a:moveTo>
                  <a:pt x="1510138" y="2566144"/>
                </a:moveTo>
                <a:cubicBezTo>
                  <a:pt x="1652367" y="2555950"/>
                  <a:pt x="1798060" y="2605224"/>
                  <a:pt x="1906803" y="2713967"/>
                </a:cubicBezTo>
                <a:lnTo>
                  <a:pt x="4300197" y="5107362"/>
                </a:lnTo>
                <a:cubicBezTo>
                  <a:pt x="4499042" y="5306207"/>
                  <a:pt x="4499042" y="5628597"/>
                  <a:pt x="4300197" y="5827443"/>
                </a:cubicBezTo>
                <a:lnTo>
                  <a:pt x="4300197" y="5827442"/>
                </a:lnTo>
                <a:cubicBezTo>
                  <a:pt x="4200775" y="5926864"/>
                  <a:pt x="4070465" y="5976576"/>
                  <a:pt x="3940156" y="5976575"/>
                </a:cubicBezTo>
                <a:cubicBezTo>
                  <a:pt x="3809847" y="5976575"/>
                  <a:pt x="3679538" y="5926864"/>
                  <a:pt x="3580116" y="5827442"/>
                </a:cubicBezTo>
                <a:lnTo>
                  <a:pt x="1186722" y="3434046"/>
                </a:lnTo>
                <a:cubicBezTo>
                  <a:pt x="1012733" y="3260058"/>
                  <a:pt x="990985" y="2991478"/>
                  <a:pt x="1121476" y="2793841"/>
                </a:cubicBezTo>
                <a:lnTo>
                  <a:pt x="1186722" y="2713966"/>
                </a:lnTo>
                <a:lnTo>
                  <a:pt x="1266598" y="2648720"/>
                </a:lnTo>
                <a:cubicBezTo>
                  <a:pt x="1340711" y="2599786"/>
                  <a:pt x="1424801" y="2572261"/>
                  <a:pt x="1510138" y="2566144"/>
                </a:cubicBezTo>
                <a:close/>
                <a:moveTo>
                  <a:pt x="0" y="2511659"/>
                </a:moveTo>
                <a:lnTo>
                  <a:pt x="14417" y="2513041"/>
                </a:lnTo>
                <a:cubicBezTo>
                  <a:pt x="110701" y="2531682"/>
                  <a:pt x="202642" y="2578286"/>
                  <a:pt x="277209" y="2652853"/>
                </a:cubicBezTo>
                <a:lnTo>
                  <a:pt x="2728541" y="5104185"/>
                </a:lnTo>
                <a:cubicBezTo>
                  <a:pt x="2927385" y="5303030"/>
                  <a:pt x="2927385" y="5625421"/>
                  <a:pt x="2728541" y="5824266"/>
                </a:cubicBezTo>
                <a:lnTo>
                  <a:pt x="2728540" y="5824265"/>
                </a:lnTo>
                <a:cubicBezTo>
                  <a:pt x="2629118" y="5923687"/>
                  <a:pt x="2498809" y="5973399"/>
                  <a:pt x="2368500" y="5973398"/>
                </a:cubicBezTo>
                <a:cubicBezTo>
                  <a:pt x="2238191" y="5973399"/>
                  <a:pt x="2107882" y="5923687"/>
                  <a:pt x="2008459" y="5824265"/>
                </a:cubicBezTo>
                <a:lnTo>
                  <a:pt x="0" y="3815804"/>
                </a:lnTo>
                <a:close/>
                <a:moveTo>
                  <a:pt x="2299935" y="1787466"/>
                </a:moveTo>
                <a:cubicBezTo>
                  <a:pt x="2442163" y="1777271"/>
                  <a:pt x="2587856" y="1826545"/>
                  <a:pt x="2696599" y="1935289"/>
                </a:cubicBezTo>
                <a:lnTo>
                  <a:pt x="5864560" y="5103250"/>
                </a:lnTo>
                <a:cubicBezTo>
                  <a:pt x="6063405" y="5302094"/>
                  <a:pt x="6063405" y="5624485"/>
                  <a:pt x="5864560" y="5823330"/>
                </a:cubicBezTo>
                <a:lnTo>
                  <a:pt x="5864560" y="5823329"/>
                </a:lnTo>
                <a:cubicBezTo>
                  <a:pt x="5765137" y="5922752"/>
                  <a:pt x="5634829" y="5972463"/>
                  <a:pt x="5504519" y="5972464"/>
                </a:cubicBezTo>
                <a:cubicBezTo>
                  <a:pt x="5374210" y="5972463"/>
                  <a:pt x="5243902" y="5922752"/>
                  <a:pt x="5144478" y="5823330"/>
                </a:cubicBezTo>
                <a:lnTo>
                  <a:pt x="1976519" y="2655369"/>
                </a:lnTo>
                <a:cubicBezTo>
                  <a:pt x="1802530" y="2481379"/>
                  <a:pt x="1780781" y="2212800"/>
                  <a:pt x="1911273" y="2015163"/>
                </a:cubicBezTo>
                <a:lnTo>
                  <a:pt x="1976519" y="1935288"/>
                </a:lnTo>
                <a:lnTo>
                  <a:pt x="2056393" y="1870043"/>
                </a:lnTo>
                <a:cubicBezTo>
                  <a:pt x="2130507" y="1821109"/>
                  <a:pt x="2214597" y="1793583"/>
                  <a:pt x="2299935" y="1787466"/>
                </a:cubicBezTo>
                <a:close/>
                <a:moveTo>
                  <a:pt x="2518950" y="438006"/>
                </a:moveTo>
                <a:cubicBezTo>
                  <a:pt x="2661178" y="427811"/>
                  <a:pt x="2806871" y="477085"/>
                  <a:pt x="2915614" y="585829"/>
                </a:cubicBezTo>
                <a:lnTo>
                  <a:pt x="5844333" y="3514548"/>
                </a:lnTo>
                <a:cubicBezTo>
                  <a:pt x="6043178" y="3713393"/>
                  <a:pt x="6043178" y="4035784"/>
                  <a:pt x="5844333" y="4234629"/>
                </a:cubicBezTo>
                <a:lnTo>
                  <a:pt x="5844332" y="4234628"/>
                </a:lnTo>
                <a:cubicBezTo>
                  <a:pt x="5744910" y="4334051"/>
                  <a:pt x="5614600" y="4383761"/>
                  <a:pt x="5484292" y="4383761"/>
                </a:cubicBezTo>
                <a:cubicBezTo>
                  <a:pt x="5353983" y="4383762"/>
                  <a:pt x="5223674" y="4334050"/>
                  <a:pt x="5124252" y="4234628"/>
                </a:cubicBezTo>
                <a:lnTo>
                  <a:pt x="2195534" y="1305909"/>
                </a:lnTo>
                <a:cubicBezTo>
                  <a:pt x="2021545" y="1131919"/>
                  <a:pt x="1999796" y="863340"/>
                  <a:pt x="2130288" y="665703"/>
                </a:cubicBezTo>
                <a:lnTo>
                  <a:pt x="2195534" y="585828"/>
                </a:lnTo>
                <a:lnTo>
                  <a:pt x="2275408" y="520583"/>
                </a:lnTo>
                <a:cubicBezTo>
                  <a:pt x="2349522" y="471649"/>
                  <a:pt x="2433612" y="444123"/>
                  <a:pt x="2518950" y="438006"/>
                </a:cubicBezTo>
                <a:close/>
                <a:moveTo>
                  <a:pt x="2527241" y="0"/>
                </a:moveTo>
                <a:lnTo>
                  <a:pt x="3898262" y="0"/>
                </a:lnTo>
                <a:lnTo>
                  <a:pt x="5967094" y="2068832"/>
                </a:lnTo>
                <a:cubicBezTo>
                  <a:pt x="6165939" y="2267677"/>
                  <a:pt x="6165939" y="2590068"/>
                  <a:pt x="5967094" y="2788913"/>
                </a:cubicBezTo>
                <a:lnTo>
                  <a:pt x="5967093" y="2788912"/>
                </a:lnTo>
                <a:cubicBezTo>
                  <a:pt x="5867671" y="2888334"/>
                  <a:pt x="5737362" y="2938046"/>
                  <a:pt x="5607053" y="2938045"/>
                </a:cubicBezTo>
                <a:cubicBezTo>
                  <a:pt x="5476744" y="2938045"/>
                  <a:pt x="5346434" y="2888334"/>
                  <a:pt x="5247012" y="2788912"/>
                </a:cubicBezTo>
                <a:lnTo>
                  <a:pt x="2644377" y="186275"/>
                </a:lnTo>
                <a:cubicBezTo>
                  <a:pt x="2594666" y="136564"/>
                  <a:pt x="2557382" y="79131"/>
                  <a:pt x="2532527" y="17837"/>
                </a:cubicBez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 name="Date Placeholder 3">
            <a:extLst>
              <a:ext uri="{FF2B5EF4-FFF2-40B4-BE49-F238E27FC236}">
                <a16:creationId xmlns:a16="http://schemas.microsoft.com/office/drawing/2014/main" id="{38540739-EC53-4A0E-BF34-E2EF5DC073E0}"/>
              </a:ext>
            </a:extLst>
          </p:cNvPr>
          <p:cNvSpPr>
            <a:spLocks noGrp="1"/>
          </p:cNvSpPr>
          <p:nvPr>
            <p:ph type="dt" sz="half" idx="14"/>
          </p:nvPr>
        </p:nvSpPr>
        <p:spPr/>
        <p:txBody>
          <a:bodyPr/>
          <a:lstStyle>
            <a:lvl1pPr>
              <a:defRPr/>
            </a:lvl1pPr>
          </a:lstStyle>
          <a:p>
            <a:pPr>
              <a:defRPr/>
            </a:pPr>
            <a:fld id="{748279E3-F572-4CAE-AD78-F7F191253060}" type="datetimeFigureOut">
              <a:rPr lang="en-US"/>
              <a:pPr>
                <a:defRPr/>
              </a:pPr>
              <a:t>9/25/2024</a:t>
            </a:fld>
            <a:endParaRPr lang="en-US"/>
          </a:p>
        </p:txBody>
      </p:sp>
      <p:sp>
        <p:nvSpPr>
          <p:cNvPr id="4" name="Footer Placeholder 4">
            <a:extLst>
              <a:ext uri="{FF2B5EF4-FFF2-40B4-BE49-F238E27FC236}">
                <a16:creationId xmlns:a16="http://schemas.microsoft.com/office/drawing/2014/main" id="{A24EE609-9F80-4F34-923B-48FD3B4DD94D}"/>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8B5AC9A-5702-4A71-96F5-7B2F865A2086}"/>
              </a:ext>
            </a:extLst>
          </p:cNvPr>
          <p:cNvSpPr>
            <a:spLocks noGrp="1"/>
          </p:cNvSpPr>
          <p:nvPr>
            <p:ph type="sldNum" sz="quarter" idx="16"/>
          </p:nvPr>
        </p:nvSpPr>
        <p:spPr/>
        <p:txBody>
          <a:bodyPr/>
          <a:lstStyle>
            <a:lvl1pPr>
              <a:defRPr/>
            </a:lvl1pPr>
          </a:lstStyle>
          <a:p>
            <a:pPr>
              <a:defRPr/>
            </a:pPr>
            <a:fld id="{CA74B86D-31D4-4D71-B5CB-D4DFF2B32A88}" type="slidenum">
              <a:rPr lang="en-US"/>
              <a:pPr>
                <a:defRPr/>
              </a:pPr>
              <a:t>‹#›</a:t>
            </a:fld>
            <a:endParaRPr lang="en-US"/>
          </a:p>
        </p:txBody>
      </p:sp>
    </p:spTree>
    <p:extLst>
      <p:ext uri="{BB962C8B-B14F-4D97-AF65-F5344CB8AC3E}">
        <p14:creationId xmlns:p14="http://schemas.microsoft.com/office/powerpoint/2010/main" val="5111514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0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6A826ED-E2EA-4F90-B358-044EBDCB190E}"/>
              </a:ext>
            </a:extLst>
          </p:cNvPr>
          <p:cNvSpPr>
            <a:spLocks noGrp="1"/>
          </p:cNvSpPr>
          <p:nvPr>
            <p:ph type="pic" sz="quarter" idx="20"/>
          </p:nvPr>
        </p:nvSpPr>
        <p:spPr>
          <a:xfrm>
            <a:off x="4330042" y="1459248"/>
            <a:ext cx="3257961" cy="4747314"/>
          </a:xfrm>
          <a:custGeom>
            <a:avLst/>
            <a:gdLst>
              <a:gd name="connsiteX0" fmla="*/ 0 w 3257961"/>
              <a:gd name="connsiteY0" fmla="*/ 0 h 4747314"/>
              <a:gd name="connsiteX1" fmla="*/ 3257961 w 3257961"/>
              <a:gd name="connsiteY1" fmla="*/ 0 h 4747314"/>
              <a:gd name="connsiteX2" fmla="*/ 3257961 w 3257961"/>
              <a:gd name="connsiteY2" fmla="*/ 4747314 h 4747314"/>
              <a:gd name="connsiteX3" fmla="*/ 0 w 3257961"/>
              <a:gd name="connsiteY3" fmla="*/ 4747314 h 4747314"/>
            </a:gdLst>
            <a:ahLst/>
            <a:cxnLst>
              <a:cxn ang="0">
                <a:pos x="connsiteX0" y="connsiteY0"/>
              </a:cxn>
              <a:cxn ang="0">
                <a:pos x="connsiteX1" y="connsiteY1"/>
              </a:cxn>
              <a:cxn ang="0">
                <a:pos x="connsiteX2" y="connsiteY2"/>
              </a:cxn>
              <a:cxn ang="0">
                <a:pos x="connsiteX3" y="connsiteY3"/>
              </a:cxn>
            </a:cxnLst>
            <a:rect l="l" t="t" r="r" b="b"/>
            <a:pathLst>
              <a:path w="3257961" h="4747314">
                <a:moveTo>
                  <a:pt x="0" y="0"/>
                </a:moveTo>
                <a:lnTo>
                  <a:pt x="3257961" y="0"/>
                </a:lnTo>
                <a:lnTo>
                  <a:pt x="3257961" y="4747314"/>
                </a:lnTo>
                <a:lnTo>
                  <a:pt x="0" y="4747314"/>
                </a:lnTo>
                <a:close/>
              </a:path>
            </a:pathLst>
          </a:custGeom>
          <a:noFill/>
          <a:ln>
            <a:noFill/>
          </a:ln>
        </p:spPr>
        <p:txBody>
          <a:bodyPr wrap="square" rtlCol="0">
            <a:noAutofit/>
          </a:bodyPr>
          <a:lstStyle>
            <a:lvl1pPr>
              <a:defRPr sz="1200"/>
            </a:lvl1pPr>
          </a:lstStyle>
          <a:p>
            <a:pPr lvl="0"/>
            <a:endParaRPr lang="en-US" noProof="0"/>
          </a:p>
        </p:txBody>
      </p:sp>
      <p:sp>
        <p:nvSpPr>
          <p:cNvPr id="3" name="Date Placeholder 3">
            <a:extLst>
              <a:ext uri="{FF2B5EF4-FFF2-40B4-BE49-F238E27FC236}">
                <a16:creationId xmlns:a16="http://schemas.microsoft.com/office/drawing/2014/main" id="{38540739-EC53-4A0E-BF34-E2EF5DC073E0}"/>
              </a:ext>
            </a:extLst>
          </p:cNvPr>
          <p:cNvSpPr>
            <a:spLocks noGrp="1"/>
          </p:cNvSpPr>
          <p:nvPr>
            <p:ph type="dt" sz="half" idx="14"/>
          </p:nvPr>
        </p:nvSpPr>
        <p:spPr/>
        <p:txBody>
          <a:bodyPr/>
          <a:lstStyle>
            <a:lvl1pPr>
              <a:defRPr/>
            </a:lvl1pPr>
          </a:lstStyle>
          <a:p>
            <a:pPr>
              <a:defRPr/>
            </a:pPr>
            <a:fld id="{748279E3-F572-4CAE-AD78-F7F191253060}" type="datetimeFigureOut">
              <a:rPr lang="en-US"/>
              <a:pPr>
                <a:defRPr/>
              </a:pPr>
              <a:t>9/25/2024</a:t>
            </a:fld>
            <a:endParaRPr lang="en-US"/>
          </a:p>
        </p:txBody>
      </p:sp>
      <p:sp>
        <p:nvSpPr>
          <p:cNvPr id="4" name="Footer Placeholder 4">
            <a:extLst>
              <a:ext uri="{FF2B5EF4-FFF2-40B4-BE49-F238E27FC236}">
                <a16:creationId xmlns:a16="http://schemas.microsoft.com/office/drawing/2014/main" id="{A24EE609-9F80-4F34-923B-48FD3B4DD94D}"/>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8B5AC9A-5702-4A71-96F5-7B2F865A2086}"/>
              </a:ext>
            </a:extLst>
          </p:cNvPr>
          <p:cNvSpPr>
            <a:spLocks noGrp="1"/>
          </p:cNvSpPr>
          <p:nvPr>
            <p:ph type="sldNum" sz="quarter" idx="16"/>
          </p:nvPr>
        </p:nvSpPr>
        <p:spPr/>
        <p:txBody>
          <a:bodyPr/>
          <a:lstStyle>
            <a:lvl1pPr>
              <a:defRPr/>
            </a:lvl1pPr>
          </a:lstStyle>
          <a:p>
            <a:pPr>
              <a:defRPr/>
            </a:pPr>
            <a:fld id="{CA74B86D-31D4-4D71-B5CB-D4DFF2B32A88}" type="slidenum">
              <a:rPr lang="en-US"/>
              <a:pPr>
                <a:defRPr/>
              </a:pPr>
              <a:t>‹#›</a:t>
            </a:fld>
            <a:endParaRPr lang="en-US"/>
          </a:p>
        </p:txBody>
      </p:sp>
    </p:spTree>
    <p:extLst>
      <p:ext uri="{BB962C8B-B14F-4D97-AF65-F5344CB8AC3E}">
        <p14:creationId xmlns:p14="http://schemas.microsoft.com/office/powerpoint/2010/main" val="2789154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86F43-F56C-E160-17EE-9DC23E23F3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FEEDCD-275D-D119-DE78-0A6BBB7D47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A3A231-95FF-23AB-5988-C6B95E6138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5C8132-F3EE-41E5-102A-D1C9D3356DAC}"/>
              </a:ext>
            </a:extLst>
          </p:cNvPr>
          <p:cNvSpPr>
            <a:spLocks noGrp="1"/>
          </p:cNvSpPr>
          <p:nvPr>
            <p:ph type="dt" sz="half" idx="10"/>
          </p:nvPr>
        </p:nvSpPr>
        <p:spPr/>
        <p:txBody>
          <a:bodyPr/>
          <a:lstStyle/>
          <a:p>
            <a:fld id="{CE0C846E-A752-43C6-8FE3-00F95201CC2B}" type="datetimeFigureOut">
              <a:rPr lang="en-US" smtClean="0"/>
              <a:t>9/25/2024</a:t>
            </a:fld>
            <a:endParaRPr lang="en-US"/>
          </a:p>
        </p:txBody>
      </p:sp>
      <p:sp>
        <p:nvSpPr>
          <p:cNvPr id="6" name="Footer Placeholder 5">
            <a:extLst>
              <a:ext uri="{FF2B5EF4-FFF2-40B4-BE49-F238E27FC236}">
                <a16:creationId xmlns:a16="http://schemas.microsoft.com/office/drawing/2014/main" id="{BC9A3309-B875-EA41-A7BA-31DEC71CA9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A4130-9DB4-C242-B70B-F154722856E8}"/>
              </a:ext>
            </a:extLst>
          </p:cNvPr>
          <p:cNvSpPr>
            <a:spLocks noGrp="1"/>
          </p:cNvSpPr>
          <p:nvPr>
            <p:ph type="sldNum" sz="quarter" idx="12"/>
          </p:nvPr>
        </p:nvSpPr>
        <p:spPr/>
        <p:txBody>
          <a:bodyPr/>
          <a:lstStyle/>
          <a:p>
            <a:fld id="{F39A8847-5A4B-48E4-8E3D-66B1E18974CF}" type="slidenum">
              <a:rPr lang="en-US" smtClean="0"/>
              <a:t>‹#›</a:t>
            </a:fld>
            <a:endParaRPr lang="en-US"/>
          </a:p>
        </p:txBody>
      </p:sp>
    </p:spTree>
    <p:extLst>
      <p:ext uri="{BB962C8B-B14F-4D97-AF65-F5344CB8AC3E}">
        <p14:creationId xmlns:p14="http://schemas.microsoft.com/office/powerpoint/2010/main" val="33730562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71_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46652DC-3DDC-4182-971B-29BA5E7F7D6A}"/>
              </a:ext>
            </a:extLst>
          </p:cNvPr>
          <p:cNvSpPr>
            <a:spLocks noGrp="1"/>
          </p:cNvSpPr>
          <p:nvPr>
            <p:ph type="pic" sz="quarter" idx="20"/>
          </p:nvPr>
        </p:nvSpPr>
        <p:spPr>
          <a:xfrm>
            <a:off x="0" y="-1"/>
            <a:ext cx="12192000" cy="2672863"/>
          </a:xfrm>
          <a:custGeom>
            <a:avLst/>
            <a:gdLst>
              <a:gd name="connsiteX0" fmla="*/ 0 w 12192000"/>
              <a:gd name="connsiteY0" fmla="*/ 0 h 2672863"/>
              <a:gd name="connsiteX1" fmla="*/ 12192000 w 12192000"/>
              <a:gd name="connsiteY1" fmla="*/ 0 h 2672863"/>
              <a:gd name="connsiteX2" fmla="*/ 12192000 w 12192000"/>
              <a:gd name="connsiteY2" fmla="*/ 2672863 h 2672863"/>
              <a:gd name="connsiteX3" fmla="*/ 0 w 12192000"/>
              <a:gd name="connsiteY3" fmla="*/ 2672863 h 2672863"/>
            </a:gdLst>
            <a:ahLst/>
            <a:cxnLst>
              <a:cxn ang="0">
                <a:pos x="connsiteX0" y="connsiteY0"/>
              </a:cxn>
              <a:cxn ang="0">
                <a:pos x="connsiteX1" y="connsiteY1"/>
              </a:cxn>
              <a:cxn ang="0">
                <a:pos x="connsiteX2" y="connsiteY2"/>
              </a:cxn>
              <a:cxn ang="0">
                <a:pos x="connsiteX3" y="connsiteY3"/>
              </a:cxn>
            </a:cxnLst>
            <a:rect l="l" t="t" r="r" b="b"/>
            <a:pathLst>
              <a:path w="12192000" h="2672863">
                <a:moveTo>
                  <a:pt x="0" y="0"/>
                </a:moveTo>
                <a:lnTo>
                  <a:pt x="12192000" y="0"/>
                </a:lnTo>
                <a:lnTo>
                  <a:pt x="12192000" y="2672863"/>
                </a:lnTo>
                <a:lnTo>
                  <a:pt x="0" y="2672863"/>
                </a:lnTo>
                <a:close/>
              </a:path>
            </a:pathLst>
          </a:custGeom>
          <a:solidFill>
            <a:schemeClr val="bg1">
              <a:lumMod val="95000"/>
            </a:schemeClr>
          </a:solidFill>
          <a:ln>
            <a:noFill/>
          </a:ln>
        </p:spPr>
        <p:txBody>
          <a:bodyPr wrap="square" rtlCol="0">
            <a:noAutofit/>
          </a:bodyPr>
          <a:lstStyle>
            <a:lvl1pPr>
              <a:defRPr sz="1200"/>
            </a:lvl1pPr>
          </a:lstStyle>
          <a:p>
            <a:pPr lvl="0"/>
            <a:endParaRPr lang="en-US" noProof="0"/>
          </a:p>
        </p:txBody>
      </p:sp>
      <p:sp>
        <p:nvSpPr>
          <p:cNvPr id="3" name="Date Placeholder 3">
            <a:extLst>
              <a:ext uri="{FF2B5EF4-FFF2-40B4-BE49-F238E27FC236}">
                <a16:creationId xmlns:a16="http://schemas.microsoft.com/office/drawing/2014/main" id="{38540739-EC53-4A0E-BF34-E2EF5DC073E0}"/>
              </a:ext>
            </a:extLst>
          </p:cNvPr>
          <p:cNvSpPr>
            <a:spLocks noGrp="1"/>
          </p:cNvSpPr>
          <p:nvPr>
            <p:ph type="dt" sz="half" idx="14"/>
          </p:nvPr>
        </p:nvSpPr>
        <p:spPr/>
        <p:txBody>
          <a:bodyPr/>
          <a:lstStyle>
            <a:lvl1pPr>
              <a:defRPr/>
            </a:lvl1pPr>
          </a:lstStyle>
          <a:p>
            <a:pPr>
              <a:defRPr/>
            </a:pPr>
            <a:fld id="{748279E3-F572-4CAE-AD78-F7F191253060}" type="datetimeFigureOut">
              <a:rPr lang="en-US"/>
              <a:pPr>
                <a:defRPr/>
              </a:pPr>
              <a:t>9/25/2024</a:t>
            </a:fld>
            <a:endParaRPr lang="en-US"/>
          </a:p>
        </p:txBody>
      </p:sp>
      <p:sp>
        <p:nvSpPr>
          <p:cNvPr id="4" name="Footer Placeholder 4">
            <a:extLst>
              <a:ext uri="{FF2B5EF4-FFF2-40B4-BE49-F238E27FC236}">
                <a16:creationId xmlns:a16="http://schemas.microsoft.com/office/drawing/2014/main" id="{A24EE609-9F80-4F34-923B-48FD3B4DD94D}"/>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8B5AC9A-5702-4A71-96F5-7B2F865A2086}"/>
              </a:ext>
            </a:extLst>
          </p:cNvPr>
          <p:cNvSpPr>
            <a:spLocks noGrp="1"/>
          </p:cNvSpPr>
          <p:nvPr>
            <p:ph type="sldNum" sz="quarter" idx="16"/>
          </p:nvPr>
        </p:nvSpPr>
        <p:spPr/>
        <p:txBody>
          <a:bodyPr/>
          <a:lstStyle>
            <a:lvl1pPr>
              <a:defRPr/>
            </a:lvl1pPr>
          </a:lstStyle>
          <a:p>
            <a:pPr>
              <a:defRPr/>
            </a:pPr>
            <a:fld id="{CA74B86D-31D4-4D71-B5CB-D4DFF2B32A88}" type="slidenum">
              <a:rPr lang="en-US"/>
              <a:pPr>
                <a:defRPr/>
              </a:pPr>
              <a:t>‹#›</a:t>
            </a:fld>
            <a:endParaRPr lang="en-US"/>
          </a:p>
        </p:txBody>
      </p:sp>
    </p:spTree>
    <p:extLst>
      <p:ext uri="{BB962C8B-B14F-4D97-AF65-F5344CB8AC3E}">
        <p14:creationId xmlns:p14="http://schemas.microsoft.com/office/powerpoint/2010/main" val="22081882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_39">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5D2BCA3-E57F-48CD-B6DD-5D17661F6D57}"/>
              </a:ext>
            </a:extLst>
          </p:cNvPr>
          <p:cNvSpPr>
            <a:spLocks noGrp="1"/>
          </p:cNvSpPr>
          <p:nvPr>
            <p:ph type="pic" sz="quarter" idx="20"/>
          </p:nvPr>
        </p:nvSpPr>
        <p:spPr>
          <a:xfrm>
            <a:off x="4460788" y="2504986"/>
            <a:ext cx="3410466" cy="3410466"/>
          </a:xfrm>
          <a:custGeom>
            <a:avLst/>
            <a:gdLst>
              <a:gd name="connsiteX0" fmla="*/ 1705233 w 3410466"/>
              <a:gd name="connsiteY0" fmla="*/ 0 h 3410466"/>
              <a:gd name="connsiteX1" fmla="*/ 3410466 w 3410466"/>
              <a:gd name="connsiteY1" fmla="*/ 1705233 h 3410466"/>
              <a:gd name="connsiteX2" fmla="*/ 1705233 w 3410466"/>
              <a:gd name="connsiteY2" fmla="*/ 3410466 h 3410466"/>
              <a:gd name="connsiteX3" fmla="*/ 0 w 3410466"/>
              <a:gd name="connsiteY3" fmla="*/ 1705233 h 3410466"/>
              <a:gd name="connsiteX4" fmla="*/ 1705233 w 3410466"/>
              <a:gd name="connsiteY4" fmla="*/ 0 h 341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0466" h="3410466">
                <a:moveTo>
                  <a:pt x="1705233" y="0"/>
                </a:moveTo>
                <a:cubicBezTo>
                  <a:pt x="2647007" y="0"/>
                  <a:pt x="3410466" y="763459"/>
                  <a:pt x="3410466" y="1705233"/>
                </a:cubicBezTo>
                <a:cubicBezTo>
                  <a:pt x="3410466" y="2647007"/>
                  <a:pt x="2647007" y="3410466"/>
                  <a:pt x="1705233" y="3410466"/>
                </a:cubicBezTo>
                <a:cubicBezTo>
                  <a:pt x="763459" y="3410466"/>
                  <a:pt x="0" y="2647007"/>
                  <a:pt x="0" y="1705233"/>
                </a:cubicBezTo>
                <a:cubicBezTo>
                  <a:pt x="0" y="763459"/>
                  <a:pt x="763459" y="0"/>
                  <a:pt x="1705233" y="0"/>
                </a:cubicBezTo>
                <a:close/>
              </a:path>
            </a:pathLst>
          </a:custGeom>
          <a:solidFill>
            <a:schemeClr val="bg1">
              <a:lumMod val="95000"/>
            </a:schemeClr>
          </a:solidFill>
          <a:ln>
            <a:noFill/>
          </a:ln>
        </p:spPr>
        <p:txBody>
          <a:bodyPr rtlCol="0">
            <a:noAutofit/>
          </a:bodyPr>
          <a:lstStyle>
            <a:lvl1pPr>
              <a:defRPr sz="1200"/>
            </a:lvl1pPr>
          </a:lstStyle>
          <a:p>
            <a:pPr lvl="0"/>
            <a:endParaRPr lang="en-US" noProof="0"/>
          </a:p>
        </p:txBody>
      </p:sp>
      <p:sp>
        <p:nvSpPr>
          <p:cNvPr id="3" name="Date Placeholder 1">
            <a:extLst>
              <a:ext uri="{FF2B5EF4-FFF2-40B4-BE49-F238E27FC236}">
                <a16:creationId xmlns:a16="http://schemas.microsoft.com/office/drawing/2014/main" id="{D1925D86-5DB9-4EED-80C4-F81A2C4CDA30}"/>
              </a:ext>
            </a:extLst>
          </p:cNvPr>
          <p:cNvSpPr>
            <a:spLocks noGrp="1"/>
          </p:cNvSpPr>
          <p:nvPr>
            <p:ph type="dt" sz="half" idx="21"/>
          </p:nvPr>
        </p:nvSpPr>
        <p:spPr/>
        <p:txBody>
          <a:bodyPr/>
          <a:lstStyle>
            <a:lvl1pPr>
              <a:defRPr/>
            </a:lvl1pPr>
          </a:lstStyle>
          <a:p>
            <a:pPr>
              <a:defRPr/>
            </a:pPr>
            <a:fld id="{31ABD980-767E-4D83-9D91-DD0F7152BDED}" type="datetime1">
              <a:rPr lang="en-US"/>
              <a:pPr>
                <a:defRPr/>
              </a:pPr>
              <a:t>9/25/2024</a:t>
            </a:fld>
            <a:endParaRPr lang="en-US"/>
          </a:p>
        </p:txBody>
      </p:sp>
      <p:sp>
        <p:nvSpPr>
          <p:cNvPr id="4" name="Footer Placeholder 2">
            <a:extLst>
              <a:ext uri="{FF2B5EF4-FFF2-40B4-BE49-F238E27FC236}">
                <a16:creationId xmlns:a16="http://schemas.microsoft.com/office/drawing/2014/main" id="{4F4E2715-63B8-46FB-9B7F-EB3356C09B57}"/>
              </a:ext>
            </a:extLst>
          </p:cNvPr>
          <p:cNvSpPr>
            <a:spLocks noGrp="1"/>
          </p:cNvSpPr>
          <p:nvPr>
            <p:ph type="ftr" sz="quarter" idx="22"/>
          </p:nvPr>
        </p:nvSpPr>
        <p:spPr/>
        <p:txBody>
          <a:bodyPr/>
          <a:lstStyle>
            <a:lvl1pPr>
              <a:defRPr/>
            </a:lvl1pPr>
          </a:lstStyle>
          <a:p>
            <a:pPr>
              <a:defRPr/>
            </a:pPr>
            <a:endParaRPr lang="en-US"/>
          </a:p>
        </p:txBody>
      </p:sp>
    </p:spTree>
    <p:extLst>
      <p:ext uri="{BB962C8B-B14F-4D97-AF65-F5344CB8AC3E}">
        <p14:creationId xmlns:p14="http://schemas.microsoft.com/office/powerpoint/2010/main" val="32613210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55_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8E6F575-5A63-4EBB-84F8-70C60E13B223}"/>
              </a:ext>
            </a:extLst>
          </p:cNvPr>
          <p:cNvSpPr>
            <a:spLocks noGrp="1"/>
          </p:cNvSpPr>
          <p:nvPr>
            <p:ph type="pic" sz="quarter" idx="13"/>
          </p:nvPr>
        </p:nvSpPr>
        <p:spPr>
          <a:xfrm>
            <a:off x="4394060" y="-188391"/>
            <a:ext cx="3403880" cy="3403878"/>
          </a:xfrm>
          <a:custGeom>
            <a:avLst/>
            <a:gdLst>
              <a:gd name="connsiteX0" fmla="*/ 1701940 w 3403880"/>
              <a:gd name="connsiteY0" fmla="*/ 0 h 3403878"/>
              <a:gd name="connsiteX1" fmla="*/ 3403880 w 3403880"/>
              <a:gd name="connsiteY1" fmla="*/ 1701939 h 3403878"/>
              <a:gd name="connsiteX2" fmla="*/ 1701940 w 3403880"/>
              <a:gd name="connsiteY2" fmla="*/ 3403878 h 3403878"/>
              <a:gd name="connsiteX3" fmla="*/ 0 w 3403880"/>
              <a:gd name="connsiteY3" fmla="*/ 1701939 h 3403878"/>
            </a:gdLst>
            <a:ahLst/>
            <a:cxnLst>
              <a:cxn ang="0">
                <a:pos x="connsiteX0" y="connsiteY0"/>
              </a:cxn>
              <a:cxn ang="0">
                <a:pos x="connsiteX1" y="connsiteY1"/>
              </a:cxn>
              <a:cxn ang="0">
                <a:pos x="connsiteX2" y="connsiteY2"/>
              </a:cxn>
              <a:cxn ang="0">
                <a:pos x="connsiteX3" y="connsiteY3"/>
              </a:cxn>
            </a:cxnLst>
            <a:rect l="l" t="t" r="r" b="b"/>
            <a:pathLst>
              <a:path w="3403880" h="3403878">
                <a:moveTo>
                  <a:pt x="1701940" y="0"/>
                </a:moveTo>
                <a:lnTo>
                  <a:pt x="3403880" y="1701939"/>
                </a:lnTo>
                <a:lnTo>
                  <a:pt x="1701940" y="3403878"/>
                </a:lnTo>
                <a:lnTo>
                  <a:pt x="0" y="1701939"/>
                </a:ln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3B6218BB-A5B7-4164-9D9E-0C6FDE4B1E03}" type="datetime1">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44310388"/>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72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67B878B-4871-42C6-BF37-A9C6658F9EB3}"/>
              </a:ext>
            </a:extLst>
          </p:cNvPr>
          <p:cNvSpPr>
            <a:spLocks noGrp="1"/>
          </p:cNvSpPr>
          <p:nvPr>
            <p:ph type="pic" sz="quarter" idx="13"/>
          </p:nvPr>
        </p:nvSpPr>
        <p:spPr>
          <a:xfrm>
            <a:off x="5280727" y="0"/>
            <a:ext cx="6911274" cy="6858000"/>
          </a:xfrm>
          <a:custGeom>
            <a:avLst/>
            <a:gdLst>
              <a:gd name="connsiteX0" fmla="*/ 0 w 6911274"/>
              <a:gd name="connsiteY0" fmla="*/ 0 h 6858000"/>
              <a:gd name="connsiteX1" fmla="*/ 6911274 w 6911274"/>
              <a:gd name="connsiteY1" fmla="*/ 0 h 6858000"/>
              <a:gd name="connsiteX2" fmla="*/ 6911274 w 6911274"/>
              <a:gd name="connsiteY2" fmla="*/ 6858000 h 6858000"/>
              <a:gd name="connsiteX3" fmla="*/ 0 w 691127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911274" h="6858000">
                <a:moveTo>
                  <a:pt x="0" y="0"/>
                </a:moveTo>
                <a:lnTo>
                  <a:pt x="6911274" y="0"/>
                </a:lnTo>
                <a:lnTo>
                  <a:pt x="6911274" y="6858000"/>
                </a:lnTo>
                <a:lnTo>
                  <a:pt x="0" y="6858000"/>
                </a:lnTo>
                <a:close/>
              </a:path>
            </a:pathLst>
          </a:custGeom>
          <a:solidFill>
            <a:schemeClr val="bg1">
              <a:lumMod val="95000"/>
            </a:schemeClr>
          </a:solidFill>
        </p:spPr>
        <p:txBody>
          <a:bodyPr wrap="square">
            <a:noAutofit/>
          </a:bodyPr>
          <a:lstStyle>
            <a:lvl1pPr>
              <a:defRPr sz="1400"/>
            </a:lvl1pPr>
          </a:lstStyle>
          <a:p>
            <a:endParaRPr lang="en-US"/>
          </a:p>
        </p:txBody>
      </p:sp>
      <p:sp>
        <p:nvSpPr>
          <p:cNvPr id="4" name="Date Placeholder 3"/>
          <p:cNvSpPr>
            <a:spLocks noGrp="1"/>
          </p:cNvSpPr>
          <p:nvPr>
            <p:ph type="dt" sz="half" idx="10"/>
          </p:nvPr>
        </p:nvSpPr>
        <p:spPr/>
        <p:txBody>
          <a:bodyPr/>
          <a:lstStyle/>
          <a:p>
            <a:fld id="{3B6218BB-A5B7-4164-9D9E-0C6FDE4B1E03}" type="datetime1">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94001863"/>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DB87B00-EACF-4E50-9432-4275588E76B3}"/>
              </a:ext>
            </a:extLst>
          </p:cNvPr>
          <p:cNvSpPr>
            <a:spLocks noGrp="1"/>
          </p:cNvSpPr>
          <p:nvPr>
            <p:ph type="pic" sz="quarter" idx="13"/>
          </p:nvPr>
        </p:nvSpPr>
        <p:spPr>
          <a:xfrm>
            <a:off x="320040" y="320040"/>
            <a:ext cx="11551920" cy="6217920"/>
          </a:xfrm>
          <a:custGeom>
            <a:avLst/>
            <a:gdLst>
              <a:gd name="connsiteX0" fmla="*/ 0 w 11551920"/>
              <a:gd name="connsiteY0" fmla="*/ 0 h 6217920"/>
              <a:gd name="connsiteX1" fmla="*/ 11551920 w 11551920"/>
              <a:gd name="connsiteY1" fmla="*/ 0 h 6217920"/>
              <a:gd name="connsiteX2" fmla="*/ 11551920 w 11551920"/>
              <a:gd name="connsiteY2" fmla="*/ 6217920 h 6217920"/>
              <a:gd name="connsiteX3" fmla="*/ 0 w 11551920"/>
              <a:gd name="connsiteY3" fmla="*/ 6217920 h 6217920"/>
            </a:gdLst>
            <a:ahLst/>
            <a:cxnLst>
              <a:cxn ang="0">
                <a:pos x="connsiteX0" y="connsiteY0"/>
              </a:cxn>
              <a:cxn ang="0">
                <a:pos x="connsiteX1" y="connsiteY1"/>
              </a:cxn>
              <a:cxn ang="0">
                <a:pos x="connsiteX2" y="connsiteY2"/>
              </a:cxn>
              <a:cxn ang="0">
                <a:pos x="connsiteX3" y="connsiteY3"/>
              </a:cxn>
            </a:cxnLst>
            <a:rect l="l" t="t" r="r" b="b"/>
            <a:pathLst>
              <a:path w="11551920" h="6217920">
                <a:moveTo>
                  <a:pt x="0" y="0"/>
                </a:moveTo>
                <a:lnTo>
                  <a:pt x="11551920" y="0"/>
                </a:lnTo>
                <a:lnTo>
                  <a:pt x="11551920" y="6217920"/>
                </a:lnTo>
                <a:lnTo>
                  <a:pt x="0" y="6217920"/>
                </a:lnTo>
                <a:close/>
              </a:path>
            </a:pathLst>
          </a:custGeom>
          <a:solidFill>
            <a:schemeClr val="bg1">
              <a:lumMod val="95000"/>
            </a:schemeClr>
          </a:solidFill>
        </p:spPr>
        <p:txBody>
          <a:bodyPr wrap="square">
            <a:noAutofit/>
          </a:bodyPr>
          <a:lstStyle>
            <a:lvl1pPr>
              <a:defRPr sz="14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9/25/2024</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367664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0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851A32B-A358-4CC4-9F50-B87634C4F643}"/>
              </a:ext>
            </a:extLst>
          </p:cNvPr>
          <p:cNvSpPr>
            <a:spLocks noGrp="1"/>
          </p:cNvSpPr>
          <p:nvPr>
            <p:ph type="pic" sz="quarter" idx="13"/>
          </p:nvPr>
        </p:nvSpPr>
        <p:spPr>
          <a:xfrm>
            <a:off x="826641" y="1016475"/>
            <a:ext cx="4442718" cy="4825050"/>
          </a:xfrm>
          <a:custGeom>
            <a:avLst/>
            <a:gdLst>
              <a:gd name="connsiteX0" fmla="*/ 1274601 w 4442718"/>
              <a:gd name="connsiteY0" fmla="*/ 4750453 h 4825050"/>
              <a:gd name="connsiteX1" fmla="*/ 1273069 w 4442718"/>
              <a:gd name="connsiteY1" fmla="*/ 4755043 h 4825050"/>
              <a:gd name="connsiteX2" fmla="*/ 1268472 w 4442718"/>
              <a:gd name="connsiteY2" fmla="*/ 4759632 h 4825050"/>
              <a:gd name="connsiteX3" fmla="*/ 1262345 w 4442718"/>
              <a:gd name="connsiteY3" fmla="*/ 4756572 h 4825050"/>
              <a:gd name="connsiteX4" fmla="*/ 1265408 w 4442718"/>
              <a:gd name="connsiteY4" fmla="*/ 4753512 h 4825050"/>
              <a:gd name="connsiteX5" fmla="*/ 1268472 w 4442718"/>
              <a:gd name="connsiteY5" fmla="*/ 4756572 h 4825050"/>
              <a:gd name="connsiteX6" fmla="*/ 1268472 w 4442718"/>
              <a:gd name="connsiteY6" fmla="*/ 4753512 h 4825050"/>
              <a:gd name="connsiteX7" fmla="*/ 1274601 w 4442718"/>
              <a:gd name="connsiteY7" fmla="*/ 4750453 h 4825050"/>
              <a:gd name="connsiteX8" fmla="*/ 1216386 w 4442718"/>
              <a:gd name="connsiteY8" fmla="*/ 4640307 h 4825050"/>
              <a:gd name="connsiteX9" fmla="*/ 1219449 w 4442718"/>
              <a:gd name="connsiteY9" fmla="*/ 4643367 h 4825050"/>
              <a:gd name="connsiteX10" fmla="*/ 1219449 w 4442718"/>
              <a:gd name="connsiteY10" fmla="*/ 4640307 h 4825050"/>
              <a:gd name="connsiteX11" fmla="*/ 448868 w 4442718"/>
              <a:gd name="connsiteY11" fmla="*/ 4507596 h 4825050"/>
              <a:gd name="connsiteX12" fmla="*/ 450400 w 4442718"/>
              <a:gd name="connsiteY12" fmla="*/ 4508743 h 4825050"/>
              <a:gd name="connsiteX13" fmla="*/ 447336 w 4442718"/>
              <a:gd name="connsiteY13" fmla="*/ 4511802 h 4825050"/>
              <a:gd name="connsiteX14" fmla="*/ 447336 w 4442718"/>
              <a:gd name="connsiteY14" fmla="*/ 4509508 h 4825050"/>
              <a:gd name="connsiteX15" fmla="*/ 447336 w 4442718"/>
              <a:gd name="connsiteY15" fmla="*/ 4508743 h 4825050"/>
              <a:gd name="connsiteX16" fmla="*/ 448868 w 4442718"/>
              <a:gd name="connsiteY16" fmla="*/ 4507596 h 4825050"/>
              <a:gd name="connsiteX17" fmla="*/ 441208 w 4442718"/>
              <a:gd name="connsiteY17" fmla="*/ 4505684 h 4825050"/>
              <a:gd name="connsiteX18" fmla="*/ 441208 w 4442718"/>
              <a:gd name="connsiteY18" fmla="*/ 4508743 h 4825050"/>
              <a:gd name="connsiteX19" fmla="*/ 441208 w 4442718"/>
              <a:gd name="connsiteY19" fmla="*/ 4511802 h 4825050"/>
              <a:gd name="connsiteX20" fmla="*/ 438144 w 4442718"/>
              <a:gd name="connsiteY20" fmla="*/ 4514862 h 4825050"/>
              <a:gd name="connsiteX21" fmla="*/ 435080 w 4442718"/>
              <a:gd name="connsiteY21" fmla="*/ 4511802 h 4825050"/>
              <a:gd name="connsiteX22" fmla="*/ 441208 w 4442718"/>
              <a:gd name="connsiteY22" fmla="*/ 4505684 h 4825050"/>
              <a:gd name="connsiteX23" fmla="*/ 444272 w 4442718"/>
              <a:gd name="connsiteY23" fmla="*/ 4496505 h 4825050"/>
              <a:gd name="connsiteX24" fmla="*/ 441208 w 4442718"/>
              <a:gd name="connsiteY24" fmla="*/ 4505684 h 4825050"/>
              <a:gd name="connsiteX25" fmla="*/ 441208 w 4442718"/>
              <a:gd name="connsiteY25" fmla="*/ 4502624 h 4825050"/>
              <a:gd name="connsiteX26" fmla="*/ 441208 w 4442718"/>
              <a:gd name="connsiteY26" fmla="*/ 4499565 h 4825050"/>
              <a:gd name="connsiteX27" fmla="*/ 459591 w 4442718"/>
              <a:gd name="connsiteY27" fmla="*/ 4493445 h 4825050"/>
              <a:gd name="connsiteX28" fmla="*/ 465719 w 4442718"/>
              <a:gd name="connsiteY28" fmla="*/ 4496505 h 4825050"/>
              <a:gd name="connsiteX29" fmla="*/ 459591 w 4442718"/>
              <a:gd name="connsiteY29" fmla="*/ 4493445 h 4825050"/>
              <a:gd name="connsiteX30" fmla="*/ 462655 w 4442718"/>
              <a:gd name="connsiteY30" fmla="*/ 4490385 h 4825050"/>
              <a:gd name="connsiteX31" fmla="*/ 462655 w 4442718"/>
              <a:gd name="connsiteY31" fmla="*/ 4493445 h 4825050"/>
              <a:gd name="connsiteX32" fmla="*/ 461820 w 4442718"/>
              <a:gd name="connsiteY32" fmla="*/ 4491220 h 4825050"/>
              <a:gd name="connsiteX33" fmla="*/ 456528 w 4442718"/>
              <a:gd name="connsiteY33" fmla="*/ 4472027 h 4825050"/>
              <a:gd name="connsiteX34" fmla="*/ 462655 w 4442718"/>
              <a:gd name="connsiteY34" fmla="*/ 4472027 h 4825050"/>
              <a:gd name="connsiteX35" fmla="*/ 459591 w 4442718"/>
              <a:gd name="connsiteY35" fmla="*/ 4478147 h 4825050"/>
              <a:gd name="connsiteX36" fmla="*/ 456528 w 4442718"/>
              <a:gd name="connsiteY36" fmla="*/ 4472027 h 4825050"/>
              <a:gd name="connsiteX37" fmla="*/ 481039 w 4442718"/>
              <a:gd name="connsiteY37" fmla="*/ 4453670 h 4825050"/>
              <a:gd name="connsiteX38" fmla="*/ 481039 w 4442718"/>
              <a:gd name="connsiteY38" fmla="*/ 4456730 h 4825050"/>
              <a:gd name="connsiteX39" fmla="*/ 477975 w 4442718"/>
              <a:gd name="connsiteY39" fmla="*/ 4459790 h 4825050"/>
              <a:gd name="connsiteX40" fmla="*/ 481039 w 4442718"/>
              <a:gd name="connsiteY40" fmla="*/ 4453670 h 4825050"/>
              <a:gd name="connsiteX41" fmla="*/ 477975 w 4442718"/>
              <a:gd name="connsiteY41" fmla="*/ 4447551 h 4825050"/>
              <a:gd name="connsiteX42" fmla="*/ 477975 w 4442718"/>
              <a:gd name="connsiteY42" fmla="*/ 4453670 h 4825050"/>
              <a:gd name="connsiteX43" fmla="*/ 474911 w 4442718"/>
              <a:gd name="connsiteY43" fmla="*/ 4450610 h 4825050"/>
              <a:gd name="connsiteX44" fmla="*/ 474911 w 4442718"/>
              <a:gd name="connsiteY44" fmla="*/ 4453670 h 4825050"/>
              <a:gd name="connsiteX45" fmla="*/ 471848 w 4442718"/>
              <a:gd name="connsiteY45" fmla="*/ 4456730 h 4825050"/>
              <a:gd name="connsiteX46" fmla="*/ 465719 w 4442718"/>
              <a:gd name="connsiteY46" fmla="*/ 4459790 h 4825050"/>
              <a:gd name="connsiteX47" fmla="*/ 468784 w 4442718"/>
              <a:gd name="connsiteY47" fmla="*/ 4453670 h 4825050"/>
              <a:gd name="connsiteX48" fmla="*/ 477975 w 4442718"/>
              <a:gd name="connsiteY48" fmla="*/ 4447551 h 4825050"/>
              <a:gd name="connsiteX49" fmla="*/ 499423 w 4442718"/>
              <a:gd name="connsiteY49" fmla="*/ 4423074 h 4825050"/>
              <a:gd name="connsiteX50" fmla="*/ 502487 w 4442718"/>
              <a:gd name="connsiteY50" fmla="*/ 4426133 h 4825050"/>
              <a:gd name="connsiteX51" fmla="*/ 499423 w 4442718"/>
              <a:gd name="connsiteY51" fmla="*/ 4426133 h 4825050"/>
              <a:gd name="connsiteX52" fmla="*/ 499423 w 4442718"/>
              <a:gd name="connsiteY52" fmla="*/ 4423074 h 4825050"/>
              <a:gd name="connsiteX53" fmla="*/ 465719 w 4442718"/>
              <a:gd name="connsiteY53" fmla="*/ 4371060 h 4825050"/>
              <a:gd name="connsiteX54" fmla="*/ 467251 w 4442718"/>
              <a:gd name="connsiteY54" fmla="*/ 4372590 h 4825050"/>
              <a:gd name="connsiteX55" fmla="*/ 465719 w 4442718"/>
              <a:gd name="connsiteY55" fmla="*/ 4374120 h 4825050"/>
              <a:gd name="connsiteX56" fmla="*/ 465719 w 4442718"/>
              <a:gd name="connsiteY56" fmla="*/ 4371060 h 4825050"/>
              <a:gd name="connsiteX57" fmla="*/ 496359 w 4442718"/>
              <a:gd name="connsiteY57" fmla="*/ 4352703 h 4825050"/>
              <a:gd name="connsiteX58" fmla="*/ 502487 w 4442718"/>
              <a:gd name="connsiteY58" fmla="*/ 4352703 h 4825050"/>
              <a:gd name="connsiteX59" fmla="*/ 499423 w 4442718"/>
              <a:gd name="connsiteY59" fmla="*/ 4358822 h 4825050"/>
              <a:gd name="connsiteX60" fmla="*/ 499423 w 4442718"/>
              <a:gd name="connsiteY60" fmla="*/ 4355763 h 4825050"/>
              <a:gd name="connsiteX61" fmla="*/ 496359 w 4442718"/>
              <a:gd name="connsiteY61" fmla="*/ 4352703 h 4825050"/>
              <a:gd name="connsiteX62" fmla="*/ 462655 w 4442718"/>
              <a:gd name="connsiteY62" fmla="*/ 4346583 h 4825050"/>
              <a:gd name="connsiteX63" fmla="*/ 462655 w 4442718"/>
              <a:gd name="connsiteY63" fmla="*/ 4349643 h 4825050"/>
              <a:gd name="connsiteX64" fmla="*/ 462256 w 4442718"/>
              <a:gd name="connsiteY64" fmla="*/ 4348047 h 4825050"/>
              <a:gd name="connsiteX65" fmla="*/ 513977 w 4442718"/>
              <a:gd name="connsiteY65" fmla="*/ 4336257 h 4825050"/>
              <a:gd name="connsiteX66" fmla="*/ 514933 w 4442718"/>
              <a:gd name="connsiteY66" fmla="*/ 4336544 h 4825050"/>
              <a:gd name="connsiteX67" fmla="*/ 515449 w 4442718"/>
              <a:gd name="connsiteY67" fmla="*/ 4336698 h 4825050"/>
              <a:gd name="connsiteX68" fmla="*/ 514743 w 4442718"/>
              <a:gd name="connsiteY68" fmla="*/ 4337405 h 4825050"/>
              <a:gd name="connsiteX69" fmla="*/ 513977 w 4442718"/>
              <a:gd name="connsiteY69" fmla="*/ 4336257 h 4825050"/>
              <a:gd name="connsiteX70" fmla="*/ 465719 w 4442718"/>
              <a:gd name="connsiteY70" fmla="*/ 4297630 h 4825050"/>
              <a:gd name="connsiteX71" fmla="*/ 468784 w 4442718"/>
              <a:gd name="connsiteY71" fmla="*/ 4297630 h 4825050"/>
              <a:gd name="connsiteX72" fmla="*/ 465719 w 4442718"/>
              <a:gd name="connsiteY72" fmla="*/ 4297630 h 4825050"/>
              <a:gd name="connsiteX73" fmla="*/ 267860 w 4442718"/>
              <a:gd name="connsiteY73" fmla="*/ 4295251 h 4825050"/>
              <a:gd name="connsiteX74" fmla="*/ 269232 w 4442718"/>
              <a:gd name="connsiteY74" fmla="*/ 4295740 h 4825050"/>
              <a:gd name="connsiteX75" fmla="*/ 275855 w 4442718"/>
              <a:gd name="connsiteY75" fmla="*/ 4298102 h 4825050"/>
              <a:gd name="connsiteX76" fmla="*/ 284238 w 4442718"/>
              <a:gd name="connsiteY76" fmla="*/ 4301092 h 4825050"/>
              <a:gd name="connsiteX77" fmla="*/ 285056 w 4442718"/>
              <a:gd name="connsiteY77" fmla="*/ 4301384 h 4825050"/>
              <a:gd name="connsiteX78" fmla="*/ 282170 w 4442718"/>
              <a:gd name="connsiteY78" fmla="*/ 4300354 h 4825050"/>
              <a:gd name="connsiteX79" fmla="*/ 275855 w 4442718"/>
              <a:gd name="connsiteY79" fmla="*/ 4298102 h 4825050"/>
              <a:gd name="connsiteX80" fmla="*/ 275468 w 4442718"/>
              <a:gd name="connsiteY80" fmla="*/ 4297964 h 4825050"/>
              <a:gd name="connsiteX81" fmla="*/ 269232 w 4442718"/>
              <a:gd name="connsiteY81" fmla="*/ 4295740 h 4825050"/>
              <a:gd name="connsiteX82" fmla="*/ 268486 w 4442718"/>
              <a:gd name="connsiteY82" fmla="*/ 4295474 h 4825050"/>
              <a:gd name="connsiteX83" fmla="*/ 262371 w 4442718"/>
              <a:gd name="connsiteY83" fmla="*/ 4293294 h 4825050"/>
              <a:gd name="connsiteX84" fmla="*/ 262734 w 4442718"/>
              <a:gd name="connsiteY84" fmla="*/ 4293423 h 4825050"/>
              <a:gd name="connsiteX85" fmla="*/ 263645 w 4442718"/>
              <a:gd name="connsiteY85" fmla="*/ 4293748 h 4825050"/>
              <a:gd name="connsiteX86" fmla="*/ 263903 w 4442718"/>
              <a:gd name="connsiteY86" fmla="*/ 4293840 h 4825050"/>
              <a:gd name="connsiteX87" fmla="*/ 265235 w 4442718"/>
              <a:gd name="connsiteY87" fmla="*/ 4294315 h 4825050"/>
              <a:gd name="connsiteX88" fmla="*/ 263645 w 4442718"/>
              <a:gd name="connsiteY88" fmla="*/ 4293748 h 4825050"/>
              <a:gd name="connsiteX89" fmla="*/ 262558 w 4442718"/>
              <a:gd name="connsiteY89" fmla="*/ 4293360 h 4825050"/>
              <a:gd name="connsiteX90" fmla="*/ 468784 w 4442718"/>
              <a:gd name="connsiteY90" fmla="*/ 4282331 h 4825050"/>
              <a:gd name="connsiteX91" fmla="*/ 471848 w 4442718"/>
              <a:gd name="connsiteY91" fmla="*/ 4282331 h 4825050"/>
              <a:gd name="connsiteX92" fmla="*/ 468784 w 4442718"/>
              <a:gd name="connsiteY92" fmla="*/ 4285391 h 4825050"/>
              <a:gd name="connsiteX93" fmla="*/ 468784 w 4442718"/>
              <a:gd name="connsiteY93" fmla="*/ 4282331 h 4825050"/>
              <a:gd name="connsiteX94" fmla="*/ 235158 w 4442718"/>
              <a:gd name="connsiteY94" fmla="*/ 4274875 h 4825050"/>
              <a:gd name="connsiteX95" fmla="*/ 236474 w 4442718"/>
              <a:gd name="connsiteY95" fmla="*/ 4275860 h 4825050"/>
              <a:gd name="connsiteX96" fmla="*/ 242050 w 4442718"/>
              <a:gd name="connsiteY96" fmla="*/ 4280035 h 4825050"/>
              <a:gd name="connsiteX97" fmla="*/ 235924 w 4442718"/>
              <a:gd name="connsiteY97" fmla="*/ 4276213 h 4825050"/>
              <a:gd name="connsiteX98" fmla="*/ 223668 w 4442718"/>
              <a:gd name="connsiteY98" fmla="*/ 4254796 h 4825050"/>
              <a:gd name="connsiteX99" fmla="*/ 235158 w 4442718"/>
              <a:gd name="connsiteY99" fmla="*/ 4274875 h 4825050"/>
              <a:gd name="connsiteX100" fmla="*/ 232859 w 4442718"/>
              <a:gd name="connsiteY100" fmla="*/ 4273153 h 4825050"/>
              <a:gd name="connsiteX101" fmla="*/ 223668 w 4442718"/>
              <a:gd name="connsiteY101" fmla="*/ 4254796 h 4825050"/>
              <a:gd name="connsiteX102" fmla="*/ 211412 w 4442718"/>
              <a:gd name="connsiteY102" fmla="*/ 4242556 h 4825050"/>
              <a:gd name="connsiteX103" fmla="*/ 212178 w 4442718"/>
              <a:gd name="connsiteY103" fmla="*/ 4253648 h 4825050"/>
              <a:gd name="connsiteX104" fmla="*/ 213084 w 4442718"/>
              <a:gd name="connsiteY104" fmla="*/ 4255907 h 4825050"/>
              <a:gd name="connsiteX105" fmla="*/ 490997 w 4442718"/>
              <a:gd name="connsiteY105" fmla="*/ 4235417 h 4825050"/>
              <a:gd name="connsiteX106" fmla="*/ 491380 w 4442718"/>
              <a:gd name="connsiteY106" fmla="*/ 4236437 h 4825050"/>
              <a:gd name="connsiteX107" fmla="*/ 490231 w 4442718"/>
              <a:gd name="connsiteY107" fmla="*/ 4236437 h 4825050"/>
              <a:gd name="connsiteX108" fmla="*/ 490231 w 4442718"/>
              <a:gd name="connsiteY108" fmla="*/ 4233378 h 4825050"/>
              <a:gd name="connsiteX109" fmla="*/ 491380 w 4442718"/>
              <a:gd name="connsiteY109" fmla="*/ 4234907 h 4825050"/>
              <a:gd name="connsiteX110" fmla="*/ 491240 w 4442718"/>
              <a:gd name="connsiteY110" fmla="*/ 4235093 h 4825050"/>
              <a:gd name="connsiteX111" fmla="*/ 490997 w 4442718"/>
              <a:gd name="connsiteY111" fmla="*/ 4235417 h 4825050"/>
              <a:gd name="connsiteX112" fmla="*/ 496359 w 4442718"/>
              <a:gd name="connsiteY112" fmla="*/ 4221139 h 4825050"/>
              <a:gd name="connsiteX113" fmla="*/ 499423 w 4442718"/>
              <a:gd name="connsiteY113" fmla="*/ 4224199 h 4825050"/>
              <a:gd name="connsiteX114" fmla="*/ 496359 w 4442718"/>
              <a:gd name="connsiteY114" fmla="*/ 4227258 h 4825050"/>
              <a:gd name="connsiteX115" fmla="*/ 493295 w 4442718"/>
              <a:gd name="connsiteY115" fmla="*/ 4227258 h 4825050"/>
              <a:gd name="connsiteX116" fmla="*/ 493295 w 4442718"/>
              <a:gd name="connsiteY116" fmla="*/ 4224199 h 4825050"/>
              <a:gd name="connsiteX117" fmla="*/ 496359 w 4442718"/>
              <a:gd name="connsiteY117" fmla="*/ 4224199 h 4825050"/>
              <a:gd name="connsiteX118" fmla="*/ 496359 w 4442718"/>
              <a:gd name="connsiteY118" fmla="*/ 4221139 h 4825050"/>
              <a:gd name="connsiteX119" fmla="*/ 214476 w 4442718"/>
              <a:gd name="connsiteY119" fmla="*/ 4215020 h 4825050"/>
              <a:gd name="connsiteX120" fmla="*/ 214476 w 4442718"/>
              <a:gd name="connsiteY120" fmla="*/ 4218080 h 4825050"/>
              <a:gd name="connsiteX121" fmla="*/ 208348 w 4442718"/>
              <a:gd name="connsiteY121" fmla="*/ 4236437 h 4825050"/>
              <a:gd name="connsiteX122" fmla="*/ 208348 w 4442718"/>
              <a:gd name="connsiteY122" fmla="*/ 4230318 h 4825050"/>
              <a:gd name="connsiteX123" fmla="*/ 211412 w 4442718"/>
              <a:gd name="connsiteY123" fmla="*/ 4218080 h 4825050"/>
              <a:gd name="connsiteX124" fmla="*/ 214476 w 4442718"/>
              <a:gd name="connsiteY124" fmla="*/ 4215020 h 4825050"/>
              <a:gd name="connsiteX125" fmla="*/ 1121403 w 4442718"/>
              <a:gd name="connsiteY125" fmla="*/ 4211961 h 4825050"/>
              <a:gd name="connsiteX126" fmla="*/ 1124467 w 4442718"/>
              <a:gd name="connsiteY126" fmla="*/ 4211961 h 4825050"/>
              <a:gd name="connsiteX127" fmla="*/ 1124466 w 4442718"/>
              <a:gd name="connsiteY127" fmla="*/ 4211961 h 4825050"/>
              <a:gd name="connsiteX128" fmla="*/ 1121403 w 4442718"/>
              <a:gd name="connsiteY128" fmla="*/ 4213490 h 4825050"/>
              <a:gd name="connsiteX129" fmla="*/ 1121403 w 4442718"/>
              <a:gd name="connsiteY129" fmla="*/ 4202781 h 4825050"/>
              <a:gd name="connsiteX130" fmla="*/ 1121403 w 4442718"/>
              <a:gd name="connsiteY130" fmla="*/ 4205841 h 4825050"/>
              <a:gd name="connsiteX131" fmla="*/ 1120042 w 4442718"/>
              <a:gd name="connsiteY131" fmla="*/ 4204142 h 4825050"/>
              <a:gd name="connsiteX132" fmla="*/ 1118340 w 4442718"/>
              <a:gd name="connsiteY132" fmla="*/ 4178304 h 4825050"/>
              <a:gd name="connsiteX133" fmla="*/ 1115276 w 4442718"/>
              <a:gd name="connsiteY133" fmla="*/ 4184423 h 4825050"/>
              <a:gd name="connsiteX134" fmla="*/ 1112212 w 4442718"/>
              <a:gd name="connsiteY134" fmla="*/ 4184423 h 4825050"/>
              <a:gd name="connsiteX135" fmla="*/ 1118340 w 4442718"/>
              <a:gd name="connsiteY135" fmla="*/ 4178304 h 4825050"/>
              <a:gd name="connsiteX136" fmla="*/ 678664 w 4442718"/>
              <a:gd name="connsiteY136" fmla="*/ 4161859 h 4825050"/>
              <a:gd name="connsiteX137" fmla="*/ 680196 w 4442718"/>
              <a:gd name="connsiteY137" fmla="*/ 4163006 h 4825050"/>
              <a:gd name="connsiteX138" fmla="*/ 680196 w 4442718"/>
              <a:gd name="connsiteY138" fmla="*/ 4166066 h 4825050"/>
              <a:gd name="connsiteX139" fmla="*/ 677132 w 4442718"/>
              <a:gd name="connsiteY139" fmla="*/ 4163006 h 4825050"/>
              <a:gd name="connsiteX140" fmla="*/ 678664 w 4442718"/>
              <a:gd name="connsiteY140" fmla="*/ 4161859 h 4825050"/>
              <a:gd name="connsiteX141" fmla="*/ 534153 w 4442718"/>
              <a:gd name="connsiteY141" fmla="*/ 4123522 h 4825050"/>
              <a:gd name="connsiteX142" fmla="*/ 533127 w 4442718"/>
              <a:gd name="connsiteY142" fmla="*/ 4126291 h 4825050"/>
              <a:gd name="connsiteX143" fmla="*/ 533509 w 4442718"/>
              <a:gd name="connsiteY143" fmla="*/ 4123614 h 4825050"/>
              <a:gd name="connsiteX144" fmla="*/ 545382 w 4442718"/>
              <a:gd name="connsiteY144" fmla="*/ 4095695 h 4825050"/>
              <a:gd name="connsiteX145" fmla="*/ 545655 w 4442718"/>
              <a:gd name="connsiteY145" fmla="*/ 4098427 h 4825050"/>
              <a:gd name="connsiteX146" fmla="*/ 545382 w 4442718"/>
              <a:gd name="connsiteY146" fmla="*/ 4098754 h 4825050"/>
              <a:gd name="connsiteX147" fmla="*/ 698579 w 4442718"/>
              <a:gd name="connsiteY147" fmla="*/ 4065098 h 4825050"/>
              <a:gd name="connsiteX148" fmla="*/ 701643 w 4442718"/>
              <a:gd name="connsiteY148" fmla="*/ 4065098 h 4825050"/>
              <a:gd name="connsiteX149" fmla="*/ 701643 w 4442718"/>
              <a:gd name="connsiteY149" fmla="*/ 4068158 h 4825050"/>
              <a:gd name="connsiteX150" fmla="*/ 698579 w 4442718"/>
              <a:gd name="connsiteY150" fmla="*/ 4065098 h 4825050"/>
              <a:gd name="connsiteX151" fmla="*/ 1247025 w 4442718"/>
              <a:gd name="connsiteY151" fmla="*/ 4022264 h 4825050"/>
              <a:gd name="connsiteX152" fmla="*/ 1243961 w 4442718"/>
              <a:gd name="connsiteY152" fmla="*/ 4025323 h 4825050"/>
              <a:gd name="connsiteX153" fmla="*/ 1245391 w 4442718"/>
              <a:gd name="connsiteY153" fmla="*/ 4023352 h 4825050"/>
              <a:gd name="connsiteX154" fmla="*/ 1277665 w 4442718"/>
              <a:gd name="connsiteY154" fmla="*/ 3997787 h 4825050"/>
              <a:gd name="connsiteX155" fmla="*/ 1280729 w 4442718"/>
              <a:gd name="connsiteY155" fmla="*/ 3997787 h 4825050"/>
              <a:gd name="connsiteX156" fmla="*/ 1277665 w 4442718"/>
              <a:gd name="connsiteY156" fmla="*/ 4000846 h 4825050"/>
              <a:gd name="connsiteX157" fmla="*/ 1277665 w 4442718"/>
              <a:gd name="connsiteY157" fmla="*/ 3997787 h 4825050"/>
              <a:gd name="connsiteX158" fmla="*/ 759858 w 4442718"/>
              <a:gd name="connsiteY158" fmla="*/ 3997787 h 4825050"/>
              <a:gd name="connsiteX159" fmla="*/ 753730 w 4442718"/>
              <a:gd name="connsiteY159" fmla="*/ 4003906 h 4825050"/>
              <a:gd name="connsiteX160" fmla="*/ 759858 w 4442718"/>
              <a:gd name="connsiteY160" fmla="*/ 3997787 h 4825050"/>
              <a:gd name="connsiteX161" fmla="*/ 775178 w 4442718"/>
              <a:gd name="connsiteY161" fmla="*/ 3988608 h 4825050"/>
              <a:gd name="connsiteX162" fmla="*/ 775178 w 4442718"/>
              <a:gd name="connsiteY162" fmla="*/ 3988609 h 4825050"/>
              <a:gd name="connsiteX163" fmla="*/ 772114 w 4442718"/>
              <a:gd name="connsiteY163" fmla="*/ 3991668 h 4825050"/>
              <a:gd name="connsiteX164" fmla="*/ 741474 w 4442718"/>
              <a:gd name="connsiteY164" fmla="*/ 3985548 h 4825050"/>
              <a:gd name="connsiteX165" fmla="*/ 744539 w 4442718"/>
              <a:gd name="connsiteY165" fmla="*/ 3985548 h 4825050"/>
              <a:gd name="connsiteX166" fmla="*/ 741474 w 4442718"/>
              <a:gd name="connsiteY166" fmla="*/ 3988609 h 4825050"/>
              <a:gd name="connsiteX167" fmla="*/ 741474 w 4442718"/>
              <a:gd name="connsiteY167" fmla="*/ 3985548 h 4825050"/>
              <a:gd name="connsiteX168" fmla="*/ 778242 w 4442718"/>
              <a:gd name="connsiteY168" fmla="*/ 3982489 h 4825050"/>
              <a:gd name="connsiteX169" fmla="*/ 778242 w 4442718"/>
              <a:gd name="connsiteY169" fmla="*/ 3985548 h 4825050"/>
              <a:gd name="connsiteX170" fmla="*/ 775178 w 4442718"/>
              <a:gd name="connsiteY170" fmla="*/ 3988608 h 4825050"/>
              <a:gd name="connsiteX171" fmla="*/ 775178 w 4442718"/>
              <a:gd name="connsiteY171" fmla="*/ 3985548 h 4825050"/>
              <a:gd name="connsiteX172" fmla="*/ 778242 w 4442718"/>
              <a:gd name="connsiteY172" fmla="*/ 3982489 h 4825050"/>
              <a:gd name="connsiteX173" fmla="*/ 1309324 w 4442718"/>
              <a:gd name="connsiteY173" fmla="*/ 3979429 h 4825050"/>
              <a:gd name="connsiteX174" fmla="*/ 1311368 w 4442718"/>
              <a:gd name="connsiteY174" fmla="*/ 3979429 h 4825050"/>
              <a:gd name="connsiteX175" fmla="*/ 1308304 w 4442718"/>
              <a:gd name="connsiteY175" fmla="*/ 3982489 h 4825050"/>
              <a:gd name="connsiteX176" fmla="*/ 1308304 w 4442718"/>
              <a:gd name="connsiteY176" fmla="*/ 3980194 h 4825050"/>
              <a:gd name="connsiteX177" fmla="*/ 104174 w 4442718"/>
              <a:gd name="connsiteY177" fmla="*/ 3967191 h 4825050"/>
              <a:gd name="connsiteX178" fmla="*/ 122645 w 4442718"/>
              <a:gd name="connsiteY178" fmla="*/ 3968276 h 4825050"/>
              <a:gd name="connsiteX179" fmla="*/ 116430 w 4442718"/>
              <a:gd name="connsiteY179" fmla="*/ 3970251 h 4825050"/>
              <a:gd name="connsiteX180" fmla="*/ 104174 w 4442718"/>
              <a:gd name="connsiteY180" fmla="*/ 3967191 h 4825050"/>
              <a:gd name="connsiteX181" fmla="*/ 1357327 w 4442718"/>
              <a:gd name="connsiteY181" fmla="*/ 3954952 h 4825050"/>
              <a:gd name="connsiteX182" fmla="*/ 1351199 w 4442718"/>
              <a:gd name="connsiteY182" fmla="*/ 3961071 h 4825050"/>
              <a:gd name="connsiteX183" fmla="*/ 1357325 w 4442718"/>
              <a:gd name="connsiteY183" fmla="*/ 3954954 h 4825050"/>
              <a:gd name="connsiteX184" fmla="*/ 1338945 w 4442718"/>
              <a:gd name="connsiteY184" fmla="*/ 3954951 h 4825050"/>
              <a:gd name="connsiteX185" fmla="*/ 1338944 w 4442718"/>
              <a:gd name="connsiteY185" fmla="*/ 3954952 h 4825050"/>
              <a:gd name="connsiteX186" fmla="*/ 1338943 w 4442718"/>
              <a:gd name="connsiteY186" fmla="*/ 3954952 h 4825050"/>
              <a:gd name="connsiteX187" fmla="*/ 1338946 w 4442718"/>
              <a:gd name="connsiteY187" fmla="*/ 3954951 h 4825050"/>
              <a:gd name="connsiteX188" fmla="*/ 1338944 w 4442718"/>
              <a:gd name="connsiteY188" fmla="*/ 3954952 h 4825050"/>
              <a:gd name="connsiteX189" fmla="*/ 1338946 w 4442718"/>
              <a:gd name="connsiteY189" fmla="*/ 3954951 h 4825050"/>
              <a:gd name="connsiteX190" fmla="*/ 1338951 w 4442718"/>
              <a:gd name="connsiteY190" fmla="*/ 3954948 h 4825050"/>
              <a:gd name="connsiteX191" fmla="*/ 1338946 w 4442718"/>
              <a:gd name="connsiteY191" fmla="*/ 3954951 h 4825050"/>
              <a:gd name="connsiteX192" fmla="*/ 1338945 w 4442718"/>
              <a:gd name="connsiteY192" fmla="*/ 3954951 h 4825050"/>
              <a:gd name="connsiteX193" fmla="*/ 1338945 w 4442718"/>
              <a:gd name="connsiteY193" fmla="*/ 3954951 h 4825050"/>
              <a:gd name="connsiteX194" fmla="*/ 1344305 w 4442718"/>
              <a:gd name="connsiteY194" fmla="*/ 3951893 h 4825050"/>
              <a:gd name="connsiteX195" fmla="*/ 1345072 w 4442718"/>
              <a:gd name="connsiteY195" fmla="*/ 3951893 h 4825050"/>
              <a:gd name="connsiteX196" fmla="*/ 1344306 w 4442718"/>
              <a:gd name="connsiteY196" fmla="*/ 3952276 h 4825050"/>
              <a:gd name="connsiteX197" fmla="*/ 1342063 w 4442718"/>
              <a:gd name="connsiteY197" fmla="*/ 3953394 h 4825050"/>
              <a:gd name="connsiteX198" fmla="*/ 1338951 w 4442718"/>
              <a:gd name="connsiteY198" fmla="*/ 3954948 h 4825050"/>
              <a:gd name="connsiteX199" fmla="*/ 1343604 w 4442718"/>
              <a:gd name="connsiteY199" fmla="*/ 3952292 h 4825050"/>
              <a:gd name="connsiteX200" fmla="*/ 1360800 w 4442718"/>
              <a:gd name="connsiteY200" fmla="*/ 3939654 h 4825050"/>
              <a:gd name="connsiteX201" fmla="*/ 1363454 w 4442718"/>
              <a:gd name="connsiteY201" fmla="*/ 3939654 h 4825050"/>
              <a:gd name="connsiteX202" fmla="*/ 1352349 w 4442718"/>
              <a:gd name="connsiteY202" fmla="*/ 3947303 h 4825050"/>
              <a:gd name="connsiteX203" fmla="*/ 1344305 w 4442718"/>
              <a:gd name="connsiteY203" fmla="*/ 3951893 h 4825050"/>
              <a:gd name="connsiteX204" fmla="*/ 1342008 w 4442718"/>
              <a:gd name="connsiteY204" fmla="*/ 3951893 h 4825050"/>
              <a:gd name="connsiteX205" fmla="*/ 1351199 w 4442718"/>
              <a:gd name="connsiteY205" fmla="*/ 3945773 h 4825050"/>
              <a:gd name="connsiteX206" fmla="*/ 1358476 w 4442718"/>
              <a:gd name="connsiteY206" fmla="*/ 3942331 h 4825050"/>
              <a:gd name="connsiteX207" fmla="*/ 1359351 w 4442718"/>
              <a:gd name="connsiteY207" fmla="*/ 3941323 h 4825050"/>
              <a:gd name="connsiteX208" fmla="*/ 1361112 w 4442718"/>
              <a:gd name="connsiteY208" fmla="*/ 3939295 h 4825050"/>
              <a:gd name="connsiteX209" fmla="*/ 1361027 w 4442718"/>
              <a:gd name="connsiteY209" fmla="*/ 3939392 h 4825050"/>
              <a:gd name="connsiteX210" fmla="*/ 1360800 w 4442718"/>
              <a:gd name="connsiteY210" fmla="*/ 3939654 h 4825050"/>
              <a:gd name="connsiteX211" fmla="*/ 1360391 w 4442718"/>
              <a:gd name="connsiteY211" fmla="*/ 3939654 h 4825050"/>
              <a:gd name="connsiteX212" fmla="*/ 154729 w 4442718"/>
              <a:gd name="connsiteY212" fmla="*/ 3938125 h 4825050"/>
              <a:gd name="connsiteX213" fmla="*/ 150134 w 4442718"/>
              <a:gd name="connsiteY213" fmla="*/ 3939654 h 4825050"/>
              <a:gd name="connsiteX214" fmla="*/ 153197 w 4442718"/>
              <a:gd name="connsiteY214" fmla="*/ 3939654 h 4825050"/>
              <a:gd name="connsiteX215" fmla="*/ 1363454 w 4442718"/>
              <a:gd name="connsiteY215" fmla="*/ 3936595 h 4825050"/>
              <a:gd name="connsiteX216" fmla="*/ 1363454 w 4442718"/>
              <a:gd name="connsiteY216" fmla="*/ 3938125 h 4825050"/>
              <a:gd name="connsiteX217" fmla="*/ 1361112 w 4442718"/>
              <a:gd name="connsiteY217" fmla="*/ 3939295 h 4825050"/>
              <a:gd name="connsiteX218" fmla="*/ 1305240 w 4442718"/>
              <a:gd name="connsiteY218" fmla="*/ 3936595 h 4825050"/>
              <a:gd name="connsiteX219" fmla="*/ 1301716 w 4442718"/>
              <a:gd name="connsiteY219" fmla="*/ 3939654 h 4825050"/>
              <a:gd name="connsiteX220" fmla="*/ 1299112 w 4442718"/>
              <a:gd name="connsiteY220" fmla="*/ 3939654 h 4825050"/>
              <a:gd name="connsiteX221" fmla="*/ 1305240 w 4442718"/>
              <a:gd name="connsiteY221" fmla="*/ 3936595 h 4825050"/>
              <a:gd name="connsiteX222" fmla="*/ 787434 w 4442718"/>
              <a:gd name="connsiteY222" fmla="*/ 3933535 h 4825050"/>
              <a:gd name="connsiteX223" fmla="*/ 790498 w 4442718"/>
              <a:gd name="connsiteY223" fmla="*/ 3933535 h 4825050"/>
              <a:gd name="connsiteX224" fmla="*/ 775178 w 4442718"/>
              <a:gd name="connsiteY224" fmla="*/ 3948833 h 4825050"/>
              <a:gd name="connsiteX225" fmla="*/ 778242 w 4442718"/>
              <a:gd name="connsiteY225" fmla="*/ 3945773 h 4825050"/>
              <a:gd name="connsiteX226" fmla="*/ 781305 w 4442718"/>
              <a:gd name="connsiteY226" fmla="*/ 3939654 h 4825050"/>
              <a:gd name="connsiteX227" fmla="*/ 787434 w 4442718"/>
              <a:gd name="connsiteY227" fmla="*/ 3933535 h 4825050"/>
              <a:gd name="connsiteX228" fmla="*/ 47285 w 4442718"/>
              <a:gd name="connsiteY228" fmla="*/ 3932393 h 4825050"/>
              <a:gd name="connsiteX229" fmla="*/ 52087 w 4442718"/>
              <a:gd name="connsiteY229" fmla="*/ 3933535 h 4825050"/>
              <a:gd name="connsiteX230" fmla="*/ 58329 w 4442718"/>
              <a:gd name="connsiteY230" fmla="*/ 3936028 h 4825050"/>
              <a:gd name="connsiteX231" fmla="*/ 56255 w 4442718"/>
              <a:gd name="connsiteY231" fmla="*/ 3935899 h 4825050"/>
              <a:gd name="connsiteX232" fmla="*/ 55151 w 4442718"/>
              <a:gd name="connsiteY232" fmla="*/ 3935830 h 4825050"/>
              <a:gd name="connsiteX233" fmla="*/ 790498 w 4442718"/>
              <a:gd name="connsiteY233" fmla="*/ 3930476 h 4825050"/>
              <a:gd name="connsiteX234" fmla="*/ 790838 w 4442718"/>
              <a:gd name="connsiteY234" fmla="*/ 3930476 h 4825050"/>
              <a:gd name="connsiteX235" fmla="*/ 790632 w 4442718"/>
              <a:gd name="connsiteY235" fmla="*/ 3932328 h 4825050"/>
              <a:gd name="connsiteX236" fmla="*/ 790620 w 4442718"/>
              <a:gd name="connsiteY236" fmla="*/ 3932434 h 4825050"/>
              <a:gd name="connsiteX237" fmla="*/ 1381839 w 4442718"/>
              <a:gd name="connsiteY237" fmla="*/ 3930475 h 4825050"/>
              <a:gd name="connsiteX238" fmla="*/ 1381837 w 4442718"/>
              <a:gd name="connsiteY238" fmla="*/ 3930478 h 4825050"/>
              <a:gd name="connsiteX239" fmla="*/ 1381838 w 4442718"/>
              <a:gd name="connsiteY239" fmla="*/ 3930476 h 4825050"/>
              <a:gd name="connsiteX240" fmla="*/ 1372647 w 4442718"/>
              <a:gd name="connsiteY240" fmla="*/ 3927416 h 4825050"/>
              <a:gd name="connsiteX241" fmla="*/ 1369583 w 4442718"/>
              <a:gd name="connsiteY241" fmla="*/ 3933535 h 4825050"/>
              <a:gd name="connsiteX242" fmla="*/ 1372647 w 4442718"/>
              <a:gd name="connsiteY242" fmla="*/ 3933535 h 4825050"/>
              <a:gd name="connsiteX243" fmla="*/ 1369583 w 4442718"/>
              <a:gd name="connsiteY243" fmla="*/ 3936595 h 4825050"/>
              <a:gd name="connsiteX244" fmla="*/ 1369583 w 4442718"/>
              <a:gd name="connsiteY244" fmla="*/ 3939654 h 4825050"/>
              <a:gd name="connsiteX245" fmla="*/ 1378774 w 4442718"/>
              <a:gd name="connsiteY245" fmla="*/ 3933535 h 4825050"/>
              <a:gd name="connsiteX246" fmla="*/ 1381837 w 4442718"/>
              <a:gd name="connsiteY246" fmla="*/ 3930478 h 4825050"/>
              <a:gd name="connsiteX247" fmla="*/ 1373796 w 4442718"/>
              <a:gd name="connsiteY247" fmla="*/ 3941184 h 4825050"/>
              <a:gd name="connsiteX248" fmla="*/ 1372647 w 4442718"/>
              <a:gd name="connsiteY248" fmla="*/ 3939654 h 4825050"/>
              <a:gd name="connsiteX249" fmla="*/ 1363454 w 4442718"/>
              <a:gd name="connsiteY249" fmla="*/ 3948833 h 4825050"/>
              <a:gd name="connsiteX250" fmla="*/ 1357325 w 4442718"/>
              <a:gd name="connsiteY250" fmla="*/ 3954954 h 4825050"/>
              <a:gd name="connsiteX251" fmla="*/ 1351965 w 4442718"/>
              <a:gd name="connsiteY251" fmla="*/ 3959159 h 4825050"/>
              <a:gd name="connsiteX252" fmla="*/ 1351199 w 4442718"/>
              <a:gd name="connsiteY252" fmla="*/ 3961071 h 4825050"/>
              <a:gd name="connsiteX253" fmla="*/ 1351199 w 4442718"/>
              <a:gd name="connsiteY253" fmla="*/ 3958012 h 4825050"/>
              <a:gd name="connsiteX254" fmla="*/ 1348135 w 4442718"/>
              <a:gd name="connsiteY254" fmla="*/ 3961071 h 4825050"/>
              <a:gd name="connsiteX255" fmla="*/ 1348135 w 4442718"/>
              <a:gd name="connsiteY255" fmla="*/ 3967191 h 4825050"/>
              <a:gd name="connsiteX256" fmla="*/ 1351199 w 4442718"/>
              <a:gd name="connsiteY256" fmla="*/ 3964131 h 4825050"/>
              <a:gd name="connsiteX257" fmla="*/ 1348135 w 4442718"/>
              <a:gd name="connsiteY257" fmla="*/ 3970251 h 4825050"/>
              <a:gd name="connsiteX258" fmla="*/ 1342008 w 4442718"/>
              <a:gd name="connsiteY258" fmla="*/ 3973310 h 4825050"/>
              <a:gd name="connsiteX259" fmla="*/ 1332815 w 4442718"/>
              <a:gd name="connsiteY259" fmla="*/ 3982489 h 4825050"/>
              <a:gd name="connsiteX260" fmla="*/ 1326688 w 4442718"/>
              <a:gd name="connsiteY260" fmla="*/ 3988609 h 4825050"/>
              <a:gd name="connsiteX261" fmla="*/ 1323624 w 4442718"/>
              <a:gd name="connsiteY261" fmla="*/ 3988609 h 4825050"/>
              <a:gd name="connsiteX262" fmla="*/ 1329752 w 4442718"/>
              <a:gd name="connsiteY262" fmla="*/ 3973310 h 4825050"/>
              <a:gd name="connsiteX263" fmla="*/ 1342008 w 4442718"/>
              <a:gd name="connsiteY263" fmla="*/ 3967191 h 4825050"/>
              <a:gd name="connsiteX264" fmla="*/ 1345072 w 4442718"/>
              <a:gd name="connsiteY264" fmla="*/ 3961071 h 4825050"/>
              <a:gd name="connsiteX265" fmla="*/ 1348135 w 4442718"/>
              <a:gd name="connsiteY265" fmla="*/ 3958012 h 4825050"/>
              <a:gd name="connsiteX266" fmla="*/ 1345072 w 4442718"/>
              <a:gd name="connsiteY266" fmla="*/ 3958012 h 4825050"/>
              <a:gd name="connsiteX267" fmla="*/ 1354263 w 4442718"/>
              <a:gd name="connsiteY267" fmla="*/ 3951893 h 4825050"/>
              <a:gd name="connsiteX268" fmla="*/ 1363454 w 4442718"/>
              <a:gd name="connsiteY268" fmla="*/ 3939654 h 4825050"/>
              <a:gd name="connsiteX269" fmla="*/ 1363454 w 4442718"/>
              <a:gd name="connsiteY269" fmla="*/ 3938125 h 4825050"/>
              <a:gd name="connsiteX270" fmla="*/ 1366519 w 4442718"/>
              <a:gd name="connsiteY270" fmla="*/ 3936595 h 4825050"/>
              <a:gd name="connsiteX271" fmla="*/ 1372647 w 4442718"/>
              <a:gd name="connsiteY271" fmla="*/ 3927416 h 4825050"/>
              <a:gd name="connsiteX272" fmla="*/ 1299112 w 4442718"/>
              <a:gd name="connsiteY272" fmla="*/ 3927416 h 4825050"/>
              <a:gd name="connsiteX273" fmla="*/ 1302176 w 4442718"/>
              <a:gd name="connsiteY273" fmla="*/ 3930476 h 4825050"/>
              <a:gd name="connsiteX274" fmla="*/ 1299112 w 4442718"/>
              <a:gd name="connsiteY274" fmla="*/ 3930476 h 4825050"/>
              <a:gd name="connsiteX275" fmla="*/ 1299112 w 4442718"/>
              <a:gd name="connsiteY275" fmla="*/ 3927416 h 4825050"/>
              <a:gd name="connsiteX276" fmla="*/ 156261 w 4442718"/>
              <a:gd name="connsiteY276" fmla="*/ 3927416 h 4825050"/>
              <a:gd name="connsiteX277" fmla="*/ 159089 w 4442718"/>
              <a:gd name="connsiteY277" fmla="*/ 3928545 h 4825050"/>
              <a:gd name="connsiteX278" fmla="*/ 158943 w 4442718"/>
              <a:gd name="connsiteY278" fmla="*/ 3928563 h 4825050"/>
              <a:gd name="connsiteX279" fmla="*/ 156261 w 4442718"/>
              <a:gd name="connsiteY279" fmla="*/ 3927416 h 4825050"/>
              <a:gd name="connsiteX280" fmla="*/ 33704 w 4442718"/>
              <a:gd name="connsiteY280" fmla="*/ 3927416 h 4825050"/>
              <a:gd name="connsiteX281" fmla="*/ 45959 w 4442718"/>
              <a:gd name="connsiteY281" fmla="*/ 3930476 h 4825050"/>
              <a:gd name="connsiteX282" fmla="*/ 42895 w 4442718"/>
              <a:gd name="connsiteY282" fmla="*/ 3930476 h 4825050"/>
              <a:gd name="connsiteX283" fmla="*/ 47285 w 4442718"/>
              <a:gd name="connsiteY283" fmla="*/ 3932393 h 4825050"/>
              <a:gd name="connsiteX284" fmla="*/ 47192 w 4442718"/>
              <a:gd name="connsiteY284" fmla="*/ 3932371 h 4825050"/>
              <a:gd name="connsiteX285" fmla="*/ 44045 w 4442718"/>
              <a:gd name="connsiteY285" fmla="*/ 3931622 h 4825050"/>
              <a:gd name="connsiteX286" fmla="*/ 33704 w 4442718"/>
              <a:gd name="connsiteY286" fmla="*/ 3927416 h 4825050"/>
              <a:gd name="connsiteX287" fmla="*/ 1385924 w 4442718"/>
              <a:gd name="connsiteY287" fmla="*/ 3925377 h 4825050"/>
              <a:gd name="connsiteX288" fmla="*/ 1384902 w 4442718"/>
              <a:gd name="connsiteY288" fmla="*/ 3927416 h 4825050"/>
              <a:gd name="connsiteX289" fmla="*/ 1381839 w 4442718"/>
              <a:gd name="connsiteY289" fmla="*/ 3930475 h 4825050"/>
              <a:gd name="connsiteX290" fmla="*/ 1383490 w 4442718"/>
              <a:gd name="connsiteY290" fmla="*/ 3928413 h 4825050"/>
              <a:gd name="connsiteX291" fmla="*/ 793562 w 4442718"/>
              <a:gd name="connsiteY291" fmla="*/ 3924356 h 4825050"/>
              <a:gd name="connsiteX292" fmla="*/ 793562 w 4442718"/>
              <a:gd name="connsiteY292" fmla="*/ 3930476 h 4825050"/>
              <a:gd name="connsiteX293" fmla="*/ 790838 w 4442718"/>
              <a:gd name="connsiteY293" fmla="*/ 3930476 h 4825050"/>
              <a:gd name="connsiteX294" fmla="*/ 790871 w 4442718"/>
              <a:gd name="connsiteY294" fmla="*/ 3930178 h 4825050"/>
              <a:gd name="connsiteX295" fmla="*/ 790880 w 4442718"/>
              <a:gd name="connsiteY295" fmla="*/ 3930093 h 4825050"/>
              <a:gd name="connsiteX296" fmla="*/ 793562 w 4442718"/>
              <a:gd name="connsiteY296" fmla="*/ 3924356 h 4825050"/>
              <a:gd name="connsiteX297" fmla="*/ 1320560 w 4442718"/>
              <a:gd name="connsiteY297" fmla="*/ 3921296 h 4825050"/>
              <a:gd name="connsiteX298" fmla="*/ 1320560 w 4442718"/>
              <a:gd name="connsiteY298" fmla="*/ 3924356 h 4825050"/>
              <a:gd name="connsiteX299" fmla="*/ 1315657 w 4442718"/>
              <a:gd name="connsiteY299" fmla="*/ 3926192 h 4825050"/>
              <a:gd name="connsiteX300" fmla="*/ 115281 w 4442718"/>
              <a:gd name="connsiteY300" fmla="*/ 3917089 h 4825050"/>
              <a:gd name="connsiteX301" fmla="*/ 113883 w 4442718"/>
              <a:gd name="connsiteY301" fmla="*/ 3917411 h 4825050"/>
              <a:gd name="connsiteX302" fmla="*/ 112211 w 4442718"/>
              <a:gd name="connsiteY302" fmla="*/ 3917798 h 4825050"/>
              <a:gd name="connsiteX303" fmla="*/ 122558 w 4442718"/>
              <a:gd name="connsiteY303" fmla="*/ 3918237 h 4825050"/>
              <a:gd name="connsiteX304" fmla="*/ 115281 w 4442718"/>
              <a:gd name="connsiteY304" fmla="*/ 3917089 h 4825050"/>
              <a:gd name="connsiteX305" fmla="*/ 47074 w 4442718"/>
              <a:gd name="connsiteY305" fmla="*/ 3914065 h 4825050"/>
              <a:gd name="connsiteX306" fmla="*/ 53060 w 4442718"/>
              <a:gd name="connsiteY306" fmla="*/ 3914890 h 4825050"/>
              <a:gd name="connsiteX307" fmla="*/ 49023 w 4442718"/>
              <a:gd name="connsiteY307" fmla="*/ 3915177 h 4825050"/>
              <a:gd name="connsiteX308" fmla="*/ 548446 w 4442718"/>
              <a:gd name="connsiteY308" fmla="*/ 3905998 h 4825050"/>
              <a:gd name="connsiteX309" fmla="*/ 546914 w 4442718"/>
              <a:gd name="connsiteY309" fmla="*/ 3910588 h 4825050"/>
              <a:gd name="connsiteX310" fmla="*/ 545382 w 4442718"/>
              <a:gd name="connsiteY310" fmla="*/ 3912118 h 4825050"/>
              <a:gd name="connsiteX311" fmla="*/ 548446 w 4442718"/>
              <a:gd name="connsiteY311" fmla="*/ 3905998 h 4825050"/>
              <a:gd name="connsiteX312" fmla="*/ 9192 w 4442718"/>
              <a:gd name="connsiteY312" fmla="*/ 3893760 h 4825050"/>
              <a:gd name="connsiteX313" fmla="*/ 27575 w 4442718"/>
              <a:gd name="connsiteY313" fmla="*/ 3902939 h 4825050"/>
              <a:gd name="connsiteX314" fmla="*/ 47074 w 4442718"/>
              <a:gd name="connsiteY314" fmla="*/ 3914065 h 4825050"/>
              <a:gd name="connsiteX315" fmla="*/ 44045 w 4442718"/>
              <a:gd name="connsiteY315" fmla="*/ 3913647 h 4825050"/>
              <a:gd name="connsiteX316" fmla="*/ 39831 w 4442718"/>
              <a:gd name="connsiteY316" fmla="*/ 3912118 h 4825050"/>
              <a:gd name="connsiteX317" fmla="*/ 45959 w 4442718"/>
              <a:gd name="connsiteY317" fmla="*/ 3915177 h 4825050"/>
              <a:gd name="connsiteX318" fmla="*/ 49023 w 4442718"/>
              <a:gd name="connsiteY318" fmla="*/ 3918237 h 4825050"/>
              <a:gd name="connsiteX319" fmla="*/ 30639 w 4442718"/>
              <a:gd name="connsiteY319" fmla="*/ 3909058 h 4825050"/>
              <a:gd name="connsiteX320" fmla="*/ 9192 w 4442718"/>
              <a:gd name="connsiteY320" fmla="*/ 3893760 h 4825050"/>
              <a:gd name="connsiteX321" fmla="*/ 1427031 w 4442718"/>
              <a:gd name="connsiteY321" fmla="*/ 3851691 h 4825050"/>
              <a:gd name="connsiteX322" fmla="*/ 1418606 w 4442718"/>
              <a:gd name="connsiteY322" fmla="*/ 3860104 h 4825050"/>
              <a:gd name="connsiteX323" fmla="*/ 1421670 w 4442718"/>
              <a:gd name="connsiteY323" fmla="*/ 3860104 h 4825050"/>
              <a:gd name="connsiteX324" fmla="*/ 1628103 w 4442718"/>
              <a:gd name="connsiteY324" fmla="*/ 3804266 h 4825050"/>
              <a:gd name="connsiteX325" fmla="*/ 1626954 w 4442718"/>
              <a:gd name="connsiteY325" fmla="*/ 3808091 h 4825050"/>
              <a:gd name="connsiteX326" fmla="*/ 1626954 w 4442718"/>
              <a:gd name="connsiteY326" fmla="*/ 3805032 h 4825050"/>
              <a:gd name="connsiteX327" fmla="*/ 1628103 w 4442718"/>
              <a:gd name="connsiteY327" fmla="*/ 3804266 h 4825050"/>
              <a:gd name="connsiteX328" fmla="*/ 386057 w 4442718"/>
              <a:gd name="connsiteY328" fmla="*/ 3768316 h 4825050"/>
              <a:gd name="connsiteX329" fmla="*/ 375143 w 4442718"/>
              <a:gd name="connsiteY329" fmla="*/ 3776944 h 4825050"/>
              <a:gd name="connsiteX330" fmla="*/ 373802 w 4442718"/>
              <a:gd name="connsiteY330" fmla="*/ 3774435 h 4825050"/>
              <a:gd name="connsiteX331" fmla="*/ 386057 w 4442718"/>
              <a:gd name="connsiteY331" fmla="*/ 3768316 h 4825050"/>
              <a:gd name="connsiteX332" fmla="*/ 922247 w 4442718"/>
              <a:gd name="connsiteY332" fmla="*/ 3652050 h 4825050"/>
              <a:gd name="connsiteX333" fmla="*/ 922247 w 4442718"/>
              <a:gd name="connsiteY333" fmla="*/ 3653198 h 4825050"/>
              <a:gd name="connsiteX334" fmla="*/ 922247 w 4442718"/>
              <a:gd name="connsiteY334" fmla="*/ 3655110 h 4825050"/>
              <a:gd name="connsiteX335" fmla="*/ 922247 w 4442718"/>
              <a:gd name="connsiteY335" fmla="*/ 3652050 h 4825050"/>
              <a:gd name="connsiteX336" fmla="*/ 906928 w 4442718"/>
              <a:gd name="connsiteY336" fmla="*/ 3648991 h 4825050"/>
              <a:gd name="connsiteX337" fmla="*/ 907694 w 4442718"/>
              <a:gd name="connsiteY337" fmla="*/ 3650521 h 4825050"/>
              <a:gd name="connsiteX338" fmla="*/ 907376 w 4442718"/>
              <a:gd name="connsiteY338" fmla="*/ 3650647 h 4825050"/>
              <a:gd name="connsiteX339" fmla="*/ 907346 w 4442718"/>
              <a:gd name="connsiteY339" fmla="*/ 3650659 h 4825050"/>
              <a:gd name="connsiteX340" fmla="*/ 922247 w 4442718"/>
              <a:gd name="connsiteY340" fmla="*/ 3636752 h 4825050"/>
              <a:gd name="connsiteX341" fmla="*/ 925311 w 4442718"/>
              <a:gd name="connsiteY341" fmla="*/ 3645931 h 4825050"/>
              <a:gd name="connsiteX342" fmla="*/ 919183 w 4442718"/>
              <a:gd name="connsiteY342" fmla="*/ 3645931 h 4825050"/>
              <a:gd name="connsiteX343" fmla="*/ 919183 w 4442718"/>
              <a:gd name="connsiteY343" fmla="*/ 3648991 h 4825050"/>
              <a:gd name="connsiteX344" fmla="*/ 922247 w 4442718"/>
              <a:gd name="connsiteY344" fmla="*/ 3648991 h 4825050"/>
              <a:gd name="connsiteX345" fmla="*/ 922247 w 4442718"/>
              <a:gd name="connsiteY345" fmla="*/ 3652050 h 4825050"/>
              <a:gd name="connsiteX346" fmla="*/ 916630 w 4442718"/>
              <a:gd name="connsiteY346" fmla="*/ 3654855 h 4825050"/>
              <a:gd name="connsiteX347" fmla="*/ 919183 w 4442718"/>
              <a:gd name="connsiteY347" fmla="*/ 3652050 h 4825050"/>
              <a:gd name="connsiteX348" fmla="*/ 916119 w 4442718"/>
              <a:gd name="connsiteY348" fmla="*/ 3655110 h 4825050"/>
              <a:gd name="connsiteX349" fmla="*/ 916630 w 4442718"/>
              <a:gd name="connsiteY349" fmla="*/ 3654855 h 4825050"/>
              <a:gd name="connsiteX350" fmla="*/ 915370 w 4442718"/>
              <a:gd name="connsiteY350" fmla="*/ 3656239 h 4825050"/>
              <a:gd name="connsiteX351" fmla="*/ 915353 w 4442718"/>
              <a:gd name="connsiteY351" fmla="*/ 3656257 h 4825050"/>
              <a:gd name="connsiteX352" fmla="*/ 906928 w 4442718"/>
              <a:gd name="connsiteY352" fmla="*/ 3658169 h 4825050"/>
              <a:gd name="connsiteX353" fmla="*/ 916119 w 4442718"/>
              <a:gd name="connsiteY353" fmla="*/ 3652050 h 4825050"/>
              <a:gd name="connsiteX354" fmla="*/ 913055 w 4442718"/>
              <a:gd name="connsiteY354" fmla="*/ 3652050 h 4825050"/>
              <a:gd name="connsiteX355" fmla="*/ 913055 w 4442718"/>
              <a:gd name="connsiteY355" fmla="*/ 3648991 h 4825050"/>
              <a:gd name="connsiteX356" fmla="*/ 909991 w 4442718"/>
              <a:gd name="connsiteY356" fmla="*/ 3648991 h 4825050"/>
              <a:gd name="connsiteX357" fmla="*/ 909991 w 4442718"/>
              <a:gd name="connsiteY357" fmla="*/ 3645931 h 4825050"/>
              <a:gd name="connsiteX358" fmla="*/ 916119 w 4442718"/>
              <a:gd name="connsiteY358" fmla="*/ 3639811 h 4825050"/>
              <a:gd name="connsiteX359" fmla="*/ 919183 w 4442718"/>
              <a:gd name="connsiteY359" fmla="*/ 3639811 h 4825050"/>
              <a:gd name="connsiteX360" fmla="*/ 922247 w 4442718"/>
              <a:gd name="connsiteY360" fmla="*/ 3636752 h 4825050"/>
              <a:gd name="connsiteX361" fmla="*/ 913055 w 4442718"/>
              <a:gd name="connsiteY361" fmla="*/ 3633692 h 4825050"/>
              <a:gd name="connsiteX362" fmla="*/ 919183 w 4442718"/>
              <a:gd name="connsiteY362" fmla="*/ 3636752 h 4825050"/>
              <a:gd name="connsiteX363" fmla="*/ 919183 w 4442718"/>
              <a:gd name="connsiteY363" fmla="*/ 3633692 h 4825050"/>
              <a:gd name="connsiteX364" fmla="*/ 922247 w 4442718"/>
              <a:gd name="connsiteY364" fmla="*/ 3633692 h 4825050"/>
              <a:gd name="connsiteX365" fmla="*/ 919183 w 4442718"/>
              <a:gd name="connsiteY365" fmla="*/ 3639811 h 4825050"/>
              <a:gd name="connsiteX366" fmla="*/ 916119 w 4442718"/>
              <a:gd name="connsiteY366" fmla="*/ 3639811 h 4825050"/>
              <a:gd name="connsiteX367" fmla="*/ 916119 w 4442718"/>
              <a:gd name="connsiteY367" fmla="*/ 3636752 h 4825050"/>
              <a:gd name="connsiteX368" fmla="*/ 913055 w 4442718"/>
              <a:gd name="connsiteY368" fmla="*/ 3636752 h 4825050"/>
              <a:gd name="connsiteX369" fmla="*/ 913055 w 4442718"/>
              <a:gd name="connsiteY369" fmla="*/ 3633692 h 4825050"/>
              <a:gd name="connsiteX370" fmla="*/ 940631 w 4442718"/>
              <a:gd name="connsiteY370" fmla="*/ 3609216 h 4825050"/>
              <a:gd name="connsiteX371" fmla="*/ 937567 w 4442718"/>
              <a:gd name="connsiteY371" fmla="*/ 3618394 h 4825050"/>
              <a:gd name="connsiteX372" fmla="*/ 928375 w 4442718"/>
              <a:gd name="connsiteY372" fmla="*/ 3627574 h 4825050"/>
              <a:gd name="connsiteX373" fmla="*/ 919183 w 4442718"/>
              <a:gd name="connsiteY373" fmla="*/ 3633692 h 4825050"/>
              <a:gd name="connsiteX374" fmla="*/ 919183 w 4442718"/>
              <a:gd name="connsiteY374" fmla="*/ 3630633 h 4825050"/>
              <a:gd name="connsiteX375" fmla="*/ 922247 w 4442718"/>
              <a:gd name="connsiteY375" fmla="*/ 3627574 h 4825050"/>
              <a:gd name="connsiteX376" fmla="*/ 925311 w 4442718"/>
              <a:gd name="connsiteY376" fmla="*/ 3621454 h 4825050"/>
              <a:gd name="connsiteX377" fmla="*/ 934503 w 4442718"/>
              <a:gd name="connsiteY377" fmla="*/ 3618394 h 4825050"/>
              <a:gd name="connsiteX378" fmla="*/ 931439 w 4442718"/>
              <a:gd name="connsiteY378" fmla="*/ 3618394 h 4825050"/>
              <a:gd name="connsiteX379" fmla="*/ 937567 w 4442718"/>
              <a:gd name="connsiteY379" fmla="*/ 3612275 h 4825050"/>
              <a:gd name="connsiteX380" fmla="*/ 940631 w 4442718"/>
              <a:gd name="connsiteY380" fmla="*/ 3609216 h 4825050"/>
              <a:gd name="connsiteX381" fmla="*/ 928375 w 4442718"/>
              <a:gd name="connsiteY381" fmla="*/ 3609216 h 4825050"/>
              <a:gd name="connsiteX382" fmla="*/ 928375 w 4442718"/>
              <a:gd name="connsiteY382" fmla="*/ 3612275 h 4825050"/>
              <a:gd name="connsiteX383" fmla="*/ 925311 w 4442718"/>
              <a:gd name="connsiteY383" fmla="*/ 3612275 h 4825050"/>
              <a:gd name="connsiteX384" fmla="*/ 925311 w 4442718"/>
              <a:gd name="connsiteY384" fmla="*/ 3615335 h 4825050"/>
              <a:gd name="connsiteX385" fmla="*/ 922247 w 4442718"/>
              <a:gd name="connsiteY385" fmla="*/ 3615335 h 4825050"/>
              <a:gd name="connsiteX386" fmla="*/ 922247 w 4442718"/>
              <a:gd name="connsiteY386" fmla="*/ 3612275 h 4825050"/>
              <a:gd name="connsiteX387" fmla="*/ 928375 w 4442718"/>
              <a:gd name="connsiteY387" fmla="*/ 3609216 h 4825050"/>
              <a:gd name="connsiteX388" fmla="*/ 971271 w 4442718"/>
              <a:gd name="connsiteY388" fmla="*/ 3474592 h 4825050"/>
              <a:gd name="connsiteX389" fmla="*/ 962078 w 4442718"/>
              <a:gd name="connsiteY389" fmla="*/ 3480712 h 4825050"/>
              <a:gd name="connsiteX390" fmla="*/ 962078 w 4442718"/>
              <a:gd name="connsiteY390" fmla="*/ 3480711 h 4825050"/>
              <a:gd name="connsiteX391" fmla="*/ 971271 w 4442718"/>
              <a:gd name="connsiteY391" fmla="*/ 3474592 h 4825050"/>
              <a:gd name="connsiteX392" fmla="*/ 3544982 w 4442718"/>
              <a:gd name="connsiteY392" fmla="*/ 1210476 h 4825050"/>
              <a:gd name="connsiteX393" fmla="*/ 3548046 w 4442718"/>
              <a:gd name="connsiteY393" fmla="*/ 1210476 h 4825050"/>
              <a:gd name="connsiteX394" fmla="*/ 3548046 w 4442718"/>
              <a:gd name="connsiteY394" fmla="*/ 1213536 h 4825050"/>
              <a:gd name="connsiteX395" fmla="*/ 3541919 w 4442718"/>
              <a:gd name="connsiteY395" fmla="*/ 1216595 h 4825050"/>
              <a:gd name="connsiteX396" fmla="*/ 3541919 w 4442718"/>
              <a:gd name="connsiteY396" fmla="*/ 1213536 h 4825050"/>
              <a:gd name="connsiteX397" fmla="*/ 3544982 w 4442718"/>
              <a:gd name="connsiteY397" fmla="*/ 1213536 h 4825050"/>
              <a:gd name="connsiteX398" fmla="*/ 3544982 w 4442718"/>
              <a:gd name="connsiteY398" fmla="*/ 1210476 h 4825050"/>
              <a:gd name="connsiteX399" fmla="*/ 3551110 w 4442718"/>
              <a:gd name="connsiteY399" fmla="*/ 1185998 h 4825050"/>
              <a:gd name="connsiteX400" fmla="*/ 3554175 w 4442718"/>
              <a:gd name="connsiteY400" fmla="*/ 1185998 h 4825050"/>
              <a:gd name="connsiteX401" fmla="*/ 3554175 w 4442718"/>
              <a:gd name="connsiteY401" fmla="*/ 1189059 h 4825050"/>
              <a:gd name="connsiteX402" fmla="*/ 3557239 w 4442718"/>
              <a:gd name="connsiteY402" fmla="*/ 1185998 h 4825050"/>
              <a:gd name="connsiteX403" fmla="*/ 3557239 w 4442718"/>
              <a:gd name="connsiteY403" fmla="*/ 1189059 h 4825050"/>
              <a:gd name="connsiteX404" fmla="*/ 3551110 w 4442718"/>
              <a:gd name="connsiteY404" fmla="*/ 1189059 h 4825050"/>
              <a:gd name="connsiteX405" fmla="*/ 3551110 w 4442718"/>
              <a:gd name="connsiteY405" fmla="*/ 1192118 h 4825050"/>
              <a:gd name="connsiteX406" fmla="*/ 3551110 w 4442718"/>
              <a:gd name="connsiteY406" fmla="*/ 1195178 h 4825050"/>
              <a:gd name="connsiteX407" fmla="*/ 3550932 w 4442718"/>
              <a:gd name="connsiteY407" fmla="*/ 1195178 h 4825050"/>
              <a:gd name="connsiteX408" fmla="*/ 3550932 w 4442718"/>
              <a:gd name="connsiteY408" fmla="*/ 1195226 h 4825050"/>
              <a:gd name="connsiteX409" fmla="*/ 3548023 w 4442718"/>
              <a:gd name="connsiteY409" fmla="*/ 1195226 h 4825050"/>
              <a:gd name="connsiteX410" fmla="*/ 3544982 w 4442718"/>
              <a:gd name="connsiteY410" fmla="*/ 1201297 h 4825050"/>
              <a:gd name="connsiteX411" fmla="*/ 3535791 w 4442718"/>
              <a:gd name="connsiteY411" fmla="*/ 1207416 h 4825050"/>
              <a:gd name="connsiteX412" fmla="*/ 3538855 w 4442718"/>
              <a:gd name="connsiteY412" fmla="*/ 1207416 h 4825050"/>
              <a:gd name="connsiteX413" fmla="*/ 3532727 w 4442718"/>
              <a:gd name="connsiteY413" fmla="*/ 1213536 h 4825050"/>
              <a:gd name="connsiteX414" fmla="*/ 3529662 w 4442718"/>
              <a:gd name="connsiteY414" fmla="*/ 1216595 h 4825050"/>
              <a:gd name="connsiteX415" fmla="*/ 3532727 w 4442718"/>
              <a:gd name="connsiteY415" fmla="*/ 1207416 h 4825050"/>
              <a:gd name="connsiteX416" fmla="*/ 3541919 w 4442718"/>
              <a:gd name="connsiteY416" fmla="*/ 1198237 h 4825050"/>
              <a:gd name="connsiteX417" fmla="*/ 3548046 w 4442718"/>
              <a:gd name="connsiteY417" fmla="*/ 1192118 h 4825050"/>
              <a:gd name="connsiteX418" fmla="*/ 3551110 w 4442718"/>
              <a:gd name="connsiteY418" fmla="*/ 1185998 h 4825050"/>
              <a:gd name="connsiteX419" fmla="*/ 3562659 w 4442718"/>
              <a:gd name="connsiteY419" fmla="*/ 1174823 h 4825050"/>
              <a:gd name="connsiteX420" fmla="*/ 3563366 w 4442718"/>
              <a:gd name="connsiteY420" fmla="*/ 1176820 h 4825050"/>
              <a:gd name="connsiteX421" fmla="*/ 3562217 w 4442718"/>
              <a:gd name="connsiteY421" fmla="*/ 1175411 h 4825050"/>
              <a:gd name="connsiteX422" fmla="*/ 3550344 w 4442718"/>
              <a:gd name="connsiteY422" fmla="*/ 1170058 h 4825050"/>
              <a:gd name="connsiteX423" fmla="*/ 3548547 w 4442718"/>
              <a:gd name="connsiteY423" fmla="*/ 1173050 h 4825050"/>
              <a:gd name="connsiteX424" fmla="*/ 3548046 w 4442718"/>
              <a:gd name="connsiteY424" fmla="*/ 1173881 h 4825050"/>
              <a:gd name="connsiteX425" fmla="*/ 3548046 w 4442718"/>
              <a:gd name="connsiteY425" fmla="*/ 1172352 h 4825050"/>
              <a:gd name="connsiteX426" fmla="*/ 3548046 w 4442718"/>
              <a:gd name="connsiteY426" fmla="*/ 1170823 h 4825050"/>
              <a:gd name="connsiteX427" fmla="*/ 3550344 w 4442718"/>
              <a:gd name="connsiteY427" fmla="*/ 1170058 h 4825050"/>
              <a:gd name="connsiteX428" fmla="*/ 3559995 w 4442718"/>
              <a:gd name="connsiteY428" fmla="*/ 1168070 h 4825050"/>
              <a:gd name="connsiteX429" fmla="*/ 3554175 w 4442718"/>
              <a:gd name="connsiteY429" fmla="*/ 1173881 h 4825050"/>
              <a:gd name="connsiteX430" fmla="*/ 3557239 w 4442718"/>
              <a:gd name="connsiteY430" fmla="*/ 1173881 h 4825050"/>
              <a:gd name="connsiteX431" fmla="*/ 3554175 w 4442718"/>
              <a:gd name="connsiteY431" fmla="*/ 1176820 h 4825050"/>
              <a:gd name="connsiteX432" fmla="*/ 3560302 w 4442718"/>
              <a:gd name="connsiteY432" fmla="*/ 1176820 h 4825050"/>
              <a:gd name="connsiteX433" fmla="*/ 3557239 w 4442718"/>
              <a:gd name="connsiteY433" fmla="*/ 1179879 h 4825050"/>
              <a:gd name="connsiteX434" fmla="*/ 3560302 w 4442718"/>
              <a:gd name="connsiteY434" fmla="*/ 1179879 h 4825050"/>
              <a:gd name="connsiteX435" fmla="*/ 3554175 w 4442718"/>
              <a:gd name="connsiteY435" fmla="*/ 1182939 h 4825050"/>
              <a:gd name="connsiteX436" fmla="*/ 3554175 w 4442718"/>
              <a:gd name="connsiteY436" fmla="*/ 1185998 h 4825050"/>
              <a:gd name="connsiteX437" fmla="*/ 3551110 w 4442718"/>
              <a:gd name="connsiteY437" fmla="*/ 1182939 h 4825050"/>
              <a:gd name="connsiteX438" fmla="*/ 3548046 w 4442718"/>
              <a:gd name="connsiteY438" fmla="*/ 1189059 h 4825050"/>
              <a:gd name="connsiteX439" fmla="*/ 3544982 w 4442718"/>
              <a:gd name="connsiteY439" fmla="*/ 1179879 h 4825050"/>
              <a:gd name="connsiteX440" fmla="*/ 3551110 w 4442718"/>
              <a:gd name="connsiteY440" fmla="*/ 1179879 h 4825050"/>
              <a:gd name="connsiteX441" fmla="*/ 3551110 w 4442718"/>
              <a:gd name="connsiteY441" fmla="*/ 1176820 h 4825050"/>
              <a:gd name="connsiteX442" fmla="*/ 3548046 w 4442718"/>
              <a:gd name="connsiteY442" fmla="*/ 1176820 h 4825050"/>
              <a:gd name="connsiteX443" fmla="*/ 3544982 w 4442718"/>
              <a:gd name="connsiteY443" fmla="*/ 1173881 h 4825050"/>
              <a:gd name="connsiteX444" fmla="*/ 3548046 w 4442718"/>
              <a:gd name="connsiteY444" fmla="*/ 1173881 h 4825050"/>
              <a:gd name="connsiteX445" fmla="*/ 3552812 w 4442718"/>
              <a:gd name="connsiteY445" fmla="*/ 1171502 h 4825050"/>
              <a:gd name="connsiteX446" fmla="*/ 3551617 w 4442718"/>
              <a:gd name="connsiteY446" fmla="*/ 1173173 h 4825050"/>
              <a:gd name="connsiteX447" fmla="*/ 3551110 w 4442718"/>
              <a:gd name="connsiteY447" fmla="*/ 1173881 h 4825050"/>
              <a:gd name="connsiteX448" fmla="*/ 3554175 w 4442718"/>
              <a:gd name="connsiteY448" fmla="*/ 1170823 h 4825050"/>
              <a:gd name="connsiteX449" fmla="*/ 3552812 w 4442718"/>
              <a:gd name="connsiteY449" fmla="*/ 1171502 h 4825050"/>
              <a:gd name="connsiteX450" fmla="*/ 3554941 w 4442718"/>
              <a:gd name="connsiteY450" fmla="*/ 1168528 h 4825050"/>
              <a:gd name="connsiteX451" fmla="*/ 3560302 w 4442718"/>
              <a:gd name="connsiteY451" fmla="*/ 1167763 h 4825050"/>
              <a:gd name="connsiteX452" fmla="*/ 3560392 w 4442718"/>
              <a:gd name="connsiteY452" fmla="*/ 1168033 h 4825050"/>
              <a:gd name="connsiteX453" fmla="*/ 3559995 w 4442718"/>
              <a:gd name="connsiteY453" fmla="*/ 1168070 h 4825050"/>
              <a:gd name="connsiteX454" fmla="*/ 4075001 w 4442718"/>
              <a:gd name="connsiteY454" fmla="*/ 1052314 h 4825050"/>
              <a:gd name="connsiteX455" fmla="*/ 4073513 w 4442718"/>
              <a:gd name="connsiteY455" fmla="*/ 1054173 h 4825050"/>
              <a:gd name="connsiteX456" fmla="*/ 4068917 w 4442718"/>
              <a:gd name="connsiteY456" fmla="*/ 1057616 h 4825050"/>
              <a:gd name="connsiteX457" fmla="*/ 4068917 w 4442718"/>
              <a:gd name="connsiteY457" fmla="*/ 1048434 h 4825050"/>
              <a:gd name="connsiteX458" fmla="*/ 4070832 w 4442718"/>
              <a:gd name="connsiteY458" fmla="*/ 1049580 h 4825050"/>
              <a:gd name="connsiteX459" fmla="*/ 4073681 w 4442718"/>
              <a:gd name="connsiteY459" fmla="*/ 1048808 h 4825050"/>
              <a:gd name="connsiteX460" fmla="*/ 4072364 w 4442718"/>
              <a:gd name="connsiteY460" fmla="*/ 1049580 h 4825050"/>
              <a:gd name="connsiteX461" fmla="*/ 4067337 w 4442718"/>
              <a:gd name="connsiteY461" fmla="*/ 1052307 h 4825050"/>
              <a:gd name="connsiteX462" fmla="*/ 4068917 w 4442718"/>
              <a:gd name="connsiteY462" fmla="*/ 1048434 h 4825050"/>
              <a:gd name="connsiteX463" fmla="*/ 4075313 w 4442718"/>
              <a:gd name="connsiteY463" fmla="*/ 1047844 h 4825050"/>
              <a:gd name="connsiteX464" fmla="*/ 4075269 w 4442718"/>
              <a:gd name="connsiteY464" fmla="*/ 1047943 h 4825050"/>
              <a:gd name="connsiteX465" fmla="*/ 4075045 w 4442718"/>
              <a:gd name="connsiteY465" fmla="*/ 1048434 h 4825050"/>
              <a:gd name="connsiteX466" fmla="*/ 4073681 w 4442718"/>
              <a:gd name="connsiteY466" fmla="*/ 1048808 h 4825050"/>
              <a:gd name="connsiteX467" fmla="*/ 3514343 w 4442718"/>
              <a:gd name="connsiteY467" fmla="*/ 1020903 h 4825050"/>
              <a:gd name="connsiteX468" fmla="*/ 3514343 w 4442718"/>
              <a:gd name="connsiteY468" fmla="*/ 1023965 h 4825050"/>
              <a:gd name="connsiteX469" fmla="*/ 3514343 w 4442718"/>
              <a:gd name="connsiteY469" fmla="*/ 1023966 h 4825050"/>
              <a:gd name="connsiteX470" fmla="*/ 3513194 w 4442718"/>
              <a:gd name="connsiteY470" fmla="*/ 1023580 h 4825050"/>
              <a:gd name="connsiteX471" fmla="*/ 3513194 w 4442718"/>
              <a:gd name="connsiteY471" fmla="*/ 1023580 h 4825050"/>
              <a:gd name="connsiteX472" fmla="*/ 3523535 w 4442718"/>
              <a:gd name="connsiteY472" fmla="*/ 1008659 h 4825050"/>
              <a:gd name="connsiteX473" fmla="*/ 3526599 w 4442718"/>
              <a:gd name="connsiteY473" fmla="*/ 1008659 h 4825050"/>
              <a:gd name="connsiteX474" fmla="*/ 3523535 w 4442718"/>
              <a:gd name="connsiteY474" fmla="*/ 1008659 h 4825050"/>
              <a:gd name="connsiteX475" fmla="*/ 2935258 w 4442718"/>
              <a:gd name="connsiteY475" fmla="*/ 962762 h 4825050"/>
              <a:gd name="connsiteX476" fmla="*/ 2938322 w 4442718"/>
              <a:gd name="connsiteY476" fmla="*/ 962762 h 4825050"/>
              <a:gd name="connsiteX477" fmla="*/ 2932194 w 4442718"/>
              <a:gd name="connsiteY477" fmla="*/ 965824 h 4825050"/>
              <a:gd name="connsiteX478" fmla="*/ 2935258 w 4442718"/>
              <a:gd name="connsiteY478" fmla="*/ 962762 h 4825050"/>
              <a:gd name="connsiteX479" fmla="*/ 4265776 w 4442718"/>
              <a:gd name="connsiteY479" fmla="*/ 922224 h 4825050"/>
              <a:gd name="connsiteX480" fmla="*/ 4265010 w 4442718"/>
              <a:gd name="connsiteY480" fmla="*/ 922989 h 4825050"/>
              <a:gd name="connsiteX481" fmla="*/ 4261946 w 4442718"/>
              <a:gd name="connsiteY481" fmla="*/ 922989 h 4825050"/>
              <a:gd name="connsiteX482" fmla="*/ 4399057 w 4442718"/>
              <a:gd name="connsiteY482" fmla="*/ 910366 h 4825050"/>
              <a:gd name="connsiteX483" fmla="*/ 4402887 w 4442718"/>
              <a:gd name="connsiteY483" fmla="*/ 910748 h 4825050"/>
              <a:gd name="connsiteX484" fmla="*/ 4402886 w 4442718"/>
              <a:gd name="connsiteY484" fmla="*/ 910748 h 4825050"/>
              <a:gd name="connsiteX485" fmla="*/ 4399823 w 4442718"/>
              <a:gd name="connsiteY485" fmla="*/ 910748 h 4825050"/>
              <a:gd name="connsiteX486" fmla="*/ 4399120 w 4442718"/>
              <a:gd name="connsiteY486" fmla="*/ 910398 h 4825050"/>
              <a:gd name="connsiteX487" fmla="*/ 4393695 w 4442718"/>
              <a:gd name="connsiteY487" fmla="*/ 907686 h 4825050"/>
              <a:gd name="connsiteX488" fmla="*/ 4398326 w 4442718"/>
              <a:gd name="connsiteY488" fmla="*/ 909999 h 4825050"/>
              <a:gd name="connsiteX489" fmla="*/ 4398257 w 4442718"/>
              <a:gd name="connsiteY489" fmla="*/ 909967 h 4825050"/>
              <a:gd name="connsiteX490" fmla="*/ 4323226 w 4442718"/>
              <a:gd name="connsiteY490" fmla="*/ 907686 h 4825050"/>
              <a:gd name="connsiteX491" fmla="*/ 4330502 w 4442718"/>
              <a:gd name="connsiteY491" fmla="*/ 908835 h 4825050"/>
              <a:gd name="connsiteX492" fmla="*/ 4332016 w 4442718"/>
              <a:gd name="connsiteY492" fmla="*/ 908486 h 4825050"/>
              <a:gd name="connsiteX493" fmla="*/ 3161990 w 4442718"/>
              <a:gd name="connsiteY493" fmla="*/ 904628 h 4825050"/>
              <a:gd name="connsiteX494" fmla="*/ 3158926 w 4442718"/>
              <a:gd name="connsiteY494" fmla="*/ 910748 h 4825050"/>
              <a:gd name="connsiteX495" fmla="*/ 3158160 w 4442718"/>
              <a:gd name="connsiteY495" fmla="*/ 907686 h 4825050"/>
              <a:gd name="connsiteX496" fmla="*/ 3161990 w 4442718"/>
              <a:gd name="connsiteY496" fmla="*/ 904628 h 4825050"/>
              <a:gd name="connsiteX497" fmla="*/ 3188543 w 4442718"/>
              <a:gd name="connsiteY497" fmla="*/ 903608 h 4825050"/>
              <a:gd name="connsiteX498" fmla="*/ 3186502 w 4442718"/>
              <a:gd name="connsiteY498" fmla="*/ 907686 h 4825050"/>
              <a:gd name="connsiteX499" fmla="*/ 3180374 w 4442718"/>
              <a:gd name="connsiteY499" fmla="*/ 910748 h 4825050"/>
              <a:gd name="connsiteX500" fmla="*/ 3183438 w 4442718"/>
              <a:gd name="connsiteY500" fmla="*/ 907686 h 4825050"/>
              <a:gd name="connsiteX501" fmla="*/ 3186502 w 4442718"/>
              <a:gd name="connsiteY501" fmla="*/ 904628 h 4825050"/>
              <a:gd name="connsiteX502" fmla="*/ 3163071 w 4442718"/>
              <a:gd name="connsiteY502" fmla="*/ 903010 h 4825050"/>
              <a:gd name="connsiteX503" fmla="*/ 3163084 w 4442718"/>
              <a:gd name="connsiteY503" fmla="*/ 903026 h 4825050"/>
              <a:gd name="connsiteX504" fmla="*/ 3163138 w 4442718"/>
              <a:gd name="connsiteY504" fmla="*/ 903100 h 4825050"/>
              <a:gd name="connsiteX505" fmla="*/ 3162235 w 4442718"/>
              <a:gd name="connsiteY505" fmla="*/ 904302 h 4825050"/>
              <a:gd name="connsiteX506" fmla="*/ 3161990 w 4442718"/>
              <a:gd name="connsiteY506" fmla="*/ 904628 h 4825050"/>
              <a:gd name="connsiteX507" fmla="*/ 3164713 w 4442718"/>
              <a:gd name="connsiteY507" fmla="*/ 900550 h 4825050"/>
              <a:gd name="connsiteX508" fmla="*/ 3163071 w 4442718"/>
              <a:gd name="connsiteY508" fmla="*/ 903010 h 4825050"/>
              <a:gd name="connsiteX509" fmla="*/ 3162735 w 4442718"/>
              <a:gd name="connsiteY509" fmla="*/ 902562 h 4825050"/>
              <a:gd name="connsiteX510" fmla="*/ 3161990 w 4442718"/>
              <a:gd name="connsiteY510" fmla="*/ 901569 h 4825050"/>
              <a:gd name="connsiteX511" fmla="*/ 4436013 w 4442718"/>
              <a:gd name="connsiteY511" fmla="*/ 897935 h 4825050"/>
              <a:gd name="connsiteX512" fmla="*/ 4436014 w 4442718"/>
              <a:gd name="connsiteY512" fmla="*/ 897935 h 4825050"/>
              <a:gd name="connsiteX513" fmla="*/ 4436016 w 4442718"/>
              <a:gd name="connsiteY513" fmla="*/ 897938 h 4825050"/>
              <a:gd name="connsiteX514" fmla="*/ 4436011 w 4442718"/>
              <a:gd name="connsiteY514" fmla="*/ 897931 h 4825050"/>
              <a:gd name="connsiteX515" fmla="*/ 4436012 w 4442718"/>
              <a:gd name="connsiteY515" fmla="*/ 897931 h 4825050"/>
              <a:gd name="connsiteX516" fmla="*/ 4436013 w 4442718"/>
              <a:gd name="connsiteY516" fmla="*/ 897935 h 4825050"/>
              <a:gd name="connsiteX517" fmla="*/ 4436005 w 4442718"/>
              <a:gd name="connsiteY517" fmla="*/ 897927 h 4825050"/>
              <a:gd name="connsiteX518" fmla="*/ 4436006 w 4442718"/>
              <a:gd name="connsiteY518" fmla="*/ 897927 h 4825050"/>
              <a:gd name="connsiteX519" fmla="*/ 4436006 w 4442718"/>
              <a:gd name="connsiteY519" fmla="*/ 897928 h 4825050"/>
              <a:gd name="connsiteX520" fmla="*/ 4436005 w 4442718"/>
              <a:gd name="connsiteY520" fmla="*/ 897925 h 4825050"/>
              <a:gd name="connsiteX521" fmla="*/ 4436012 w 4442718"/>
              <a:gd name="connsiteY521" fmla="*/ 897931 h 4825050"/>
              <a:gd name="connsiteX522" fmla="*/ 4436010 w 4442718"/>
              <a:gd name="connsiteY522" fmla="*/ 897930 h 4825050"/>
              <a:gd name="connsiteX523" fmla="*/ 4436011 w 4442718"/>
              <a:gd name="connsiteY523" fmla="*/ 897931 h 4825050"/>
              <a:gd name="connsiteX524" fmla="*/ 4436009 w 4442718"/>
              <a:gd name="connsiteY524" fmla="*/ 897930 h 4825050"/>
              <a:gd name="connsiteX525" fmla="*/ 4436007 w 4442718"/>
              <a:gd name="connsiteY525" fmla="*/ 897928 h 4825050"/>
              <a:gd name="connsiteX526" fmla="*/ 4436006 w 4442718"/>
              <a:gd name="connsiteY526" fmla="*/ 897927 h 4825050"/>
              <a:gd name="connsiteX527" fmla="*/ 4436002 w 4442718"/>
              <a:gd name="connsiteY527" fmla="*/ 897924 h 4825050"/>
              <a:gd name="connsiteX528" fmla="*/ 4436005 w 4442718"/>
              <a:gd name="connsiteY528" fmla="*/ 897925 h 4825050"/>
              <a:gd name="connsiteX529" fmla="*/ 4436005 w 4442718"/>
              <a:gd name="connsiteY529" fmla="*/ 897927 h 4825050"/>
              <a:gd name="connsiteX530" fmla="*/ 4436004 w 4442718"/>
              <a:gd name="connsiteY530" fmla="*/ 897925 h 4825050"/>
              <a:gd name="connsiteX531" fmla="*/ 4435992 w 4442718"/>
              <a:gd name="connsiteY531" fmla="*/ 897914 h 4825050"/>
              <a:gd name="connsiteX532" fmla="*/ 4435995 w 4442718"/>
              <a:gd name="connsiteY532" fmla="*/ 897915 h 4825050"/>
              <a:gd name="connsiteX533" fmla="*/ 4435996 w 4442718"/>
              <a:gd name="connsiteY533" fmla="*/ 897917 h 4825050"/>
              <a:gd name="connsiteX534" fmla="*/ 4435987 w 4442718"/>
              <a:gd name="connsiteY534" fmla="*/ 897907 h 4825050"/>
              <a:gd name="connsiteX535" fmla="*/ 4435988 w 4442718"/>
              <a:gd name="connsiteY535" fmla="*/ 897909 h 4825050"/>
              <a:gd name="connsiteX536" fmla="*/ 4435987 w 4442718"/>
              <a:gd name="connsiteY536" fmla="*/ 897909 h 4825050"/>
              <a:gd name="connsiteX537" fmla="*/ 4435985 w 4442718"/>
              <a:gd name="connsiteY537" fmla="*/ 897906 h 4825050"/>
              <a:gd name="connsiteX538" fmla="*/ 4435987 w 4442718"/>
              <a:gd name="connsiteY538" fmla="*/ 897907 h 4825050"/>
              <a:gd name="connsiteX539" fmla="*/ 4435986 w 4442718"/>
              <a:gd name="connsiteY539" fmla="*/ 897907 h 4825050"/>
              <a:gd name="connsiteX540" fmla="*/ 4435986 w 4442718"/>
              <a:gd name="connsiteY540" fmla="*/ 897907 h 4825050"/>
              <a:gd name="connsiteX541" fmla="*/ 4435984 w 4442718"/>
              <a:gd name="connsiteY541" fmla="*/ 897904 h 4825050"/>
              <a:gd name="connsiteX542" fmla="*/ 4435985 w 4442718"/>
              <a:gd name="connsiteY542" fmla="*/ 897906 h 4825050"/>
              <a:gd name="connsiteX543" fmla="*/ 4435984 w 4442718"/>
              <a:gd name="connsiteY543" fmla="*/ 897905 h 4825050"/>
              <a:gd name="connsiteX544" fmla="*/ 4435978 w 4442718"/>
              <a:gd name="connsiteY544" fmla="*/ 897899 h 4825050"/>
              <a:gd name="connsiteX545" fmla="*/ 4435981 w 4442718"/>
              <a:gd name="connsiteY545" fmla="*/ 897900 h 4825050"/>
              <a:gd name="connsiteX546" fmla="*/ 4435980 w 4442718"/>
              <a:gd name="connsiteY546" fmla="*/ 897900 h 4825050"/>
              <a:gd name="connsiteX547" fmla="*/ 4435889 w 4442718"/>
              <a:gd name="connsiteY547" fmla="*/ 897811 h 4825050"/>
              <a:gd name="connsiteX548" fmla="*/ 4435905 w 4442718"/>
              <a:gd name="connsiteY548" fmla="*/ 897826 h 4825050"/>
              <a:gd name="connsiteX549" fmla="*/ 4435908 w 4442718"/>
              <a:gd name="connsiteY549" fmla="*/ 897830 h 4825050"/>
              <a:gd name="connsiteX550" fmla="*/ 4435974 w 4442718"/>
              <a:gd name="connsiteY550" fmla="*/ 897896 h 4825050"/>
              <a:gd name="connsiteX551" fmla="*/ 4435871 w 4442718"/>
              <a:gd name="connsiteY551" fmla="*/ 897792 h 4825050"/>
              <a:gd name="connsiteX552" fmla="*/ 4435901 w 4442718"/>
              <a:gd name="connsiteY552" fmla="*/ 897823 h 4825050"/>
              <a:gd name="connsiteX553" fmla="*/ 4435888 w 4442718"/>
              <a:gd name="connsiteY553" fmla="*/ 897810 h 4825050"/>
              <a:gd name="connsiteX554" fmla="*/ 4435887 w 4442718"/>
              <a:gd name="connsiteY554" fmla="*/ 897809 h 4825050"/>
              <a:gd name="connsiteX555" fmla="*/ 4435872 w 4442718"/>
              <a:gd name="connsiteY555" fmla="*/ 897794 h 4825050"/>
              <a:gd name="connsiteX556" fmla="*/ 4435864 w 4442718"/>
              <a:gd name="connsiteY556" fmla="*/ 897784 h 4825050"/>
              <a:gd name="connsiteX557" fmla="*/ 4435865 w 4442718"/>
              <a:gd name="connsiteY557" fmla="*/ 897785 h 4825050"/>
              <a:gd name="connsiteX558" fmla="*/ 4435864 w 4442718"/>
              <a:gd name="connsiteY558" fmla="*/ 897785 h 4825050"/>
              <a:gd name="connsiteX559" fmla="*/ 4435861 w 4442718"/>
              <a:gd name="connsiteY559" fmla="*/ 897783 h 4825050"/>
              <a:gd name="connsiteX560" fmla="*/ 4435864 w 4442718"/>
              <a:gd name="connsiteY560" fmla="*/ 897784 h 4825050"/>
              <a:gd name="connsiteX561" fmla="*/ 4435863 w 4442718"/>
              <a:gd name="connsiteY561" fmla="*/ 897784 h 4825050"/>
              <a:gd name="connsiteX562" fmla="*/ 4435859 w 4442718"/>
              <a:gd name="connsiteY562" fmla="*/ 897781 h 4825050"/>
              <a:gd name="connsiteX563" fmla="*/ 4435861 w 4442718"/>
              <a:gd name="connsiteY563" fmla="*/ 897781 h 4825050"/>
              <a:gd name="connsiteX564" fmla="*/ 4435861 w 4442718"/>
              <a:gd name="connsiteY564" fmla="*/ 897782 h 4825050"/>
              <a:gd name="connsiteX565" fmla="*/ 4435861 w 4442718"/>
              <a:gd name="connsiteY565" fmla="*/ 897783 h 4825050"/>
              <a:gd name="connsiteX566" fmla="*/ 4435861 w 4442718"/>
              <a:gd name="connsiteY566" fmla="*/ 897783 h 4825050"/>
              <a:gd name="connsiteX567" fmla="*/ 4435858 w 4442718"/>
              <a:gd name="connsiteY567" fmla="*/ 897780 h 4825050"/>
              <a:gd name="connsiteX568" fmla="*/ 4435859 w 4442718"/>
              <a:gd name="connsiteY568" fmla="*/ 897780 h 4825050"/>
              <a:gd name="connsiteX569" fmla="*/ 4435859 w 4442718"/>
              <a:gd name="connsiteY569" fmla="*/ 897781 h 4825050"/>
              <a:gd name="connsiteX570" fmla="*/ 4435839 w 4442718"/>
              <a:gd name="connsiteY570" fmla="*/ 897761 h 4825050"/>
              <a:gd name="connsiteX571" fmla="*/ 4435841 w 4442718"/>
              <a:gd name="connsiteY571" fmla="*/ 897762 h 4825050"/>
              <a:gd name="connsiteX572" fmla="*/ 4435841 w 4442718"/>
              <a:gd name="connsiteY572" fmla="*/ 897761 h 4825050"/>
              <a:gd name="connsiteX573" fmla="*/ 4435842 w 4442718"/>
              <a:gd name="connsiteY573" fmla="*/ 897762 h 4825050"/>
              <a:gd name="connsiteX574" fmla="*/ 4435843 w 4442718"/>
              <a:gd name="connsiteY574" fmla="*/ 897764 h 4825050"/>
              <a:gd name="connsiteX575" fmla="*/ 4435845 w 4442718"/>
              <a:gd name="connsiteY575" fmla="*/ 897766 h 4825050"/>
              <a:gd name="connsiteX576" fmla="*/ 4435844 w 4442718"/>
              <a:gd name="connsiteY576" fmla="*/ 897766 h 4825050"/>
              <a:gd name="connsiteX577" fmla="*/ 4435845 w 4442718"/>
              <a:gd name="connsiteY577" fmla="*/ 897767 h 4825050"/>
              <a:gd name="connsiteX578" fmla="*/ 4435845 w 4442718"/>
              <a:gd name="connsiteY578" fmla="*/ 897766 h 4825050"/>
              <a:gd name="connsiteX579" fmla="*/ 4435846 w 4442718"/>
              <a:gd name="connsiteY579" fmla="*/ 897768 h 4825050"/>
              <a:gd name="connsiteX580" fmla="*/ 4435852 w 4442718"/>
              <a:gd name="connsiteY580" fmla="*/ 897773 h 4825050"/>
              <a:gd name="connsiteX581" fmla="*/ 4435853 w 4442718"/>
              <a:gd name="connsiteY581" fmla="*/ 897774 h 4825050"/>
              <a:gd name="connsiteX582" fmla="*/ 4435854 w 4442718"/>
              <a:gd name="connsiteY582" fmla="*/ 897775 h 4825050"/>
              <a:gd name="connsiteX583" fmla="*/ 4435855 w 4442718"/>
              <a:gd name="connsiteY583" fmla="*/ 897776 h 4825050"/>
              <a:gd name="connsiteX584" fmla="*/ 4435858 w 4442718"/>
              <a:gd name="connsiteY584" fmla="*/ 897780 h 4825050"/>
              <a:gd name="connsiteX585" fmla="*/ 4435838 w 4442718"/>
              <a:gd name="connsiteY585" fmla="*/ 897759 h 4825050"/>
              <a:gd name="connsiteX586" fmla="*/ 4435841 w 4442718"/>
              <a:gd name="connsiteY586" fmla="*/ 897761 h 4825050"/>
              <a:gd name="connsiteX587" fmla="*/ 4435839 w 4442718"/>
              <a:gd name="connsiteY587" fmla="*/ 897761 h 4825050"/>
              <a:gd name="connsiteX588" fmla="*/ 4435836 w 4442718"/>
              <a:gd name="connsiteY588" fmla="*/ 897758 h 4825050"/>
              <a:gd name="connsiteX589" fmla="*/ 4435838 w 4442718"/>
              <a:gd name="connsiteY589" fmla="*/ 897759 h 4825050"/>
              <a:gd name="connsiteX590" fmla="*/ 4435837 w 4442718"/>
              <a:gd name="connsiteY590" fmla="*/ 897758 h 4825050"/>
              <a:gd name="connsiteX591" fmla="*/ 4435834 w 4442718"/>
              <a:gd name="connsiteY591" fmla="*/ 897755 h 4825050"/>
              <a:gd name="connsiteX592" fmla="*/ 4435836 w 4442718"/>
              <a:gd name="connsiteY592" fmla="*/ 897758 h 4825050"/>
              <a:gd name="connsiteX593" fmla="*/ 4435834 w 4442718"/>
              <a:gd name="connsiteY593" fmla="*/ 897756 h 4825050"/>
              <a:gd name="connsiteX594" fmla="*/ 4435832 w 4442718"/>
              <a:gd name="connsiteY594" fmla="*/ 897755 h 4825050"/>
              <a:gd name="connsiteX595" fmla="*/ 4435833 w 4442718"/>
              <a:gd name="connsiteY595" fmla="*/ 897755 h 4825050"/>
              <a:gd name="connsiteX596" fmla="*/ 4435834 w 4442718"/>
              <a:gd name="connsiteY596" fmla="*/ 897756 h 4825050"/>
              <a:gd name="connsiteX597" fmla="*/ 4435837 w 4442718"/>
              <a:gd name="connsiteY597" fmla="*/ 897758 h 4825050"/>
              <a:gd name="connsiteX598" fmla="*/ 4435839 w 4442718"/>
              <a:gd name="connsiteY598" fmla="*/ 897761 h 4825050"/>
              <a:gd name="connsiteX599" fmla="*/ 4435826 w 4442718"/>
              <a:gd name="connsiteY599" fmla="*/ 897747 h 4825050"/>
              <a:gd name="connsiteX600" fmla="*/ 4435830 w 4442718"/>
              <a:gd name="connsiteY600" fmla="*/ 897751 h 4825050"/>
              <a:gd name="connsiteX601" fmla="*/ 4435827 w 4442718"/>
              <a:gd name="connsiteY601" fmla="*/ 897749 h 4825050"/>
              <a:gd name="connsiteX602" fmla="*/ 4435819 w 4442718"/>
              <a:gd name="connsiteY602" fmla="*/ 897742 h 4825050"/>
              <a:gd name="connsiteX603" fmla="*/ 4435827 w 4442718"/>
              <a:gd name="connsiteY603" fmla="*/ 897749 h 4825050"/>
              <a:gd name="connsiteX604" fmla="*/ 4435831 w 4442718"/>
              <a:gd name="connsiteY604" fmla="*/ 897753 h 4825050"/>
              <a:gd name="connsiteX605" fmla="*/ 4435832 w 4442718"/>
              <a:gd name="connsiteY605" fmla="*/ 897755 h 4825050"/>
              <a:gd name="connsiteX606" fmla="*/ 4435804 w 4442718"/>
              <a:gd name="connsiteY606" fmla="*/ 897725 h 4825050"/>
              <a:gd name="connsiteX607" fmla="*/ 4435826 w 4442718"/>
              <a:gd name="connsiteY607" fmla="*/ 897747 h 4825050"/>
              <a:gd name="connsiteX608" fmla="*/ 4435808 w 4442718"/>
              <a:gd name="connsiteY608" fmla="*/ 897730 h 4825050"/>
              <a:gd name="connsiteX609" fmla="*/ 4435799 w 4442718"/>
              <a:gd name="connsiteY609" fmla="*/ 897720 h 4825050"/>
              <a:gd name="connsiteX610" fmla="*/ 4435808 w 4442718"/>
              <a:gd name="connsiteY610" fmla="*/ 897730 h 4825050"/>
              <a:gd name="connsiteX611" fmla="*/ 4435819 w 4442718"/>
              <a:gd name="connsiteY611" fmla="*/ 897742 h 4825050"/>
              <a:gd name="connsiteX612" fmla="*/ 4435800 w 4442718"/>
              <a:gd name="connsiteY612" fmla="*/ 897722 h 4825050"/>
              <a:gd name="connsiteX613" fmla="*/ 4435787 w 4442718"/>
              <a:gd name="connsiteY613" fmla="*/ 897707 h 4825050"/>
              <a:gd name="connsiteX614" fmla="*/ 4435799 w 4442718"/>
              <a:gd name="connsiteY614" fmla="*/ 897720 h 4825050"/>
              <a:gd name="connsiteX615" fmla="*/ 4435787 w 4442718"/>
              <a:gd name="connsiteY615" fmla="*/ 897708 h 4825050"/>
              <a:gd name="connsiteX616" fmla="*/ 4435778 w 4442718"/>
              <a:gd name="connsiteY616" fmla="*/ 897700 h 4825050"/>
              <a:gd name="connsiteX617" fmla="*/ 4435780 w 4442718"/>
              <a:gd name="connsiteY617" fmla="*/ 897701 h 4825050"/>
              <a:gd name="connsiteX618" fmla="*/ 4435779 w 4442718"/>
              <a:gd name="connsiteY618" fmla="*/ 897701 h 4825050"/>
              <a:gd name="connsiteX619" fmla="*/ 4435778 w 4442718"/>
              <a:gd name="connsiteY619" fmla="*/ 897700 h 4825050"/>
              <a:gd name="connsiteX620" fmla="*/ 4435779 w 4442718"/>
              <a:gd name="connsiteY620" fmla="*/ 897701 h 4825050"/>
              <a:gd name="connsiteX621" fmla="*/ 4435782 w 4442718"/>
              <a:gd name="connsiteY621" fmla="*/ 897703 h 4825050"/>
              <a:gd name="connsiteX622" fmla="*/ 4435783 w 4442718"/>
              <a:gd name="connsiteY622" fmla="*/ 897704 h 4825050"/>
              <a:gd name="connsiteX623" fmla="*/ 4435785 w 4442718"/>
              <a:gd name="connsiteY623" fmla="*/ 897706 h 4825050"/>
              <a:gd name="connsiteX624" fmla="*/ 4435787 w 4442718"/>
              <a:gd name="connsiteY624" fmla="*/ 897708 h 4825050"/>
              <a:gd name="connsiteX625" fmla="*/ 4435778 w 4442718"/>
              <a:gd name="connsiteY625" fmla="*/ 897699 h 4825050"/>
              <a:gd name="connsiteX626" fmla="*/ 4435778 w 4442718"/>
              <a:gd name="connsiteY626" fmla="*/ 897700 h 4825050"/>
              <a:gd name="connsiteX627" fmla="*/ 4435778 w 4442718"/>
              <a:gd name="connsiteY627" fmla="*/ 897700 h 4825050"/>
              <a:gd name="connsiteX628" fmla="*/ 4435732 w 4442718"/>
              <a:gd name="connsiteY628" fmla="*/ 897654 h 4825050"/>
              <a:gd name="connsiteX629" fmla="*/ 4435743 w 4442718"/>
              <a:gd name="connsiteY629" fmla="*/ 897665 h 4825050"/>
              <a:gd name="connsiteX630" fmla="*/ 4435734 w 4442718"/>
              <a:gd name="connsiteY630" fmla="*/ 897655 h 4825050"/>
              <a:gd name="connsiteX631" fmla="*/ 4435716 w 4442718"/>
              <a:gd name="connsiteY631" fmla="*/ 897636 h 4825050"/>
              <a:gd name="connsiteX632" fmla="*/ 4435718 w 4442718"/>
              <a:gd name="connsiteY632" fmla="*/ 897639 h 4825050"/>
              <a:gd name="connsiteX633" fmla="*/ 4435717 w 4442718"/>
              <a:gd name="connsiteY633" fmla="*/ 897638 h 4825050"/>
              <a:gd name="connsiteX634" fmla="*/ 4435668 w 4442718"/>
              <a:gd name="connsiteY634" fmla="*/ 897589 h 4825050"/>
              <a:gd name="connsiteX635" fmla="*/ 4435716 w 4442718"/>
              <a:gd name="connsiteY635" fmla="*/ 897636 h 4825050"/>
              <a:gd name="connsiteX636" fmla="*/ 4435701 w 4442718"/>
              <a:gd name="connsiteY636" fmla="*/ 897623 h 4825050"/>
              <a:gd name="connsiteX637" fmla="*/ 4435651 w 4442718"/>
              <a:gd name="connsiteY637" fmla="*/ 897573 h 4825050"/>
              <a:gd name="connsiteX638" fmla="*/ 4435668 w 4442718"/>
              <a:gd name="connsiteY638" fmla="*/ 897589 h 4825050"/>
              <a:gd name="connsiteX639" fmla="*/ 4435657 w 4442718"/>
              <a:gd name="connsiteY639" fmla="*/ 897579 h 4825050"/>
              <a:gd name="connsiteX640" fmla="*/ 4435649 w 4442718"/>
              <a:gd name="connsiteY640" fmla="*/ 897571 h 4825050"/>
              <a:gd name="connsiteX641" fmla="*/ 4435651 w 4442718"/>
              <a:gd name="connsiteY641" fmla="*/ 897573 h 4825050"/>
              <a:gd name="connsiteX642" fmla="*/ 4435649 w 4442718"/>
              <a:gd name="connsiteY642" fmla="*/ 897572 h 4825050"/>
              <a:gd name="connsiteX643" fmla="*/ 4435590 w 4442718"/>
              <a:gd name="connsiteY643" fmla="*/ 897513 h 4825050"/>
              <a:gd name="connsiteX644" fmla="*/ 4435593 w 4442718"/>
              <a:gd name="connsiteY644" fmla="*/ 897515 h 4825050"/>
              <a:gd name="connsiteX645" fmla="*/ 4435595 w 4442718"/>
              <a:gd name="connsiteY645" fmla="*/ 897517 h 4825050"/>
              <a:gd name="connsiteX646" fmla="*/ 4435604 w 4442718"/>
              <a:gd name="connsiteY646" fmla="*/ 897525 h 4825050"/>
              <a:gd name="connsiteX647" fmla="*/ 4435598 w 4442718"/>
              <a:gd name="connsiteY647" fmla="*/ 897521 h 4825050"/>
              <a:gd name="connsiteX648" fmla="*/ 4435617 w 4442718"/>
              <a:gd name="connsiteY648" fmla="*/ 897538 h 4825050"/>
              <a:gd name="connsiteX649" fmla="*/ 4435630 w 4442718"/>
              <a:gd name="connsiteY649" fmla="*/ 897551 h 4825050"/>
              <a:gd name="connsiteX650" fmla="*/ 4435633 w 4442718"/>
              <a:gd name="connsiteY650" fmla="*/ 897555 h 4825050"/>
              <a:gd name="connsiteX651" fmla="*/ 4435639 w 4442718"/>
              <a:gd name="connsiteY651" fmla="*/ 897562 h 4825050"/>
              <a:gd name="connsiteX652" fmla="*/ 4435646 w 4442718"/>
              <a:gd name="connsiteY652" fmla="*/ 897567 h 4825050"/>
              <a:gd name="connsiteX653" fmla="*/ 4435648 w 4442718"/>
              <a:gd name="connsiteY653" fmla="*/ 897571 h 4825050"/>
              <a:gd name="connsiteX654" fmla="*/ 4435649 w 4442718"/>
              <a:gd name="connsiteY654" fmla="*/ 897572 h 4825050"/>
              <a:gd name="connsiteX655" fmla="*/ 4435657 w 4442718"/>
              <a:gd name="connsiteY655" fmla="*/ 897579 h 4825050"/>
              <a:gd name="connsiteX656" fmla="*/ 4435701 w 4442718"/>
              <a:gd name="connsiteY656" fmla="*/ 897623 h 4825050"/>
              <a:gd name="connsiteX657" fmla="*/ 4435717 w 4442718"/>
              <a:gd name="connsiteY657" fmla="*/ 897638 h 4825050"/>
              <a:gd name="connsiteX658" fmla="*/ 4435726 w 4442718"/>
              <a:gd name="connsiteY658" fmla="*/ 897647 h 4825050"/>
              <a:gd name="connsiteX659" fmla="*/ 4435728 w 4442718"/>
              <a:gd name="connsiteY659" fmla="*/ 897649 h 4825050"/>
              <a:gd name="connsiteX660" fmla="*/ 4435729 w 4442718"/>
              <a:gd name="connsiteY660" fmla="*/ 897651 h 4825050"/>
              <a:gd name="connsiteX661" fmla="*/ 4435730 w 4442718"/>
              <a:gd name="connsiteY661" fmla="*/ 897652 h 4825050"/>
              <a:gd name="connsiteX662" fmla="*/ 4435730 w 4442718"/>
              <a:gd name="connsiteY662" fmla="*/ 897651 h 4825050"/>
              <a:gd name="connsiteX663" fmla="*/ 4435731 w 4442718"/>
              <a:gd name="connsiteY663" fmla="*/ 897653 h 4825050"/>
              <a:gd name="connsiteX664" fmla="*/ 4435734 w 4442718"/>
              <a:gd name="connsiteY664" fmla="*/ 897655 h 4825050"/>
              <a:gd name="connsiteX665" fmla="*/ 4435771 w 4442718"/>
              <a:gd name="connsiteY665" fmla="*/ 897693 h 4825050"/>
              <a:gd name="connsiteX666" fmla="*/ 4435776 w 4442718"/>
              <a:gd name="connsiteY666" fmla="*/ 897696 h 4825050"/>
              <a:gd name="connsiteX667" fmla="*/ 4435777 w 4442718"/>
              <a:gd name="connsiteY667" fmla="*/ 897697 h 4825050"/>
              <a:gd name="connsiteX668" fmla="*/ 4435778 w 4442718"/>
              <a:gd name="connsiteY668" fmla="*/ 897699 h 4825050"/>
              <a:gd name="connsiteX669" fmla="*/ 4435777 w 4442718"/>
              <a:gd name="connsiteY669" fmla="*/ 897699 h 4825050"/>
              <a:gd name="connsiteX670" fmla="*/ 4435583 w 4442718"/>
              <a:gd name="connsiteY670" fmla="*/ 897506 h 4825050"/>
              <a:gd name="connsiteX671" fmla="*/ 4435586 w 4442718"/>
              <a:gd name="connsiteY671" fmla="*/ 897509 h 4825050"/>
              <a:gd name="connsiteX672" fmla="*/ 4435590 w 4442718"/>
              <a:gd name="connsiteY672" fmla="*/ 897512 h 4825050"/>
              <a:gd name="connsiteX673" fmla="*/ 4435589 w 4442718"/>
              <a:gd name="connsiteY673" fmla="*/ 897512 h 4825050"/>
              <a:gd name="connsiteX674" fmla="*/ 4435573 w 4442718"/>
              <a:gd name="connsiteY674" fmla="*/ 897496 h 4825050"/>
              <a:gd name="connsiteX675" fmla="*/ 4435577 w 4442718"/>
              <a:gd name="connsiteY675" fmla="*/ 897499 h 4825050"/>
              <a:gd name="connsiteX676" fmla="*/ 4435573 w 4442718"/>
              <a:gd name="connsiteY676" fmla="*/ 897497 h 4825050"/>
              <a:gd name="connsiteX677" fmla="*/ 4435567 w 4442718"/>
              <a:gd name="connsiteY677" fmla="*/ 897491 h 4825050"/>
              <a:gd name="connsiteX678" fmla="*/ 4435569 w 4442718"/>
              <a:gd name="connsiteY678" fmla="*/ 897491 h 4825050"/>
              <a:gd name="connsiteX679" fmla="*/ 4435570 w 4442718"/>
              <a:gd name="connsiteY679" fmla="*/ 897492 h 4825050"/>
              <a:gd name="connsiteX680" fmla="*/ 4435570 w 4442718"/>
              <a:gd name="connsiteY680" fmla="*/ 897493 h 4825050"/>
              <a:gd name="connsiteX681" fmla="*/ 4435573 w 4442718"/>
              <a:gd name="connsiteY681" fmla="*/ 897497 h 4825050"/>
              <a:gd name="connsiteX682" fmla="*/ 4435578 w 4442718"/>
              <a:gd name="connsiteY682" fmla="*/ 897501 h 4825050"/>
              <a:gd name="connsiteX683" fmla="*/ 4435577 w 4442718"/>
              <a:gd name="connsiteY683" fmla="*/ 897499 h 4825050"/>
              <a:gd name="connsiteX684" fmla="*/ 4435579 w 4442718"/>
              <a:gd name="connsiteY684" fmla="*/ 897501 h 4825050"/>
              <a:gd name="connsiteX685" fmla="*/ 4435583 w 4442718"/>
              <a:gd name="connsiteY685" fmla="*/ 897506 h 4825050"/>
              <a:gd name="connsiteX686" fmla="*/ 4435582 w 4442718"/>
              <a:gd name="connsiteY686" fmla="*/ 897506 h 4825050"/>
              <a:gd name="connsiteX687" fmla="*/ 4435581 w 4442718"/>
              <a:gd name="connsiteY687" fmla="*/ 897504 h 4825050"/>
              <a:gd name="connsiteX688" fmla="*/ 4435549 w 4442718"/>
              <a:gd name="connsiteY688" fmla="*/ 897470 h 4825050"/>
              <a:gd name="connsiteX689" fmla="*/ 4435558 w 4442718"/>
              <a:gd name="connsiteY689" fmla="*/ 897480 h 4825050"/>
              <a:gd name="connsiteX690" fmla="*/ 4435550 w 4442718"/>
              <a:gd name="connsiteY690" fmla="*/ 897472 h 4825050"/>
              <a:gd name="connsiteX691" fmla="*/ 4435062 w 4442718"/>
              <a:gd name="connsiteY691" fmla="*/ 896984 h 4825050"/>
              <a:gd name="connsiteX692" fmla="*/ 4435466 w 4442718"/>
              <a:gd name="connsiteY692" fmla="*/ 897387 h 4825050"/>
              <a:gd name="connsiteX693" fmla="*/ 4435338 w 4442718"/>
              <a:gd name="connsiteY693" fmla="*/ 897262 h 4825050"/>
              <a:gd name="connsiteX694" fmla="*/ 4434919 w 4442718"/>
              <a:gd name="connsiteY694" fmla="*/ 896844 h 4825050"/>
              <a:gd name="connsiteX695" fmla="*/ 4435062 w 4442718"/>
              <a:gd name="connsiteY695" fmla="*/ 896984 h 4825050"/>
              <a:gd name="connsiteX696" fmla="*/ 4435010 w 4442718"/>
              <a:gd name="connsiteY696" fmla="*/ 896934 h 4825050"/>
              <a:gd name="connsiteX697" fmla="*/ 4434918 w 4442718"/>
              <a:gd name="connsiteY697" fmla="*/ 896841 h 4825050"/>
              <a:gd name="connsiteX698" fmla="*/ 4434919 w 4442718"/>
              <a:gd name="connsiteY698" fmla="*/ 896844 h 4825050"/>
              <a:gd name="connsiteX699" fmla="*/ 4434918 w 4442718"/>
              <a:gd name="connsiteY699" fmla="*/ 896844 h 4825050"/>
              <a:gd name="connsiteX700" fmla="*/ 4434893 w 4442718"/>
              <a:gd name="connsiteY700" fmla="*/ 896816 h 4825050"/>
              <a:gd name="connsiteX701" fmla="*/ 4434918 w 4442718"/>
              <a:gd name="connsiteY701" fmla="*/ 896841 h 4825050"/>
              <a:gd name="connsiteX702" fmla="*/ 4434905 w 4442718"/>
              <a:gd name="connsiteY702" fmla="*/ 896829 h 4825050"/>
              <a:gd name="connsiteX703" fmla="*/ 4434883 w 4442718"/>
              <a:gd name="connsiteY703" fmla="*/ 896811 h 4825050"/>
              <a:gd name="connsiteX704" fmla="*/ 4434905 w 4442718"/>
              <a:gd name="connsiteY704" fmla="*/ 896829 h 4825050"/>
              <a:gd name="connsiteX705" fmla="*/ 4434918 w 4442718"/>
              <a:gd name="connsiteY705" fmla="*/ 896844 h 4825050"/>
              <a:gd name="connsiteX706" fmla="*/ 4435010 w 4442718"/>
              <a:gd name="connsiteY706" fmla="*/ 896934 h 4825050"/>
              <a:gd name="connsiteX707" fmla="*/ 4435338 w 4442718"/>
              <a:gd name="connsiteY707" fmla="*/ 897262 h 4825050"/>
              <a:gd name="connsiteX708" fmla="*/ 4435542 w 4442718"/>
              <a:gd name="connsiteY708" fmla="*/ 897464 h 4825050"/>
              <a:gd name="connsiteX709" fmla="*/ 4435466 w 4442718"/>
              <a:gd name="connsiteY709" fmla="*/ 897387 h 4825050"/>
              <a:gd name="connsiteX710" fmla="*/ 4435547 w 4442718"/>
              <a:gd name="connsiteY710" fmla="*/ 897469 h 4825050"/>
              <a:gd name="connsiteX711" fmla="*/ 4435548 w 4442718"/>
              <a:gd name="connsiteY711" fmla="*/ 897470 h 4825050"/>
              <a:gd name="connsiteX712" fmla="*/ 4435550 w 4442718"/>
              <a:gd name="connsiteY712" fmla="*/ 897472 h 4825050"/>
              <a:gd name="connsiteX713" fmla="*/ 4435558 w 4442718"/>
              <a:gd name="connsiteY713" fmla="*/ 897481 h 4825050"/>
              <a:gd name="connsiteX714" fmla="*/ 4435558 w 4442718"/>
              <a:gd name="connsiteY714" fmla="*/ 897480 h 4825050"/>
              <a:gd name="connsiteX715" fmla="*/ 4435562 w 4442718"/>
              <a:gd name="connsiteY715" fmla="*/ 897484 h 4825050"/>
              <a:gd name="connsiteX716" fmla="*/ 4435567 w 4442718"/>
              <a:gd name="connsiteY716" fmla="*/ 897490 h 4825050"/>
              <a:gd name="connsiteX717" fmla="*/ 4434864 w 4442718"/>
              <a:gd name="connsiteY717" fmla="*/ 896788 h 4825050"/>
              <a:gd name="connsiteX718" fmla="*/ 4434893 w 4442718"/>
              <a:gd name="connsiteY718" fmla="*/ 896816 h 4825050"/>
              <a:gd name="connsiteX719" fmla="*/ 4434883 w 4442718"/>
              <a:gd name="connsiteY719" fmla="*/ 896809 h 4825050"/>
              <a:gd name="connsiteX720" fmla="*/ 4434881 w 4442718"/>
              <a:gd name="connsiteY720" fmla="*/ 896805 h 4825050"/>
              <a:gd name="connsiteX721" fmla="*/ 4434864 w 4442718"/>
              <a:gd name="connsiteY721" fmla="*/ 896789 h 4825050"/>
              <a:gd name="connsiteX722" fmla="*/ 4434827 w 4442718"/>
              <a:gd name="connsiteY722" fmla="*/ 896750 h 4825050"/>
              <a:gd name="connsiteX723" fmla="*/ 4434843 w 4442718"/>
              <a:gd name="connsiteY723" fmla="*/ 896766 h 4825050"/>
              <a:gd name="connsiteX724" fmla="*/ 4434842 w 4442718"/>
              <a:gd name="connsiteY724" fmla="*/ 896766 h 4825050"/>
              <a:gd name="connsiteX725" fmla="*/ 4434804 w 4442718"/>
              <a:gd name="connsiteY725" fmla="*/ 896727 h 4825050"/>
              <a:gd name="connsiteX726" fmla="*/ 4434825 w 4442718"/>
              <a:gd name="connsiteY726" fmla="*/ 896748 h 4825050"/>
              <a:gd name="connsiteX727" fmla="*/ 4434819 w 4442718"/>
              <a:gd name="connsiteY727" fmla="*/ 896744 h 4825050"/>
              <a:gd name="connsiteX728" fmla="*/ 4434777 w 4442718"/>
              <a:gd name="connsiteY728" fmla="*/ 896700 h 4825050"/>
              <a:gd name="connsiteX729" fmla="*/ 4434804 w 4442718"/>
              <a:gd name="connsiteY729" fmla="*/ 896727 h 4825050"/>
              <a:gd name="connsiteX730" fmla="*/ 4434779 w 4442718"/>
              <a:gd name="connsiteY730" fmla="*/ 896704 h 4825050"/>
              <a:gd name="connsiteX731" fmla="*/ 4434757 w 4442718"/>
              <a:gd name="connsiteY731" fmla="*/ 896680 h 4825050"/>
              <a:gd name="connsiteX732" fmla="*/ 4434777 w 4442718"/>
              <a:gd name="connsiteY732" fmla="*/ 896700 h 4825050"/>
              <a:gd name="connsiteX733" fmla="*/ 4434768 w 4442718"/>
              <a:gd name="connsiteY733" fmla="*/ 896692 h 4825050"/>
              <a:gd name="connsiteX734" fmla="*/ 4434678 w 4442718"/>
              <a:gd name="connsiteY734" fmla="*/ 896602 h 4825050"/>
              <a:gd name="connsiteX735" fmla="*/ 4434688 w 4442718"/>
              <a:gd name="connsiteY735" fmla="*/ 896612 h 4825050"/>
              <a:gd name="connsiteX736" fmla="*/ 4434682 w 4442718"/>
              <a:gd name="connsiteY736" fmla="*/ 896607 h 4825050"/>
              <a:gd name="connsiteX737" fmla="*/ 4434674 w 4442718"/>
              <a:gd name="connsiteY737" fmla="*/ 896602 h 4825050"/>
              <a:gd name="connsiteX738" fmla="*/ 4434676 w 4442718"/>
              <a:gd name="connsiteY738" fmla="*/ 896602 h 4825050"/>
              <a:gd name="connsiteX739" fmla="*/ 4434682 w 4442718"/>
              <a:gd name="connsiteY739" fmla="*/ 896607 h 4825050"/>
              <a:gd name="connsiteX740" fmla="*/ 4434733 w 4442718"/>
              <a:gd name="connsiteY740" fmla="*/ 896657 h 4825050"/>
              <a:gd name="connsiteX741" fmla="*/ 4434688 w 4442718"/>
              <a:gd name="connsiteY741" fmla="*/ 896612 h 4825050"/>
              <a:gd name="connsiteX742" fmla="*/ 4434737 w 4442718"/>
              <a:gd name="connsiteY742" fmla="*/ 896661 h 4825050"/>
              <a:gd name="connsiteX743" fmla="*/ 4434742 w 4442718"/>
              <a:gd name="connsiteY743" fmla="*/ 896667 h 4825050"/>
              <a:gd name="connsiteX744" fmla="*/ 4434743 w 4442718"/>
              <a:gd name="connsiteY744" fmla="*/ 896667 h 4825050"/>
              <a:gd name="connsiteX745" fmla="*/ 4434744 w 4442718"/>
              <a:gd name="connsiteY745" fmla="*/ 896667 h 4825050"/>
              <a:gd name="connsiteX746" fmla="*/ 4434745 w 4442718"/>
              <a:gd name="connsiteY746" fmla="*/ 896668 h 4825050"/>
              <a:gd name="connsiteX747" fmla="*/ 4434746 w 4442718"/>
              <a:gd name="connsiteY747" fmla="*/ 896670 h 4825050"/>
              <a:gd name="connsiteX748" fmla="*/ 4434747 w 4442718"/>
              <a:gd name="connsiteY748" fmla="*/ 896671 h 4825050"/>
              <a:gd name="connsiteX749" fmla="*/ 4434748 w 4442718"/>
              <a:gd name="connsiteY749" fmla="*/ 896672 h 4825050"/>
              <a:gd name="connsiteX750" fmla="*/ 4434768 w 4442718"/>
              <a:gd name="connsiteY750" fmla="*/ 896692 h 4825050"/>
              <a:gd name="connsiteX751" fmla="*/ 4434779 w 4442718"/>
              <a:gd name="connsiteY751" fmla="*/ 896704 h 4825050"/>
              <a:gd name="connsiteX752" fmla="*/ 4434819 w 4442718"/>
              <a:gd name="connsiteY752" fmla="*/ 896744 h 4825050"/>
              <a:gd name="connsiteX753" fmla="*/ 4434826 w 4442718"/>
              <a:gd name="connsiteY753" fmla="*/ 896750 h 4825050"/>
              <a:gd name="connsiteX754" fmla="*/ 4434842 w 4442718"/>
              <a:gd name="connsiteY754" fmla="*/ 896766 h 4825050"/>
              <a:gd name="connsiteX755" fmla="*/ 4434854 w 4442718"/>
              <a:gd name="connsiteY755" fmla="*/ 896778 h 4825050"/>
              <a:gd name="connsiteX756" fmla="*/ 4434843 w 4442718"/>
              <a:gd name="connsiteY756" fmla="*/ 896766 h 4825050"/>
              <a:gd name="connsiteX757" fmla="*/ 4434863 w 4442718"/>
              <a:gd name="connsiteY757" fmla="*/ 896787 h 4825050"/>
              <a:gd name="connsiteX758" fmla="*/ 4434864 w 4442718"/>
              <a:gd name="connsiteY758" fmla="*/ 896789 h 4825050"/>
              <a:gd name="connsiteX759" fmla="*/ 4434639 w 4442718"/>
              <a:gd name="connsiteY759" fmla="*/ 896562 h 4825050"/>
              <a:gd name="connsiteX760" fmla="*/ 4434671 w 4442718"/>
              <a:gd name="connsiteY760" fmla="*/ 896594 h 4825050"/>
              <a:gd name="connsiteX761" fmla="*/ 4434674 w 4442718"/>
              <a:gd name="connsiteY761" fmla="*/ 896599 h 4825050"/>
              <a:gd name="connsiteX762" fmla="*/ 4434674 w 4442718"/>
              <a:gd name="connsiteY762" fmla="*/ 896602 h 4825050"/>
              <a:gd name="connsiteX763" fmla="*/ 4434648 w 4442718"/>
              <a:gd name="connsiteY763" fmla="*/ 896573 h 4825050"/>
              <a:gd name="connsiteX764" fmla="*/ 4434657 w 4442718"/>
              <a:gd name="connsiteY764" fmla="*/ 896582 h 4825050"/>
              <a:gd name="connsiteX765" fmla="*/ 4434631 w 4442718"/>
              <a:gd name="connsiteY765" fmla="*/ 896553 h 4825050"/>
              <a:gd name="connsiteX766" fmla="*/ 4434639 w 4442718"/>
              <a:gd name="connsiteY766" fmla="*/ 896562 h 4825050"/>
              <a:gd name="connsiteX767" fmla="*/ 4434635 w 4442718"/>
              <a:gd name="connsiteY767" fmla="*/ 896562 h 4825050"/>
              <a:gd name="connsiteX768" fmla="*/ 4434635 w 4442718"/>
              <a:gd name="connsiteY768" fmla="*/ 896562 h 4825050"/>
              <a:gd name="connsiteX769" fmla="*/ 4434634 w 4442718"/>
              <a:gd name="connsiteY769" fmla="*/ 896559 h 4825050"/>
              <a:gd name="connsiteX770" fmla="*/ 4434633 w 4442718"/>
              <a:gd name="connsiteY770" fmla="*/ 896558 h 4825050"/>
              <a:gd name="connsiteX771" fmla="*/ 4434632 w 4442718"/>
              <a:gd name="connsiteY771" fmla="*/ 896556 h 4825050"/>
              <a:gd name="connsiteX772" fmla="*/ 4434625 w 4442718"/>
              <a:gd name="connsiteY772" fmla="*/ 896550 h 4825050"/>
              <a:gd name="connsiteX773" fmla="*/ 4434631 w 4442718"/>
              <a:gd name="connsiteY773" fmla="*/ 896553 h 4825050"/>
              <a:gd name="connsiteX774" fmla="*/ 4434631 w 4442718"/>
              <a:gd name="connsiteY774" fmla="*/ 896555 h 4825050"/>
              <a:gd name="connsiteX775" fmla="*/ 4434615 w 4442718"/>
              <a:gd name="connsiteY775" fmla="*/ 896538 h 4825050"/>
              <a:gd name="connsiteX776" fmla="*/ 4434631 w 4442718"/>
              <a:gd name="connsiteY776" fmla="*/ 896553 h 4825050"/>
              <a:gd name="connsiteX777" fmla="*/ 4434622 w 4442718"/>
              <a:gd name="connsiteY777" fmla="*/ 896547 h 4825050"/>
              <a:gd name="connsiteX778" fmla="*/ 4434620 w 4442718"/>
              <a:gd name="connsiteY778" fmla="*/ 896545 h 4825050"/>
              <a:gd name="connsiteX779" fmla="*/ 4434618 w 4442718"/>
              <a:gd name="connsiteY779" fmla="*/ 896542 h 4825050"/>
              <a:gd name="connsiteX780" fmla="*/ 4434618 w 4442718"/>
              <a:gd name="connsiteY780" fmla="*/ 896543 h 4825050"/>
              <a:gd name="connsiteX781" fmla="*/ 4434617 w 4442718"/>
              <a:gd name="connsiteY781" fmla="*/ 896542 h 4825050"/>
              <a:gd name="connsiteX782" fmla="*/ 4434606 w 4442718"/>
              <a:gd name="connsiteY782" fmla="*/ 896529 h 4825050"/>
              <a:gd name="connsiteX783" fmla="*/ 4434614 w 4442718"/>
              <a:gd name="connsiteY783" fmla="*/ 896537 h 4825050"/>
              <a:gd name="connsiteX784" fmla="*/ 4434613 w 4442718"/>
              <a:gd name="connsiteY784" fmla="*/ 896537 h 4825050"/>
              <a:gd name="connsiteX785" fmla="*/ 4434612 w 4442718"/>
              <a:gd name="connsiteY785" fmla="*/ 896537 h 4825050"/>
              <a:gd name="connsiteX786" fmla="*/ 4434611 w 4442718"/>
              <a:gd name="connsiteY786" fmla="*/ 896537 h 4825050"/>
              <a:gd name="connsiteX787" fmla="*/ 4434608 w 4442718"/>
              <a:gd name="connsiteY787" fmla="*/ 896532 h 4825050"/>
              <a:gd name="connsiteX788" fmla="*/ 4434608 w 4442718"/>
              <a:gd name="connsiteY788" fmla="*/ 896532 h 4825050"/>
              <a:gd name="connsiteX789" fmla="*/ 4434608 w 4442718"/>
              <a:gd name="connsiteY789" fmla="*/ 896532 h 4825050"/>
              <a:gd name="connsiteX790" fmla="*/ 4434603 w 4442718"/>
              <a:gd name="connsiteY790" fmla="*/ 896529 h 4825050"/>
              <a:gd name="connsiteX791" fmla="*/ 4434604 w 4442718"/>
              <a:gd name="connsiteY791" fmla="*/ 896529 h 4825050"/>
              <a:gd name="connsiteX792" fmla="*/ 4434605 w 4442718"/>
              <a:gd name="connsiteY792" fmla="*/ 896529 h 4825050"/>
              <a:gd name="connsiteX793" fmla="*/ 4434608 w 4442718"/>
              <a:gd name="connsiteY793" fmla="*/ 896532 h 4825050"/>
              <a:gd name="connsiteX794" fmla="*/ 4434608 w 4442718"/>
              <a:gd name="connsiteY794" fmla="*/ 896532 h 4825050"/>
              <a:gd name="connsiteX795" fmla="*/ 4434599 w 4442718"/>
              <a:gd name="connsiteY795" fmla="*/ 896523 h 4825050"/>
              <a:gd name="connsiteX796" fmla="*/ 4434602 w 4442718"/>
              <a:gd name="connsiteY796" fmla="*/ 896526 h 4825050"/>
              <a:gd name="connsiteX797" fmla="*/ 4434603 w 4442718"/>
              <a:gd name="connsiteY797" fmla="*/ 896529 h 4825050"/>
              <a:gd name="connsiteX798" fmla="*/ 4434597 w 4442718"/>
              <a:gd name="connsiteY798" fmla="*/ 896521 h 4825050"/>
              <a:gd name="connsiteX799" fmla="*/ 4434598 w 4442718"/>
              <a:gd name="connsiteY799" fmla="*/ 896521 h 4825050"/>
              <a:gd name="connsiteX800" fmla="*/ 4434599 w 4442718"/>
              <a:gd name="connsiteY800" fmla="*/ 896523 h 4825050"/>
              <a:gd name="connsiteX801" fmla="*/ 4434587 w 4442718"/>
              <a:gd name="connsiteY801" fmla="*/ 896512 h 4825050"/>
              <a:gd name="connsiteX802" fmla="*/ 4434589 w 4442718"/>
              <a:gd name="connsiteY802" fmla="*/ 896512 h 4825050"/>
              <a:gd name="connsiteX803" fmla="*/ 4434595 w 4442718"/>
              <a:gd name="connsiteY803" fmla="*/ 896521 h 4825050"/>
              <a:gd name="connsiteX804" fmla="*/ 4434585 w 4442718"/>
              <a:gd name="connsiteY804" fmla="*/ 896510 h 4825050"/>
              <a:gd name="connsiteX805" fmla="*/ 4434586 w 4442718"/>
              <a:gd name="connsiteY805" fmla="*/ 896510 h 4825050"/>
              <a:gd name="connsiteX806" fmla="*/ 4434587 w 4442718"/>
              <a:gd name="connsiteY806" fmla="*/ 896512 h 4825050"/>
              <a:gd name="connsiteX807" fmla="*/ 4434565 w 4442718"/>
              <a:gd name="connsiteY807" fmla="*/ 896488 h 4825050"/>
              <a:gd name="connsiteX808" fmla="*/ 4434567 w 4442718"/>
              <a:gd name="connsiteY808" fmla="*/ 896490 h 4825050"/>
              <a:gd name="connsiteX809" fmla="*/ 4434569 w 4442718"/>
              <a:gd name="connsiteY809" fmla="*/ 896493 h 4825050"/>
              <a:gd name="connsiteX810" fmla="*/ 4434583 w 4442718"/>
              <a:gd name="connsiteY810" fmla="*/ 896506 h 4825050"/>
              <a:gd name="connsiteX811" fmla="*/ 4434571 w 4442718"/>
              <a:gd name="connsiteY811" fmla="*/ 896497 h 4825050"/>
              <a:gd name="connsiteX812" fmla="*/ 4434566 w 4442718"/>
              <a:gd name="connsiteY812" fmla="*/ 896490 h 4825050"/>
              <a:gd name="connsiteX813" fmla="*/ 4434560 w 4442718"/>
              <a:gd name="connsiteY813" fmla="*/ 896484 h 4825050"/>
              <a:gd name="connsiteX814" fmla="*/ 4434565 w 4442718"/>
              <a:gd name="connsiteY814" fmla="*/ 896488 h 4825050"/>
              <a:gd name="connsiteX815" fmla="*/ 4434560 w 4442718"/>
              <a:gd name="connsiteY815" fmla="*/ 896485 h 4825050"/>
              <a:gd name="connsiteX816" fmla="*/ 4434555 w 4442718"/>
              <a:gd name="connsiteY816" fmla="*/ 896480 h 4825050"/>
              <a:gd name="connsiteX817" fmla="*/ 4434558 w 4442718"/>
              <a:gd name="connsiteY817" fmla="*/ 896482 h 4825050"/>
              <a:gd name="connsiteX818" fmla="*/ 4434559 w 4442718"/>
              <a:gd name="connsiteY818" fmla="*/ 896484 h 4825050"/>
              <a:gd name="connsiteX819" fmla="*/ 4434548 w 4442718"/>
              <a:gd name="connsiteY819" fmla="*/ 896472 h 4825050"/>
              <a:gd name="connsiteX820" fmla="*/ 4434551 w 4442718"/>
              <a:gd name="connsiteY820" fmla="*/ 896473 h 4825050"/>
              <a:gd name="connsiteX821" fmla="*/ 4434552 w 4442718"/>
              <a:gd name="connsiteY821" fmla="*/ 896477 h 4825050"/>
              <a:gd name="connsiteX822" fmla="*/ 4434505 w 4442718"/>
              <a:gd name="connsiteY822" fmla="*/ 896430 h 4825050"/>
              <a:gd name="connsiteX823" fmla="*/ 4434548 w 4442718"/>
              <a:gd name="connsiteY823" fmla="*/ 896472 h 4825050"/>
              <a:gd name="connsiteX824" fmla="*/ 4434547 w 4442718"/>
              <a:gd name="connsiteY824" fmla="*/ 896472 h 4825050"/>
              <a:gd name="connsiteX825" fmla="*/ 4434545 w 4442718"/>
              <a:gd name="connsiteY825" fmla="*/ 896472 h 4825050"/>
              <a:gd name="connsiteX826" fmla="*/ 4434538 w 4442718"/>
              <a:gd name="connsiteY826" fmla="*/ 896464 h 4825050"/>
              <a:gd name="connsiteX827" fmla="*/ 4434362 w 4442718"/>
              <a:gd name="connsiteY827" fmla="*/ 896289 h 4825050"/>
              <a:gd name="connsiteX828" fmla="*/ 4434372 w 4442718"/>
              <a:gd name="connsiteY828" fmla="*/ 896298 h 4825050"/>
              <a:gd name="connsiteX829" fmla="*/ 4434538 w 4442718"/>
              <a:gd name="connsiteY829" fmla="*/ 896464 h 4825050"/>
              <a:gd name="connsiteX830" fmla="*/ 4434343 w 4442718"/>
              <a:gd name="connsiteY830" fmla="*/ 896267 h 4825050"/>
              <a:gd name="connsiteX831" fmla="*/ 4434505 w 4442718"/>
              <a:gd name="connsiteY831" fmla="*/ 896430 h 4825050"/>
              <a:gd name="connsiteX832" fmla="*/ 4434372 w 4442718"/>
              <a:gd name="connsiteY832" fmla="*/ 896298 h 4825050"/>
              <a:gd name="connsiteX833" fmla="*/ 4434362 w 4442718"/>
              <a:gd name="connsiteY833" fmla="*/ 896287 h 4825050"/>
              <a:gd name="connsiteX834" fmla="*/ 4434362 w 4442718"/>
              <a:gd name="connsiteY834" fmla="*/ 896289 h 4825050"/>
              <a:gd name="connsiteX835" fmla="*/ 4434361 w 4442718"/>
              <a:gd name="connsiteY835" fmla="*/ 896287 h 4825050"/>
              <a:gd name="connsiteX836" fmla="*/ 4434333 w 4442718"/>
              <a:gd name="connsiteY836" fmla="*/ 896256 h 4825050"/>
              <a:gd name="connsiteX837" fmla="*/ 4434334 w 4442718"/>
              <a:gd name="connsiteY837" fmla="*/ 896258 h 4825050"/>
              <a:gd name="connsiteX838" fmla="*/ 4434340 w 4442718"/>
              <a:gd name="connsiteY838" fmla="*/ 896264 h 4825050"/>
              <a:gd name="connsiteX839" fmla="*/ 4434340 w 4442718"/>
              <a:gd name="connsiteY839" fmla="*/ 896266 h 4825050"/>
              <a:gd name="connsiteX840" fmla="*/ 4434333 w 4442718"/>
              <a:gd name="connsiteY840" fmla="*/ 896258 h 4825050"/>
              <a:gd name="connsiteX841" fmla="*/ 4434331 w 4442718"/>
              <a:gd name="connsiteY841" fmla="*/ 896256 h 4825050"/>
              <a:gd name="connsiteX842" fmla="*/ 4434332 w 4442718"/>
              <a:gd name="connsiteY842" fmla="*/ 896256 h 4825050"/>
              <a:gd name="connsiteX843" fmla="*/ 4434333 w 4442718"/>
              <a:gd name="connsiteY843" fmla="*/ 896258 h 4825050"/>
              <a:gd name="connsiteX844" fmla="*/ 4434316 w 4442718"/>
              <a:gd name="connsiteY844" fmla="*/ 896239 h 4825050"/>
              <a:gd name="connsiteX845" fmla="*/ 4434324 w 4442718"/>
              <a:gd name="connsiteY845" fmla="*/ 896248 h 4825050"/>
              <a:gd name="connsiteX846" fmla="*/ 4434328 w 4442718"/>
              <a:gd name="connsiteY846" fmla="*/ 896252 h 4825050"/>
              <a:gd name="connsiteX847" fmla="*/ 4434316 w 4442718"/>
              <a:gd name="connsiteY847" fmla="*/ 896241 h 4825050"/>
              <a:gd name="connsiteX848" fmla="*/ 4434301 w 4442718"/>
              <a:gd name="connsiteY848" fmla="*/ 896227 h 4825050"/>
              <a:gd name="connsiteX849" fmla="*/ 4434302 w 4442718"/>
              <a:gd name="connsiteY849" fmla="*/ 896227 h 4825050"/>
              <a:gd name="connsiteX850" fmla="*/ 4434309 w 4442718"/>
              <a:gd name="connsiteY850" fmla="*/ 896234 h 4825050"/>
              <a:gd name="connsiteX851" fmla="*/ 4434312 w 4442718"/>
              <a:gd name="connsiteY851" fmla="*/ 896237 h 4825050"/>
              <a:gd name="connsiteX852" fmla="*/ 4434313 w 4442718"/>
              <a:gd name="connsiteY852" fmla="*/ 896238 h 4825050"/>
              <a:gd name="connsiteX853" fmla="*/ 4434313 w 4442718"/>
              <a:gd name="connsiteY853" fmla="*/ 896237 h 4825050"/>
              <a:gd name="connsiteX854" fmla="*/ 4434314 w 4442718"/>
              <a:gd name="connsiteY854" fmla="*/ 896238 h 4825050"/>
              <a:gd name="connsiteX855" fmla="*/ 4434315 w 4442718"/>
              <a:gd name="connsiteY855" fmla="*/ 896239 h 4825050"/>
              <a:gd name="connsiteX856" fmla="*/ 4434316 w 4442718"/>
              <a:gd name="connsiteY856" fmla="*/ 896241 h 4825050"/>
              <a:gd name="connsiteX857" fmla="*/ 4434278 w 4442718"/>
              <a:gd name="connsiteY857" fmla="*/ 896202 h 4825050"/>
              <a:gd name="connsiteX858" fmla="*/ 4434280 w 4442718"/>
              <a:gd name="connsiteY858" fmla="*/ 896204 h 4825050"/>
              <a:gd name="connsiteX859" fmla="*/ 4434284 w 4442718"/>
              <a:gd name="connsiteY859" fmla="*/ 896207 h 4825050"/>
              <a:gd name="connsiteX860" fmla="*/ 4434296 w 4442718"/>
              <a:gd name="connsiteY860" fmla="*/ 896220 h 4825050"/>
              <a:gd name="connsiteX861" fmla="*/ 4434298 w 4442718"/>
              <a:gd name="connsiteY861" fmla="*/ 896222 h 4825050"/>
              <a:gd name="connsiteX862" fmla="*/ 4434301 w 4442718"/>
              <a:gd name="connsiteY862" fmla="*/ 896227 h 4825050"/>
              <a:gd name="connsiteX863" fmla="*/ 4434277 w 4442718"/>
              <a:gd name="connsiteY863" fmla="*/ 896199 h 4825050"/>
              <a:gd name="connsiteX864" fmla="*/ 4434279 w 4442718"/>
              <a:gd name="connsiteY864" fmla="*/ 896202 h 4825050"/>
              <a:gd name="connsiteX865" fmla="*/ 4434278 w 4442718"/>
              <a:gd name="connsiteY865" fmla="*/ 896202 h 4825050"/>
              <a:gd name="connsiteX866" fmla="*/ 4434260 w 4442718"/>
              <a:gd name="connsiteY866" fmla="*/ 896185 h 4825050"/>
              <a:gd name="connsiteX867" fmla="*/ 4434261 w 4442718"/>
              <a:gd name="connsiteY867" fmla="*/ 896185 h 4825050"/>
              <a:gd name="connsiteX868" fmla="*/ 4434262 w 4442718"/>
              <a:gd name="connsiteY868" fmla="*/ 896186 h 4825050"/>
              <a:gd name="connsiteX869" fmla="*/ 4434258 w 4442718"/>
              <a:gd name="connsiteY869" fmla="*/ 896183 h 4825050"/>
              <a:gd name="connsiteX870" fmla="*/ 4434259 w 4442718"/>
              <a:gd name="connsiteY870" fmla="*/ 896183 h 4825050"/>
              <a:gd name="connsiteX871" fmla="*/ 4434260 w 4442718"/>
              <a:gd name="connsiteY871" fmla="*/ 896185 h 4825050"/>
              <a:gd name="connsiteX872" fmla="*/ 4434242 w 4442718"/>
              <a:gd name="connsiteY872" fmla="*/ 896166 h 4825050"/>
              <a:gd name="connsiteX873" fmla="*/ 4434243 w 4442718"/>
              <a:gd name="connsiteY873" fmla="*/ 896166 h 4825050"/>
              <a:gd name="connsiteX874" fmla="*/ 4434245 w 4442718"/>
              <a:gd name="connsiteY874" fmla="*/ 896170 h 4825050"/>
              <a:gd name="connsiteX875" fmla="*/ 4434231 w 4442718"/>
              <a:gd name="connsiteY875" fmla="*/ 896155 h 4825050"/>
              <a:gd name="connsiteX876" fmla="*/ 4434239 w 4442718"/>
              <a:gd name="connsiteY876" fmla="*/ 896162 h 4825050"/>
              <a:gd name="connsiteX877" fmla="*/ 4434232 w 4442718"/>
              <a:gd name="connsiteY877" fmla="*/ 896157 h 4825050"/>
              <a:gd name="connsiteX878" fmla="*/ 4434214 w 4442718"/>
              <a:gd name="connsiteY878" fmla="*/ 896139 h 4825050"/>
              <a:gd name="connsiteX879" fmla="*/ 4434231 w 4442718"/>
              <a:gd name="connsiteY879" fmla="*/ 896155 h 4825050"/>
              <a:gd name="connsiteX880" fmla="*/ 4434231 w 4442718"/>
              <a:gd name="connsiteY880" fmla="*/ 896155 h 4825050"/>
              <a:gd name="connsiteX881" fmla="*/ 4434212 w 4442718"/>
              <a:gd name="connsiteY881" fmla="*/ 896137 h 4825050"/>
              <a:gd name="connsiteX882" fmla="*/ 4434213 w 4442718"/>
              <a:gd name="connsiteY882" fmla="*/ 896137 h 4825050"/>
              <a:gd name="connsiteX883" fmla="*/ 4434214 w 4442718"/>
              <a:gd name="connsiteY883" fmla="*/ 896139 h 4825050"/>
              <a:gd name="connsiteX884" fmla="*/ 4434213 w 4442718"/>
              <a:gd name="connsiteY884" fmla="*/ 896139 h 4825050"/>
              <a:gd name="connsiteX885" fmla="*/ 4434209 w 4442718"/>
              <a:gd name="connsiteY885" fmla="*/ 896134 h 4825050"/>
              <a:gd name="connsiteX886" fmla="*/ 4434212 w 4442718"/>
              <a:gd name="connsiteY886" fmla="*/ 896135 h 4825050"/>
              <a:gd name="connsiteX887" fmla="*/ 4434212 w 4442718"/>
              <a:gd name="connsiteY887" fmla="*/ 896137 h 4825050"/>
              <a:gd name="connsiteX888" fmla="*/ 4434211 w 4442718"/>
              <a:gd name="connsiteY888" fmla="*/ 896135 h 4825050"/>
              <a:gd name="connsiteX889" fmla="*/ 4434210 w 4442718"/>
              <a:gd name="connsiteY889" fmla="*/ 896135 h 4825050"/>
              <a:gd name="connsiteX890" fmla="*/ 4434206 w 4442718"/>
              <a:gd name="connsiteY890" fmla="*/ 896131 h 4825050"/>
              <a:gd name="connsiteX891" fmla="*/ 4434207 w 4442718"/>
              <a:gd name="connsiteY891" fmla="*/ 896134 h 4825050"/>
              <a:gd name="connsiteX892" fmla="*/ 4434206 w 4442718"/>
              <a:gd name="connsiteY892" fmla="*/ 896133 h 4825050"/>
              <a:gd name="connsiteX893" fmla="*/ 4434117 w 4442718"/>
              <a:gd name="connsiteY893" fmla="*/ 896044 h 4825050"/>
              <a:gd name="connsiteX894" fmla="*/ 4434206 w 4442718"/>
              <a:gd name="connsiteY894" fmla="*/ 896131 h 4825050"/>
              <a:gd name="connsiteX895" fmla="*/ 4434206 w 4442718"/>
              <a:gd name="connsiteY895" fmla="*/ 896131 h 4825050"/>
              <a:gd name="connsiteX896" fmla="*/ 4434111 w 4442718"/>
              <a:gd name="connsiteY896" fmla="*/ 896036 h 4825050"/>
              <a:gd name="connsiteX897" fmla="*/ 4434113 w 4442718"/>
              <a:gd name="connsiteY897" fmla="*/ 896036 h 4825050"/>
              <a:gd name="connsiteX898" fmla="*/ 4434114 w 4442718"/>
              <a:gd name="connsiteY898" fmla="*/ 896038 h 4825050"/>
              <a:gd name="connsiteX899" fmla="*/ 4434117 w 4442718"/>
              <a:gd name="connsiteY899" fmla="*/ 896044 h 4825050"/>
              <a:gd name="connsiteX900" fmla="*/ 4434101 w 4442718"/>
              <a:gd name="connsiteY900" fmla="*/ 896025 h 4825050"/>
              <a:gd name="connsiteX901" fmla="*/ 4434105 w 4442718"/>
              <a:gd name="connsiteY901" fmla="*/ 896030 h 4825050"/>
              <a:gd name="connsiteX902" fmla="*/ 4434104 w 4442718"/>
              <a:gd name="connsiteY902" fmla="*/ 896030 h 4825050"/>
              <a:gd name="connsiteX903" fmla="*/ 4434104 w 4442718"/>
              <a:gd name="connsiteY903" fmla="*/ 896029 h 4825050"/>
              <a:gd name="connsiteX904" fmla="*/ 4434099 w 4442718"/>
              <a:gd name="connsiteY904" fmla="*/ 896024 h 4825050"/>
              <a:gd name="connsiteX905" fmla="*/ 4434101 w 4442718"/>
              <a:gd name="connsiteY905" fmla="*/ 896025 h 4825050"/>
              <a:gd name="connsiteX906" fmla="*/ 4434102 w 4442718"/>
              <a:gd name="connsiteY906" fmla="*/ 896029 h 4825050"/>
              <a:gd name="connsiteX907" fmla="*/ 4434100 w 4442718"/>
              <a:gd name="connsiteY907" fmla="*/ 896025 h 4825050"/>
              <a:gd name="connsiteX908" fmla="*/ 4434092 w 4442718"/>
              <a:gd name="connsiteY908" fmla="*/ 896018 h 4825050"/>
              <a:gd name="connsiteX909" fmla="*/ 4434097 w 4442718"/>
              <a:gd name="connsiteY909" fmla="*/ 896022 h 4825050"/>
              <a:gd name="connsiteX910" fmla="*/ 4434099 w 4442718"/>
              <a:gd name="connsiteY910" fmla="*/ 896024 h 4825050"/>
              <a:gd name="connsiteX911" fmla="*/ 4434089 w 4442718"/>
              <a:gd name="connsiteY911" fmla="*/ 896014 h 4825050"/>
              <a:gd name="connsiteX912" fmla="*/ 4434090 w 4442718"/>
              <a:gd name="connsiteY912" fmla="*/ 896014 h 4825050"/>
              <a:gd name="connsiteX913" fmla="*/ 4434090 w 4442718"/>
              <a:gd name="connsiteY913" fmla="*/ 896014 h 4825050"/>
              <a:gd name="connsiteX914" fmla="*/ 4434090 w 4442718"/>
              <a:gd name="connsiteY914" fmla="*/ 896016 h 4825050"/>
              <a:gd name="connsiteX915" fmla="*/ 4434083 w 4442718"/>
              <a:gd name="connsiteY915" fmla="*/ 896007 h 4825050"/>
              <a:gd name="connsiteX916" fmla="*/ 4434085 w 4442718"/>
              <a:gd name="connsiteY916" fmla="*/ 896009 h 4825050"/>
              <a:gd name="connsiteX917" fmla="*/ 4434089 w 4442718"/>
              <a:gd name="connsiteY917" fmla="*/ 896014 h 4825050"/>
              <a:gd name="connsiteX918" fmla="*/ 4434083 w 4442718"/>
              <a:gd name="connsiteY918" fmla="*/ 896005 h 4825050"/>
              <a:gd name="connsiteX919" fmla="*/ 4434089 w 4442718"/>
              <a:gd name="connsiteY919" fmla="*/ 896012 h 4825050"/>
              <a:gd name="connsiteX920" fmla="*/ 4434085 w 4442718"/>
              <a:gd name="connsiteY920" fmla="*/ 896009 h 4825050"/>
              <a:gd name="connsiteX921" fmla="*/ 4434078 w 4442718"/>
              <a:gd name="connsiteY921" fmla="*/ 896003 h 4825050"/>
              <a:gd name="connsiteX922" fmla="*/ 4434081 w 4442718"/>
              <a:gd name="connsiteY922" fmla="*/ 896005 h 4825050"/>
              <a:gd name="connsiteX923" fmla="*/ 4434083 w 4442718"/>
              <a:gd name="connsiteY923" fmla="*/ 896005 h 4825050"/>
              <a:gd name="connsiteX924" fmla="*/ 4434083 w 4442718"/>
              <a:gd name="connsiteY924" fmla="*/ 896007 h 4825050"/>
              <a:gd name="connsiteX925" fmla="*/ 4434078 w 4442718"/>
              <a:gd name="connsiteY925" fmla="*/ 896005 h 4825050"/>
              <a:gd name="connsiteX926" fmla="*/ 4434080 w 4442718"/>
              <a:gd name="connsiteY926" fmla="*/ 896005 h 4825050"/>
              <a:gd name="connsiteX927" fmla="*/ 4434077 w 4442718"/>
              <a:gd name="connsiteY927" fmla="*/ 896003 h 4825050"/>
              <a:gd name="connsiteX928" fmla="*/ 4434078 w 4442718"/>
              <a:gd name="connsiteY928" fmla="*/ 896003 h 4825050"/>
              <a:gd name="connsiteX929" fmla="*/ 4434078 w 4442718"/>
              <a:gd name="connsiteY929" fmla="*/ 896005 h 4825050"/>
              <a:gd name="connsiteX930" fmla="*/ 4434075 w 4442718"/>
              <a:gd name="connsiteY930" fmla="*/ 896000 h 4825050"/>
              <a:gd name="connsiteX931" fmla="*/ 4434076 w 4442718"/>
              <a:gd name="connsiteY931" fmla="*/ 896000 h 4825050"/>
              <a:gd name="connsiteX932" fmla="*/ 4434077 w 4442718"/>
              <a:gd name="connsiteY932" fmla="*/ 896001 h 4825050"/>
              <a:gd name="connsiteX933" fmla="*/ 4434069 w 4442718"/>
              <a:gd name="connsiteY933" fmla="*/ 895994 h 4825050"/>
              <a:gd name="connsiteX934" fmla="*/ 4434070 w 4442718"/>
              <a:gd name="connsiteY934" fmla="*/ 895994 h 4825050"/>
              <a:gd name="connsiteX935" fmla="*/ 4434071 w 4442718"/>
              <a:gd name="connsiteY935" fmla="*/ 895997 h 4825050"/>
              <a:gd name="connsiteX936" fmla="*/ 4434058 w 4442718"/>
              <a:gd name="connsiteY936" fmla="*/ 895981 h 4825050"/>
              <a:gd name="connsiteX937" fmla="*/ 4434060 w 4442718"/>
              <a:gd name="connsiteY937" fmla="*/ 895985 h 4825050"/>
              <a:gd name="connsiteX938" fmla="*/ 4434059 w 4442718"/>
              <a:gd name="connsiteY938" fmla="*/ 895985 h 4825050"/>
              <a:gd name="connsiteX939" fmla="*/ 4434053 w 4442718"/>
              <a:gd name="connsiteY939" fmla="*/ 895979 h 4825050"/>
              <a:gd name="connsiteX940" fmla="*/ 4434054 w 4442718"/>
              <a:gd name="connsiteY940" fmla="*/ 895979 h 4825050"/>
              <a:gd name="connsiteX941" fmla="*/ 4434053 w 4442718"/>
              <a:gd name="connsiteY941" fmla="*/ 895979 h 4825050"/>
              <a:gd name="connsiteX942" fmla="*/ 4434047 w 4442718"/>
              <a:gd name="connsiteY942" fmla="*/ 895973 h 4825050"/>
              <a:gd name="connsiteX943" fmla="*/ 4434050 w 4442718"/>
              <a:gd name="connsiteY943" fmla="*/ 895973 h 4825050"/>
              <a:gd name="connsiteX944" fmla="*/ 4434051 w 4442718"/>
              <a:gd name="connsiteY944" fmla="*/ 895975 h 4825050"/>
              <a:gd name="connsiteX945" fmla="*/ 4434051 w 4442718"/>
              <a:gd name="connsiteY945" fmla="*/ 895977 h 4825050"/>
              <a:gd name="connsiteX946" fmla="*/ 4434053 w 4442718"/>
              <a:gd name="connsiteY946" fmla="*/ 895979 h 4825050"/>
              <a:gd name="connsiteX947" fmla="*/ 4434043 w 4442718"/>
              <a:gd name="connsiteY947" fmla="*/ 895968 h 4825050"/>
              <a:gd name="connsiteX948" fmla="*/ 4434047 w 4442718"/>
              <a:gd name="connsiteY948" fmla="*/ 895973 h 4825050"/>
              <a:gd name="connsiteX949" fmla="*/ 4434044 w 4442718"/>
              <a:gd name="connsiteY949" fmla="*/ 895970 h 4825050"/>
              <a:gd name="connsiteX950" fmla="*/ 4434038 w 4442718"/>
              <a:gd name="connsiteY950" fmla="*/ 895965 h 4825050"/>
              <a:gd name="connsiteX951" fmla="*/ 4434042 w 4442718"/>
              <a:gd name="connsiteY951" fmla="*/ 895967 h 4825050"/>
              <a:gd name="connsiteX952" fmla="*/ 4434042 w 4442718"/>
              <a:gd name="connsiteY952" fmla="*/ 895968 h 4825050"/>
              <a:gd name="connsiteX953" fmla="*/ 4434037 w 4442718"/>
              <a:gd name="connsiteY953" fmla="*/ 895962 h 4825050"/>
              <a:gd name="connsiteX954" fmla="*/ 4434038 w 4442718"/>
              <a:gd name="connsiteY954" fmla="*/ 895962 h 4825050"/>
              <a:gd name="connsiteX955" fmla="*/ 4434038 w 4442718"/>
              <a:gd name="connsiteY955" fmla="*/ 895964 h 4825050"/>
              <a:gd name="connsiteX956" fmla="*/ 4434038 w 4442718"/>
              <a:gd name="connsiteY956" fmla="*/ 895965 h 4825050"/>
              <a:gd name="connsiteX957" fmla="*/ 4434012 w 4442718"/>
              <a:gd name="connsiteY957" fmla="*/ 895936 h 4825050"/>
              <a:gd name="connsiteX958" fmla="*/ 4434027 w 4442718"/>
              <a:gd name="connsiteY958" fmla="*/ 895953 h 4825050"/>
              <a:gd name="connsiteX959" fmla="*/ 4434019 w 4442718"/>
              <a:gd name="connsiteY959" fmla="*/ 895944 h 4825050"/>
              <a:gd name="connsiteX960" fmla="*/ 4434012 w 4442718"/>
              <a:gd name="connsiteY960" fmla="*/ 895938 h 4825050"/>
              <a:gd name="connsiteX961" fmla="*/ 4434002 w 4442718"/>
              <a:gd name="connsiteY961" fmla="*/ 895927 h 4825050"/>
              <a:gd name="connsiteX962" fmla="*/ 4434007 w 4442718"/>
              <a:gd name="connsiteY962" fmla="*/ 895932 h 4825050"/>
              <a:gd name="connsiteX963" fmla="*/ 4434010 w 4442718"/>
              <a:gd name="connsiteY963" fmla="*/ 895936 h 4825050"/>
              <a:gd name="connsiteX964" fmla="*/ 4433996 w 4442718"/>
              <a:gd name="connsiteY964" fmla="*/ 895921 h 4825050"/>
              <a:gd name="connsiteX965" fmla="*/ 4433998 w 4442718"/>
              <a:gd name="connsiteY965" fmla="*/ 895923 h 4825050"/>
              <a:gd name="connsiteX966" fmla="*/ 4433997 w 4442718"/>
              <a:gd name="connsiteY966" fmla="*/ 895923 h 4825050"/>
              <a:gd name="connsiteX967" fmla="*/ 4433988 w 4442718"/>
              <a:gd name="connsiteY967" fmla="*/ 895914 h 4825050"/>
              <a:gd name="connsiteX968" fmla="*/ 4433993 w 4442718"/>
              <a:gd name="connsiteY968" fmla="*/ 895917 h 4825050"/>
              <a:gd name="connsiteX969" fmla="*/ 4433995 w 4442718"/>
              <a:gd name="connsiteY969" fmla="*/ 895920 h 4825050"/>
              <a:gd name="connsiteX970" fmla="*/ 4433987 w 4442718"/>
              <a:gd name="connsiteY970" fmla="*/ 895914 h 4825050"/>
              <a:gd name="connsiteX971" fmla="*/ 4433988 w 4442718"/>
              <a:gd name="connsiteY971" fmla="*/ 895914 h 4825050"/>
              <a:gd name="connsiteX972" fmla="*/ 4433988 w 4442718"/>
              <a:gd name="connsiteY972" fmla="*/ 895914 h 4825050"/>
              <a:gd name="connsiteX973" fmla="*/ 4433978 w 4442718"/>
              <a:gd name="connsiteY973" fmla="*/ 895903 h 4825050"/>
              <a:gd name="connsiteX974" fmla="*/ 4433979 w 4442718"/>
              <a:gd name="connsiteY974" fmla="*/ 895903 h 4825050"/>
              <a:gd name="connsiteX975" fmla="*/ 4433993 w 4442718"/>
              <a:gd name="connsiteY975" fmla="*/ 895917 h 4825050"/>
              <a:gd name="connsiteX976" fmla="*/ 4433988 w 4442718"/>
              <a:gd name="connsiteY976" fmla="*/ 895914 h 4825050"/>
              <a:gd name="connsiteX977" fmla="*/ 4433980 w 4442718"/>
              <a:gd name="connsiteY977" fmla="*/ 895905 h 4825050"/>
              <a:gd name="connsiteX978" fmla="*/ 4433979 w 4442718"/>
              <a:gd name="connsiteY978" fmla="*/ 895905 h 4825050"/>
              <a:gd name="connsiteX979" fmla="*/ 4433976 w 4442718"/>
              <a:gd name="connsiteY979" fmla="*/ 895901 h 4825050"/>
              <a:gd name="connsiteX980" fmla="*/ 4433978 w 4442718"/>
              <a:gd name="connsiteY980" fmla="*/ 895903 h 4825050"/>
              <a:gd name="connsiteX981" fmla="*/ 4433977 w 4442718"/>
              <a:gd name="connsiteY981" fmla="*/ 895902 h 4825050"/>
              <a:gd name="connsiteX982" fmla="*/ 4433970 w 4442718"/>
              <a:gd name="connsiteY982" fmla="*/ 895894 h 4825050"/>
              <a:gd name="connsiteX983" fmla="*/ 4433976 w 4442718"/>
              <a:gd name="connsiteY983" fmla="*/ 895901 h 4825050"/>
              <a:gd name="connsiteX984" fmla="*/ 4433975 w 4442718"/>
              <a:gd name="connsiteY984" fmla="*/ 895901 h 4825050"/>
              <a:gd name="connsiteX985" fmla="*/ 4433974 w 4442718"/>
              <a:gd name="connsiteY985" fmla="*/ 895900 h 4825050"/>
              <a:gd name="connsiteX986" fmla="*/ 4433973 w 4442718"/>
              <a:gd name="connsiteY986" fmla="*/ 895900 h 4825050"/>
              <a:gd name="connsiteX987" fmla="*/ 4433973 w 4442718"/>
              <a:gd name="connsiteY987" fmla="*/ 895899 h 4825050"/>
              <a:gd name="connsiteX988" fmla="*/ 4433948 w 4442718"/>
              <a:gd name="connsiteY988" fmla="*/ 895875 h 4825050"/>
              <a:gd name="connsiteX989" fmla="*/ 4433949 w 4442718"/>
              <a:gd name="connsiteY989" fmla="*/ 895875 h 4825050"/>
              <a:gd name="connsiteX990" fmla="*/ 4433950 w 4442718"/>
              <a:gd name="connsiteY990" fmla="*/ 895875 h 4825050"/>
              <a:gd name="connsiteX991" fmla="*/ 4433970 w 4442718"/>
              <a:gd name="connsiteY991" fmla="*/ 895894 h 4825050"/>
              <a:gd name="connsiteX992" fmla="*/ 4433970 w 4442718"/>
              <a:gd name="connsiteY992" fmla="*/ 895897 h 4825050"/>
              <a:gd name="connsiteX993" fmla="*/ 4433959 w 4442718"/>
              <a:gd name="connsiteY993" fmla="*/ 895885 h 4825050"/>
              <a:gd name="connsiteX994" fmla="*/ 4433954 w 4442718"/>
              <a:gd name="connsiteY994" fmla="*/ 895881 h 4825050"/>
              <a:gd name="connsiteX995" fmla="*/ 4433934 w 4442718"/>
              <a:gd name="connsiteY995" fmla="*/ 895860 h 4825050"/>
              <a:gd name="connsiteX996" fmla="*/ 4433943 w 4442718"/>
              <a:gd name="connsiteY996" fmla="*/ 895869 h 4825050"/>
              <a:gd name="connsiteX997" fmla="*/ 4433947 w 4442718"/>
              <a:gd name="connsiteY997" fmla="*/ 895875 h 4825050"/>
              <a:gd name="connsiteX998" fmla="*/ 4433921 w 4442718"/>
              <a:gd name="connsiteY998" fmla="*/ 895845 h 4825050"/>
              <a:gd name="connsiteX999" fmla="*/ 4433923 w 4442718"/>
              <a:gd name="connsiteY999" fmla="*/ 895849 h 4825050"/>
              <a:gd name="connsiteX1000" fmla="*/ 4433927 w 4442718"/>
              <a:gd name="connsiteY1000" fmla="*/ 895852 h 4825050"/>
              <a:gd name="connsiteX1001" fmla="*/ 4433922 w 4442718"/>
              <a:gd name="connsiteY1001" fmla="*/ 895849 h 4825050"/>
              <a:gd name="connsiteX1002" fmla="*/ 4433917 w 4442718"/>
              <a:gd name="connsiteY1002" fmla="*/ 895841 h 4825050"/>
              <a:gd name="connsiteX1003" fmla="*/ 4433918 w 4442718"/>
              <a:gd name="connsiteY1003" fmla="*/ 895841 h 4825050"/>
              <a:gd name="connsiteX1004" fmla="*/ 4433919 w 4442718"/>
              <a:gd name="connsiteY1004" fmla="*/ 895845 h 4825050"/>
              <a:gd name="connsiteX1005" fmla="*/ 4433918 w 4442718"/>
              <a:gd name="connsiteY1005" fmla="*/ 895845 h 4825050"/>
              <a:gd name="connsiteX1006" fmla="*/ 4433913 w 4442718"/>
              <a:gd name="connsiteY1006" fmla="*/ 895840 h 4825050"/>
              <a:gd name="connsiteX1007" fmla="*/ 4433914 w 4442718"/>
              <a:gd name="connsiteY1007" fmla="*/ 895840 h 4825050"/>
              <a:gd name="connsiteX1008" fmla="*/ 4433916 w 4442718"/>
              <a:gd name="connsiteY1008" fmla="*/ 895841 h 4825050"/>
              <a:gd name="connsiteX1009" fmla="*/ 4433913 w 4442718"/>
              <a:gd name="connsiteY1009" fmla="*/ 895837 h 4825050"/>
              <a:gd name="connsiteX1010" fmla="*/ 4433917 w 4442718"/>
              <a:gd name="connsiteY1010" fmla="*/ 895841 h 4825050"/>
              <a:gd name="connsiteX1011" fmla="*/ 4433914 w 4442718"/>
              <a:gd name="connsiteY1011" fmla="*/ 895840 h 4825050"/>
              <a:gd name="connsiteX1012" fmla="*/ 4433910 w 4442718"/>
              <a:gd name="connsiteY1012" fmla="*/ 895835 h 4825050"/>
              <a:gd name="connsiteX1013" fmla="*/ 4433910 w 4442718"/>
              <a:gd name="connsiteY1013" fmla="*/ 895835 h 4825050"/>
              <a:gd name="connsiteX1014" fmla="*/ 4433913 w 4442718"/>
              <a:gd name="connsiteY1014" fmla="*/ 895840 h 4825050"/>
              <a:gd name="connsiteX1015" fmla="*/ 4433904 w 4442718"/>
              <a:gd name="connsiteY1015" fmla="*/ 895828 h 4825050"/>
              <a:gd name="connsiteX1016" fmla="*/ 4433905 w 4442718"/>
              <a:gd name="connsiteY1016" fmla="*/ 895829 h 4825050"/>
              <a:gd name="connsiteX1017" fmla="*/ 4433904 w 4442718"/>
              <a:gd name="connsiteY1017" fmla="*/ 895829 h 4825050"/>
              <a:gd name="connsiteX1018" fmla="*/ 4433898 w 4442718"/>
              <a:gd name="connsiteY1018" fmla="*/ 895823 h 4825050"/>
              <a:gd name="connsiteX1019" fmla="*/ 4433900 w 4442718"/>
              <a:gd name="connsiteY1019" fmla="*/ 895825 h 4825050"/>
              <a:gd name="connsiteX1020" fmla="*/ 4433899 w 4442718"/>
              <a:gd name="connsiteY1020" fmla="*/ 895825 h 4825050"/>
              <a:gd name="connsiteX1021" fmla="*/ 4433894 w 4442718"/>
              <a:gd name="connsiteY1021" fmla="*/ 895819 h 4825050"/>
              <a:gd name="connsiteX1022" fmla="*/ 4433898 w 4442718"/>
              <a:gd name="connsiteY1022" fmla="*/ 895823 h 4825050"/>
              <a:gd name="connsiteX1023" fmla="*/ 4433897 w 4442718"/>
              <a:gd name="connsiteY1023" fmla="*/ 895823 h 4825050"/>
              <a:gd name="connsiteX1024" fmla="*/ 4433896 w 4442718"/>
              <a:gd name="connsiteY1024" fmla="*/ 895823 h 4825050"/>
              <a:gd name="connsiteX1025" fmla="*/ 4433892 w 4442718"/>
              <a:gd name="connsiteY1025" fmla="*/ 895817 h 4825050"/>
              <a:gd name="connsiteX1026" fmla="*/ 4433893 w 4442718"/>
              <a:gd name="connsiteY1026" fmla="*/ 895819 h 4825050"/>
              <a:gd name="connsiteX1027" fmla="*/ 4433896 w 4442718"/>
              <a:gd name="connsiteY1027" fmla="*/ 895823 h 4825050"/>
              <a:gd name="connsiteX1028" fmla="*/ 4433892 w 4442718"/>
              <a:gd name="connsiteY1028" fmla="*/ 895819 h 4825050"/>
              <a:gd name="connsiteX1029" fmla="*/ 4433889 w 4442718"/>
              <a:gd name="connsiteY1029" fmla="*/ 895814 h 4825050"/>
              <a:gd name="connsiteX1030" fmla="*/ 4433890 w 4442718"/>
              <a:gd name="connsiteY1030" fmla="*/ 895814 h 4825050"/>
              <a:gd name="connsiteX1031" fmla="*/ 4433890 w 4442718"/>
              <a:gd name="connsiteY1031" fmla="*/ 895816 h 4825050"/>
              <a:gd name="connsiteX1032" fmla="*/ 4433884 w 4442718"/>
              <a:gd name="connsiteY1032" fmla="*/ 895810 h 4825050"/>
              <a:gd name="connsiteX1033" fmla="*/ 4433885 w 4442718"/>
              <a:gd name="connsiteY1033" fmla="*/ 895810 h 4825050"/>
              <a:gd name="connsiteX1034" fmla="*/ 4433885 w 4442718"/>
              <a:gd name="connsiteY1034" fmla="*/ 895812 h 4825050"/>
              <a:gd name="connsiteX1035" fmla="*/ 4433860 w 4442718"/>
              <a:gd name="connsiteY1035" fmla="*/ 895786 h 4825050"/>
              <a:gd name="connsiteX1036" fmla="*/ 4433864 w 4442718"/>
              <a:gd name="connsiteY1036" fmla="*/ 895789 h 4825050"/>
              <a:gd name="connsiteX1037" fmla="*/ 4433869 w 4442718"/>
              <a:gd name="connsiteY1037" fmla="*/ 895795 h 4825050"/>
              <a:gd name="connsiteX1038" fmla="*/ 4433863 w 4442718"/>
              <a:gd name="connsiteY1038" fmla="*/ 895789 h 4825050"/>
              <a:gd name="connsiteX1039" fmla="*/ 4433526 w 4442718"/>
              <a:gd name="connsiteY1039" fmla="*/ 895451 h 4825050"/>
              <a:gd name="connsiteX1040" fmla="*/ 4433859 w 4442718"/>
              <a:gd name="connsiteY1040" fmla="*/ 895784 h 4825050"/>
              <a:gd name="connsiteX1041" fmla="*/ 4433860 w 4442718"/>
              <a:gd name="connsiteY1041" fmla="*/ 895786 h 4825050"/>
              <a:gd name="connsiteX1042" fmla="*/ 4347737 w 4442718"/>
              <a:gd name="connsiteY1042" fmla="*/ 895451 h 4825050"/>
              <a:gd name="connsiteX1043" fmla="*/ 4347737 w 4442718"/>
              <a:gd name="connsiteY1043" fmla="*/ 895451 h 4825050"/>
              <a:gd name="connsiteX1044" fmla="*/ 4353864 w 4442718"/>
              <a:gd name="connsiteY1044" fmla="*/ 895451 h 4825050"/>
              <a:gd name="connsiteX1045" fmla="*/ 4356328 w 4442718"/>
              <a:gd name="connsiteY1045" fmla="*/ 896682 h 4825050"/>
              <a:gd name="connsiteX1046" fmla="*/ 4356928 w 4442718"/>
              <a:gd name="connsiteY1046" fmla="*/ 896981 h 4825050"/>
              <a:gd name="connsiteX1047" fmla="*/ 4366119 w 4442718"/>
              <a:gd name="connsiteY1047" fmla="*/ 898511 h 4825050"/>
              <a:gd name="connsiteX1048" fmla="*/ 4381440 w 4442718"/>
              <a:gd name="connsiteY1048" fmla="*/ 904628 h 4825050"/>
              <a:gd name="connsiteX1049" fmla="*/ 4356928 w 4442718"/>
              <a:gd name="connsiteY1049" fmla="*/ 898511 h 4825050"/>
              <a:gd name="connsiteX1050" fmla="*/ 4356929 w 4442718"/>
              <a:gd name="connsiteY1050" fmla="*/ 898511 h 4825050"/>
              <a:gd name="connsiteX1051" fmla="*/ 4359992 w 4442718"/>
              <a:gd name="connsiteY1051" fmla="*/ 898511 h 4825050"/>
              <a:gd name="connsiteX1052" fmla="*/ 4357529 w 4442718"/>
              <a:gd name="connsiteY1052" fmla="*/ 897283 h 4825050"/>
              <a:gd name="connsiteX1053" fmla="*/ 4356928 w 4442718"/>
              <a:gd name="connsiteY1053" fmla="*/ 896982 h 4825050"/>
              <a:gd name="connsiteX1054" fmla="*/ 3669073 w 4442718"/>
              <a:gd name="connsiteY1054" fmla="*/ 893922 h 4825050"/>
              <a:gd name="connsiteX1055" fmla="*/ 3668766 w 4442718"/>
              <a:gd name="connsiteY1055" fmla="*/ 894840 h 4825050"/>
              <a:gd name="connsiteX1056" fmla="*/ 3667541 w 4442718"/>
              <a:gd name="connsiteY1056" fmla="*/ 898511 h 4825050"/>
              <a:gd name="connsiteX1057" fmla="*/ 3667541 w 4442718"/>
              <a:gd name="connsiteY1057" fmla="*/ 895451 h 4825050"/>
              <a:gd name="connsiteX1058" fmla="*/ 3669897 w 4442718"/>
              <a:gd name="connsiteY1058" fmla="*/ 891451 h 4825050"/>
              <a:gd name="connsiteX1059" fmla="*/ 3670605 w 4442718"/>
              <a:gd name="connsiteY1059" fmla="*/ 892392 h 4825050"/>
              <a:gd name="connsiteX1060" fmla="*/ 3669073 w 4442718"/>
              <a:gd name="connsiteY1060" fmla="*/ 893922 h 4825050"/>
              <a:gd name="connsiteX1061" fmla="*/ 3669154 w 4442718"/>
              <a:gd name="connsiteY1061" fmla="*/ 893676 h 4825050"/>
              <a:gd name="connsiteX1062" fmla="*/ 3670605 w 4442718"/>
              <a:gd name="connsiteY1062" fmla="*/ 889332 h 4825050"/>
              <a:gd name="connsiteX1063" fmla="*/ 3669897 w 4442718"/>
              <a:gd name="connsiteY1063" fmla="*/ 891451 h 4825050"/>
              <a:gd name="connsiteX1064" fmla="*/ 3669455 w 4442718"/>
              <a:gd name="connsiteY1064" fmla="*/ 890862 h 4825050"/>
              <a:gd name="connsiteX1065" fmla="*/ 3670605 w 4442718"/>
              <a:gd name="connsiteY1065" fmla="*/ 889332 h 4825050"/>
              <a:gd name="connsiteX1066" fmla="*/ 4165431 w 4442718"/>
              <a:gd name="connsiteY1066" fmla="*/ 888950 h 4825050"/>
              <a:gd name="connsiteX1067" fmla="*/ 4176156 w 4442718"/>
              <a:gd name="connsiteY1067" fmla="*/ 889332 h 4825050"/>
              <a:gd name="connsiteX1068" fmla="*/ 4133260 w 4442718"/>
              <a:gd name="connsiteY1068" fmla="*/ 910748 h 4825050"/>
              <a:gd name="connsiteX1069" fmla="*/ 4126797 w 4442718"/>
              <a:gd name="connsiteY1069" fmla="*/ 911612 h 4825050"/>
              <a:gd name="connsiteX1070" fmla="*/ 4126797 w 4442718"/>
              <a:gd name="connsiteY1070" fmla="*/ 911610 h 4825050"/>
              <a:gd name="connsiteX1071" fmla="*/ 4130197 w 4442718"/>
              <a:gd name="connsiteY1071" fmla="*/ 907686 h 4825050"/>
              <a:gd name="connsiteX1072" fmla="*/ 4117557 w 4442718"/>
              <a:gd name="connsiteY1072" fmla="*/ 914957 h 4825050"/>
              <a:gd name="connsiteX1073" fmla="*/ 4111812 w 4442718"/>
              <a:gd name="connsiteY1073" fmla="*/ 919930 h 4825050"/>
              <a:gd name="connsiteX1074" fmla="*/ 4096492 w 4442718"/>
              <a:gd name="connsiteY1074" fmla="*/ 929108 h 4825050"/>
              <a:gd name="connsiteX1075" fmla="*/ 4145516 w 4442718"/>
              <a:gd name="connsiteY1075" fmla="*/ 895451 h 4825050"/>
              <a:gd name="connsiteX1076" fmla="*/ 4165431 w 4442718"/>
              <a:gd name="connsiteY1076" fmla="*/ 888950 h 4825050"/>
              <a:gd name="connsiteX1077" fmla="*/ 4378375 w 4442718"/>
              <a:gd name="connsiteY1077" fmla="*/ 886271 h 4825050"/>
              <a:gd name="connsiteX1078" fmla="*/ 4395607 w 4442718"/>
              <a:gd name="connsiteY1078" fmla="*/ 890096 h 4825050"/>
              <a:gd name="connsiteX1079" fmla="*/ 4409015 w 4442718"/>
              <a:gd name="connsiteY1079" fmla="*/ 895451 h 4825050"/>
              <a:gd name="connsiteX1080" fmla="*/ 4396759 w 4442718"/>
              <a:gd name="connsiteY1080" fmla="*/ 895451 h 4825050"/>
              <a:gd name="connsiteX1081" fmla="*/ 4396760 w 4442718"/>
              <a:gd name="connsiteY1081" fmla="*/ 895451 h 4825050"/>
              <a:gd name="connsiteX1082" fmla="*/ 4399822 w 4442718"/>
              <a:gd name="connsiteY1082" fmla="*/ 895451 h 4825050"/>
              <a:gd name="connsiteX1083" fmla="*/ 4389099 w 4442718"/>
              <a:gd name="connsiteY1083" fmla="*/ 889715 h 4825050"/>
              <a:gd name="connsiteX1084" fmla="*/ 4378375 w 4442718"/>
              <a:gd name="connsiteY1084" fmla="*/ 886271 h 4825050"/>
              <a:gd name="connsiteX1085" fmla="*/ 3119095 w 4442718"/>
              <a:gd name="connsiteY1085" fmla="*/ 884360 h 4825050"/>
              <a:gd name="connsiteX1086" fmla="*/ 3119095 w 4442718"/>
              <a:gd name="connsiteY1086" fmla="*/ 886271 h 4825050"/>
              <a:gd name="connsiteX1087" fmla="*/ 3115647 w 4442718"/>
              <a:gd name="connsiteY1087" fmla="*/ 890097 h 4825050"/>
              <a:gd name="connsiteX1088" fmla="*/ 3109903 w 4442718"/>
              <a:gd name="connsiteY1088" fmla="*/ 898511 h 4825050"/>
              <a:gd name="connsiteX1089" fmla="*/ 3112967 w 4442718"/>
              <a:gd name="connsiteY1089" fmla="*/ 892392 h 4825050"/>
              <a:gd name="connsiteX1090" fmla="*/ 3109902 w 4442718"/>
              <a:gd name="connsiteY1090" fmla="*/ 892392 h 4825050"/>
              <a:gd name="connsiteX1091" fmla="*/ 3112967 w 4442718"/>
              <a:gd name="connsiteY1091" fmla="*/ 889332 h 4825050"/>
              <a:gd name="connsiteX1092" fmla="*/ 3116031 w 4442718"/>
              <a:gd name="connsiteY1092" fmla="*/ 889332 h 4825050"/>
              <a:gd name="connsiteX1093" fmla="*/ 3198757 w 4442718"/>
              <a:gd name="connsiteY1093" fmla="*/ 880153 h 4825050"/>
              <a:gd name="connsiteX1094" fmla="*/ 3196842 w 4442718"/>
              <a:gd name="connsiteY1094" fmla="*/ 881683 h 4825050"/>
              <a:gd name="connsiteX1095" fmla="*/ 3192629 w 4442718"/>
              <a:gd name="connsiteY1095" fmla="*/ 883212 h 4825050"/>
              <a:gd name="connsiteX1096" fmla="*/ 3193012 w 4442718"/>
              <a:gd name="connsiteY1096" fmla="*/ 882447 h 4825050"/>
              <a:gd name="connsiteX1097" fmla="*/ 3198757 w 4442718"/>
              <a:gd name="connsiteY1097" fmla="*/ 880153 h 4825050"/>
              <a:gd name="connsiteX1098" fmla="*/ 3679796 w 4442718"/>
              <a:gd name="connsiteY1098" fmla="*/ 874036 h 4825050"/>
              <a:gd name="connsiteX1099" fmla="*/ 3679796 w 4442718"/>
              <a:gd name="connsiteY1099" fmla="*/ 877093 h 4825050"/>
              <a:gd name="connsiteX1100" fmla="*/ 3682860 w 4442718"/>
              <a:gd name="connsiteY1100" fmla="*/ 874036 h 4825050"/>
              <a:gd name="connsiteX1101" fmla="*/ 3685924 w 4442718"/>
              <a:gd name="connsiteY1101" fmla="*/ 874036 h 4825050"/>
              <a:gd name="connsiteX1102" fmla="*/ 3682860 w 4442718"/>
              <a:gd name="connsiteY1102" fmla="*/ 880153 h 4825050"/>
              <a:gd name="connsiteX1103" fmla="*/ 3676732 w 4442718"/>
              <a:gd name="connsiteY1103" fmla="*/ 889332 h 4825050"/>
              <a:gd name="connsiteX1104" fmla="*/ 3681189 w 4442718"/>
              <a:gd name="connsiteY1104" fmla="*/ 885716 h 4825050"/>
              <a:gd name="connsiteX1105" fmla="*/ 3681189 w 4442718"/>
              <a:gd name="connsiteY1105" fmla="*/ 885717 h 4825050"/>
              <a:gd name="connsiteX1106" fmla="*/ 3676733 w 4442718"/>
              <a:gd name="connsiteY1106" fmla="*/ 892392 h 4825050"/>
              <a:gd name="connsiteX1107" fmla="*/ 3676732 w 4442718"/>
              <a:gd name="connsiteY1107" fmla="*/ 892392 h 4825050"/>
              <a:gd name="connsiteX1108" fmla="*/ 3673668 w 4442718"/>
              <a:gd name="connsiteY1108" fmla="*/ 901569 h 4825050"/>
              <a:gd name="connsiteX1109" fmla="*/ 3673668 w 4442718"/>
              <a:gd name="connsiteY1109" fmla="*/ 895451 h 4825050"/>
              <a:gd name="connsiteX1110" fmla="*/ 3673668 w 4442718"/>
              <a:gd name="connsiteY1110" fmla="*/ 892392 h 4825050"/>
              <a:gd name="connsiteX1111" fmla="*/ 3675966 w 4442718"/>
              <a:gd name="connsiteY1111" fmla="*/ 888567 h 4825050"/>
              <a:gd name="connsiteX1112" fmla="*/ 3673668 w 4442718"/>
              <a:gd name="connsiteY1112" fmla="*/ 889332 h 4825050"/>
              <a:gd name="connsiteX1113" fmla="*/ 3670605 w 4442718"/>
              <a:gd name="connsiteY1113" fmla="*/ 892392 h 4825050"/>
              <a:gd name="connsiteX1114" fmla="*/ 3670605 w 4442718"/>
              <a:gd name="connsiteY1114" fmla="*/ 892390 h 4825050"/>
              <a:gd name="connsiteX1115" fmla="*/ 3676732 w 4442718"/>
              <a:gd name="connsiteY1115" fmla="*/ 883212 h 4825050"/>
              <a:gd name="connsiteX1116" fmla="*/ 3679796 w 4442718"/>
              <a:gd name="connsiteY1116" fmla="*/ 874036 h 4825050"/>
              <a:gd name="connsiteX1117" fmla="*/ 3143606 w 4442718"/>
              <a:gd name="connsiteY1117" fmla="*/ 867916 h 4825050"/>
              <a:gd name="connsiteX1118" fmla="*/ 3137479 w 4442718"/>
              <a:gd name="connsiteY1118" fmla="*/ 874036 h 4825050"/>
              <a:gd name="connsiteX1119" fmla="*/ 3140542 w 4442718"/>
              <a:gd name="connsiteY1119" fmla="*/ 874036 h 4825050"/>
              <a:gd name="connsiteX1120" fmla="*/ 3134797 w 4442718"/>
              <a:gd name="connsiteY1120" fmla="*/ 877093 h 4825050"/>
              <a:gd name="connsiteX1121" fmla="*/ 3131350 w 4442718"/>
              <a:gd name="connsiteY1121" fmla="*/ 880153 h 4825050"/>
              <a:gd name="connsiteX1122" fmla="*/ 3119095 w 4442718"/>
              <a:gd name="connsiteY1122" fmla="*/ 889332 h 4825050"/>
              <a:gd name="connsiteX1123" fmla="*/ 3119095 w 4442718"/>
              <a:gd name="connsiteY1123" fmla="*/ 886271 h 4825050"/>
              <a:gd name="connsiteX1124" fmla="*/ 3130201 w 4442718"/>
              <a:gd name="connsiteY1124" fmla="*/ 878241 h 4825050"/>
              <a:gd name="connsiteX1125" fmla="*/ 3143606 w 4442718"/>
              <a:gd name="connsiteY1125" fmla="*/ 867916 h 4825050"/>
              <a:gd name="connsiteX1126" fmla="*/ 4329352 w 4442718"/>
              <a:gd name="connsiteY1126" fmla="*/ 855675 h 4825050"/>
              <a:gd name="connsiteX1127" fmla="*/ 4341609 w 4442718"/>
              <a:gd name="connsiteY1127" fmla="*/ 858736 h 4825050"/>
              <a:gd name="connsiteX1128" fmla="*/ 4326931 w 4442718"/>
              <a:gd name="connsiteY1128" fmla="*/ 856444 h 4825050"/>
              <a:gd name="connsiteX1129" fmla="*/ 3692435 w 4442718"/>
              <a:gd name="connsiteY1129" fmla="*/ 848415 h 4825050"/>
              <a:gd name="connsiteX1130" fmla="*/ 3695116 w 4442718"/>
              <a:gd name="connsiteY1130" fmla="*/ 849564 h 4825050"/>
              <a:gd name="connsiteX1131" fmla="*/ 3692052 w 4442718"/>
              <a:gd name="connsiteY1131" fmla="*/ 861798 h 4825050"/>
              <a:gd name="connsiteX1132" fmla="*/ 3685924 w 4442718"/>
              <a:gd name="connsiteY1132" fmla="*/ 867916 h 4825050"/>
              <a:gd name="connsiteX1133" fmla="*/ 3685924 w 4442718"/>
              <a:gd name="connsiteY1133" fmla="*/ 870975 h 4825050"/>
              <a:gd name="connsiteX1134" fmla="*/ 3682860 w 4442718"/>
              <a:gd name="connsiteY1134" fmla="*/ 874036 h 4825050"/>
              <a:gd name="connsiteX1135" fmla="*/ 3682860 w 4442718"/>
              <a:gd name="connsiteY1135" fmla="*/ 870975 h 4825050"/>
              <a:gd name="connsiteX1136" fmla="*/ 3682860 w 4442718"/>
              <a:gd name="connsiteY1136" fmla="*/ 867916 h 4825050"/>
              <a:gd name="connsiteX1137" fmla="*/ 3679796 w 4442718"/>
              <a:gd name="connsiteY1137" fmla="*/ 870975 h 4825050"/>
              <a:gd name="connsiteX1138" fmla="*/ 3679796 w 4442718"/>
              <a:gd name="connsiteY1138" fmla="*/ 864857 h 4825050"/>
              <a:gd name="connsiteX1139" fmla="*/ 3682860 w 4442718"/>
              <a:gd name="connsiteY1139" fmla="*/ 861798 h 4825050"/>
              <a:gd name="connsiteX1140" fmla="*/ 3688988 w 4442718"/>
              <a:gd name="connsiteY1140" fmla="*/ 852617 h 4825050"/>
              <a:gd name="connsiteX1141" fmla="*/ 3692052 w 4442718"/>
              <a:gd name="connsiteY1141" fmla="*/ 849564 h 4825050"/>
              <a:gd name="connsiteX1142" fmla="*/ 3692435 w 4442718"/>
              <a:gd name="connsiteY1142" fmla="*/ 848415 h 4825050"/>
              <a:gd name="connsiteX1143" fmla="*/ 3696137 w 4442718"/>
              <a:gd name="connsiteY1143" fmla="*/ 838340 h 4825050"/>
              <a:gd name="connsiteX1144" fmla="*/ 3695116 w 4442718"/>
              <a:gd name="connsiteY1144" fmla="*/ 840380 h 4825050"/>
              <a:gd name="connsiteX1145" fmla="*/ 3695116 w 4442718"/>
              <a:gd name="connsiteY1145" fmla="*/ 838850 h 4825050"/>
              <a:gd name="connsiteX1146" fmla="*/ 3695882 w 4442718"/>
              <a:gd name="connsiteY1146" fmla="*/ 835023 h 4825050"/>
              <a:gd name="connsiteX1147" fmla="*/ 3695116 w 4442718"/>
              <a:gd name="connsiteY1147" fmla="*/ 837319 h 4825050"/>
              <a:gd name="connsiteX1148" fmla="*/ 3695116 w 4442718"/>
              <a:gd name="connsiteY1148" fmla="*/ 838850 h 4825050"/>
              <a:gd name="connsiteX1149" fmla="*/ 3692818 w 4442718"/>
              <a:gd name="connsiteY1149" fmla="*/ 839998 h 4825050"/>
              <a:gd name="connsiteX1150" fmla="*/ 3692052 w 4442718"/>
              <a:gd name="connsiteY1150" fmla="*/ 840380 h 4825050"/>
              <a:gd name="connsiteX1151" fmla="*/ 3692052 w 4442718"/>
              <a:gd name="connsiteY1151" fmla="*/ 837319 h 4825050"/>
              <a:gd name="connsiteX1152" fmla="*/ 3695882 w 4442718"/>
              <a:gd name="connsiteY1152" fmla="*/ 835023 h 4825050"/>
              <a:gd name="connsiteX1153" fmla="*/ 3695116 w 4442718"/>
              <a:gd name="connsiteY1153" fmla="*/ 831196 h 4825050"/>
              <a:gd name="connsiteX1154" fmla="*/ 3688988 w 4442718"/>
              <a:gd name="connsiteY1154" fmla="*/ 837319 h 4825050"/>
              <a:gd name="connsiteX1155" fmla="*/ 3692052 w 4442718"/>
              <a:gd name="connsiteY1155" fmla="*/ 840380 h 4825050"/>
              <a:gd name="connsiteX1156" fmla="*/ 3690903 w 4442718"/>
              <a:gd name="connsiteY1156" fmla="*/ 843058 h 4825050"/>
              <a:gd name="connsiteX1157" fmla="*/ 3692052 w 4442718"/>
              <a:gd name="connsiteY1157" fmla="*/ 843439 h 4825050"/>
              <a:gd name="connsiteX1158" fmla="*/ 3688988 w 4442718"/>
              <a:gd name="connsiteY1158" fmla="*/ 846501 h 4825050"/>
              <a:gd name="connsiteX1159" fmla="*/ 3688988 w 4442718"/>
              <a:gd name="connsiteY1159" fmla="*/ 843439 h 4825050"/>
              <a:gd name="connsiteX1160" fmla="*/ 3690137 w 4442718"/>
              <a:gd name="connsiteY1160" fmla="*/ 841911 h 4825050"/>
              <a:gd name="connsiteX1161" fmla="*/ 3688988 w 4442718"/>
              <a:gd name="connsiteY1161" fmla="*/ 840380 h 4825050"/>
              <a:gd name="connsiteX1162" fmla="*/ 3688988 w 4442718"/>
              <a:gd name="connsiteY1162" fmla="*/ 843439 h 4825050"/>
              <a:gd name="connsiteX1163" fmla="*/ 3685924 w 4442718"/>
              <a:gd name="connsiteY1163" fmla="*/ 840380 h 4825050"/>
              <a:gd name="connsiteX1164" fmla="*/ 3695116 w 4442718"/>
              <a:gd name="connsiteY1164" fmla="*/ 831196 h 4825050"/>
              <a:gd name="connsiteX1165" fmla="*/ 3250845 w 4442718"/>
              <a:gd name="connsiteY1165" fmla="*/ 825081 h 4825050"/>
              <a:gd name="connsiteX1166" fmla="*/ 3247780 w 4442718"/>
              <a:gd name="connsiteY1166" fmla="*/ 828135 h 4825050"/>
              <a:gd name="connsiteX1167" fmla="*/ 3248802 w 4442718"/>
              <a:gd name="connsiteY1167" fmla="*/ 826101 h 4825050"/>
              <a:gd name="connsiteX1168" fmla="*/ 3204885 w 4442718"/>
              <a:gd name="connsiteY1168" fmla="*/ 825081 h 4825050"/>
              <a:gd name="connsiteX1169" fmla="*/ 3201821 w 4442718"/>
              <a:gd name="connsiteY1169" fmla="*/ 828135 h 4825050"/>
              <a:gd name="connsiteX1170" fmla="*/ 3198757 w 4442718"/>
              <a:gd name="connsiteY1170" fmla="*/ 828135 h 4825050"/>
              <a:gd name="connsiteX1171" fmla="*/ 3204885 w 4442718"/>
              <a:gd name="connsiteY1171" fmla="*/ 825081 h 4825050"/>
              <a:gd name="connsiteX1172" fmla="*/ 3161606 w 4442718"/>
              <a:gd name="connsiteY1172" fmla="*/ 823936 h 4825050"/>
              <a:gd name="connsiteX1173" fmla="*/ 3161990 w 4442718"/>
              <a:gd name="connsiteY1173" fmla="*/ 825081 h 4825050"/>
              <a:gd name="connsiteX1174" fmla="*/ 3161990 w 4442718"/>
              <a:gd name="connsiteY1174" fmla="*/ 831196 h 4825050"/>
              <a:gd name="connsiteX1175" fmla="*/ 3152798 w 4442718"/>
              <a:gd name="connsiteY1175" fmla="*/ 831196 h 4825050"/>
              <a:gd name="connsiteX1176" fmla="*/ 3158926 w 4442718"/>
              <a:gd name="connsiteY1176" fmla="*/ 831196 h 4825050"/>
              <a:gd name="connsiteX1177" fmla="*/ 3158926 w 4442718"/>
              <a:gd name="connsiteY1177" fmla="*/ 825081 h 4825050"/>
              <a:gd name="connsiteX1178" fmla="*/ 3160154 w 4442718"/>
              <a:gd name="connsiteY1178" fmla="*/ 824558 h 4825050"/>
              <a:gd name="connsiteX1179" fmla="*/ 3167735 w 4442718"/>
              <a:gd name="connsiteY1179" fmla="*/ 819725 h 4825050"/>
              <a:gd name="connsiteX1180" fmla="*/ 3168118 w 4442718"/>
              <a:gd name="connsiteY1180" fmla="*/ 822021 h 4825050"/>
              <a:gd name="connsiteX1181" fmla="*/ 3165054 w 4442718"/>
              <a:gd name="connsiteY1181" fmla="*/ 825081 h 4825050"/>
              <a:gd name="connsiteX1182" fmla="*/ 3162756 w 4442718"/>
              <a:gd name="connsiteY1182" fmla="*/ 825081 h 4825050"/>
              <a:gd name="connsiteX1183" fmla="*/ 3161990 w 4442718"/>
              <a:gd name="connsiteY1183" fmla="*/ 825081 h 4825050"/>
              <a:gd name="connsiteX1184" fmla="*/ 3165054 w 4442718"/>
              <a:gd name="connsiteY1184" fmla="*/ 822021 h 4825050"/>
              <a:gd name="connsiteX1185" fmla="*/ 3167735 w 4442718"/>
              <a:gd name="connsiteY1185" fmla="*/ 819725 h 4825050"/>
              <a:gd name="connsiteX1186" fmla="*/ 3168118 w 4442718"/>
              <a:gd name="connsiteY1186" fmla="*/ 815900 h 4825050"/>
              <a:gd name="connsiteX1187" fmla="*/ 3164670 w 4442718"/>
              <a:gd name="connsiteY1187" fmla="*/ 820490 h 4825050"/>
              <a:gd name="connsiteX1188" fmla="*/ 3158926 w 4442718"/>
              <a:gd name="connsiteY1188" fmla="*/ 825081 h 4825050"/>
              <a:gd name="connsiteX1189" fmla="*/ 3155862 w 4442718"/>
              <a:gd name="connsiteY1189" fmla="*/ 828135 h 4825050"/>
              <a:gd name="connsiteX1190" fmla="*/ 3155479 w 4442718"/>
              <a:gd name="connsiteY1190" fmla="*/ 827754 h 4825050"/>
              <a:gd name="connsiteX1191" fmla="*/ 3156292 w 4442718"/>
              <a:gd name="connsiteY1191" fmla="*/ 825988 h 4825050"/>
              <a:gd name="connsiteX1192" fmla="*/ 3152798 w 4442718"/>
              <a:gd name="connsiteY1192" fmla="*/ 825081 h 4825050"/>
              <a:gd name="connsiteX1193" fmla="*/ 3168118 w 4442718"/>
              <a:gd name="connsiteY1193" fmla="*/ 815900 h 4825050"/>
              <a:gd name="connsiteX1194" fmla="*/ 3192629 w 4442718"/>
              <a:gd name="connsiteY1194" fmla="*/ 806723 h 4825050"/>
              <a:gd name="connsiteX1195" fmla="*/ 3187268 w 4442718"/>
              <a:gd name="connsiteY1195" fmla="*/ 809400 h 4825050"/>
              <a:gd name="connsiteX1196" fmla="*/ 3186502 w 4442718"/>
              <a:gd name="connsiteY1196" fmla="*/ 809782 h 4825050"/>
              <a:gd name="connsiteX1197" fmla="*/ 3192629 w 4442718"/>
              <a:gd name="connsiteY1197" fmla="*/ 806723 h 4825050"/>
              <a:gd name="connsiteX1198" fmla="*/ 3287611 w 4442718"/>
              <a:gd name="connsiteY1198" fmla="*/ 733288 h 4825050"/>
              <a:gd name="connsiteX1199" fmla="*/ 3290675 w 4442718"/>
              <a:gd name="connsiteY1199" fmla="*/ 733288 h 4825050"/>
              <a:gd name="connsiteX1200" fmla="*/ 3286845 w 4442718"/>
              <a:gd name="connsiteY1200" fmla="*/ 735584 h 4825050"/>
              <a:gd name="connsiteX1201" fmla="*/ 3287611 w 4442718"/>
              <a:gd name="connsiteY1201" fmla="*/ 733288 h 4825050"/>
              <a:gd name="connsiteX1202" fmla="*/ 3284548 w 4442718"/>
              <a:gd name="connsiteY1202" fmla="*/ 727167 h 4825050"/>
              <a:gd name="connsiteX1203" fmla="*/ 3290675 w 4442718"/>
              <a:gd name="connsiteY1203" fmla="*/ 727167 h 4825050"/>
              <a:gd name="connsiteX1204" fmla="*/ 3289526 w 4442718"/>
              <a:gd name="connsiteY1204" fmla="*/ 728698 h 4825050"/>
              <a:gd name="connsiteX1205" fmla="*/ 3290675 w 4442718"/>
              <a:gd name="connsiteY1205" fmla="*/ 730225 h 4825050"/>
              <a:gd name="connsiteX1206" fmla="*/ 3287611 w 4442718"/>
              <a:gd name="connsiteY1206" fmla="*/ 730225 h 4825050"/>
              <a:gd name="connsiteX1207" fmla="*/ 3284548 w 4442718"/>
              <a:gd name="connsiteY1207" fmla="*/ 731757 h 4825050"/>
              <a:gd name="connsiteX1208" fmla="*/ 3281484 w 4442718"/>
              <a:gd name="connsiteY1208" fmla="*/ 733288 h 4825050"/>
              <a:gd name="connsiteX1209" fmla="*/ 3284548 w 4442718"/>
              <a:gd name="connsiteY1209" fmla="*/ 727167 h 4825050"/>
              <a:gd name="connsiteX1210" fmla="*/ 3913805 w 4442718"/>
              <a:gd name="connsiteY1210" fmla="*/ 726402 h 4825050"/>
              <a:gd name="connsiteX1211" fmla="*/ 3912656 w 4442718"/>
              <a:gd name="connsiteY1211" fmla="*/ 730225 h 4825050"/>
              <a:gd name="connsiteX1212" fmla="*/ 3912656 w 4442718"/>
              <a:gd name="connsiteY1212" fmla="*/ 727167 h 4825050"/>
              <a:gd name="connsiteX1213" fmla="*/ 3924912 w 4442718"/>
              <a:gd name="connsiteY1213" fmla="*/ 699631 h 4825050"/>
              <a:gd name="connsiteX1214" fmla="*/ 3924528 w 4442718"/>
              <a:gd name="connsiteY1214" fmla="*/ 701161 h 4825050"/>
              <a:gd name="connsiteX1215" fmla="*/ 3924373 w 4442718"/>
              <a:gd name="connsiteY1215" fmla="*/ 701249 h 4825050"/>
              <a:gd name="connsiteX1216" fmla="*/ 3924294 w 4442718"/>
              <a:gd name="connsiteY1216" fmla="*/ 701295 h 4825050"/>
              <a:gd name="connsiteX1217" fmla="*/ 3361146 w 4442718"/>
              <a:gd name="connsiteY1217" fmla="*/ 641494 h 4825050"/>
              <a:gd name="connsiteX1218" fmla="*/ 3364211 w 4442718"/>
              <a:gd name="connsiteY1218" fmla="*/ 641494 h 4825050"/>
              <a:gd name="connsiteX1219" fmla="*/ 3358082 w 4442718"/>
              <a:gd name="connsiteY1219" fmla="*/ 647614 h 4825050"/>
              <a:gd name="connsiteX1220" fmla="*/ 3358465 w 4442718"/>
              <a:gd name="connsiteY1220" fmla="*/ 644554 h 4825050"/>
              <a:gd name="connsiteX1221" fmla="*/ 3958615 w 4442718"/>
              <a:gd name="connsiteY1221" fmla="*/ 601716 h 4825050"/>
              <a:gd name="connsiteX1222" fmla="*/ 3958615 w 4442718"/>
              <a:gd name="connsiteY1222" fmla="*/ 604776 h 4825050"/>
              <a:gd name="connsiteX1223" fmla="*/ 3957466 w 4442718"/>
              <a:gd name="connsiteY1223" fmla="*/ 603246 h 4825050"/>
              <a:gd name="connsiteX1224" fmla="*/ 3958615 w 4442718"/>
              <a:gd name="connsiteY1224" fmla="*/ 601716 h 4825050"/>
              <a:gd name="connsiteX1225" fmla="*/ 4219051 w 4442718"/>
              <a:gd name="connsiteY1225" fmla="*/ 595596 h 4825050"/>
              <a:gd name="connsiteX1226" fmla="*/ 4215986 w 4442718"/>
              <a:gd name="connsiteY1226" fmla="*/ 604776 h 4825050"/>
              <a:gd name="connsiteX1227" fmla="*/ 4215986 w 4442718"/>
              <a:gd name="connsiteY1227" fmla="*/ 610896 h 4825050"/>
              <a:gd name="connsiteX1228" fmla="*/ 4215986 w 4442718"/>
              <a:gd name="connsiteY1228" fmla="*/ 617015 h 4825050"/>
              <a:gd name="connsiteX1229" fmla="*/ 4215986 w 4442718"/>
              <a:gd name="connsiteY1229" fmla="*/ 620075 h 4825050"/>
              <a:gd name="connsiteX1230" fmla="*/ 4219051 w 4442718"/>
              <a:gd name="connsiteY1230" fmla="*/ 623135 h 4825050"/>
              <a:gd name="connsiteX1231" fmla="*/ 4206795 w 4442718"/>
              <a:gd name="connsiteY1231" fmla="*/ 620075 h 4825050"/>
              <a:gd name="connsiteX1232" fmla="*/ 4206795 w 4442718"/>
              <a:gd name="connsiteY1232" fmla="*/ 617015 h 4825050"/>
              <a:gd name="connsiteX1233" fmla="*/ 4206795 w 4442718"/>
              <a:gd name="connsiteY1233" fmla="*/ 613955 h 4825050"/>
              <a:gd name="connsiteX1234" fmla="*/ 4212922 w 4442718"/>
              <a:gd name="connsiteY1234" fmla="*/ 607836 h 4825050"/>
              <a:gd name="connsiteX1235" fmla="*/ 4219051 w 4442718"/>
              <a:gd name="connsiteY1235" fmla="*/ 595596 h 4825050"/>
              <a:gd name="connsiteX1236" fmla="*/ 4240498 w 4442718"/>
              <a:gd name="connsiteY1236" fmla="*/ 589476 h 4825050"/>
              <a:gd name="connsiteX1237" fmla="*/ 4240498 w 4442718"/>
              <a:gd name="connsiteY1237" fmla="*/ 595596 h 4825050"/>
              <a:gd name="connsiteX1238" fmla="*/ 4237434 w 4442718"/>
              <a:gd name="connsiteY1238" fmla="*/ 604776 h 4825050"/>
              <a:gd name="connsiteX1239" fmla="*/ 4234371 w 4442718"/>
              <a:gd name="connsiteY1239" fmla="*/ 610896 h 4825050"/>
              <a:gd name="connsiteX1240" fmla="*/ 4234371 w 4442718"/>
              <a:gd name="connsiteY1240" fmla="*/ 607836 h 4825050"/>
              <a:gd name="connsiteX1241" fmla="*/ 4035955 w 4442718"/>
              <a:gd name="connsiteY1241" fmla="*/ 585204 h 4825050"/>
              <a:gd name="connsiteX1242" fmla="*/ 4029085 w 4442718"/>
              <a:gd name="connsiteY1242" fmla="*/ 592537 h 4825050"/>
              <a:gd name="connsiteX1243" fmla="*/ 4029505 w 4442718"/>
              <a:gd name="connsiteY1243" fmla="*/ 591860 h 4825050"/>
              <a:gd name="connsiteX1244" fmla="*/ 4029708 w 4442718"/>
              <a:gd name="connsiteY1244" fmla="*/ 591533 h 4825050"/>
              <a:gd name="connsiteX1245" fmla="*/ 4029708 w 4442718"/>
              <a:gd name="connsiteY1245" fmla="*/ 591532 h 4825050"/>
              <a:gd name="connsiteX1246" fmla="*/ 4034065 w 4442718"/>
              <a:gd name="connsiteY1246" fmla="*/ 586800 h 4825050"/>
              <a:gd name="connsiteX1247" fmla="*/ 4235998 w 4442718"/>
              <a:gd name="connsiteY1247" fmla="*/ 570258 h 4825050"/>
              <a:gd name="connsiteX1248" fmla="*/ 4237127 w 4442718"/>
              <a:gd name="connsiteY1248" fmla="*/ 578150 h 4825050"/>
              <a:gd name="connsiteX1249" fmla="*/ 4237434 w 4442718"/>
              <a:gd name="connsiteY1249" fmla="*/ 580297 h 4825050"/>
              <a:gd name="connsiteX1250" fmla="*/ 4236668 w 4442718"/>
              <a:gd name="connsiteY1250" fmla="*/ 571883 h 4825050"/>
              <a:gd name="connsiteX1251" fmla="*/ 4236278 w 4442718"/>
              <a:gd name="connsiteY1251" fmla="*/ 570937 h 4825050"/>
              <a:gd name="connsiteX1252" fmla="*/ 4217136 w 4442718"/>
              <a:gd name="connsiteY1252" fmla="*/ 555053 h 4825050"/>
              <a:gd name="connsiteX1253" fmla="*/ 4219039 w 4442718"/>
              <a:gd name="connsiteY1253" fmla="*/ 557473 h 4825050"/>
              <a:gd name="connsiteX1254" fmla="*/ 4221349 w 4442718"/>
              <a:gd name="connsiteY1254" fmla="*/ 560408 h 4825050"/>
              <a:gd name="connsiteX1255" fmla="*/ 4225179 w 4442718"/>
              <a:gd name="connsiteY1255" fmla="*/ 571118 h 4825050"/>
              <a:gd name="connsiteX1256" fmla="*/ 4214387 w 4442718"/>
              <a:gd name="connsiteY1256" fmla="*/ 551561 h 4825050"/>
              <a:gd name="connsiteX1257" fmla="*/ 4214388 w 4442718"/>
              <a:gd name="connsiteY1257" fmla="*/ 551561 h 4825050"/>
              <a:gd name="connsiteX1258" fmla="*/ 4215986 w 4442718"/>
              <a:gd name="connsiteY1258" fmla="*/ 552759 h 4825050"/>
              <a:gd name="connsiteX1259" fmla="*/ 4217136 w 4442718"/>
              <a:gd name="connsiteY1259" fmla="*/ 555053 h 4825050"/>
              <a:gd name="connsiteX1260" fmla="*/ 4191475 w 4442718"/>
              <a:gd name="connsiteY1260" fmla="*/ 534399 h 4825050"/>
              <a:gd name="connsiteX1261" fmla="*/ 4212922 w 4442718"/>
              <a:gd name="connsiteY1261" fmla="*/ 549699 h 4825050"/>
              <a:gd name="connsiteX1262" fmla="*/ 4214387 w 4442718"/>
              <a:gd name="connsiteY1262" fmla="*/ 551561 h 4825050"/>
              <a:gd name="connsiteX1263" fmla="*/ 3990786 w 4442718"/>
              <a:gd name="connsiteY1263" fmla="*/ 527133 h 4825050"/>
              <a:gd name="connsiteX1264" fmla="*/ 3992319 w 4442718"/>
              <a:gd name="connsiteY1264" fmla="*/ 528279 h 4825050"/>
              <a:gd name="connsiteX1265" fmla="*/ 3989254 w 4442718"/>
              <a:gd name="connsiteY1265" fmla="*/ 528279 h 4825050"/>
              <a:gd name="connsiteX1266" fmla="*/ 3990786 w 4442718"/>
              <a:gd name="connsiteY1266" fmla="*/ 527133 h 4825050"/>
              <a:gd name="connsiteX1267" fmla="*/ 4151643 w 4442718"/>
              <a:gd name="connsiteY1267" fmla="*/ 516041 h 4825050"/>
              <a:gd name="connsiteX1268" fmla="*/ 4155969 w 4442718"/>
              <a:gd name="connsiteY1268" fmla="*/ 518034 h 4825050"/>
              <a:gd name="connsiteX1269" fmla="*/ 4162258 w 4442718"/>
              <a:gd name="connsiteY1269" fmla="*/ 520933 h 4825050"/>
              <a:gd name="connsiteX1270" fmla="*/ 4174671 w 4442718"/>
              <a:gd name="connsiteY1270" fmla="*/ 526655 h 4825050"/>
              <a:gd name="connsiteX1271" fmla="*/ 4183419 w 4442718"/>
              <a:gd name="connsiteY1271" fmla="*/ 530686 h 4825050"/>
              <a:gd name="connsiteX1272" fmla="*/ 4187149 w 4442718"/>
              <a:gd name="connsiteY1272" fmla="*/ 532406 h 4825050"/>
              <a:gd name="connsiteX1273" fmla="*/ 4190852 w 4442718"/>
              <a:gd name="connsiteY1273" fmla="*/ 534112 h 4825050"/>
              <a:gd name="connsiteX1274" fmla="*/ 4191475 w 4442718"/>
              <a:gd name="connsiteY1274" fmla="*/ 534399 h 4825050"/>
              <a:gd name="connsiteX1275" fmla="*/ 4148579 w 4442718"/>
              <a:gd name="connsiteY1275" fmla="*/ 519100 h 4825050"/>
              <a:gd name="connsiteX1276" fmla="*/ 4151643 w 4442718"/>
              <a:gd name="connsiteY1276" fmla="*/ 516041 h 4825050"/>
              <a:gd name="connsiteX1277" fmla="*/ 3995382 w 4442718"/>
              <a:gd name="connsiteY1277" fmla="*/ 500741 h 4825050"/>
              <a:gd name="connsiteX1278" fmla="*/ 3998446 w 4442718"/>
              <a:gd name="connsiteY1278" fmla="*/ 500741 h 4825050"/>
              <a:gd name="connsiteX1279" fmla="*/ 3998446 w 4442718"/>
              <a:gd name="connsiteY1279" fmla="*/ 503801 h 4825050"/>
              <a:gd name="connsiteX1280" fmla="*/ 3995382 w 4442718"/>
              <a:gd name="connsiteY1280" fmla="*/ 500741 h 4825050"/>
              <a:gd name="connsiteX1281" fmla="*/ 4001510 w 4442718"/>
              <a:gd name="connsiteY1281" fmla="*/ 488502 h 4825050"/>
              <a:gd name="connsiteX1282" fmla="*/ 4003042 w 4442718"/>
              <a:gd name="connsiteY1282" fmla="*/ 488884 h 4825050"/>
              <a:gd name="connsiteX1283" fmla="*/ 4004574 w 4442718"/>
              <a:gd name="connsiteY1283" fmla="*/ 491562 h 4825050"/>
              <a:gd name="connsiteX1284" fmla="*/ 4001510 w 4442718"/>
              <a:gd name="connsiteY1284" fmla="*/ 488502 h 4825050"/>
              <a:gd name="connsiteX1285" fmla="*/ 3943295 w 4442718"/>
              <a:gd name="connsiteY1285" fmla="*/ 488502 h 4825050"/>
              <a:gd name="connsiteX1286" fmla="*/ 3944061 w 4442718"/>
              <a:gd name="connsiteY1286" fmla="*/ 489649 h 4825050"/>
              <a:gd name="connsiteX1287" fmla="*/ 3943419 w 4442718"/>
              <a:gd name="connsiteY1287" fmla="*/ 489456 h 4825050"/>
              <a:gd name="connsiteX1288" fmla="*/ 3942588 w 4442718"/>
              <a:gd name="connsiteY1288" fmla="*/ 489207 h 4825050"/>
              <a:gd name="connsiteX1289" fmla="*/ 3949040 w 4442718"/>
              <a:gd name="connsiteY1289" fmla="*/ 484295 h 4825050"/>
              <a:gd name="connsiteX1290" fmla="*/ 3949423 w 4442718"/>
              <a:gd name="connsiteY1290" fmla="*/ 485442 h 4825050"/>
              <a:gd name="connsiteX1291" fmla="*/ 3946359 w 4442718"/>
              <a:gd name="connsiteY1291" fmla="*/ 485442 h 4825050"/>
              <a:gd name="connsiteX1292" fmla="*/ 3949040 w 4442718"/>
              <a:gd name="connsiteY1292" fmla="*/ 484295 h 4825050"/>
              <a:gd name="connsiteX1293" fmla="*/ 3958615 w 4442718"/>
              <a:gd name="connsiteY1293" fmla="*/ 467083 h 4825050"/>
              <a:gd name="connsiteX1294" fmla="*/ 3958615 w 4442718"/>
              <a:gd name="connsiteY1294" fmla="*/ 470143 h 4825050"/>
              <a:gd name="connsiteX1295" fmla="*/ 3957466 w 4442718"/>
              <a:gd name="connsiteY1295" fmla="*/ 472820 h 4825050"/>
              <a:gd name="connsiteX1296" fmla="*/ 3958615 w 4442718"/>
              <a:gd name="connsiteY1296" fmla="*/ 473202 h 4825050"/>
              <a:gd name="connsiteX1297" fmla="*/ 3958614 w 4442718"/>
              <a:gd name="connsiteY1297" fmla="*/ 473202 h 4825050"/>
              <a:gd name="connsiteX1298" fmla="*/ 3955551 w 4442718"/>
              <a:gd name="connsiteY1298" fmla="*/ 473202 h 4825050"/>
              <a:gd name="connsiteX1299" fmla="*/ 3958615 w 4442718"/>
              <a:gd name="connsiteY1299" fmla="*/ 467083 h 4825050"/>
              <a:gd name="connsiteX1300" fmla="*/ 4007639 w 4442718"/>
              <a:gd name="connsiteY1300" fmla="*/ 460963 h 4825050"/>
              <a:gd name="connsiteX1301" fmla="*/ 4007639 w 4442718"/>
              <a:gd name="connsiteY1301" fmla="*/ 464023 h 4825050"/>
              <a:gd name="connsiteX1302" fmla="*/ 4007200 w 4442718"/>
              <a:gd name="connsiteY1302" fmla="*/ 464023 h 4825050"/>
              <a:gd name="connsiteX1303" fmla="*/ 4007599 w 4442718"/>
              <a:gd name="connsiteY1303" fmla="*/ 461234 h 4825050"/>
              <a:gd name="connsiteX1304" fmla="*/ 3946359 w 4442718"/>
              <a:gd name="connsiteY1304" fmla="*/ 457903 h 4825050"/>
              <a:gd name="connsiteX1305" fmla="*/ 3949423 w 4442718"/>
              <a:gd name="connsiteY1305" fmla="*/ 457903 h 4825050"/>
              <a:gd name="connsiteX1306" fmla="*/ 3949423 w 4442718"/>
              <a:gd name="connsiteY1306" fmla="*/ 460963 h 4825050"/>
              <a:gd name="connsiteX1307" fmla="*/ 3946359 w 4442718"/>
              <a:gd name="connsiteY1307" fmla="*/ 457903 h 4825050"/>
              <a:gd name="connsiteX1308" fmla="*/ 3952487 w 4442718"/>
              <a:gd name="connsiteY1308" fmla="*/ 408946 h 4825050"/>
              <a:gd name="connsiteX1309" fmla="*/ 3952487 w 4442718"/>
              <a:gd name="connsiteY1309" fmla="*/ 410093 h 4825050"/>
              <a:gd name="connsiteX1310" fmla="*/ 3952487 w 4442718"/>
              <a:gd name="connsiteY1310" fmla="*/ 410094 h 4825050"/>
              <a:gd name="connsiteX1311" fmla="*/ 3952487 w 4442718"/>
              <a:gd name="connsiteY1311" fmla="*/ 412005 h 4825050"/>
              <a:gd name="connsiteX1312" fmla="*/ 3955551 w 4442718"/>
              <a:gd name="connsiteY1312" fmla="*/ 412005 h 4825050"/>
              <a:gd name="connsiteX1313" fmla="*/ 3958614 w 4442718"/>
              <a:gd name="connsiteY1313" fmla="*/ 412005 h 4825050"/>
              <a:gd name="connsiteX1314" fmla="*/ 3989254 w 4442718"/>
              <a:gd name="connsiteY1314" fmla="*/ 366108 h 4825050"/>
              <a:gd name="connsiteX1315" fmla="*/ 3986574 w 4442718"/>
              <a:gd name="connsiteY1315" fmla="*/ 371462 h 4825050"/>
              <a:gd name="connsiteX1316" fmla="*/ 3986190 w 4442718"/>
              <a:gd name="connsiteY1316" fmla="*/ 372228 h 4825050"/>
              <a:gd name="connsiteX1317" fmla="*/ 3989254 w 4442718"/>
              <a:gd name="connsiteY1317" fmla="*/ 372228 h 4825050"/>
              <a:gd name="connsiteX1318" fmla="*/ 3980063 w 4442718"/>
              <a:gd name="connsiteY1318" fmla="*/ 375287 h 4825050"/>
              <a:gd name="connsiteX1319" fmla="*/ 3976999 w 4442718"/>
              <a:gd name="connsiteY1319" fmla="*/ 378347 h 4825050"/>
              <a:gd name="connsiteX1320" fmla="*/ 3980063 w 4442718"/>
              <a:gd name="connsiteY1320" fmla="*/ 372228 h 4825050"/>
              <a:gd name="connsiteX1321" fmla="*/ 3983126 w 4442718"/>
              <a:gd name="connsiteY1321" fmla="*/ 372228 h 4825050"/>
              <a:gd name="connsiteX1322" fmla="*/ 3983126 w 4442718"/>
              <a:gd name="connsiteY1322" fmla="*/ 369168 h 4825050"/>
              <a:gd name="connsiteX1323" fmla="*/ 3986190 w 4442718"/>
              <a:gd name="connsiteY1323" fmla="*/ 369168 h 4825050"/>
              <a:gd name="connsiteX1324" fmla="*/ 3989254 w 4442718"/>
              <a:gd name="connsiteY1324" fmla="*/ 366108 h 4825050"/>
              <a:gd name="connsiteX1325" fmla="*/ 3978130 w 4442718"/>
              <a:gd name="connsiteY1325" fmla="*/ 329343 h 4825050"/>
              <a:gd name="connsiteX1326" fmla="*/ 3978147 w 4442718"/>
              <a:gd name="connsiteY1326" fmla="*/ 329389 h 4825050"/>
              <a:gd name="connsiteX1327" fmla="*/ 3976999 w 4442718"/>
              <a:gd name="connsiteY1327" fmla="*/ 332450 h 4825050"/>
              <a:gd name="connsiteX1328" fmla="*/ 4010701 w 4442718"/>
              <a:gd name="connsiteY1328" fmla="*/ 311031 h 4825050"/>
              <a:gd name="connsiteX1329" fmla="*/ 4010701 w 4442718"/>
              <a:gd name="connsiteY1329" fmla="*/ 316385 h 4825050"/>
              <a:gd name="connsiteX1330" fmla="*/ 4010701 w 4442718"/>
              <a:gd name="connsiteY1330" fmla="*/ 317151 h 4825050"/>
              <a:gd name="connsiteX1331" fmla="*/ 4007639 w 4442718"/>
              <a:gd name="connsiteY1331" fmla="*/ 317151 h 4825050"/>
              <a:gd name="connsiteX1332" fmla="*/ 4007639 w 4442718"/>
              <a:gd name="connsiteY1332" fmla="*/ 314090 h 4825050"/>
              <a:gd name="connsiteX1333" fmla="*/ 4010701 w 4442718"/>
              <a:gd name="connsiteY1333" fmla="*/ 311031 h 4825050"/>
              <a:gd name="connsiteX1334" fmla="*/ 3983126 w 4442718"/>
              <a:gd name="connsiteY1334" fmla="*/ 268192 h 4825050"/>
              <a:gd name="connsiteX1335" fmla="*/ 3980063 w 4442718"/>
              <a:gd name="connsiteY1335" fmla="*/ 271252 h 4825050"/>
              <a:gd name="connsiteX1336" fmla="*/ 3981594 w 4442718"/>
              <a:gd name="connsiteY1336" fmla="*/ 268575 h 4825050"/>
              <a:gd name="connsiteX1337" fmla="*/ 3281484 w 4442718"/>
              <a:gd name="connsiteY1337" fmla="*/ 151927 h 4825050"/>
              <a:gd name="connsiteX1338" fmla="*/ 3284548 w 4442718"/>
              <a:gd name="connsiteY1338" fmla="*/ 151927 h 4825050"/>
              <a:gd name="connsiteX1339" fmla="*/ 3281484 w 4442718"/>
              <a:gd name="connsiteY1339" fmla="*/ 154987 h 4825050"/>
              <a:gd name="connsiteX1340" fmla="*/ 3269228 w 4442718"/>
              <a:gd name="connsiteY1340" fmla="*/ 145809 h 4825050"/>
              <a:gd name="connsiteX1341" fmla="*/ 3269228 w 4442718"/>
              <a:gd name="connsiteY1341" fmla="*/ 148868 h 4825050"/>
              <a:gd name="connsiteX1342" fmla="*/ 3272292 w 4442718"/>
              <a:gd name="connsiteY1342" fmla="*/ 145809 h 4825050"/>
              <a:gd name="connsiteX1343" fmla="*/ 2361747 w 4442718"/>
              <a:gd name="connsiteY1343" fmla="*/ 0 h 4825050"/>
              <a:gd name="connsiteX1344" fmla="*/ 2361758 w 4442718"/>
              <a:gd name="connsiteY1344" fmla="*/ 0 h 4825050"/>
              <a:gd name="connsiteX1345" fmla="*/ 2361764 w 4442718"/>
              <a:gd name="connsiteY1345" fmla="*/ 0 h 4825050"/>
              <a:gd name="connsiteX1346" fmla="*/ 2526686 w 4442718"/>
              <a:gd name="connsiteY1346" fmla="*/ 8197 h 4825050"/>
              <a:gd name="connsiteX1347" fmla="*/ 2559199 w 4442718"/>
              <a:gd name="connsiteY1347" fmla="*/ 11851 h 4825050"/>
              <a:gd name="connsiteX1348" fmla="*/ 2581313 w 4442718"/>
              <a:gd name="connsiteY1348" fmla="*/ 13179 h 4825050"/>
              <a:gd name="connsiteX1349" fmla="*/ 2617014 w 4442718"/>
              <a:gd name="connsiteY1349" fmla="*/ 18350 h 4825050"/>
              <a:gd name="connsiteX1350" fmla="*/ 2689776 w 4442718"/>
              <a:gd name="connsiteY1350" fmla="*/ 26534 h 4825050"/>
              <a:gd name="connsiteX1351" fmla="*/ 2760645 w 4442718"/>
              <a:gd name="connsiteY1351" fmla="*/ 39155 h 4825050"/>
              <a:gd name="connsiteX1352" fmla="*/ 2796900 w 4442718"/>
              <a:gd name="connsiteY1352" fmla="*/ 44407 h 4825050"/>
              <a:gd name="connsiteX1353" fmla="*/ 2817586 w 4442718"/>
              <a:gd name="connsiteY1353" fmla="*/ 49297 h 4825050"/>
              <a:gd name="connsiteX1354" fmla="*/ 2849850 w 4442718"/>
              <a:gd name="connsiteY1354" fmla="*/ 55046 h 4825050"/>
              <a:gd name="connsiteX1355" fmla="*/ 3005722 w 4442718"/>
              <a:gd name="connsiteY1355" fmla="*/ 93795 h 4825050"/>
              <a:gd name="connsiteX1356" fmla="*/ 3005729 w 4442718"/>
              <a:gd name="connsiteY1356" fmla="*/ 93796 h 4825050"/>
              <a:gd name="connsiteX1357" fmla="*/ 3051688 w 4442718"/>
              <a:gd name="connsiteY1357" fmla="*/ 72379 h 4825050"/>
              <a:gd name="connsiteX1358" fmla="*/ 3091519 w 4442718"/>
              <a:gd name="connsiteY1358" fmla="*/ 47904 h 4825050"/>
              <a:gd name="connsiteX1359" fmla="*/ 3100711 w 4442718"/>
              <a:gd name="connsiteY1359" fmla="*/ 41785 h 4825050"/>
              <a:gd name="connsiteX1360" fmla="*/ 3112967 w 4442718"/>
              <a:gd name="connsiteY1360" fmla="*/ 44845 h 4825050"/>
              <a:gd name="connsiteX1361" fmla="*/ 3149734 w 4442718"/>
              <a:gd name="connsiteY1361" fmla="*/ 63202 h 4825050"/>
              <a:gd name="connsiteX1362" fmla="*/ 3189565 w 4442718"/>
              <a:gd name="connsiteY1362" fmla="*/ 38725 h 4825050"/>
              <a:gd name="connsiteX1363" fmla="*/ 3214077 w 4442718"/>
              <a:gd name="connsiteY1363" fmla="*/ 60141 h 4825050"/>
              <a:gd name="connsiteX1364" fmla="*/ 3211013 w 4442718"/>
              <a:gd name="connsiteY1364" fmla="*/ 63202 h 4825050"/>
              <a:gd name="connsiteX1365" fmla="*/ 3219056 w 4442718"/>
              <a:gd name="connsiteY1365" fmla="*/ 68555 h 4825050"/>
              <a:gd name="connsiteX1366" fmla="*/ 3220205 w 4442718"/>
              <a:gd name="connsiteY1366" fmla="*/ 69320 h 4825050"/>
              <a:gd name="connsiteX1367" fmla="*/ 3214077 w 4442718"/>
              <a:gd name="connsiteY1367" fmla="*/ 69320 h 4825050"/>
              <a:gd name="connsiteX1368" fmla="*/ 3211013 w 4442718"/>
              <a:gd name="connsiteY1368" fmla="*/ 69320 h 4825050"/>
              <a:gd name="connsiteX1369" fmla="*/ 3211013 w 4442718"/>
              <a:gd name="connsiteY1369" fmla="*/ 72379 h 4825050"/>
              <a:gd name="connsiteX1370" fmla="*/ 3207949 w 4442718"/>
              <a:gd name="connsiteY1370" fmla="*/ 75439 h 4825050"/>
              <a:gd name="connsiteX1371" fmla="*/ 3210629 w 4442718"/>
              <a:gd name="connsiteY1371" fmla="*/ 67406 h 4825050"/>
              <a:gd name="connsiteX1372" fmla="*/ 3211013 w 4442718"/>
              <a:gd name="connsiteY1372" fmla="*/ 66260 h 4825050"/>
              <a:gd name="connsiteX1373" fmla="*/ 3207949 w 4442718"/>
              <a:gd name="connsiteY1373" fmla="*/ 72379 h 4825050"/>
              <a:gd name="connsiteX1374" fmla="*/ 3201821 w 4442718"/>
              <a:gd name="connsiteY1374" fmla="*/ 75439 h 4825050"/>
              <a:gd name="connsiteX1375" fmla="*/ 3198757 w 4442718"/>
              <a:gd name="connsiteY1375" fmla="*/ 87677 h 4825050"/>
              <a:gd name="connsiteX1376" fmla="*/ 3209481 w 4442718"/>
              <a:gd name="connsiteY1376" fmla="*/ 87677 h 4825050"/>
              <a:gd name="connsiteX1377" fmla="*/ 3211013 w 4442718"/>
              <a:gd name="connsiteY1377" fmla="*/ 87677 h 4825050"/>
              <a:gd name="connsiteX1378" fmla="*/ 3217141 w 4442718"/>
              <a:gd name="connsiteY1378" fmla="*/ 75439 h 4825050"/>
              <a:gd name="connsiteX1379" fmla="*/ 3220205 w 4442718"/>
              <a:gd name="connsiteY1379" fmla="*/ 75439 h 4825050"/>
              <a:gd name="connsiteX1380" fmla="*/ 3223268 w 4442718"/>
              <a:gd name="connsiteY1380" fmla="*/ 78499 h 4825050"/>
              <a:gd name="connsiteX1381" fmla="*/ 3226333 w 4442718"/>
              <a:gd name="connsiteY1381" fmla="*/ 72379 h 4825050"/>
              <a:gd name="connsiteX1382" fmla="*/ 3223268 w 4442718"/>
              <a:gd name="connsiteY1382" fmla="*/ 72379 h 4825050"/>
              <a:gd name="connsiteX1383" fmla="*/ 3220205 w 4442718"/>
              <a:gd name="connsiteY1383" fmla="*/ 72379 h 4825050"/>
              <a:gd name="connsiteX1384" fmla="*/ 3220205 w 4442718"/>
              <a:gd name="connsiteY1384" fmla="*/ 69320 h 4825050"/>
              <a:gd name="connsiteX1385" fmla="*/ 3223268 w 4442718"/>
              <a:gd name="connsiteY1385" fmla="*/ 69320 h 4825050"/>
              <a:gd name="connsiteX1386" fmla="*/ 3223268 w 4442718"/>
              <a:gd name="connsiteY1386" fmla="*/ 66260 h 4825050"/>
              <a:gd name="connsiteX1387" fmla="*/ 3238588 w 4442718"/>
              <a:gd name="connsiteY1387" fmla="*/ 75439 h 4825050"/>
              <a:gd name="connsiteX1388" fmla="*/ 3238588 w 4442718"/>
              <a:gd name="connsiteY1388" fmla="*/ 78499 h 4825050"/>
              <a:gd name="connsiteX1389" fmla="*/ 3235525 w 4442718"/>
              <a:gd name="connsiteY1389" fmla="*/ 99915 h 4825050"/>
              <a:gd name="connsiteX1390" fmla="*/ 3238588 w 4442718"/>
              <a:gd name="connsiteY1390" fmla="*/ 109093 h 4825050"/>
              <a:gd name="connsiteX1391" fmla="*/ 3256972 w 4442718"/>
              <a:gd name="connsiteY1391" fmla="*/ 124391 h 4825050"/>
              <a:gd name="connsiteX1392" fmla="*/ 3256972 w 4442718"/>
              <a:gd name="connsiteY1392" fmla="*/ 127451 h 4825050"/>
              <a:gd name="connsiteX1393" fmla="*/ 3253908 w 4442718"/>
              <a:gd name="connsiteY1393" fmla="*/ 130509 h 4825050"/>
              <a:gd name="connsiteX1394" fmla="*/ 3257738 w 4442718"/>
              <a:gd name="connsiteY1394" fmla="*/ 132422 h 4825050"/>
              <a:gd name="connsiteX1395" fmla="*/ 3256972 w 4442718"/>
              <a:gd name="connsiteY1395" fmla="*/ 136629 h 4825050"/>
              <a:gd name="connsiteX1396" fmla="*/ 3253908 w 4442718"/>
              <a:gd name="connsiteY1396" fmla="*/ 136629 h 4825050"/>
              <a:gd name="connsiteX1397" fmla="*/ 3253908 w 4442718"/>
              <a:gd name="connsiteY1397" fmla="*/ 139689 h 4825050"/>
              <a:gd name="connsiteX1398" fmla="*/ 3256972 w 4442718"/>
              <a:gd name="connsiteY1398" fmla="*/ 145809 h 4825050"/>
              <a:gd name="connsiteX1399" fmla="*/ 3250845 w 4442718"/>
              <a:gd name="connsiteY1399" fmla="*/ 158045 h 4825050"/>
              <a:gd name="connsiteX1400" fmla="*/ 3250845 w 4442718"/>
              <a:gd name="connsiteY1400" fmla="*/ 161105 h 4825050"/>
              <a:gd name="connsiteX1401" fmla="*/ 3244716 w 4442718"/>
              <a:gd name="connsiteY1401" fmla="*/ 179461 h 4825050"/>
              <a:gd name="connsiteX1402" fmla="*/ 3241652 w 4442718"/>
              <a:gd name="connsiteY1402" fmla="*/ 188638 h 4825050"/>
              <a:gd name="connsiteX1403" fmla="*/ 3244716 w 4442718"/>
              <a:gd name="connsiteY1403" fmla="*/ 182902 h 4825050"/>
              <a:gd name="connsiteX1404" fmla="*/ 3247110 w 4442718"/>
              <a:gd name="connsiteY1404" fmla="*/ 180214 h 4825050"/>
              <a:gd name="connsiteX1405" fmla="*/ 3247283 w 4442718"/>
              <a:gd name="connsiteY1405" fmla="*/ 179697 h 4825050"/>
              <a:gd name="connsiteX1406" fmla="*/ 3247292 w 4442718"/>
              <a:gd name="connsiteY1406" fmla="*/ 180009 h 4825050"/>
              <a:gd name="connsiteX1407" fmla="*/ 3247780 w 4442718"/>
              <a:gd name="connsiteY1407" fmla="*/ 179461 h 4825050"/>
              <a:gd name="connsiteX1408" fmla="*/ 3250845 w 4442718"/>
              <a:gd name="connsiteY1408" fmla="*/ 182520 h 4825050"/>
              <a:gd name="connsiteX1409" fmla="*/ 3253908 w 4442718"/>
              <a:gd name="connsiteY1409" fmla="*/ 170283 h 4825050"/>
              <a:gd name="connsiteX1410" fmla="*/ 3253908 w 4442718"/>
              <a:gd name="connsiteY1410" fmla="*/ 167224 h 4825050"/>
              <a:gd name="connsiteX1411" fmla="*/ 3256972 w 4442718"/>
              <a:gd name="connsiteY1411" fmla="*/ 164165 h 4825050"/>
              <a:gd name="connsiteX1412" fmla="*/ 3256972 w 4442718"/>
              <a:gd name="connsiteY1412" fmla="*/ 161105 h 4825050"/>
              <a:gd name="connsiteX1413" fmla="*/ 3260036 w 4442718"/>
              <a:gd name="connsiteY1413" fmla="*/ 154987 h 4825050"/>
              <a:gd name="connsiteX1414" fmla="*/ 3259653 w 4442718"/>
              <a:gd name="connsiteY1414" fmla="*/ 150015 h 4825050"/>
              <a:gd name="connsiteX1415" fmla="*/ 3256972 w 4442718"/>
              <a:gd name="connsiteY1415" fmla="*/ 151927 h 4825050"/>
              <a:gd name="connsiteX1416" fmla="*/ 3259653 w 4442718"/>
              <a:gd name="connsiteY1416" fmla="*/ 146573 h 4825050"/>
              <a:gd name="connsiteX1417" fmla="*/ 3260036 w 4442718"/>
              <a:gd name="connsiteY1417" fmla="*/ 145809 h 4825050"/>
              <a:gd name="connsiteX1418" fmla="*/ 3256972 w 4442718"/>
              <a:gd name="connsiteY1418" fmla="*/ 148868 h 4825050"/>
              <a:gd name="connsiteX1419" fmla="*/ 3263100 w 4442718"/>
              <a:gd name="connsiteY1419" fmla="*/ 139689 h 4825050"/>
              <a:gd name="connsiteX1420" fmla="*/ 3263100 w 4442718"/>
              <a:gd name="connsiteY1420" fmla="*/ 136629 h 4825050"/>
              <a:gd name="connsiteX1421" fmla="*/ 3260036 w 4442718"/>
              <a:gd name="connsiteY1421" fmla="*/ 136629 h 4825050"/>
              <a:gd name="connsiteX1422" fmla="*/ 3263482 w 4442718"/>
              <a:gd name="connsiteY1422" fmla="*/ 133569 h 4825050"/>
              <a:gd name="connsiteX1423" fmla="*/ 3269228 w 4442718"/>
              <a:gd name="connsiteY1423" fmla="*/ 130509 h 4825050"/>
              <a:gd name="connsiteX1424" fmla="*/ 3263100 w 4442718"/>
              <a:gd name="connsiteY1424" fmla="*/ 127451 h 4825050"/>
              <a:gd name="connsiteX1425" fmla="*/ 3263100 w 4442718"/>
              <a:gd name="connsiteY1425" fmla="*/ 124391 h 4825050"/>
              <a:gd name="connsiteX1426" fmla="*/ 3278420 w 4442718"/>
              <a:gd name="connsiteY1426" fmla="*/ 121332 h 4825050"/>
              <a:gd name="connsiteX1427" fmla="*/ 3278420 w 4442718"/>
              <a:gd name="connsiteY1427" fmla="*/ 133713 h 4825050"/>
              <a:gd name="connsiteX1428" fmla="*/ 3278420 w 4442718"/>
              <a:gd name="connsiteY1428" fmla="*/ 140071 h 4825050"/>
              <a:gd name="connsiteX1429" fmla="*/ 3278420 w 4442718"/>
              <a:gd name="connsiteY1429" fmla="*/ 142748 h 4825050"/>
              <a:gd name="connsiteX1430" fmla="*/ 3281484 w 4442718"/>
              <a:gd name="connsiteY1430" fmla="*/ 148868 h 4825050"/>
              <a:gd name="connsiteX1431" fmla="*/ 3278420 w 4442718"/>
              <a:gd name="connsiteY1431" fmla="*/ 151927 h 4825050"/>
              <a:gd name="connsiteX1432" fmla="*/ 3278420 w 4442718"/>
              <a:gd name="connsiteY1432" fmla="*/ 148868 h 4825050"/>
              <a:gd name="connsiteX1433" fmla="*/ 3276485 w 4442718"/>
              <a:gd name="connsiteY1433" fmla="*/ 149994 h 4825050"/>
              <a:gd name="connsiteX1434" fmla="*/ 3275356 w 4442718"/>
              <a:gd name="connsiteY1434" fmla="*/ 148868 h 4825050"/>
              <a:gd name="connsiteX1435" fmla="*/ 3269228 w 4442718"/>
              <a:gd name="connsiteY1435" fmla="*/ 151927 h 4825050"/>
              <a:gd name="connsiteX1436" fmla="*/ 3273824 w 4442718"/>
              <a:gd name="connsiteY1436" fmla="*/ 151545 h 4825050"/>
              <a:gd name="connsiteX1437" fmla="*/ 3276485 w 4442718"/>
              <a:gd name="connsiteY1437" fmla="*/ 149994 h 4825050"/>
              <a:gd name="connsiteX1438" fmla="*/ 3278420 w 4442718"/>
              <a:gd name="connsiteY1438" fmla="*/ 151927 h 4825050"/>
              <a:gd name="connsiteX1439" fmla="*/ 3281484 w 4442718"/>
              <a:gd name="connsiteY1439" fmla="*/ 154987 h 4825050"/>
              <a:gd name="connsiteX1440" fmla="*/ 3272341 w 4442718"/>
              <a:gd name="connsiteY1440" fmla="*/ 168681 h 4825050"/>
              <a:gd name="connsiteX1441" fmla="*/ 3272341 w 4442718"/>
              <a:gd name="connsiteY1441" fmla="*/ 169380 h 4825050"/>
              <a:gd name="connsiteX1442" fmla="*/ 3271874 w 4442718"/>
              <a:gd name="connsiteY1442" fmla="*/ 169380 h 4825050"/>
              <a:gd name="connsiteX1443" fmla="*/ 3269228 w 4442718"/>
              <a:gd name="connsiteY1443" fmla="*/ 173343 h 4825050"/>
              <a:gd name="connsiteX1444" fmla="*/ 3266164 w 4442718"/>
              <a:gd name="connsiteY1444" fmla="*/ 179461 h 4825050"/>
              <a:gd name="connsiteX1445" fmla="*/ 3263100 w 4442718"/>
              <a:gd name="connsiteY1445" fmla="*/ 185579 h 4825050"/>
              <a:gd name="connsiteX1446" fmla="*/ 3260036 w 4442718"/>
              <a:gd name="connsiteY1446" fmla="*/ 182520 h 4825050"/>
              <a:gd name="connsiteX1447" fmla="*/ 3260036 w 4442718"/>
              <a:gd name="connsiteY1447" fmla="*/ 185579 h 4825050"/>
              <a:gd name="connsiteX1448" fmla="*/ 3263100 w 4442718"/>
              <a:gd name="connsiteY1448" fmla="*/ 185579 h 4825050"/>
              <a:gd name="connsiteX1449" fmla="*/ 3263100 w 4442718"/>
              <a:gd name="connsiteY1449" fmla="*/ 188638 h 4825050"/>
              <a:gd name="connsiteX1450" fmla="*/ 3260036 w 4442718"/>
              <a:gd name="connsiteY1450" fmla="*/ 188638 h 4825050"/>
              <a:gd name="connsiteX1451" fmla="*/ 3250845 w 4442718"/>
              <a:gd name="connsiteY1451" fmla="*/ 203936 h 4825050"/>
              <a:gd name="connsiteX1452" fmla="*/ 3250845 w 4442718"/>
              <a:gd name="connsiteY1452" fmla="*/ 206995 h 4825050"/>
              <a:gd name="connsiteX1453" fmla="*/ 3229397 w 4442718"/>
              <a:gd name="connsiteY1453" fmla="*/ 237594 h 4825050"/>
              <a:gd name="connsiteX1454" fmla="*/ 3223268 w 4442718"/>
              <a:gd name="connsiteY1454" fmla="*/ 246774 h 4825050"/>
              <a:gd name="connsiteX1455" fmla="*/ 3220205 w 4442718"/>
              <a:gd name="connsiteY1455" fmla="*/ 265133 h 4825050"/>
              <a:gd name="connsiteX1456" fmla="*/ 3217141 w 4442718"/>
              <a:gd name="connsiteY1456" fmla="*/ 271253 h 4825050"/>
              <a:gd name="connsiteX1457" fmla="*/ 3217141 w 4442718"/>
              <a:gd name="connsiteY1457" fmla="*/ 271252 h 4825050"/>
              <a:gd name="connsiteX1458" fmla="*/ 3217141 w 4442718"/>
              <a:gd name="connsiteY1458" fmla="*/ 268192 h 4825050"/>
              <a:gd name="connsiteX1459" fmla="*/ 3211013 w 4442718"/>
              <a:gd name="connsiteY1459" fmla="*/ 283492 h 4825050"/>
              <a:gd name="connsiteX1460" fmla="*/ 3186502 w 4442718"/>
              <a:gd name="connsiteY1460" fmla="*/ 332450 h 4825050"/>
              <a:gd name="connsiteX1461" fmla="*/ 3186502 w 4442718"/>
              <a:gd name="connsiteY1461" fmla="*/ 326330 h 4825050"/>
              <a:gd name="connsiteX1462" fmla="*/ 3183438 w 4442718"/>
              <a:gd name="connsiteY1462" fmla="*/ 329389 h 4825050"/>
              <a:gd name="connsiteX1463" fmla="*/ 3186502 w 4442718"/>
              <a:gd name="connsiteY1463" fmla="*/ 323270 h 4825050"/>
              <a:gd name="connsiteX1464" fmla="*/ 3192629 w 4442718"/>
              <a:gd name="connsiteY1464" fmla="*/ 298791 h 4825050"/>
              <a:gd name="connsiteX1465" fmla="*/ 3195693 w 4442718"/>
              <a:gd name="connsiteY1465" fmla="*/ 298791 h 4825050"/>
              <a:gd name="connsiteX1466" fmla="*/ 3195693 w 4442718"/>
              <a:gd name="connsiteY1466" fmla="*/ 292671 h 4825050"/>
              <a:gd name="connsiteX1467" fmla="*/ 3194543 w 4442718"/>
              <a:gd name="connsiteY1467" fmla="*/ 289229 h 4825050"/>
              <a:gd name="connsiteX1468" fmla="*/ 3195693 w 4442718"/>
              <a:gd name="connsiteY1468" fmla="*/ 283492 h 4825050"/>
              <a:gd name="connsiteX1469" fmla="*/ 3192629 w 4442718"/>
              <a:gd name="connsiteY1469" fmla="*/ 283492 h 4825050"/>
              <a:gd name="connsiteX1470" fmla="*/ 3186502 w 4442718"/>
              <a:gd name="connsiteY1470" fmla="*/ 292671 h 4825050"/>
              <a:gd name="connsiteX1471" fmla="*/ 3183438 w 4442718"/>
              <a:gd name="connsiteY1471" fmla="*/ 295731 h 4825050"/>
              <a:gd name="connsiteX1472" fmla="*/ 3183438 w 4442718"/>
              <a:gd name="connsiteY1472" fmla="*/ 298791 h 4825050"/>
              <a:gd name="connsiteX1473" fmla="*/ 3183054 w 4442718"/>
              <a:gd name="connsiteY1473" fmla="*/ 306823 h 4825050"/>
              <a:gd name="connsiteX1474" fmla="*/ 3180374 w 4442718"/>
              <a:gd name="connsiteY1474" fmla="*/ 317151 h 4825050"/>
              <a:gd name="connsiteX1475" fmla="*/ 3183438 w 4442718"/>
              <a:gd name="connsiteY1475" fmla="*/ 338569 h 4825050"/>
              <a:gd name="connsiteX1476" fmla="*/ 3140542 w 4442718"/>
              <a:gd name="connsiteY1476" fmla="*/ 415066 h 4825050"/>
              <a:gd name="connsiteX1477" fmla="*/ 3155862 w 4442718"/>
              <a:gd name="connsiteY1477" fmla="*/ 418125 h 4825050"/>
              <a:gd name="connsiteX1478" fmla="*/ 3342763 w 4442718"/>
              <a:gd name="connsiteY1478" fmla="*/ 234534 h 4825050"/>
              <a:gd name="connsiteX1479" fmla="*/ 3382593 w 4442718"/>
              <a:gd name="connsiteY1479" fmla="*/ 194757 h 4825050"/>
              <a:gd name="connsiteX1480" fmla="*/ 3483704 w 4442718"/>
              <a:gd name="connsiteY1480" fmla="*/ 99915 h 4825050"/>
              <a:gd name="connsiteX1481" fmla="*/ 3600134 w 4442718"/>
              <a:gd name="connsiteY1481" fmla="*/ 38725 h 4825050"/>
              <a:gd name="connsiteX1482" fmla="*/ 3646093 w 4442718"/>
              <a:gd name="connsiteY1482" fmla="*/ 29546 h 4825050"/>
              <a:gd name="connsiteX1483" fmla="*/ 3618517 w 4442718"/>
              <a:gd name="connsiteY1483" fmla="*/ 54022 h 4825050"/>
              <a:gd name="connsiteX1484" fmla="*/ 3615837 w 4442718"/>
              <a:gd name="connsiteY1484" fmla="*/ 66260 h 4825050"/>
              <a:gd name="connsiteX1485" fmla="*/ 3606262 w 4442718"/>
              <a:gd name="connsiteY1485" fmla="*/ 78499 h 4825050"/>
              <a:gd name="connsiteX1486" fmla="*/ 3618517 w 4442718"/>
              <a:gd name="connsiteY1486" fmla="*/ 84617 h 4825050"/>
              <a:gd name="connsiteX1487" fmla="*/ 3661412 w 4442718"/>
              <a:gd name="connsiteY1487" fmla="*/ 66260 h 4825050"/>
              <a:gd name="connsiteX1488" fmla="*/ 3698180 w 4442718"/>
              <a:gd name="connsiteY1488" fmla="*/ 69320 h 4825050"/>
              <a:gd name="connsiteX1489" fmla="*/ 3734947 w 4442718"/>
              <a:gd name="connsiteY1489" fmla="*/ 66260 h 4825050"/>
              <a:gd name="connsiteX1490" fmla="*/ 3756394 w 4442718"/>
              <a:gd name="connsiteY1490" fmla="*/ 81559 h 4825050"/>
              <a:gd name="connsiteX1491" fmla="*/ 3765587 w 4442718"/>
              <a:gd name="connsiteY1491" fmla="*/ 84617 h 4825050"/>
              <a:gd name="connsiteX1492" fmla="*/ 3805417 w 4442718"/>
              <a:gd name="connsiteY1492" fmla="*/ 90736 h 4825050"/>
              <a:gd name="connsiteX1493" fmla="*/ 3836057 w 4442718"/>
              <a:gd name="connsiteY1493" fmla="*/ 93796 h 4825050"/>
              <a:gd name="connsiteX1494" fmla="*/ 3853292 w 4442718"/>
              <a:gd name="connsiteY1494" fmla="*/ 103357 h 4825050"/>
              <a:gd name="connsiteX1495" fmla="*/ 3836057 w 4442718"/>
              <a:gd name="connsiteY1495" fmla="*/ 115214 h 4825050"/>
              <a:gd name="connsiteX1496" fmla="*/ 3814610 w 4442718"/>
              <a:gd name="connsiteY1496" fmla="*/ 99915 h 4825050"/>
              <a:gd name="connsiteX1497" fmla="*/ 3802354 w 4442718"/>
              <a:gd name="connsiteY1497" fmla="*/ 96855 h 4825050"/>
              <a:gd name="connsiteX1498" fmla="*/ 3796226 w 4442718"/>
              <a:gd name="connsiteY1498" fmla="*/ 99915 h 4825050"/>
              <a:gd name="connsiteX1499" fmla="*/ 3810731 w 4442718"/>
              <a:gd name="connsiteY1499" fmla="*/ 115452 h 4825050"/>
              <a:gd name="connsiteX1500" fmla="*/ 3811162 w 4442718"/>
              <a:gd name="connsiteY1500" fmla="*/ 130128 h 4825050"/>
              <a:gd name="connsiteX1501" fmla="*/ 3801827 w 4442718"/>
              <a:gd name="connsiteY1501" fmla="*/ 144231 h 4825050"/>
              <a:gd name="connsiteX1502" fmla="*/ 3787034 w 4442718"/>
              <a:gd name="connsiteY1502" fmla="*/ 158045 h 4825050"/>
              <a:gd name="connsiteX1503" fmla="*/ 3808482 w 4442718"/>
              <a:gd name="connsiteY1503" fmla="*/ 148868 h 4825050"/>
              <a:gd name="connsiteX1504" fmla="*/ 3842185 w 4442718"/>
              <a:gd name="connsiteY1504" fmla="*/ 136629 h 4825050"/>
              <a:gd name="connsiteX1505" fmla="*/ 3841419 w 4442718"/>
              <a:gd name="connsiteY1505" fmla="*/ 150779 h 4825050"/>
              <a:gd name="connsiteX1506" fmla="*/ 3826865 w 4442718"/>
              <a:gd name="connsiteY1506" fmla="*/ 158045 h 4825050"/>
              <a:gd name="connsiteX1507" fmla="*/ 3829929 w 4442718"/>
              <a:gd name="connsiteY1507" fmla="*/ 169901 h 4825050"/>
              <a:gd name="connsiteX1508" fmla="*/ 3823802 w 4442718"/>
              <a:gd name="connsiteY1508" fmla="*/ 179461 h 4825050"/>
              <a:gd name="connsiteX1509" fmla="*/ 3836057 w 4442718"/>
              <a:gd name="connsiteY1509" fmla="*/ 185579 h 4825050"/>
              <a:gd name="connsiteX1510" fmla="*/ 3866697 w 4442718"/>
              <a:gd name="connsiteY1510" fmla="*/ 167224 h 4825050"/>
              <a:gd name="connsiteX1511" fmla="*/ 3894273 w 4442718"/>
              <a:gd name="connsiteY1511" fmla="*/ 167224 h 4825050"/>
              <a:gd name="connsiteX1512" fmla="*/ 3924912 w 4442718"/>
              <a:gd name="connsiteY1512" fmla="*/ 161105 h 4825050"/>
              <a:gd name="connsiteX1513" fmla="*/ 3946359 w 4442718"/>
              <a:gd name="connsiteY1513" fmla="*/ 176402 h 4825050"/>
              <a:gd name="connsiteX1514" fmla="*/ 3952487 w 4442718"/>
              <a:gd name="connsiteY1514" fmla="*/ 176402 h 4825050"/>
              <a:gd name="connsiteX1515" fmla="*/ 3986190 w 4442718"/>
              <a:gd name="connsiteY1515" fmla="*/ 179461 h 4825050"/>
              <a:gd name="connsiteX1516" fmla="*/ 4013766 w 4442718"/>
              <a:gd name="connsiteY1516" fmla="*/ 179461 h 4825050"/>
              <a:gd name="connsiteX1517" fmla="*/ 4029469 w 4442718"/>
              <a:gd name="connsiteY1517" fmla="*/ 186727 h 4825050"/>
              <a:gd name="connsiteX1518" fmla="*/ 4019894 w 4442718"/>
              <a:gd name="connsiteY1518" fmla="*/ 200876 h 4825050"/>
              <a:gd name="connsiteX1519" fmla="*/ 3998446 w 4442718"/>
              <a:gd name="connsiteY1519" fmla="*/ 188638 h 4825050"/>
              <a:gd name="connsiteX1520" fmla="*/ 3986190 w 4442718"/>
              <a:gd name="connsiteY1520" fmla="*/ 185579 h 4825050"/>
              <a:gd name="connsiteX1521" fmla="*/ 3983126 w 4442718"/>
              <a:gd name="connsiteY1521" fmla="*/ 188638 h 4825050"/>
              <a:gd name="connsiteX1522" fmla="*/ 3999931 w 4442718"/>
              <a:gd name="connsiteY1522" fmla="*/ 204700 h 4825050"/>
              <a:gd name="connsiteX1523" fmla="*/ 4000361 w 4442718"/>
              <a:gd name="connsiteY1523" fmla="*/ 220764 h 4825050"/>
              <a:gd name="connsiteX1524" fmla="*/ 3983126 w 4442718"/>
              <a:gd name="connsiteY1524" fmla="*/ 252893 h 4825050"/>
              <a:gd name="connsiteX1525" fmla="*/ 3976999 w 4442718"/>
              <a:gd name="connsiteY1525" fmla="*/ 268192 h 4825050"/>
              <a:gd name="connsiteX1526" fmla="*/ 3980063 w 4442718"/>
              <a:gd name="connsiteY1526" fmla="*/ 271252 h 4825050"/>
              <a:gd name="connsiteX1527" fmla="*/ 3986190 w 4442718"/>
              <a:gd name="connsiteY1527" fmla="*/ 271252 h 4825050"/>
              <a:gd name="connsiteX1528" fmla="*/ 3986190 w 4442718"/>
              <a:gd name="connsiteY1528" fmla="*/ 268192 h 4825050"/>
              <a:gd name="connsiteX1529" fmla="*/ 3983126 w 4442718"/>
              <a:gd name="connsiteY1529" fmla="*/ 268192 h 4825050"/>
              <a:gd name="connsiteX1530" fmla="*/ 3980063 w 4442718"/>
              <a:gd name="connsiteY1530" fmla="*/ 268192 h 4825050"/>
              <a:gd name="connsiteX1531" fmla="*/ 3980063 w 4442718"/>
              <a:gd name="connsiteY1531" fmla="*/ 268192 h 4825050"/>
              <a:gd name="connsiteX1532" fmla="*/ 3985424 w 4442718"/>
              <a:gd name="connsiteY1532" fmla="*/ 265515 h 4825050"/>
              <a:gd name="connsiteX1533" fmla="*/ 3986190 w 4442718"/>
              <a:gd name="connsiteY1533" fmla="*/ 265133 h 4825050"/>
              <a:gd name="connsiteX1534" fmla="*/ 3986190 w 4442718"/>
              <a:gd name="connsiteY1534" fmla="*/ 262072 h 4825050"/>
              <a:gd name="connsiteX1535" fmla="*/ 3989254 w 4442718"/>
              <a:gd name="connsiteY1535" fmla="*/ 259013 h 4825050"/>
              <a:gd name="connsiteX1536" fmla="*/ 3992319 w 4442718"/>
              <a:gd name="connsiteY1536" fmla="*/ 259013 h 4825050"/>
              <a:gd name="connsiteX1537" fmla="*/ 3992319 w 4442718"/>
              <a:gd name="connsiteY1537" fmla="*/ 265133 h 4825050"/>
              <a:gd name="connsiteX1538" fmla="*/ 3995382 w 4442718"/>
              <a:gd name="connsiteY1538" fmla="*/ 262072 h 4825050"/>
              <a:gd name="connsiteX1539" fmla="*/ 3998446 w 4442718"/>
              <a:gd name="connsiteY1539" fmla="*/ 262072 h 4825050"/>
              <a:gd name="connsiteX1540" fmla="*/ 3998446 w 4442718"/>
              <a:gd name="connsiteY1540" fmla="*/ 259013 h 4825050"/>
              <a:gd name="connsiteX1541" fmla="*/ 4001510 w 4442718"/>
              <a:gd name="connsiteY1541" fmla="*/ 255953 h 4825050"/>
              <a:gd name="connsiteX1542" fmla="*/ 4016830 w 4442718"/>
              <a:gd name="connsiteY1542" fmla="*/ 252893 h 4825050"/>
              <a:gd name="connsiteX1543" fmla="*/ 4022767 w 4442718"/>
              <a:gd name="connsiteY1543" fmla="*/ 258487 h 4825050"/>
              <a:gd name="connsiteX1544" fmla="*/ 4010701 w 4442718"/>
              <a:gd name="connsiteY1544" fmla="*/ 280432 h 4825050"/>
              <a:gd name="connsiteX1545" fmla="*/ 4007639 w 4442718"/>
              <a:gd name="connsiteY1545" fmla="*/ 295731 h 4825050"/>
              <a:gd name="connsiteX1546" fmla="*/ 4010319 w 4442718"/>
              <a:gd name="connsiteY1546" fmla="*/ 306441 h 4825050"/>
              <a:gd name="connsiteX1547" fmla="*/ 4010701 w 4442718"/>
              <a:gd name="connsiteY1547" fmla="*/ 307970 h 4825050"/>
              <a:gd name="connsiteX1548" fmla="*/ 4010701 w 4442718"/>
              <a:gd name="connsiteY1548" fmla="*/ 307971 h 4825050"/>
              <a:gd name="connsiteX1549" fmla="*/ 4010701 w 4442718"/>
              <a:gd name="connsiteY1549" fmla="*/ 311031 h 4825050"/>
              <a:gd name="connsiteX1550" fmla="*/ 4007639 w 4442718"/>
              <a:gd name="connsiteY1550" fmla="*/ 311031 h 4825050"/>
              <a:gd name="connsiteX1551" fmla="*/ 4004574 w 4442718"/>
              <a:gd name="connsiteY1551" fmla="*/ 314090 h 4825050"/>
              <a:gd name="connsiteX1552" fmla="*/ 4004574 w 4442718"/>
              <a:gd name="connsiteY1552" fmla="*/ 311031 h 4825050"/>
              <a:gd name="connsiteX1553" fmla="*/ 4007639 w 4442718"/>
              <a:gd name="connsiteY1553" fmla="*/ 301850 h 4825050"/>
              <a:gd name="connsiteX1554" fmla="*/ 4004574 w 4442718"/>
              <a:gd name="connsiteY1554" fmla="*/ 298791 h 4825050"/>
              <a:gd name="connsiteX1555" fmla="*/ 4004574 w 4442718"/>
              <a:gd name="connsiteY1555" fmla="*/ 304911 h 4825050"/>
              <a:gd name="connsiteX1556" fmla="*/ 4004574 w 4442718"/>
              <a:gd name="connsiteY1556" fmla="*/ 301850 h 4825050"/>
              <a:gd name="connsiteX1557" fmla="*/ 4001510 w 4442718"/>
              <a:gd name="connsiteY1557" fmla="*/ 301850 h 4825050"/>
              <a:gd name="connsiteX1558" fmla="*/ 3998446 w 4442718"/>
              <a:gd name="connsiteY1558" fmla="*/ 304911 h 4825050"/>
              <a:gd name="connsiteX1559" fmla="*/ 3998446 w 4442718"/>
              <a:gd name="connsiteY1559" fmla="*/ 311031 h 4825050"/>
              <a:gd name="connsiteX1560" fmla="*/ 3995382 w 4442718"/>
              <a:gd name="connsiteY1560" fmla="*/ 314090 h 4825050"/>
              <a:gd name="connsiteX1561" fmla="*/ 3992319 w 4442718"/>
              <a:gd name="connsiteY1561" fmla="*/ 317151 h 4825050"/>
              <a:gd name="connsiteX1562" fmla="*/ 3995382 w 4442718"/>
              <a:gd name="connsiteY1562" fmla="*/ 317151 h 4825050"/>
              <a:gd name="connsiteX1563" fmla="*/ 3995382 w 4442718"/>
              <a:gd name="connsiteY1563" fmla="*/ 320210 h 4825050"/>
              <a:gd name="connsiteX1564" fmla="*/ 3992319 w 4442718"/>
              <a:gd name="connsiteY1564" fmla="*/ 320210 h 4825050"/>
              <a:gd name="connsiteX1565" fmla="*/ 3989254 w 4442718"/>
              <a:gd name="connsiteY1565" fmla="*/ 326330 h 4825050"/>
              <a:gd name="connsiteX1566" fmla="*/ 3989254 w 4442718"/>
              <a:gd name="connsiteY1566" fmla="*/ 323270 h 4825050"/>
              <a:gd name="connsiteX1567" fmla="*/ 3986190 w 4442718"/>
              <a:gd name="connsiteY1567" fmla="*/ 329389 h 4825050"/>
              <a:gd name="connsiteX1568" fmla="*/ 3983126 w 4442718"/>
              <a:gd name="connsiteY1568" fmla="*/ 329389 h 4825050"/>
              <a:gd name="connsiteX1569" fmla="*/ 3983126 w 4442718"/>
              <a:gd name="connsiteY1569" fmla="*/ 326330 h 4825050"/>
              <a:gd name="connsiteX1570" fmla="*/ 3980063 w 4442718"/>
              <a:gd name="connsiteY1570" fmla="*/ 329389 h 4825050"/>
              <a:gd name="connsiteX1571" fmla="*/ 3982744 w 4442718"/>
              <a:gd name="connsiteY1571" fmla="*/ 324034 h 4825050"/>
              <a:gd name="connsiteX1572" fmla="*/ 3983126 w 4442718"/>
              <a:gd name="connsiteY1572" fmla="*/ 323270 h 4825050"/>
              <a:gd name="connsiteX1573" fmla="*/ 3980063 w 4442718"/>
              <a:gd name="connsiteY1573" fmla="*/ 323270 h 4825050"/>
              <a:gd name="connsiteX1574" fmla="*/ 3981212 w 4442718"/>
              <a:gd name="connsiteY1574" fmla="*/ 324800 h 4825050"/>
              <a:gd name="connsiteX1575" fmla="*/ 3980063 w 4442718"/>
              <a:gd name="connsiteY1575" fmla="*/ 326330 h 4825050"/>
              <a:gd name="connsiteX1576" fmla="*/ 3979500 w 4442718"/>
              <a:gd name="connsiteY1576" fmla="*/ 327032 h 4825050"/>
              <a:gd name="connsiteX1577" fmla="*/ 3978530 w 4442718"/>
              <a:gd name="connsiteY1577" fmla="*/ 328243 h 4825050"/>
              <a:gd name="connsiteX1578" fmla="*/ 3978330 w 4442718"/>
              <a:gd name="connsiteY1578" fmla="*/ 328791 h 4825050"/>
              <a:gd name="connsiteX1579" fmla="*/ 3978130 w 4442718"/>
              <a:gd name="connsiteY1579" fmla="*/ 329343 h 4825050"/>
              <a:gd name="connsiteX1580" fmla="*/ 3977292 w 4442718"/>
              <a:gd name="connsiteY1580" fmla="*/ 327112 h 4825050"/>
              <a:gd name="connsiteX1581" fmla="*/ 3976999 w 4442718"/>
              <a:gd name="connsiteY1581" fmla="*/ 326330 h 4825050"/>
              <a:gd name="connsiteX1582" fmla="*/ 3970871 w 4442718"/>
              <a:gd name="connsiteY1582" fmla="*/ 332450 h 4825050"/>
              <a:gd name="connsiteX1583" fmla="*/ 3970871 w 4442718"/>
              <a:gd name="connsiteY1583" fmla="*/ 335509 h 4825050"/>
              <a:gd name="connsiteX1584" fmla="*/ 3973935 w 4442718"/>
              <a:gd name="connsiteY1584" fmla="*/ 335509 h 4825050"/>
              <a:gd name="connsiteX1585" fmla="*/ 3970871 w 4442718"/>
              <a:gd name="connsiteY1585" fmla="*/ 344689 h 4825050"/>
              <a:gd name="connsiteX1586" fmla="*/ 3973935 w 4442718"/>
              <a:gd name="connsiteY1586" fmla="*/ 338569 h 4825050"/>
              <a:gd name="connsiteX1587" fmla="*/ 3976999 w 4442718"/>
              <a:gd name="connsiteY1587" fmla="*/ 335509 h 4825050"/>
              <a:gd name="connsiteX1588" fmla="*/ 3980063 w 4442718"/>
              <a:gd name="connsiteY1588" fmla="*/ 335509 h 4825050"/>
              <a:gd name="connsiteX1589" fmla="*/ 3980063 w 4442718"/>
              <a:gd name="connsiteY1589" fmla="*/ 337805 h 4825050"/>
              <a:gd name="connsiteX1590" fmla="*/ 3980063 w 4442718"/>
              <a:gd name="connsiteY1590" fmla="*/ 338569 h 4825050"/>
              <a:gd name="connsiteX1591" fmla="*/ 3983126 w 4442718"/>
              <a:gd name="connsiteY1591" fmla="*/ 332450 h 4825050"/>
              <a:gd name="connsiteX1592" fmla="*/ 3986190 w 4442718"/>
              <a:gd name="connsiteY1592" fmla="*/ 335509 h 4825050"/>
              <a:gd name="connsiteX1593" fmla="*/ 3980063 w 4442718"/>
              <a:gd name="connsiteY1593" fmla="*/ 344689 h 4825050"/>
              <a:gd name="connsiteX1594" fmla="*/ 3983126 w 4442718"/>
              <a:gd name="connsiteY1594" fmla="*/ 344689 h 4825050"/>
              <a:gd name="connsiteX1595" fmla="*/ 3983126 w 4442718"/>
              <a:gd name="connsiteY1595" fmla="*/ 341629 h 4825050"/>
              <a:gd name="connsiteX1596" fmla="*/ 3989254 w 4442718"/>
              <a:gd name="connsiteY1596" fmla="*/ 341629 h 4825050"/>
              <a:gd name="connsiteX1597" fmla="*/ 3986190 w 4442718"/>
              <a:gd name="connsiteY1597" fmla="*/ 347748 h 4825050"/>
              <a:gd name="connsiteX1598" fmla="*/ 3983126 w 4442718"/>
              <a:gd name="connsiteY1598" fmla="*/ 350808 h 4825050"/>
              <a:gd name="connsiteX1599" fmla="*/ 3983126 w 4442718"/>
              <a:gd name="connsiteY1599" fmla="*/ 356928 h 4825050"/>
              <a:gd name="connsiteX1600" fmla="*/ 3980063 w 4442718"/>
              <a:gd name="connsiteY1600" fmla="*/ 366108 h 4825050"/>
              <a:gd name="connsiteX1601" fmla="*/ 3976999 w 4442718"/>
              <a:gd name="connsiteY1601" fmla="*/ 372228 h 4825050"/>
              <a:gd name="connsiteX1602" fmla="*/ 3976999 w 4442718"/>
              <a:gd name="connsiteY1602" fmla="*/ 369168 h 4825050"/>
              <a:gd name="connsiteX1603" fmla="*/ 3976999 w 4442718"/>
              <a:gd name="connsiteY1603" fmla="*/ 366108 h 4825050"/>
              <a:gd name="connsiteX1604" fmla="*/ 3970871 w 4442718"/>
              <a:gd name="connsiteY1604" fmla="*/ 381407 h 4825050"/>
              <a:gd name="connsiteX1605" fmla="*/ 3967807 w 4442718"/>
              <a:gd name="connsiteY1605" fmla="*/ 384466 h 4825050"/>
              <a:gd name="connsiteX1606" fmla="*/ 3964742 w 4442718"/>
              <a:gd name="connsiteY1606" fmla="*/ 387527 h 4825050"/>
              <a:gd name="connsiteX1607" fmla="*/ 3964742 w 4442718"/>
              <a:gd name="connsiteY1607" fmla="*/ 384466 h 4825050"/>
              <a:gd name="connsiteX1608" fmla="*/ 3961679 w 4442718"/>
              <a:gd name="connsiteY1608" fmla="*/ 387527 h 4825050"/>
              <a:gd name="connsiteX1609" fmla="*/ 3958615 w 4442718"/>
              <a:gd name="connsiteY1609" fmla="*/ 387527 h 4825050"/>
              <a:gd name="connsiteX1610" fmla="*/ 3958615 w 4442718"/>
              <a:gd name="connsiteY1610" fmla="*/ 384466 h 4825050"/>
              <a:gd name="connsiteX1611" fmla="*/ 3955551 w 4442718"/>
              <a:gd name="connsiteY1611" fmla="*/ 390586 h 4825050"/>
              <a:gd name="connsiteX1612" fmla="*/ 3955551 w 4442718"/>
              <a:gd name="connsiteY1612" fmla="*/ 387527 h 4825050"/>
              <a:gd name="connsiteX1613" fmla="*/ 3952487 w 4442718"/>
              <a:gd name="connsiteY1613" fmla="*/ 393647 h 4825050"/>
              <a:gd name="connsiteX1614" fmla="*/ 3953636 w 4442718"/>
              <a:gd name="connsiteY1614" fmla="*/ 395559 h 4825050"/>
              <a:gd name="connsiteX1615" fmla="*/ 3952487 w 4442718"/>
              <a:gd name="connsiteY1615" fmla="*/ 399767 h 4825050"/>
              <a:gd name="connsiteX1616" fmla="*/ 3955551 w 4442718"/>
              <a:gd name="connsiteY1616" fmla="*/ 399767 h 4825050"/>
              <a:gd name="connsiteX1617" fmla="*/ 3955551 w 4442718"/>
              <a:gd name="connsiteY1617" fmla="*/ 402826 h 4825050"/>
              <a:gd name="connsiteX1618" fmla="*/ 3961679 w 4442718"/>
              <a:gd name="connsiteY1618" fmla="*/ 402826 h 4825050"/>
              <a:gd name="connsiteX1619" fmla="*/ 3958615 w 4442718"/>
              <a:gd name="connsiteY1619" fmla="*/ 405886 h 4825050"/>
              <a:gd name="connsiteX1620" fmla="*/ 3958615 w 4442718"/>
              <a:gd name="connsiteY1620" fmla="*/ 408946 h 4825050"/>
              <a:gd name="connsiteX1621" fmla="*/ 3958615 w 4442718"/>
              <a:gd name="connsiteY1621" fmla="*/ 412005 h 4825050"/>
              <a:gd name="connsiteX1622" fmla="*/ 3955551 w 4442718"/>
              <a:gd name="connsiteY1622" fmla="*/ 415066 h 4825050"/>
              <a:gd name="connsiteX1623" fmla="*/ 3958615 w 4442718"/>
              <a:gd name="connsiteY1623" fmla="*/ 415066 h 4825050"/>
              <a:gd name="connsiteX1624" fmla="*/ 3958615 w 4442718"/>
              <a:gd name="connsiteY1624" fmla="*/ 421185 h 4825050"/>
              <a:gd name="connsiteX1625" fmla="*/ 3955551 w 4442718"/>
              <a:gd name="connsiteY1625" fmla="*/ 421185 h 4825050"/>
              <a:gd name="connsiteX1626" fmla="*/ 3956700 w 4442718"/>
              <a:gd name="connsiteY1626" fmla="*/ 430364 h 4825050"/>
              <a:gd name="connsiteX1627" fmla="*/ 3955551 w 4442718"/>
              <a:gd name="connsiteY1627" fmla="*/ 439544 h 4825050"/>
              <a:gd name="connsiteX1628" fmla="*/ 3952487 w 4442718"/>
              <a:gd name="connsiteY1628" fmla="*/ 442604 h 4825050"/>
              <a:gd name="connsiteX1629" fmla="*/ 3949423 w 4442718"/>
              <a:gd name="connsiteY1629" fmla="*/ 451783 h 4825050"/>
              <a:gd name="connsiteX1630" fmla="*/ 3952487 w 4442718"/>
              <a:gd name="connsiteY1630" fmla="*/ 451783 h 4825050"/>
              <a:gd name="connsiteX1631" fmla="*/ 3949423 w 4442718"/>
              <a:gd name="connsiteY1631" fmla="*/ 454844 h 4825050"/>
              <a:gd name="connsiteX1632" fmla="*/ 3946359 w 4442718"/>
              <a:gd name="connsiteY1632" fmla="*/ 457903 h 4825050"/>
              <a:gd name="connsiteX1633" fmla="*/ 3946359 w 4442718"/>
              <a:gd name="connsiteY1633" fmla="*/ 460963 h 4825050"/>
              <a:gd name="connsiteX1634" fmla="*/ 3949423 w 4442718"/>
              <a:gd name="connsiteY1634" fmla="*/ 464023 h 4825050"/>
              <a:gd name="connsiteX1635" fmla="*/ 3949423 w 4442718"/>
              <a:gd name="connsiteY1635" fmla="*/ 460963 h 4825050"/>
              <a:gd name="connsiteX1636" fmla="*/ 3952487 w 4442718"/>
              <a:gd name="connsiteY1636" fmla="*/ 464023 h 4825050"/>
              <a:gd name="connsiteX1637" fmla="*/ 3952487 w 4442718"/>
              <a:gd name="connsiteY1637" fmla="*/ 467083 h 4825050"/>
              <a:gd name="connsiteX1638" fmla="*/ 3949423 w 4442718"/>
              <a:gd name="connsiteY1638" fmla="*/ 465936 h 4825050"/>
              <a:gd name="connsiteX1639" fmla="*/ 3946359 w 4442718"/>
              <a:gd name="connsiteY1639" fmla="*/ 467083 h 4825050"/>
              <a:gd name="connsiteX1640" fmla="*/ 3949423 w 4442718"/>
              <a:gd name="connsiteY1640" fmla="*/ 470143 h 4825050"/>
              <a:gd name="connsiteX1641" fmla="*/ 3952487 w 4442718"/>
              <a:gd name="connsiteY1641" fmla="*/ 470143 h 4825050"/>
              <a:gd name="connsiteX1642" fmla="*/ 3949806 w 4442718"/>
              <a:gd name="connsiteY1642" fmla="*/ 470525 h 4825050"/>
              <a:gd name="connsiteX1643" fmla="*/ 3949423 w 4442718"/>
              <a:gd name="connsiteY1643" fmla="*/ 473202 h 4825050"/>
              <a:gd name="connsiteX1644" fmla="*/ 3950956 w 4442718"/>
              <a:gd name="connsiteY1644" fmla="*/ 472055 h 4825050"/>
              <a:gd name="connsiteX1645" fmla="*/ 3952487 w 4442718"/>
              <a:gd name="connsiteY1645" fmla="*/ 473202 h 4825050"/>
              <a:gd name="connsiteX1646" fmla="*/ 3946359 w 4442718"/>
              <a:gd name="connsiteY1646" fmla="*/ 476263 h 4825050"/>
              <a:gd name="connsiteX1647" fmla="*/ 3946359 w 4442718"/>
              <a:gd name="connsiteY1647" fmla="*/ 479322 h 4825050"/>
              <a:gd name="connsiteX1648" fmla="*/ 3952487 w 4442718"/>
              <a:gd name="connsiteY1648" fmla="*/ 482382 h 4825050"/>
              <a:gd name="connsiteX1649" fmla="*/ 3949423 w 4442718"/>
              <a:gd name="connsiteY1649" fmla="*/ 482382 h 4825050"/>
              <a:gd name="connsiteX1650" fmla="*/ 3946359 w 4442718"/>
              <a:gd name="connsiteY1650" fmla="*/ 482382 h 4825050"/>
              <a:gd name="connsiteX1651" fmla="*/ 3946359 w 4442718"/>
              <a:gd name="connsiteY1651" fmla="*/ 485442 h 4825050"/>
              <a:gd name="connsiteX1652" fmla="*/ 3949423 w 4442718"/>
              <a:gd name="connsiteY1652" fmla="*/ 488502 h 4825050"/>
              <a:gd name="connsiteX1653" fmla="*/ 3946359 w 4442718"/>
              <a:gd name="connsiteY1653" fmla="*/ 488502 h 4825050"/>
              <a:gd name="connsiteX1654" fmla="*/ 3943295 w 4442718"/>
              <a:gd name="connsiteY1654" fmla="*/ 488502 h 4825050"/>
              <a:gd name="connsiteX1655" fmla="*/ 3940231 w 4442718"/>
              <a:gd name="connsiteY1655" fmla="*/ 488502 h 4825050"/>
              <a:gd name="connsiteX1656" fmla="*/ 3942588 w 4442718"/>
              <a:gd name="connsiteY1656" fmla="*/ 489207 h 4825050"/>
              <a:gd name="connsiteX1657" fmla="*/ 3940231 w 4442718"/>
              <a:gd name="connsiteY1657" fmla="*/ 491562 h 4825050"/>
              <a:gd name="connsiteX1658" fmla="*/ 3943295 w 4442718"/>
              <a:gd name="connsiteY1658" fmla="*/ 491562 h 4825050"/>
              <a:gd name="connsiteX1659" fmla="*/ 3946359 w 4442718"/>
              <a:gd name="connsiteY1659" fmla="*/ 491562 h 4825050"/>
              <a:gd name="connsiteX1660" fmla="*/ 3949209 w 4442718"/>
              <a:gd name="connsiteY1660" fmla="*/ 494407 h 4825050"/>
              <a:gd name="connsiteX1661" fmla="*/ 3949657 w 4442718"/>
              <a:gd name="connsiteY1661" fmla="*/ 493611 h 4825050"/>
              <a:gd name="connsiteX1662" fmla="*/ 3952487 w 4442718"/>
              <a:gd name="connsiteY1662" fmla="*/ 496128 h 4825050"/>
              <a:gd name="connsiteX1663" fmla="*/ 3952487 w 4442718"/>
              <a:gd name="connsiteY1663" fmla="*/ 494622 h 4825050"/>
              <a:gd name="connsiteX1664" fmla="*/ 3955551 w 4442718"/>
              <a:gd name="connsiteY1664" fmla="*/ 491562 h 4825050"/>
              <a:gd name="connsiteX1665" fmla="*/ 3955551 w 4442718"/>
              <a:gd name="connsiteY1665" fmla="*/ 488502 h 4825050"/>
              <a:gd name="connsiteX1666" fmla="*/ 3956700 w 4442718"/>
              <a:gd name="connsiteY1666" fmla="*/ 488502 h 4825050"/>
              <a:gd name="connsiteX1667" fmla="*/ 3958615 w 4442718"/>
              <a:gd name="connsiteY1667" fmla="*/ 488502 h 4825050"/>
              <a:gd name="connsiteX1668" fmla="*/ 3958615 w 4442718"/>
              <a:gd name="connsiteY1668" fmla="*/ 485442 h 4825050"/>
              <a:gd name="connsiteX1669" fmla="*/ 3955551 w 4442718"/>
              <a:gd name="connsiteY1669" fmla="*/ 482382 h 4825050"/>
              <a:gd name="connsiteX1670" fmla="*/ 3955551 w 4442718"/>
              <a:gd name="connsiteY1670" fmla="*/ 476263 h 4825050"/>
              <a:gd name="connsiteX1671" fmla="*/ 3961679 w 4442718"/>
              <a:gd name="connsiteY1671" fmla="*/ 473202 h 4825050"/>
              <a:gd name="connsiteX1672" fmla="*/ 3958615 w 4442718"/>
              <a:gd name="connsiteY1672" fmla="*/ 470143 h 4825050"/>
              <a:gd name="connsiteX1673" fmla="*/ 3961679 w 4442718"/>
              <a:gd name="connsiteY1673" fmla="*/ 467083 h 4825050"/>
              <a:gd name="connsiteX1674" fmla="*/ 3961679 w 4442718"/>
              <a:gd name="connsiteY1674" fmla="*/ 461729 h 4825050"/>
              <a:gd name="connsiteX1675" fmla="*/ 3961679 w 4442718"/>
              <a:gd name="connsiteY1675" fmla="*/ 461728 h 4825050"/>
              <a:gd name="connsiteX1676" fmla="*/ 3961679 w 4442718"/>
              <a:gd name="connsiteY1676" fmla="*/ 460963 h 4825050"/>
              <a:gd name="connsiteX1677" fmla="*/ 3964742 w 4442718"/>
              <a:gd name="connsiteY1677" fmla="*/ 460963 h 4825050"/>
              <a:gd name="connsiteX1678" fmla="*/ 3965892 w 4442718"/>
              <a:gd name="connsiteY1678" fmla="*/ 460581 h 4825050"/>
              <a:gd name="connsiteX1679" fmla="*/ 3964742 w 4442718"/>
              <a:gd name="connsiteY1679" fmla="*/ 457903 h 4825050"/>
              <a:gd name="connsiteX1680" fmla="*/ 3965892 w 4442718"/>
              <a:gd name="connsiteY1680" fmla="*/ 456373 h 4825050"/>
              <a:gd name="connsiteX1681" fmla="*/ 3964742 w 4442718"/>
              <a:gd name="connsiteY1681" fmla="*/ 454844 h 4825050"/>
              <a:gd name="connsiteX1682" fmla="*/ 3961679 w 4442718"/>
              <a:gd name="connsiteY1682" fmla="*/ 448724 h 4825050"/>
              <a:gd name="connsiteX1683" fmla="*/ 3967807 w 4442718"/>
              <a:gd name="connsiteY1683" fmla="*/ 445664 h 4825050"/>
              <a:gd name="connsiteX1684" fmla="*/ 3970871 w 4442718"/>
              <a:gd name="connsiteY1684" fmla="*/ 448724 h 4825050"/>
              <a:gd name="connsiteX1685" fmla="*/ 3970871 w 4442718"/>
              <a:gd name="connsiteY1685" fmla="*/ 445664 h 4825050"/>
              <a:gd name="connsiteX1686" fmla="*/ 3973935 w 4442718"/>
              <a:gd name="connsiteY1686" fmla="*/ 442604 h 4825050"/>
              <a:gd name="connsiteX1687" fmla="*/ 3970871 w 4442718"/>
              <a:gd name="connsiteY1687" fmla="*/ 439544 h 4825050"/>
              <a:gd name="connsiteX1688" fmla="*/ 3967807 w 4442718"/>
              <a:gd name="connsiteY1688" fmla="*/ 436484 h 4825050"/>
              <a:gd name="connsiteX1689" fmla="*/ 3973935 w 4442718"/>
              <a:gd name="connsiteY1689" fmla="*/ 433425 h 4825050"/>
              <a:gd name="connsiteX1690" fmla="*/ 3973935 w 4442718"/>
              <a:gd name="connsiteY1690" fmla="*/ 430364 h 4825050"/>
              <a:gd name="connsiteX1691" fmla="*/ 3970871 w 4442718"/>
              <a:gd name="connsiteY1691" fmla="*/ 427305 h 4825050"/>
              <a:gd name="connsiteX1692" fmla="*/ 3973935 w 4442718"/>
              <a:gd name="connsiteY1692" fmla="*/ 427305 h 4825050"/>
              <a:gd name="connsiteX1693" fmla="*/ 3973935 w 4442718"/>
              <a:gd name="connsiteY1693" fmla="*/ 424245 h 4825050"/>
              <a:gd name="connsiteX1694" fmla="*/ 3970871 w 4442718"/>
              <a:gd name="connsiteY1694" fmla="*/ 424245 h 4825050"/>
              <a:gd name="connsiteX1695" fmla="*/ 3973935 w 4442718"/>
              <a:gd name="connsiteY1695" fmla="*/ 415066 h 4825050"/>
              <a:gd name="connsiteX1696" fmla="*/ 3976999 w 4442718"/>
              <a:gd name="connsiteY1696" fmla="*/ 415066 h 4825050"/>
              <a:gd name="connsiteX1697" fmla="*/ 3973935 w 4442718"/>
              <a:gd name="connsiteY1697" fmla="*/ 412005 h 4825050"/>
              <a:gd name="connsiteX1698" fmla="*/ 3976999 w 4442718"/>
              <a:gd name="connsiteY1698" fmla="*/ 412005 h 4825050"/>
              <a:gd name="connsiteX1699" fmla="*/ 3976999 w 4442718"/>
              <a:gd name="connsiteY1699" fmla="*/ 408946 h 4825050"/>
              <a:gd name="connsiteX1700" fmla="*/ 3976999 w 4442718"/>
              <a:gd name="connsiteY1700" fmla="*/ 405886 h 4825050"/>
              <a:gd name="connsiteX1701" fmla="*/ 3976999 w 4442718"/>
              <a:gd name="connsiteY1701" fmla="*/ 405886 h 4825050"/>
              <a:gd name="connsiteX1702" fmla="*/ 3980063 w 4442718"/>
              <a:gd name="connsiteY1702" fmla="*/ 405886 h 4825050"/>
              <a:gd name="connsiteX1703" fmla="*/ 3980063 w 4442718"/>
              <a:gd name="connsiteY1703" fmla="*/ 402826 h 4825050"/>
              <a:gd name="connsiteX1704" fmla="*/ 3976999 w 4442718"/>
              <a:gd name="connsiteY1704" fmla="*/ 387527 h 4825050"/>
              <a:gd name="connsiteX1705" fmla="*/ 3983126 w 4442718"/>
              <a:gd name="connsiteY1705" fmla="*/ 390586 h 4825050"/>
              <a:gd name="connsiteX1706" fmla="*/ 3980063 w 4442718"/>
              <a:gd name="connsiteY1706" fmla="*/ 387527 h 4825050"/>
              <a:gd name="connsiteX1707" fmla="*/ 3983126 w 4442718"/>
              <a:gd name="connsiteY1707" fmla="*/ 387527 h 4825050"/>
              <a:gd name="connsiteX1708" fmla="*/ 3983126 w 4442718"/>
              <a:gd name="connsiteY1708" fmla="*/ 384466 h 4825050"/>
              <a:gd name="connsiteX1709" fmla="*/ 3986190 w 4442718"/>
              <a:gd name="connsiteY1709" fmla="*/ 384466 h 4825050"/>
              <a:gd name="connsiteX1710" fmla="*/ 3983126 w 4442718"/>
              <a:gd name="connsiteY1710" fmla="*/ 381407 h 4825050"/>
              <a:gd name="connsiteX1711" fmla="*/ 3980063 w 4442718"/>
              <a:gd name="connsiteY1711" fmla="*/ 375287 h 4825050"/>
              <a:gd name="connsiteX1712" fmla="*/ 3985424 w 4442718"/>
              <a:gd name="connsiteY1712" fmla="*/ 380642 h 4825050"/>
              <a:gd name="connsiteX1713" fmla="*/ 3986190 w 4442718"/>
              <a:gd name="connsiteY1713" fmla="*/ 381407 h 4825050"/>
              <a:gd name="connsiteX1714" fmla="*/ 3989254 w 4442718"/>
              <a:gd name="connsiteY1714" fmla="*/ 381407 h 4825050"/>
              <a:gd name="connsiteX1715" fmla="*/ 3992319 w 4442718"/>
              <a:gd name="connsiteY1715" fmla="*/ 384466 h 4825050"/>
              <a:gd name="connsiteX1716" fmla="*/ 3991169 w 4442718"/>
              <a:gd name="connsiteY1716" fmla="*/ 381790 h 4825050"/>
              <a:gd name="connsiteX1717" fmla="*/ 3992319 w 4442718"/>
              <a:gd name="connsiteY1717" fmla="*/ 381407 h 4825050"/>
              <a:gd name="connsiteX1718" fmla="*/ 3993467 w 4442718"/>
              <a:gd name="connsiteY1718" fmla="*/ 381024 h 4825050"/>
              <a:gd name="connsiteX1719" fmla="*/ 3992319 w 4442718"/>
              <a:gd name="connsiteY1719" fmla="*/ 378347 h 4825050"/>
              <a:gd name="connsiteX1720" fmla="*/ 3995382 w 4442718"/>
              <a:gd name="connsiteY1720" fmla="*/ 381407 h 4825050"/>
              <a:gd name="connsiteX1721" fmla="*/ 3995382 w 4442718"/>
              <a:gd name="connsiteY1721" fmla="*/ 359988 h 4825050"/>
              <a:gd name="connsiteX1722" fmla="*/ 3998446 w 4442718"/>
              <a:gd name="connsiteY1722" fmla="*/ 366108 h 4825050"/>
              <a:gd name="connsiteX1723" fmla="*/ 4001127 w 4442718"/>
              <a:gd name="connsiteY1723" fmla="*/ 360753 h 4825050"/>
              <a:gd name="connsiteX1724" fmla="*/ 4001510 w 4442718"/>
              <a:gd name="connsiteY1724" fmla="*/ 359988 h 4825050"/>
              <a:gd name="connsiteX1725" fmla="*/ 3998446 w 4442718"/>
              <a:gd name="connsiteY1725" fmla="*/ 353869 h 4825050"/>
              <a:gd name="connsiteX1726" fmla="*/ 3995382 w 4442718"/>
              <a:gd name="connsiteY1726" fmla="*/ 353869 h 4825050"/>
              <a:gd name="connsiteX1727" fmla="*/ 3995382 w 4442718"/>
              <a:gd name="connsiteY1727" fmla="*/ 353868 h 4825050"/>
              <a:gd name="connsiteX1728" fmla="*/ 3995382 w 4442718"/>
              <a:gd name="connsiteY1728" fmla="*/ 347748 h 4825050"/>
              <a:gd name="connsiteX1729" fmla="*/ 3998446 w 4442718"/>
              <a:gd name="connsiteY1729" fmla="*/ 350808 h 4825050"/>
              <a:gd name="connsiteX1730" fmla="*/ 4001510 w 4442718"/>
              <a:gd name="connsiteY1730" fmla="*/ 344689 h 4825050"/>
              <a:gd name="connsiteX1731" fmla="*/ 3998446 w 4442718"/>
              <a:gd name="connsiteY1731" fmla="*/ 341629 h 4825050"/>
              <a:gd name="connsiteX1732" fmla="*/ 3995382 w 4442718"/>
              <a:gd name="connsiteY1732" fmla="*/ 341629 h 4825050"/>
              <a:gd name="connsiteX1733" fmla="*/ 3995382 w 4442718"/>
              <a:gd name="connsiteY1733" fmla="*/ 341246 h 4825050"/>
              <a:gd name="connsiteX1734" fmla="*/ 3995382 w 4442718"/>
              <a:gd name="connsiteY1734" fmla="*/ 338569 h 4825050"/>
              <a:gd name="connsiteX1735" fmla="*/ 3995382 w 4442718"/>
              <a:gd name="connsiteY1735" fmla="*/ 335509 h 4825050"/>
              <a:gd name="connsiteX1736" fmla="*/ 3995382 w 4442718"/>
              <a:gd name="connsiteY1736" fmla="*/ 332450 h 4825050"/>
              <a:gd name="connsiteX1737" fmla="*/ 3992701 w 4442718"/>
              <a:gd name="connsiteY1737" fmla="*/ 330920 h 4825050"/>
              <a:gd name="connsiteX1738" fmla="*/ 3992319 w 4442718"/>
              <a:gd name="connsiteY1738" fmla="*/ 329389 h 4825050"/>
              <a:gd name="connsiteX1739" fmla="*/ 3995382 w 4442718"/>
              <a:gd name="connsiteY1739" fmla="*/ 329389 h 4825050"/>
              <a:gd name="connsiteX1740" fmla="*/ 3995382 w 4442718"/>
              <a:gd name="connsiteY1740" fmla="*/ 326330 h 4825050"/>
              <a:gd name="connsiteX1741" fmla="*/ 3998446 w 4442718"/>
              <a:gd name="connsiteY1741" fmla="*/ 329389 h 4825050"/>
              <a:gd name="connsiteX1742" fmla="*/ 3998446 w 4442718"/>
              <a:gd name="connsiteY1742" fmla="*/ 326330 h 4825050"/>
              <a:gd name="connsiteX1743" fmla="*/ 3998446 w 4442718"/>
              <a:gd name="connsiteY1743" fmla="*/ 323270 h 4825050"/>
              <a:gd name="connsiteX1744" fmla="*/ 4001510 w 4442718"/>
              <a:gd name="connsiteY1744" fmla="*/ 326330 h 4825050"/>
              <a:gd name="connsiteX1745" fmla="*/ 4001510 w 4442718"/>
              <a:gd name="connsiteY1745" fmla="*/ 329389 h 4825050"/>
              <a:gd name="connsiteX1746" fmla="*/ 4001510 w 4442718"/>
              <a:gd name="connsiteY1746" fmla="*/ 330920 h 4825050"/>
              <a:gd name="connsiteX1747" fmla="*/ 4001510 w 4442718"/>
              <a:gd name="connsiteY1747" fmla="*/ 332450 h 4825050"/>
              <a:gd name="connsiteX1748" fmla="*/ 3998446 w 4442718"/>
              <a:gd name="connsiteY1748" fmla="*/ 332450 h 4825050"/>
              <a:gd name="connsiteX1749" fmla="*/ 4003808 w 4442718"/>
              <a:gd name="connsiteY1749" fmla="*/ 340481 h 4825050"/>
              <a:gd name="connsiteX1750" fmla="*/ 4004574 w 4442718"/>
              <a:gd name="connsiteY1750" fmla="*/ 341629 h 4825050"/>
              <a:gd name="connsiteX1751" fmla="*/ 4004574 w 4442718"/>
              <a:gd name="connsiteY1751" fmla="*/ 338569 h 4825050"/>
              <a:gd name="connsiteX1752" fmla="*/ 4007639 w 4442718"/>
              <a:gd name="connsiteY1752" fmla="*/ 338569 h 4825050"/>
              <a:gd name="connsiteX1753" fmla="*/ 4007639 w 4442718"/>
              <a:gd name="connsiteY1753" fmla="*/ 335509 h 4825050"/>
              <a:gd name="connsiteX1754" fmla="*/ 4010701 w 4442718"/>
              <a:gd name="connsiteY1754" fmla="*/ 329389 h 4825050"/>
              <a:gd name="connsiteX1755" fmla="*/ 4013766 w 4442718"/>
              <a:gd name="connsiteY1755" fmla="*/ 320210 h 4825050"/>
              <a:gd name="connsiteX1756" fmla="*/ 4013766 w 4442718"/>
              <a:gd name="connsiteY1756" fmla="*/ 317151 h 4825050"/>
              <a:gd name="connsiteX1757" fmla="*/ 4016830 w 4442718"/>
              <a:gd name="connsiteY1757" fmla="*/ 314090 h 4825050"/>
              <a:gd name="connsiteX1758" fmla="*/ 4013766 w 4442718"/>
              <a:gd name="connsiteY1758" fmla="*/ 314090 h 4825050"/>
              <a:gd name="connsiteX1759" fmla="*/ 4019894 w 4442718"/>
              <a:gd name="connsiteY1759" fmla="*/ 307970 h 4825050"/>
              <a:gd name="connsiteX1760" fmla="*/ 4019894 w 4442718"/>
              <a:gd name="connsiteY1760" fmla="*/ 307971 h 4825050"/>
              <a:gd name="connsiteX1761" fmla="*/ 4019894 w 4442718"/>
              <a:gd name="connsiteY1761" fmla="*/ 311031 h 4825050"/>
              <a:gd name="connsiteX1762" fmla="*/ 4016830 w 4442718"/>
              <a:gd name="connsiteY1762" fmla="*/ 320210 h 4825050"/>
              <a:gd name="connsiteX1763" fmla="*/ 4013766 w 4442718"/>
              <a:gd name="connsiteY1763" fmla="*/ 323269 h 4825050"/>
              <a:gd name="connsiteX1764" fmla="*/ 4015298 w 4442718"/>
              <a:gd name="connsiteY1764" fmla="*/ 322123 h 4825050"/>
              <a:gd name="connsiteX1765" fmla="*/ 4016830 w 4442718"/>
              <a:gd name="connsiteY1765" fmla="*/ 323270 h 4825050"/>
              <a:gd name="connsiteX1766" fmla="*/ 4013766 w 4442718"/>
              <a:gd name="connsiteY1766" fmla="*/ 329389 h 4825050"/>
              <a:gd name="connsiteX1767" fmla="*/ 4013766 w 4442718"/>
              <a:gd name="connsiteY1767" fmla="*/ 332450 h 4825050"/>
              <a:gd name="connsiteX1768" fmla="*/ 4010701 w 4442718"/>
              <a:gd name="connsiteY1768" fmla="*/ 335509 h 4825050"/>
              <a:gd name="connsiteX1769" fmla="*/ 4013766 w 4442718"/>
              <a:gd name="connsiteY1769" fmla="*/ 347748 h 4825050"/>
              <a:gd name="connsiteX1770" fmla="*/ 4013766 w 4442718"/>
              <a:gd name="connsiteY1770" fmla="*/ 359988 h 4825050"/>
              <a:gd name="connsiteX1771" fmla="*/ 4011085 w 4442718"/>
              <a:gd name="connsiteY1771" fmla="*/ 363431 h 4825050"/>
              <a:gd name="connsiteX1772" fmla="*/ 4010701 w 4442718"/>
              <a:gd name="connsiteY1772" fmla="*/ 369168 h 4825050"/>
              <a:gd name="connsiteX1773" fmla="*/ 4013766 w 4442718"/>
              <a:gd name="connsiteY1773" fmla="*/ 363048 h 4825050"/>
              <a:gd name="connsiteX1774" fmla="*/ 4013766 w 4442718"/>
              <a:gd name="connsiteY1774" fmla="*/ 369168 h 4825050"/>
              <a:gd name="connsiteX1775" fmla="*/ 4011851 w 4442718"/>
              <a:gd name="connsiteY1775" fmla="*/ 374140 h 4825050"/>
              <a:gd name="connsiteX1776" fmla="*/ 4007639 w 4442718"/>
              <a:gd name="connsiteY1776" fmla="*/ 381407 h 4825050"/>
              <a:gd name="connsiteX1777" fmla="*/ 4008547 w 4442718"/>
              <a:gd name="connsiteY1777" fmla="*/ 386714 h 4825050"/>
              <a:gd name="connsiteX1778" fmla="*/ 4011516 w 4442718"/>
              <a:gd name="connsiteY1778" fmla="*/ 387000 h 4825050"/>
              <a:gd name="connsiteX1779" fmla="*/ 4010701 w 4442718"/>
              <a:gd name="connsiteY1779" fmla="*/ 390586 h 4825050"/>
              <a:gd name="connsiteX1780" fmla="*/ 4007639 w 4442718"/>
              <a:gd name="connsiteY1780" fmla="*/ 393647 h 4825050"/>
              <a:gd name="connsiteX1781" fmla="*/ 4004574 w 4442718"/>
              <a:gd name="connsiteY1781" fmla="*/ 415066 h 4825050"/>
              <a:gd name="connsiteX1782" fmla="*/ 4004574 w 4442718"/>
              <a:gd name="connsiteY1782" fmla="*/ 412005 h 4825050"/>
              <a:gd name="connsiteX1783" fmla="*/ 4001510 w 4442718"/>
              <a:gd name="connsiteY1783" fmla="*/ 415066 h 4825050"/>
              <a:gd name="connsiteX1784" fmla="*/ 3995382 w 4442718"/>
              <a:gd name="connsiteY1784" fmla="*/ 427305 h 4825050"/>
              <a:gd name="connsiteX1785" fmla="*/ 3995382 w 4442718"/>
              <a:gd name="connsiteY1785" fmla="*/ 430364 h 4825050"/>
              <a:gd name="connsiteX1786" fmla="*/ 3996531 w 4442718"/>
              <a:gd name="connsiteY1786" fmla="*/ 436866 h 4825050"/>
              <a:gd name="connsiteX1787" fmla="*/ 3995382 w 4442718"/>
              <a:gd name="connsiteY1787" fmla="*/ 445664 h 4825050"/>
              <a:gd name="connsiteX1788" fmla="*/ 3995382 w 4442718"/>
              <a:gd name="connsiteY1788" fmla="*/ 448724 h 4825050"/>
              <a:gd name="connsiteX1789" fmla="*/ 3995382 w 4442718"/>
              <a:gd name="connsiteY1789" fmla="*/ 451783 h 4825050"/>
              <a:gd name="connsiteX1790" fmla="*/ 3992319 w 4442718"/>
              <a:gd name="connsiteY1790" fmla="*/ 451783 h 4825050"/>
              <a:gd name="connsiteX1791" fmla="*/ 3992319 w 4442718"/>
              <a:gd name="connsiteY1791" fmla="*/ 453313 h 4825050"/>
              <a:gd name="connsiteX1792" fmla="*/ 3992319 w 4442718"/>
              <a:gd name="connsiteY1792" fmla="*/ 454844 h 4825050"/>
              <a:gd name="connsiteX1793" fmla="*/ 3989254 w 4442718"/>
              <a:gd name="connsiteY1793" fmla="*/ 451783 h 4825050"/>
              <a:gd name="connsiteX1794" fmla="*/ 3989254 w 4442718"/>
              <a:gd name="connsiteY1794" fmla="*/ 454844 h 4825050"/>
              <a:gd name="connsiteX1795" fmla="*/ 3992319 w 4442718"/>
              <a:gd name="connsiteY1795" fmla="*/ 454844 h 4825050"/>
              <a:gd name="connsiteX1796" fmla="*/ 3995382 w 4442718"/>
              <a:gd name="connsiteY1796" fmla="*/ 454844 h 4825050"/>
              <a:gd name="connsiteX1797" fmla="*/ 3992319 w 4442718"/>
              <a:gd name="connsiteY1797" fmla="*/ 457903 h 4825050"/>
              <a:gd name="connsiteX1798" fmla="*/ 3992319 w 4442718"/>
              <a:gd name="connsiteY1798" fmla="*/ 460963 h 4825050"/>
              <a:gd name="connsiteX1799" fmla="*/ 3992319 w 4442718"/>
              <a:gd name="connsiteY1799" fmla="*/ 464023 h 4825050"/>
              <a:gd name="connsiteX1800" fmla="*/ 3989254 w 4442718"/>
              <a:gd name="connsiteY1800" fmla="*/ 467083 h 4825050"/>
              <a:gd name="connsiteX1801" fmla="*/ 3989254 w 4442718"/>
              <a:gd name="connsiteY1801" fmla="*/ 470143 h 4825050"/>
              <a:gd name="connsiteX1802" fmla="*/ 3986190 w 4442718"/>
              <a:gd name="connsiteY1802" fmla="*/ 467083 h 4825050"/>
              <a:gd name="connsiteX1803" fmla="*/ 3983126 w 4442718"/>
              <a:gd name="connsiteY1803" fmla="*/ 479322 h 4825050"/>
              <a:gd name="connsiteX1804" fmla="*/ 3986190 w 4442718"/>
              <a:gd name="connsiteY1804" fmla="*/ 479322 h 4825050"/>
              <a:gd name="connsiteX1805" fmla="*/ 3987340 w 4442718"/>
              <a:gd name="connsiteY1805" fmla="*/ 483529 h 4825050"/>
              <a:gd name="connsiteX1806" fmla="*/ 3986190 w 4442718"/>
              <a:gd name="connsiteY1806" fmla="*/ 485442 h 4825050"/>
              <a:gd name="connsiteX1807" fmla="*/ 3983126 w 4442718"/>
              <a:gd name="connsiteY1807" fmla="*/ 485442 h 4825050"/>
              <a:gd name="connsiteX1808" fmla="*/ 3983126 w 4442718"/>
              <a:gd name="connsiteY1808" fmla="*/ 488502 h 4825050"/>
              <a:gd name="connsiteX1809" fmla="*/ 3983126 w 4442718"/>
              <a:gd name="connsiteY1809" fmla="*/ 491562 h 4825050"/>
              <a:gd name="connsiteX1810" fmla="*/ 3986190 w 4442718"/>
              <a:gd name="connsiteY1810" fmla="*/ 494622 h 4825050"/>
              <a:gd name="connsiteX1811" fmla="*/ 3983126 w 4442718"/>
              <a:gd name="connsiteY1811" fmla="*/ 497681 h 4825050"/>
              <a:gd name="connsiteX1812" fmla="*/ 3986190 w 4442718"/>
              <a:gd name="connsiteY1812" fmla="*/ 497681 h 4825050"/>
              <a:gd name="connsiteX1813" fmla="*/ 3983126 w 4442718"/>
              <a:gd name="connsiteY1813" fmla="*/ 500741 h 4825050"/>
              <a:gd name="connsiteX1814" fmla="*/ 3984276 w 4442718"/>
              <a:gd name="connsiteY1814" fmla="*/ 502271 h 4825050"/>
              <a:gd name="connsiteX1815" fmla="*/ 3983126 w 4442718"/>
              <a:gd name="connsiteY1815" fmla="*/ 503801 h 4825050"/>
              <a:gd name="connsiteX1816" fmla="*/ 3982744 w 4442718"/>
              <a:gd name="connsiteY1816" fmla="*/ 504949 h 4825050"/>
              <a:gd name="connsiteX1817" fmla="*/ 3980063 w 4442718"/>
              <a:gd name="connsiteY1817" fmla="*/ 503801 h 4825050"/>
              <a:gd name="connsiteX1818" fmla="*/ 3980063 w 4442718"/>
              <a:gd name="connsiteY1818" fmla="*/ 508391 h 4825050"/>
              <a:gd name="connsiteX1819" fmla="*/ 3980063 w 4442718"/>
              <a:gd name="connsiteY1819" fmla="*/ 512980 h 4825050"/>
              <a:gd name="connsiteX1820" fmla="*/ 3976999 w 4442718"/>
              <a:gd name="connsiteY1820" fmla="*/ 512980 h 4825050"/>
              <a:gd name="connsiteX1821" fmla="*/ 3976999 w 4442718"/>
              <a:gd name="connsiteY1821" fmla="*/ 516041 h 4825050"/>
              <a:gd name="connsiteX1822" fmla="*/ 3980063 w 4442718"/>
              <a:gd name="connsiteY1822" fmla="*/ 516041 h 4825050"/>
              <a:gd name="connsiteX1823" fmla="*/ 3983126 w 4442718"/>
              <a:gd name="connsiteY1823" fmla="*/ 519100 h 4825050"/>
              <a:gd name="connsiteX1824" fmla="*/ 3983126 w 4442718"/>
              <a:gd name="connsiteY1824" fmla="*/ 522160 h 4825050"/>
              <a:gd name="connsiteX1825" fmla="*/ 3986190 w 4442718"/>
              <a:gd name="connsiteY1825" fmla="*/ 519100 h 4825050"/>
              <a:gd name="connsiteX1826" fmla="*/ 3983126 w 4442718"/>
              <a:gd name="connsiteY1826" fmla="*/ 519100 h 4825050"/>
              <a:gd name="connsiteX1827" fmla="*/ 3983126 w 4442718"/>
              <a:gd name="connsiteY1827" fmla="*/ 516041 h 4825050"/>
              <a:gd name="connsiteX1828" fmla="*/ 3983126 w 4442718"/>
              <a:gd name="connsiteY1828" fmla="*/ 512980 h 4825050"/>
              <a:gd name="connsiteX1829" fmla="*/ 3986190 w 4442718"/>
              <a:gd name="connsiteY1829" fmla="*/ 506860 h 4825050"/>
              <a:gd name="connsiteX1830" fmla="*/ 3986190 w 4442718"/>
              <a:gd name="connsiteY1830" fmla="*/ 503801 h 4825050"/>
              <a:gd name="connsiteX1831" fmla="*/ 3986190 w 4442718"/>
              <a:gd name="connsiteY1831" fmla="*/ 500741 h 4825050"/>
              <a:gd name="connsiteX1832" fmla="*/ 3989254 w 4442718"/>
              <a:gd name="connsiteY1832" fmla="*/ 500741 h 4825050"/>
              <a:gd name="connsiteX1833" fmla="*/ 3989254 w 4442718"/>
              <a:gd name="connsiteY1833" fmla="*/ 497681 h 4825050"/>
              <a:gd name="connsiteX1834" fmla="*/ 3989254 w 4442718"/>
              <a:gd name="connsiteY1834" fmla="*/ 494622 h 4825050"/>
              <a:gd name="connsiteX1835" fmla="*/ 3992319 w 4442718"/>
              <a:gd name="connsiteY1835" fmla="*/ 494622 h 4825050"/>
              <a:gd name="connsiteX1836" fmla="*/ 3989254 w 4442718"/>
              <a:gd name="connsiteY1836" fmla="*/ 488502 h 4825050"/>
              <a:gd name="connsiteX1837" fmla="*/ 3992319 w 4442718"/>
              <a:gd name="connsiteY1837" fmla="*/ 491179 h 4825050"/>
              <a:gd name="connsiteX1838" fmla="*/ 3993010 w 4442718"/>
              <a:gd name="connsiteY1838" fmla="*/ 491265 h 4825050"/>
              <a:gd name="connsiteX1839" fmla="*/ 3992899 w 4442718"/>
              <a:gd name="connsiteY1839" fmla="*/ 491313 h 4825050"/>
              <a:gd name="connsiteX1840" fmla="*/ 3992319 w 4442718"/>
              <a:gd name="connsiteY1840" fmla="*/ 491562 h 4825050"/>
              <a:gd name="connsiteX1841" fmla="*/ 3995381 w 4442718"/>
              <a:gd name="connsiteY1841" fmla="*/ 491562 h 4825050"/>
              <a:gd name="connsiteX1842" fmla="*/ 3993010 w 4442718"/>
              <a:gd name="connsiteY1842" fmla="*/ 491265 h 4825050"/>
              <a:gd name="connsiteX1843" fmla="*/ 3993393 w 4442718"/>
              <a:gd name="connsiteY1843" fmla="*/ 491102 h 4825050"/>
              <a:gd name="connsiteX1844" fmla="*/ 3994999 w 4442718"/>
              <a:gd name="connsiteY1844" fmla="*/ 490414 h 4825050"/>
              <a:gd name="connsiteX1845" fmla="*/ 3995382 w 4442718"/>
              <a:gd name="connsiteY1845" fmla="*/ 491562 h 4825050"/>
              <a:gd name="connsiteX1846" fmla="*/ 3996531 w 4442718"/>
              <a:gd name="connsiteY1846" fmla="*/ 490032 h 4825050"/>
              <a:gd name="connsiteX1847" fmla="*/ 3995382 w 4442718"/>
              <a:gd name="connsiteY1847" fmla="*/ 488502 h 4825050"/>
              <a:gd name="connsiteX1848" fmla="*/ 3992319 w 4442718"/>
              <a:gd name="connsiteY1848" fmla="*/ 488502 h 4825050"/>
              <a:gd name="connsiteX1849" fmla="*/ 3989254 w 4442718"/>
              <a:gd name="connsiteY1849" fmla="*/ 482382 h 4825050"/>
              <a:gd name="connsiteX1850" fmla="*/ 3992319 w 4442718"/>
              <a:gd name="connsiteY1850" fmla="*/ 485442 h 4825050"/>
              <a:gd name="connsiteX1851" fmla="*/ 3991169 w 4442718"/>
              <a:gd name="connsiteY1851" fmla="*/ 482764 h 4825050"/>
              <a:gd name="connsiteX1852" fmla="*/ 3992319 w 4442718"/>
              <a:gd name="connsiteY1852" fmla="*/ 482382 h 4825050"/>
              <a:gd name="connsiteX1853" fmla="*/ 3995382 w 4442718"/>
              <a:gd name="connsiteY1853" fmla="*/ 482382 h 4825050"/>
              <a:gd name="connsiteX1854" fmla="*/ 3995382 w 4442718"/>
              <a:gd name="connsiteY1854" fmla="*/ 476263 h 4825050"/>
              <a:gd name="connsiteX1855" fmla="*/ 3992319 w 4442718"/>
              <a:gd name="connsiteY1855" fmla="*/ 473202 h 4825050"/>
              <a:gd name="connsiteX1856" fmla="*/ 3995382 w 4442718"/>
              <a:gd name="connsiteY1856" fmla="*/ 473202 h 4825050"/>
              <a:gd name="connsiteX1857" fmla="*/ 3995382 w 4442718"/>
              <a:gd name="connsiteY1857" fmla="*/ 471672 h 4825050"/>
              <a:gd name="connsiteX1858" fmla="*/ 3995382 w 4442718"/>
              <a:gd name="connsiteY1858" fmla="*/ 470143 h 4825050"/>
              <a:gd name="connsiteX1859" fmla="*/ 4001510 w 4442718"/>
              <a:gd name="connsiteY1859" fmla="*/ 470143 h 4825050"/>
              <a:gd name="connsiteX1860" fmla="*/ 3998446 w 4442718"/>
              <a:gd name="connsiteY1860" fmla="*/ 464023 h 4825050"/>
              <a:gd name="connsiteX1861" fmla="*/ 4001510 w 4442718"/>
              <a:gd name="connsiteY1861" fmla="*/ 464023 h 4825050"/>
              <a:gd name="connsiteX1862" fmla="*/ 4004574 w 4442718"/>
              <a:gd name="connsiteY1862" fmla="*/ 464023 h 4825050"/>
              <a:gd name="connsiteX1863" fmla="*/ 4007200 w 4442718"/>
              <a:gd name="connsiteY1863" fmla="*/ 464023 h 4825050"/>
              <a:gd name="connsiteX1864" fmla="*/ 4005867 w 4442718"/>
              <a:gd name="connsiteY1864" fmla="*/ 473346 h 4825050"/>
              <a:gd name="connsiteX1865" fmla="*/ 4004574 w 4442718"/>
              <a:gd name="connsiteY1865" fmla="*/ 482382 h 4825050"/>
              <a:gd name="connsiteX1866" fmla="*/ 4001510 w 4442718"/>
              <a:gd name="connsiteY1866" fmla="*/ 482382 h 4825050"/>
              <a:gd name="connsiteX1867" fmla="*/ 4001510 w 4442718"/>
              <a:gd name="connsiteY1867" fmla="*/ 488502 h 4825050"/>
              <a:gd name="connsiteX1868" fmla="*/ 4001510 w 4442718"/>
              <a:gd name="connsiteY1868" fmla="*/ 491562 h 4825050"/>
              <a:gd name="connsiteX1869" fmla="*/ 4000361 w 4442718"/>
              <a:gd name="connsiteY1869" fmla="*/ 493091 h 4825050"/>
              <a:gd name="connsiteX1870" fmla="*/ 4001510 w 4442718"/>
              <a:gd name="connsiteY1870" fmla="*/ 494622 h 4825050"/>
              <a:gd name="connsiteX1871" fmla="*/ 4000361 w 4442718"/>
              <a:gd name="connsiteY1871" fmla="*/ 497298 h 4825050"/>
              <a:gd name="connsiteX1872" fmla="*/ 4001510 w 4442718"/>
              <a:gd name="connsiteY1872" fmla="*/ 497681 h 4825050"/>
              <a:gd name="connsiteX1873" fmla="*/ 3998446 w 4442718"/>
              <a:gd name="connsiteY1873" fmla="*/ 497681 h 4825050"/>
              <a:gd name="connsiteX1874" fmla="*/ 3995382 w 4442718"/>
              <a:gd name="connsiteY1874" fmla="*/ 497681 h 4825050"/>
              <a:gd name="connsiteX1875" fmla="*/ 3995382 w 4442718"/>
              <a:gd name="connsiteY1875" fmla="*/ 500741 h 4825050"/>
              <a:gd name="connsiteX1876" fmla="*/ 3995382 w 4442718"/>
              <a:gd name="connsiteY1876" fmla="*/ 503801 h 4825050"/>
              <a:gd name="connsiteX1877" fmla="*/ 3998446 w 4442718"/>
              <a:gd name="connsiteY1877" fmla="*/ 509921 h 4825050"/>
              <a:gd name="connsiteX1878" fmla="*/ 3992319 w 4442718"/>
              <a:gd name="connsiteY1878" fmla="*/ 509921 h 4825050"/>
              <a:gd name="connsiteX1879" fmla="*/ 3995382 w 4442718"/>
              <a:gd name="connsiteY1879" fmla="*/ 512980 h 4825050"/>
              <a:gd name="connsiteX1880" fmla="*/ 3998446 w 4442718"/>
              <a:gd name="connsiteY1880" fmla="*/ 512980 h 4825050"/>
              <a:gd name="connsiteX1881" fmla="*/ 3995382 w 4442718"/>
              <a:gd name="connsiteY1881" fmla="*/ 519100 h 4825050"/>
              <a:gd name="connsiteX1882" fmla="*/ 3995382 w 4442718"/>
              <a:gd name="connsiteY1882" fmla="*/ 516041 h 4825050"/>
              <a:gd name="connsiteX1883" fmla="*/ 3986190 w 4442718"/>
              <a:gd name="connsiteY1883" fmla="*/ 522160 h 4825050"/>
              <a:gd name="connsiteX1884" fmla="*/ 3992319 w 4442718"/>
              <a:gd name="connsiteY1884" fmla="*/ 525220 h 4825050"/>
              <a:gd name="connsiteX1885" fmla="*/ 3989254 w 4442718"/>
              <a:gd name="connsiteY1885" fmla="*/ 525220 h 4825050"/>
              <a:gd name="connsiteX1886" fmla="*/ 3989254 w 4442718"/>
              <a:gd name="connsiteY1886" fmla="*/ 528279 h 4825050"/>
              <a:gd name="connsiteX1887" fmla="*/ 3988105 w 4442718"/>
              <a:gd name="connsiteY1887" fmla="*/ 528279 h 4825050"/>
              <a:gd name="connsiteX1888" fmla="*/ 3983126 w 4442718"/>
              <a:gd name="connsiteY1888" fmla="*/ 528279 h 4825050"/>
              <a:gd name="connsiteX1889" fmla="*/ 3989254 w 4442718"/>
              <a:gd name="connsiteY1889" fmla="*/ 531340 h 4825050"/>
              <a:gd name="connsiteX1890" fmla="*/ 3989254 w 4442718"/>
              <a:gd name="connsiteY1890" fmla="*/ 531340 h 4825050"/>
              <a:gd name="connsiteX1891" fmla="*/ 3986190 w 4442718"/>
              <a:gd name="connsiteY1891" fmla="*/ 531340 h 4825050"/>
              <a:gd name="connsiteX1892" fmla="*/ 3989254 w 4442718"/>
              <a:gd name="connsiteY1892" fmla="*/ 534399 h 4825050"/>
              <a:gd name="connsiteX1893" fmla="*/ 3986190 w 4442718"/>
              <a:gd name="connsiteY1893" fmla="*/ 534399 h 4825050"/>
              <a:gd name="connsiteX1894" fmla="*/ 3983126 w 4442718"/>
              <a:gd name="connsiteY1894" fmla="*/ 531340 h 4825050"/>
              <a:gd name="connsiteX1895" fmla="*/ 3980446 w 4442718"/>
              <a:gd name="connsiteY1895" fmla="*/ 536695 h 4825050"/>
              <a:gd name="connsiteX1896" fmla="*/ 3980063 w 4442718"/>
              <a:gd name="connsiteY1896" fmla="*/ 537459 h 4825050"/>
              <a:gd name="connsiteX1897" fmla="*/ 3980063 w 4442718"/>
              <a:gd name="connsiteY1897" fmla="*/ 537460 h 4825050"/>
              <a:gd name="connsiteX1898" fmla="*/ 3976999 w 4442718"/>
              <a:gd name="connsiteY1898" fmla="*/ 540519 h 4825050"/>
              <a:gd name="connsiteX1899" fmla="*/ 3973935 w 4442718"/>
              <a:gd name="connsiteY1899" fmla="*/ 543579 h 4825050"/>
              <a:gd name="connsiteX1900" fmla="*/ 3976999 w 4442718"/>
              <a:gd name="connsiteY1900" fmla="*/ 543579 h 4825050"/>
              <a:gd name="connsiteX1901" fmla="*/ 3976999 w 4442718"/>
              <a:gd name="connsiteY1901" fmla="*/ 540519 h 4825050"/>
              <a:gd name="connsiteX1902" fmla="*/ 3980063 w 4442718"/>
              <a:gd name="connsiteY1902" fmla="*/ 543579 h 4825050"/>
              <a:gd name="connsiteX1903" fmla="*/ 3981594 w 4442718"/>
              <a:gd name="connsiteY1903" fmla="*/ 542049 h 4825050"/>
              <a:gd name="connsiteX1904" fmla="*/ 3983126 w 4442718"/>
              <a:gd name="connsiteY1904" fmla="*/ 540519 h 4825050"/>
              <a:gd name="connsiteX1905" fmla="*/ 3980063 w 4442718"/>
              <a:gd name="connsiteY1905" fmla="*/ 537460 h 4825050"/>
              <a:gd name="connsiteX1906" fmla="*/ 3980063 w 4442718"/>
              <a:gd name="connsiteY1906" fmla="*/ 537460 h 4825050"/>
              <a:gd name="connsiteX1907" fmla="*/ 3980063 w 4442718"/>
              <a:gd name="connsiteY1907" fmla="*/ 537459 h 4825050"/>
              <a:gd name="connsiteX1908" fmla="*/ 3981594 w 4442718"/>
              <a:gd name="connsiteY1908" fmla="*/ 538606 h 4825050"/>
              <a:gd name="connsiteX1909" fmla="*/ 3983126 w 4442718"/>
              <a:gd name="connsiteY1909" fmla="*/ 537459 h 4825050"/>
              <a:gd name="connsiteX1910" fmla="*/ 3986190 w 4442718"/>
              <a:gd name="connsiteY1910" fmla="*/ 540519 h 4825050"/>
              <a:gd name="connsiteX1911" fmla="*/ 3986190 w 4442718"/>
              <a:gd name="connsiteY1911" fmla="*/ 543579 h 4825050"/>
              <a:gd name="connsiteX1912" fmla="*/ 3983126 w 4442718"/>
              <a:gd name="connsiteY1912" fmla="*/ 546639 h 4825050"/>
              <a:gd name="connsiteX1913" fmla="*/ 3983126 w 4442718"/>
              <a:gd name="connsiteY1913" fmla="*/ 552759 h 4825050"/>
              <a:gd name="connsiteX1914" fmla="*/ 3980063 w 4442718"/>
              <a:gd name="connsiteY1914" fmla="*/ 552759 h 4825050"/>
              <a:gd name="connsiteX1915" fmla="*/ 3978913 w 4442718"/>
              <a:gd name="connsiteY1915" fmla="*/ 553141 h 4825050"/>
              <a:gd name="connsiteX1916" fmla="*/ 3980063 w 4442718"/>
              <a:gd name="connsiteY1916" fmla="*/ 555818 h 4825050"/>
              <a:gd name="connsiteX1917" fmla="*/ 3976999 w 4442718"/>
              <a:gd name="connsiteY1917" fmla="*/ 552759 h 4825050"/>
              <a:gd name="connsiteX1918" fmla="*/ 3975467 w 4442718"/>
              <a:gd name="connsiteY1918" fmla="*/ 554288 h 4825050"/>
              <a:gd name="connsiteX1919" fmla="*/ 3973935 w 4442718"/>
              <a:gd name="connsiteY1919" fmla="*/ 555818 h 4825050"/>
              <a:gd name="connsiteX1920" fmla="*/ 3977766 w 4442718"/>
              <a:gd name="connsiteY1920" fmla="*/ 561938 h 4825050"/>
              <a:gd name="connsiteX1921" fmla="*/ 3976999 w 4442718"/>
              <a:gd name="connsiteY1921" fmla="*/ 568057 h 4825050"/>
              <a:gd name="connsiteX1922" fmla="*/ 3976999 w 4442718"/>
              <a:gd name="connsiteY1922" fmla="*/ 564998 h 4825050"/>
              <a:gd name="connsiteX1923" fmla="*/ 3973935 w 4442718"/>
              <a:gd name="connsiteY1923" fmla="*/ 577238 h 4825050"/>
              <a:gd name="connsiteX1924" fmla="*/ 3970871 w 4442718"/>
              <a:gd name="connsiteY1924" fmla="*/ 577238 h 4825050"/>
              <a:gd name="connsiteX1925" fmla="*/ 3967807 w 4442718"/>
              <a:gd name="connsiteY1925" fmla="*/ 577238 h 4825050"/>
              <a:gd name="connsiteX1926" fmla="*/ 3966274 w 4442718"/>
              <a:gd name="connsiteY1926" fmla="*/ 580297 h 4825050"/>
              <a:gd name="connsiteX1927" fmla="*/ 3964742 w 4442718"/>
              <a:gd name="connsiteY1927" fmla="*/ 583357 h 4825050"/>
              <a:gd name="connsiteX1928" fmla="*/ 3967807 w 4442718"/>
              <a:gd name="connsiteY1928" fmla="*/ 586417 h 4825050"/>
              <a:gd name="connsiteX1929" fmla="*/ 3966658 w 4442718"/>
              <a:gd name="connsiteY1929" fmla="*/ 589094 h 4825050"/>
              <a:gd name="connsiteX1930" fmla="*/ 3967807 w 4442718"/>
              <a:gd name="connsiteY1930" fmla="*/ 589476 h 4825050"/>
              <a:gd name="connsiteX1931" fmla="*/ 3964742 w 4442718"/>
              <a:gd name="connsiteY1931" fmla="*/ 589476 h 4825050"/>
              <a:gd name="connsiteX1932" fmla="*/ 3965508 w 4442718"/>
              <a:gd name="connsiteY1932" fmla="*/ 587947 h 4825050"/>
              <a:gd name="connsiteX1933" fmla="*/ 3961679 w 4442718"/>
              <a:gd name="connsiteY1933" fmla="*/ 586417 h 4825050"/>
              <a:gd name="connsiteX1934" fmla="*/ 3961679 w 4442718"/>
              <a:gd name="connsiteY1934" fmla="*/ 589476 h 4825050"/>
              <a:gd name="connsiteX1935" fmla="*/ 3964742 w 4442718"/>
              <a:gd name="connsiteY1935" fmla="*/ 589476 h 4825050"/>
              <a:gd name="connsiteX1936" fmla="*/ 3961679 w 4442718"/>
              <a:gd name="connsiteY1936" fmla="*/ 592537 h 4825050"/>
              <a:gd name="connsiteX1937" fmla="*/ 3958615 w 4442718"/>
              <a:gd name="connsiteY1937" fmla="*/ 592537 h 4825050"/>
              <a:gd name="connsiteX1938" fmla="*/ 3964742 w 4442718"/>
              <a:gd name="connsiteY1938" fmla="*/ 595596 h 4825050"/>
              <a:gd name="connsiteX1939" fmla="*/ 3961679 w 4442718"/>
              <a:gd name="connsiteY1939" fmla="*/ 601716 h 4825050"/>
              <a:gd name="connsiteX1940" fmla="*/ 3958615 w 4442718"/>
              <a:gd name="connsiteY1940" fmla="*/ 601716 h 4825050"/>
              <a:gd name="connsiteX1941" fmla="*/ 3957849 w 4442718"/>
              <a:gd name="connsiteY1941" fmla="*/ 600186 h 4825050"/>
              <a:gd name="connsiteX1942" fmla="*/ 3961679 w 4442718"/>
              <a:gd name="connsiteY1942" fmla="*/ 598657 h 4825050"/>
              <a:gd name="connsiteX1943" fmla="*/ 3962828 w 4442718"/>
              <a:gd name="connsiteY1943" fmla="*/ 595979 h 4825050"/>
              <a:gd name="connsiteX1944" fmla="*/ 3961679 w 4442718"/>
              <a:gd name="connsiteY1944" fmla="*/ 595596 h 4825050"/>
              <a:gd name="connsiteX1945" fmla="*/ 3958615 w 4442718"/>
              <a:gd name="connsiteY1945" fmla="*/ 595596 h 4825050"/>
              <a:gd name="connsiteX1946" fmla="*/ 3955551 w 4442718"/>
              <a:gd name="connsiteY1946" fmla="*/ 604776 h 4825050"/>
              <a:gd name="connsiteX1947" fmla="*/ 3958615 w 4442718"/>
              <a:gd name="connsiteY1947" fmla="*/ 607836 h 4825050"/>
              <a:gd name="connsiteX1948" fmla="*/ 3961679 w 4442718"/>
              <a:gd name="connsiteY1948" fmla="*/ 607836 h 4825050"/>
              <a:gd name="connsiteX1949" fmla="*/ 3955551 w 4442718"/>
              <a:gd name="connsiteY1949" fmla="*/ 610896 h 4825050"/>
              <a:gd name="connsiteX1950" fmla="*/ 3961679 w 4442718"/>
              <a:gd name="connsiteY1950" fmla="*/ 610896 h 4825050"/>
              <a:gd name="connsiteX1951" fmla="*/ 3955551 w 4442718"/>
              <a:gd name="connsiteY1951" fmla="*/ 620075 h 4825050"/>
              <a:gd name="connsiteX1952" fmla="*/ 3955551 w 4442718"/>
              <a:gd name="connsiteY1952" fmla="*/ 617015 h 4825050"/>
              <a:gd name="connsiteX1953" fmla="*/ 3952487 w 4442718"/>
              <a:gd name="connsiteY1953" fmla="*/ 626195 h 4825050"/>
              <a:gd name="connsiteX1954" fmla="*/ 3949423 w 4442718"/>
              <a:gd name="connsiteY1954" fmla="*/ 623135 h 4825050"/>
              <a:gd name="connsiteX1955" fmla="*/ 3949423 w 4442718"/>
              <a:gd name="connsiteY1955" fmla="*/ 626195 h 4825050"/>
              <a:gd name="connsiteX1956" fmla="*/ 3946359 w 4442718"/>
              <a:gd name="connsiteY1956" fmla="*/ 629255 h 4825050"/>
              <a:gd name="connsiteX1957" fmla="*/ 3946359 w 4442718"/>
              <a:gd name="connsiteY1957" fmla="*/ 632315 h 4825050"/>
              <a:gd name="connsiteX1958" fmla="*/ 3944061 w 4442718"/>
              <a:gd name="connsiteY1958" fmla="*/ 637669 h 4825050"/>
              <a:gd name="connsiteX1959" fmla="*/ 3946359 w 4442718"/>
              <a:gd name="connsiteY1959" fmla="*/ 638435 h 4825050"/>
              <a:gd name="connsiteX1960" fmla="*/ 3940231 w 4442718"/>
              <a:gd name="connsiteY1960" fmla="*/ 647614 h 4825050"/>
              <a:gd name="connsiteX1961" fmla="*/ 3937168 w 4442718"/>
              <a:gd name="connsiteY1961" fmla="*/ 644554 h 4825050"/>
              <a:gd name="connsiteX1962" fmla="*/ 3936019 w 4442718"/>
              <a:gd name="connsiteY1962" fmla="*/ 648762 h 4825050"/>
              <a:gd name="connsiteX1963" fmla="*/ 3937168 w 4442718"/>
              <a:gd name="connsiteY1963" fmla="*/ 650673 h 4825050"/>
              <a:gd name="connsiteX1964" fmla="*/ 3937168 w 4442718"/>
              <a:gd name="connsiteY1964" fmla="*/ 653734 h 4825050"/>
              <a:gd name="connsiteX1965" fmla="*/ 3934103 w 4442718"/>
              <a:gd name="connsiteY1965" fmla="*/ 662913 h 4825050"/>
              <a:gd name="connsiteX1966" fmla="*/ 3934103 w 4442718"/>
              <a:gd name="connsiteY1966" fmla="*/ 659854 h 4825050"/>
              <a:gd name="connsiteX1967" fmla="*/ 3934103 w 4442718"/>
              <a:gd name="connsiteY1967" fmla="*/ 659089 h 4825050"/>
              <a:gd name="connsiteX1968" fmla="*/ 3934103 w 4442718"/>
              <a:gd name="connsiteY1968" fmla="*/ 656793 h 4825050"/>
              <a:gd name="connsiteX1969" fmla="*/ 3931039 w 4442718"/>
              <a:gd name="connsiteY1969" fmla="*/ 656793 h 4825050"/>
              <a:gd name="connsiteX1970" fmla="*/ 3931039 w 4442718"/>
              <a:gd name="connsiteY1970" fmla="*/ 659854 h 4825050"/>
              <a:gd name="connsiteX1971" fmla="*/ 3931039 w 4442718"/>
              <a:gd name="connsiteY1971" fmla="*/ 662913 h 4825050"/>
              <a:gd name="connsiteX1972" fmla="*/ 3927976 w 4442718"/>
              <a:gd name="connsiteY1972" fmla="*/ 665973 h 4825050"/>
              <a:gd name="connsiteX1973" fmla="*/ 3931039 w 4442718"/>
              <a:gd name="connsiteY1973" fmla="*/ 665973 h 4825050"/>
              <a:gd name="connsiteX1974" fmla="*/ 3931039 w 4442718"/>
              <a:gd name="connsiteY1974" fmla="*/ 669033 h 4825050"/>
              <a:gd name="connsiteX1975" fmla="*/ 3932188 w 4442718"/>
              <a:gd name="connsiteY1975" fmla="*/ 674005 h 4825050"/>
              <a:gd name="connsiteX1976" fmla="*/ 3931039 w 4442718"/>
              <a:gd name="connsiteY1976" fmla="*/ 681272 h 4825050"/>
              <a:gd name="connsiteX1977" fmla="*/ 3927976 w 4442718"/>
              <a:gd name="connsiteY1977" fmla="*/ 681272 h 4825050"/>
              <a:gd name="connsiteX1978" fmla="*/ 3926444 w 4442718"/>
              <a:gd name="connsiteY1978" fmla="*/ 687009 h 4825050"/>
              <a:gd name="connsiteX1979" fmla="*/ 3924912 w 4442718"/>
              <a:gd name="connsiteY1979" fmla="*/ 690451 h 4825050"/>
              <a:gd name="connsiteX1980" fmla="*/ 3930273 w 4442718"/>
              <a:gd name="connsiteY1980" fmla="*/ 690451 h 4825050"/>
              <a:gd name="connsiteX1981" fmla="*/ 3931039 w 4442718"/>
              <a:gd name="connsiteY1981" fmla="*/ 690451 h 4825050"/>
              <a:gd name="connsiteX1982" fmla="*/ 3921848 w 4442718"/>
              <a:gd name="connsiteY1982" fmla="*/ 702691 h 4825050"/>
              <a:gd name="connsiteX1983" fmla="*/ 3924294 w 4442718"/>
              <a:gd name="connsiteY1983" fmla="*/ 701295 h 4825050"/>
              <a:gd name="connsiteX1984" fmla="*/ 3922987 w 4442718"/>
              <a:gd name="connsiteY1984" fmla="*/ 704820 h 4825050"/>
              <a:gd name="connsiteX1985" fmla="*/ 3921081 w 4442718"/>
              <a:gd name="connsiteY1985" fmla="*/ 709958 h 4825050"/>
              <a:gd name="connsiteX1986" fmla="*/ 3912656 w 4442718"/>
              <a:gd name="connsiteY1986" fmla="*/ 717989 h 4825050"/>
              <a:gd name="connsiteX1987" fmla="*/ 3912656 w 4442718"/>
              <a:gd name="connsiteY1987" fmla="*/ 727167 h 4825050"/>
              <a:gd name="connsiteX1988" fmla="*/ 3908826 w 4442718"/>
              <a:gd name="connsiteY1988" fmla="*/ 731374 h 4825050"/>
              <a:gd name="connsiteX1989" fmla="*/ 3909592 w 4442718"/>
              <a:gd name="connsiteY1989" fmla="*/ 733288 h 4825050"/>
              <a:gd name="connsiteX1990" fmla="*/ 3906528 w 4442718"/>
              <a:gd name="connsiteY1990" fmla="*/ 724110 h 4825050"/>
              <a:gd name="connsiteX1991" fmla="*/ 3906528 w 4442718"/>
              <a:gd name="connsiteY1991" fmla="*/ 721049 h 4825050"/>
              <a:gd name="connsiteX1992" fmla="*/ 3900400 w 4442718"/>
              <a:gd name="connsiteY1992" fmla="*/ 721049 h 4825050"/>
              <a:gd name="connsiteX1993" fmla="*/ 3900401 w 4442718"/>
              <a:gd name="connsiteY1993" fmla="*/ 721049 h 4825050"/>
              <a:gd name="connsiteX1994" fmla="*/ 3903464 w 4442718"/>
              <a:gd name="connsiteY1994" fmla="*/ 721049 h 4825050"/>
              <a:gd name="connsiteX1995" fmla="*/ 3903464 w 4442718"/>
              <a:gd name="connsiteY1995" fmla="*/ 717989 h 4825050"/>
              <a:gd name="connsiteX1996" fmla="*/ 3897336 w 4442718"/>
              <a:gd name="connsiteY1996" fmla="*/ 721049 h 4825050"/>
              <a:gd name="connsiteX1997" fmla="*/ 3897336 w 4442718"/>
              <a:gd name="connsiteY1997" fmla="*/ 724110 h 4825050"/>
              <a:gd name="connsiteX1998" fmla="*/ 3900017 w 4442718"/>
              <a:gd name="connsiteY1998" fmla="*/ 737498 h 4825050"/>
              <a:gd name="connsiteX1999" fmla="*/ 3900400 w 4442718"/>
              <a:gd name="connsiteY1999" fmla="*/ 739406 h 4825050"/>
              <a:gd name="connsiteX2000" fmla="*/ 3894273 w 4442718"/>
              <a:gd name="connsiteY2000" fmla="*/ 748587 h 4825050"/>
              <a:gd name="connsiteX2001" fmla="*/ 3897336 w 4442718"/>
              <a:gd name="connsiteY2001" fmla="*/ 751644 h 4825050"/>
              <a:gd name="connsiteX2002" fmla="*/ 3892740 w 4442718"/>
              <a:gd name="connsiteY2002" fmla="*/ 755468 h 4825050"/>
              <a:gd name="connsiteX2003" fmla="*/ 3890972 w 4442718"/>
              <a:gd name="connsiteY2003" fmla="*/ 755174 h 4825050"/>
              <a:gd name="connsiteX2004" fmla="*/ 3891126 w 4442718"/>
              <a:gd name="connsiteY2004" fmla="*/ 754867 h 4825050"/>
              <a:gd name="connsiteX2005" fmla="*/ 3891208 w 4442718"/>
              <a:gd name="connsiteY2005" fmla="*/ 754705 h 4825050"/>
              <a:gd name="connsiteX2006" fmla="*/ 3888145 w 4442718"/>
              <a:gd name="connsiteY2006" fmla="*/ 754705 h 4825050"/>
              <a:gd name="connsiteX2007" fmla="*/ 3890972 w 4442718"/>
              <a:gd name="connsiteY2007" fmla="*/ 755174 h 4825050"/>
              <a:gd name="connsiteX2008" fmla="*/ 3889118 w 4442718"/>
              <a:gd name="connsiteY2008" fmla="*/ 758872 h 4825050"/>
              <a:gd name="connsiteX2009" fmla="*/ 3888144 w 4442718"/>
              <a:gd name="connsiteY2009" fmla="*/ 760822 h 4825050"/>
              <a:gd name="connsiteX2010" fmla="*/ 3885846 w 4442718"/>
              <a:gd name="connsiteY2010" fmla="*/ 756995 h 4825050"/>
              <a:gd name="connsiteX2011" fmla="*/ 3878954 w 4442718"/>
              <a:gd name="connsiteY2011" fmla="*/ 757759 h 4825050"/>
              <a:gd name="connsiteX2012" fmla="*/ 3882017 w 4442718"/>
              <a:gd name="connsiteY2012" fmla="*/ 757759 h 4825050"/>
              <a:gd name="connsiteX2013" fmla="*/ 3882017 w 4442718"/>
              <a:gd name="connsiteY2013" fmla="*/ 757761 h 4825050"/>
              <a:gd name="connsiteX2014" fmla="*/ 3878953 w 4442718"/>
              <a:gd name="connsiteY2014" fmla="*/ 760822 h 4825050"/>
              <a:gd name="connsiteX2015" fmla="*/ 3876271 w 4442718"/>
              <a:gd name="connsiteY2015" fmla="*/ 766182 h 4825050"/>
              <a:gd name="connsiteX2016" fmla="*/ 3875889 w 4442718"/>
              <a:gd name="connsiteY2016" fmla="*/ 766945 h 4825050"/>
              <a:gd name="connsiteX2017" fmla="*/ 3879719 w 4442718"/>
              <a:gd name="connsiteY2017" fmla="*/ 764648 h 4825050"/>
              <a:gd name="connsiteX2018" fmla="*/ 3878953 w 4442718"/>
              <a:gd name="connsiteY2018" fmla="*/ 766947 h 4825050"/>
              <a:gd name="connsiteX2019" fmla="*/ 3875889 w 4442718"/>
              <a:gd name="connsiteY2019" fmla="*/ 776120 h 4825050"/>
              <a:gd name="connsiteX2020" fmla="*/ 3872824 w 4442718"/>
              <a:gd name="connsiteY2020" fmla="*/ 776120 h 4825050"/>
              <a:gd name="connsiteX2021" fmla="*/ 3869760 w 4442718"/>
              <a:gd name="connsiteY2021" fmla="*/ 788362 h 4825050"/>
              <a:gd name="connsiteX2022" fmla="*/ 3875889 w 4442718"/>
              <a:gd name="connsiteY2022" fmla="*/ 785302 h 4825050"/>
              <a:gd name="connsiteX2023" fmla="*/ 3878953 w 4442718"/>
              <a:gd name="connsiteY2023" fmla="*/ 782240 h 4825050"/>
              <a:gd name="connsiteX2024" fmla="*/ 3885080 w 4442718"/>
              <a:gd name="connsiteY2024" fmla="*/ 773062 h 4825050"/>
              <a:gd name="connsiteX2025" fmla="*/ 3885080 w 4442718"/>
              <a:gd name="connsiteY2025" fmla="*/ 770002 h 4825050"/>
              <a:gd name="connsiteX2026" fmla="*/ 3888144 w 4442718"/>
              <a:gd name="connsiteY2026" fmla="*/ 763882 h 4825050"/>
              <a:gd name="connsiteX2027" fmla="*/ 3889293 w 4442718"/>
              <a:gd name="connsiteY2027" fmla="*/ 767326 h 4825050"/>
              <a:gd name="connsiteX2028" fmla="*/ 3889293 w 4442718"/>
              <a:gd name="connsiteY2028" fmla="*/ 767328 h 4825050"/>
              <a:gd name="connsiteX2029" fmla="*/ 3888144 w 4442718"/>
              <a:gd name="connsiteY2029" fmla="*/ 773062 h 4825050"/>
              <a:gd name="connsiteX2030" fmla="*/ 3891208 w 4442718"/>
              <a:gd name="connsiteY2030" fmla="*/ 766945 h 4825050"/>
              <a:gd name="connsiteX2031" fmla="*/ 3891208 w 4442718"/>
              <a:gd name="connsiteY2031" fmla="*/ 763882 h 4825050"/>
              <a:gd name="connsiteX2032" fmla="*/ 3891208 w 4442718"/>
              <a:gd name="connsiteY2032" fmla="*/ 760822 h 4825050"/>
              <a:gd name="connsiteX2033" fmla="*/ 3894273 w 4442718"/>
              <a:gd name="connsiteY2033" fmla="*/ 760822 h 4825050"/>
              <a:gd name="connsiteX2034" fmla="*/ 3894273 w 4442718"/>
              <a:gd name="connsiteY2034" fmla="*/ 763882 h 4825050"/>
              <a:gd name="connsiteX2035" fmla="*/ 3894380 w 4442718"/>
              <a:gd name="connsiteY2035" fmla="*/ 763776 h 4825050"/>
              <a:gd name="connsiteX2036" fmla="*/ 3894380 w 4442718"/>
              <a:gd name="connsiteY2036" fmla="*/ 763370 h 4825050"/>
              <a:gd name="connsiteX2037" fmla="*/ 3894787 w 4442718"/>
              <a:gd name="connsiteY2037" fmla="*/ 763370 h 4825050"/>
              <a:gd name="connsiteX2038" fmla="*/ 3906528 w 4442718"/>
              <a:gd name="connsiteY2038" fmla="*/ 751644 h 4825050"/>
              <a:gd name="connsiteX2039" fmla="*/ 3909592 w 4442718"/>
              <a:gd name="connsiteY2039" fmla="*/ 748587 h 4825050"/>
              <a:gd name="connsiteX2040" fmla="*/ 3912656 w 4442718"/>
              <a:gd name="connsiteY2040" fmla="*/ 742467 h 4825050"/>
              <a:gd name="connsiteX2041" fmla="*/ 3927976 w 4442718"/>
              <a:gd name="connsiteY2041" fmla="*/ 727167 h 4825050"/>
              <a:gd name="connsiteX2042" fmla="*/ 3934103 w 4442718"/>
              <a:gd name="connsiteY2042" fmla="*/ 724110 h 4825050"/>
              <a:gd name="connsiteX2043" fmla="*/ 3934103 w 4442718"/>
              <a:gd name="connsiteY2043" fmla="*/ 727167 h 4825050"/>
              <a:gd name="connsiteX2044" fmla="*/ 3937168 w 4442718"/>
              <a:gd name="connsiteY2044" fmla="*/ 724110 h 4825050"/>
              <a:gd name="connsiteX2045" fmla="*/ 3946359 w 4442718"/>
              <a:gd name="connsiteY2045" fmla="*/ 717989 h 4825050"/>
              <a:gd name="connsiteX2046" fmla="*/ 3945497 w 4442718"/>
              <a:gd name="connsiteY2046" fmla="*/ 722292 h 4825050"/>
              <a:gd name="connsiteX2047" fmla="*/ 3940231 w 4442718"/>
              <a:gd name="connsiteY2047" fmla="*/ 727167 h 4825050"/>
              <a:gd name="connsiteX2048" fmla="*/ 3943294 w 4442718"/>
              <a:gd name="connsiteY2048" fmla="*/ 727167 h 4825050"/>
              <a:gd name="connsiteX2049" fmla="*/ 3943295 w 4442718"/>
              <a:gd name="connsiteY2049" fmla="*/ 727167 h 4825050"/>
              <a:gd name="connsiteX2050" fmla="*/ 3937933 w 4442718"/>
              <a:gd name="connsiteY2050" fmla="*/ 729079 h 4825050"/>
              <a:gd name="connsiteX2051" fmla="*/ 3937168 w 4442718"/>
              <a:gd name="connsiteY2051" fmla="*/ 733288 h 4825050"/>
              <a:gd name="connsiteX2052" fmla="*/ 3940231 w 4442718"/>
              <a:gd name="connsiteY2052" fmla="*/ 733288 h 4825050"/>
              <a:gd name="connsiteX2053" fmla="*/ 3939848 w 4442718"/>
              <a:gd name="connsiteY2053" fmla="*/ 731374 h 4825050"/>
              <a:gd name="connsiteX2054" fmla="*/ 3946359 w 4442718"/>
              <a:gd name="connsiteY2054" fmla="*/ 727167 h 4825050"/>
              <a:gd name="connsiteX2055" fmla="*/ 3949423 w 4442718"/>
              <a:gd name="connsiteY2055" fmla="*/ 727167 h 4825050"/>
              <a:gd name="connsiteX2056" fmla="*/ 3958615 w 4442718"/>
              <a:gd name="connsiteY2056" fmla="*/ 708811 h 4825050"/>
              <a:gd name="connsiteX2057" fmla="*/ 3953253 w 4442718"/>
              <a:gd name="connsiteY2057" fmla="*/ 714165 h 4825050"/>
              <a:gd name="connsiteX2058" fmla="*/ 3952487 w 4442718"/>
              <a:gd name="connsiteY2058" fmla="*/ 714929 h 4825050"/>
              <a:gd name="connsiteX2059" fmla="*/ 3949423 w 4442718"/>
              <a:gd name="connsiteY2059" fmla="*/ 717989 h 4825050"/>
              <a:gd name="connsiteX2060" fmla="*/ 3949423 w 4442718"/>
              <a:gd name="connsiteY2060" fmla="*/ 714929 h 4825050"/>
              <a:gd name="connsiteX2061" fmla="*/ 3949423 w 4442718"/>
              <a:gd name="connsiteY2061" fmla="*/ 711869 h 4825050"/>
              <a:gd name="connsiteX2062" fmla="*/ 3952487 w 4442718"/>
              <a:gd name="connsiteY2062" fmla="*/ 711869 h 4825050"/>
              <a:gd name="connsiteX2063" fmla="*/ 3958615 w 4442718"/>
              <a:gd name="connsiteY2063" fmla="*/ 699631 h 4825050"/>
              <a:gd name="connsiteX2064" fmla="*/ 3970871 w 4442718"/>
              <a:gd name="connsiteY2064" fmla="*/ 684332 h 4825050"/>
              <a:gd name="connsiteX2065" fmla="*/ 3969387 w 4442718"/>
              <a:gd name="connsiteY2065" fmla="*/ 689734 h 4825050"/>
              <a:gd name="connsiteX2066" fmla="*/ 3972785 w 4442718"/>
              <a:gd name="connsiteY2066" fmla="*/ 686244 h 4825050"/>
              <a:gd name="connsiteX2067" fmla="*/ 3986190 w 4442718"/>
              <a:gd name="connsiteY2067" fmla="*/ 672093 h 4825050"/>
              <a:gd name="connsiteX2068" fmla="*/ 3980828 w 4442718"/>
              <a:gd name="connsiteY2068" fmla="*/ 672858 h 4825050"/>
              <a:gd name="connsiteX2069" fmla="*/ 3980063 w 4442718"/>
              <a:gd name="connsiteY2069" fmla="*/ 669033 h 4825050"/>
              <a:gd name="connsiteX2070" fmla="*/ 3961679 w 4442718"/>
              <a:gd name="connsiteY2070" fmla="*/ 690451 h 4825050"/>
              <a:gd name="connsiteX2071" fmla="*/ 3986190 w 4442718"/>
              <a:gd name="connsiteY2071" fmla="*/ 638435 h 4825050"/>
              <a:gd name="connsiteX2072" fmla="*/ 3985137 w 4442718"/>
              <a:gd name="connsiteY2072" fmla="*/ 643120 h 4825050"/>
              <a:gd name="connsiteX2073" fmla="*/ 3989254 w 4442718"/>
              <a:gd name="connsiteY2073" fmla="*/ 641494 h 4825050"/>
              <a:gd name="connsiteX2074" fmla="*/ 4001510 w 4442718"/>
              <a:gd name="connsiteY2074" fmla="*/ 635374 h 4825050"/>
              <a:gd name="connsiteX2075" fmla="*/ 4007639 w 4442718"/>
              <a:gd name="connsiteY2075" fmla="*/ 626195 h 4825050"/>
              <a:gd name="connsiteX2076" fmla="*/ 4013766 w 4442718"/>
              <a:gd name="connsiteY2076" fmla="*/ 613955 h 4825050"/>
              <a:gd name="connsiteX2077" fmla="*/ 4004574 w 4442718"/>
              <a:gd name="connsiteY2077" fmla="*/ 617015 h 4825050"/>
              <a:gd name="connsiteX2078" fmla="*/ 4013766 w 4442718"/>
              <a:gd name="connsiteY2078" fmla="*/ 607071 h 4825050"/>
              <a:gd name="connsiteX2079" fmla="*/ 4022958 w 4442718"/>
              <a:gd name="connsiteY2079" fmla="*/ 601716 h 4825050"/>
              <a:gd name="connsiteX2080" fmla="*/ 4033299 w 4442718"/>
              <a:gd name="connsiteY2080" fmla="*/ 593685 h 4825050"/>
              <a:gd name="connsiteX2081" fmla="*/ 4041342 w 4442718"/>
              <a:gd name="connsiteY2081" fmla="*/ 583357 h 4825050"/>
              <a:gd name="connsiteX2082" fmla="*/ 4038996 w 4442718"/>
              <a:gd name="connsiteY2082" fmla="*/ 582640 h 4825050"/>
              <a:gd name="connsiteX2083" fmla="*/ 4035955 w 4442718"/>
              <a:gd name="connsiteY2083" fmla="*/ 585204 h 4825050"/>
              <a:gd name="connsiteX2084" fmla="*/ 4043017 w 4442718"/>
              <a:gd name="connsiteY2084" fmla="*/ 577668 h 4825050"/>
              <a:gd name="connsiteX2085" fmla="*/ 4057810 w 4442718"/>
              <a:gd name="connsiteY2085" fmla="*/ 567675 h 4825050"/>
              <a:gd name="connsiteX2086" fmla="*/ 4064753 w 4442718"/>
              <a:gd name="connsiteY2086" fmla="*/ 564171 h 4825050"/>
              <a:gd name="connsiteX2087" fmla="*/ 4065799 w 4442718"/>
              <a:gd name="connsiteY2087" fmla="*/ 563522 h 4825050"/>
              <a:gd name="connsiteX2088" fmla="*/ 4074690 w 4442718"/>
              <a:gd name="connsiteY2088" fmla="*/ 559074 h 4825050"/>
              <a:gd name="connsiteX2089" fmla="*/ 4075195 w 4442718"/>
              <a:gd name="connsiteY2089" fmla="*/ 558674 h 4825050"/>
              <a:gd name="connsiteX2090" fmla="*/ 4087478 w 4442718"/>
              <a:gd name="connsiteY2090" fmla="*/ 552581 h 4825050"/>
              <a:gd name="connsiteX2091" fmla="*/ 4087349 w 4442718"/>
              <a:gd name="connsiteY2091" fmla="*/ 552740 h 4825050"/>
              <a:gd name="connsiteX2092" fmla="*/ 4093412 w 4442718"/>
              <a:gd name="connsiteY2092" fmla="*/ 549707 h 4825050"/>
              <a:gd name="connsiteX2093" fmla="*/ 4093429 w 4442718"/>
              <a:gd name="connsiteY2093" fmla="*/ 549699 h 4825050"/>
              <a:gd name="connsiteX2094" fmla="*/ 4092662 w 4442718"/>
              <a:gd name="connsiteY2094" fmla="*/ 545874 h 4825050"/>
              <a:gd name="connsiteX2095" fmla="*/ 4096492 w 4442718"/>
              <a:gd name="connsiteY2095" fmla="*/ 537459 h 4825050"/>
              <a:gd name="connsiteX2096" fmla="*/ 4098790 w 4442718"/>
              <a:gd name="connsiteY2096" fmla="*/ 539754 h 4825050"/>
              <a:gd name="connsiteX2097" fmla="*/ 4096492 w 4442718"/>
              <a:gd name="connsiteY2097" fmla="*/ 546639 h 4825050"/>
              <a:gd name="connsiteX2098" fmla="*/ 4108748 w 4442718"/>
              <a:gd name="connsiteY2098" fmla="*/ 534399 h 4825050"/>
              <a:gd name="connsiteX2099" fmla="*/ 4128233 w 4442718"/>
              <a:gd name="connsiteY2099" fmla="*/ 518479 h 4825050"/>
              <a:gd name="connsiteX2100" fmla="*/ 4142452 w 4442718"/>
              <a:gd name="connsiteY2100" fmla="*/ 506860 h 4825050"/>
              <a:gd name="connsiteX2101" fmla="*/ 4193725 w 4442718"/>
              <a:gd name="connsiteY2101" fmla="*/ 527945 h 4825050"/>
              <a:gd name="connsiteX2102" fmla="*/ 4194539 w 4442718"/>
              <a:gd name="connsiteY2102" fmla="*/ 528279 h 4825050"/>
              <a:gd name="connsiteX2103" fmla="*/ 4206795 w 4442718"/>
              <a:gd name="connsiteY2103" fmla="*/ 534399 h 4825050"/>
              <a:gd name="connsiteX2104" fmla="*/ 4215986 w 4442718"/>
              <a:gd name="connsiteY2104" fmla="*/ 540519 h 4825050"/>
              <a:gd name="connsiteX2105" fmla="*/ 4225179 w 4442718"/>
              <a:gd name="connsiteY2105" fmla="*/ 549699 h 4825050"/>
              <a:gd name="connsiteX2106" fmla="*/ 4228243 w 4442718"/>
              <a:gd name="connsiteY2106" fmla="*/ 552759 h 4825050"/>
              <a:gd name="connsiteX2107" fmla="*/ 4231306 w 4442718"/>
              <a:gd name="connsiteY2107" fmla="*/ 558878 h 4825050"/>
              <a:gd name="connsiteX2108" fmla="*/ 4232719 w 4442718"/>
              <a:gd name="connsiteY2108" fmla="*/ 562302 h 4825050"/>
              <a:gd name="connsiteX2109" fmla="*/ 4235998 w 4442718"/>
              <a:gd name="connsiteY2109" fmla="*/ 570257 h 4825050"/>
              <a:gd name="connsiteX2110" fmla="*/ 4234565 w 4442718"/>
              <a:gd name="connsiteY2110" fmla="*/ 560241 h 4825050"/>
              <a:gd name="connsiteX2111" fmla="*/ 4234371 w 4442718"/>
              <a:gd name="connsiteY2111" fmla="*/ 558878 h 4825050"/>
              <a:gd name="connsiteX2112" fmla="*/ 4228243 w 4442718"/>
              <a:gd name="connsiteY2112" fmla="*/ 549699 h 4825050"/>
              <a:gd name="connsiteX2113" fmla="*/ 4231306 w 4442718"/>
              <a:gd name="connsiteY2113" fmla="*/ 549699 h 4825050"/>
              <a:gd name="connsiteX2114" fmla="*/ 4234371 w 4442718"/>
              <a:gd name="connsiteY2114" fmla="*/ 555818 h 4825050"/>
              <a:gd name="connsiteX2115" fmla="*/ 4240498 w 4442718"/>
              <a:gd name="connsiteY2115" fmla="*/ 571118 h 4825050"/>
              <a:gd name="connsiteX2116" fmla="*/ 4240498 w 4442718"/>
              <a:gd name="connsiteY2116" fmla="*/ 574177 h 4825050"/>
              <a:gd name="connsiteX2117" fmla="*/ 4240498 w 4442718"/>
              <a:gd name="connsiteY2117" fmla="*/ 577238 h 4825050"/>
              <a:gd name="connsiteX2118" fmla="*/ 4240498 w 4442718"/>
              <a:gd name="connsiteY2118" fmla="*/ 580297 h 4825050"/>
              <a:gd name="connsiteX2119" fmla="*/ 4240498 w 4442718"/>
              <a:gd name="connsiteY2119" fmla="*/ 583357 h 4825050"/>
              <a:gd name="connsiteX2120" fmla="*/ 4240498 w 4442718"/>
              <a:gd name="connsiteY2120" fmla="*/ 586417 h 4825050"/>
              <a:gd name="connsiteX2121" fmla="*/ 4240498 w 4442718"/>
              <a:gd name="connsiteY2121" fmla="*/ 589476 h 4825050"/>
              <a:gd name="connsiteX2122" fmla="*/ 4228243 w 4442718"/>
              <a:gd name="connsiteY2122" fmla="*/ 607836 h 4825050"/>
              <a:gd name="connsiteX2123" fmla="*/ 4222115 w 4442718"/>
              <a:gd name="connsiteY2123" fmla="*/ 617015 h 4825050"/>
              <a:gd name="connsiteX2124" fmla="*/ 4225179 w 4442718"/>
              <a:gd name="connsiteY2124" fmla="*/ 604776 h 4825050"/>
              <a:gd name="connsiteX2125" fmla="*/ 4228243 w 4442718"/>
              <a:gd name="connsiteY2125" fmla="*/ 583357 h 4825050"/>
              <a:gd name="connsiteX2126" fmla="*/ 4227477 w 4442718"/>
              <a:gd name="connsiteY2126" fmla="*/ 572265 h 4825050"/>
              <a:gd name="connsiteX2127" fmla="*/ 4222115 w 4442718"/>
              <a:gd name="connsiteY2127" fmla="*/ 558878 h 4825050"/>
              <a:gd name="connsiteX2128" fmla="*/ 4209859 w 4442718"/>
              <a:gd name="connsiteY2128" fmla="*/ 543579 h 4825050"/>
              <a:gd name="connsiteX2129" fmla="*/ 4200667 w 4442718"/>
              <a:gd name="connsiteY2129" fmla="*/ 537460 h 4825050"/>
              <a:gd name="connsiteX2130" fmla="*/ 4191475 w 4442718"/>
              <a:gd name="connsiteY2130" fmla="*/ 534399 h 4825050"/>
              <a:gd name="connsiteX2131" fmla="*/ 4187149 w 4442718"/>
              <a:gd name="connsiteY2131" fmla="*/ 532406 h 4825050"/>
              <a:gd name="connsiteX2132" fmla="*/ 4186496 w 4442718"/>
              <a:gd name="connsiteY2132" fmla="*/ 532104 h 4825050"/>
              <a:gd name="connsiteX2133" fmla="*/ 4183419 w 4442718"/>
              <a:gd name="connsiteY2133" fmla="*/ 530686 h 4825050"/>
              <a:gd name="connsiteX2134" fmla="*/ 4168448 w 4442718"/>
              <a:gd name="connsiteY2134" fmla="*/ 523785 h 4825050"/>
              <a:gd name="connsiteX2135" fmla="*/ 4162258 w 4442718"/>
              <a:gd name="connsiteY2135" fmla="*/ 520933 h 4825050"/>
              <a:gd name="connsiteX2136" fmla="*/ 4156622 w 4442718"/>
              <a:gd name="connsiteY2136" fmla="*/ 518335 h 4825050"/>
              <a:gd name="connsiteX2137" fmla="*/ 4155969 w 4442718"/>
              <a:gd name="connsiteY2137" fmla="*/ 518034 h 4825050"/>
              <a:gd name="connsiteX2138" fmla="*/ 4152267 w 4442718"/>
              <a:gd name="connsiteY2138" fmla="*/ 516327 h 4825050"/>
              <a:gd name="connsiteX2139" fmla="*/ 4151643 w 4442718"/>
              <a:gd name="connsiteY2139" fmla="*/ 516041 h 4825050"/>
              <a:gd name="connsiteX2140" fmla="*/ 4145516 w 4442718"/>
              <a:gd name="connsiteY2140" fmla="*/ 516041 h 4825050"/>
              <a:gd name="connsiteX2141" fmla="*/ 4118707 w 4442718"/>
              <a:gd name="connsiteY2141" fmla="*/ 537460 h 4825050"/>
              <a:gd name="connsiteX2142" fmla="*/ 4114877 w 4442718"/>
              <a:gd name="connsiteY2142" fmla="*/ 540518 h 4825050"/>
              <a:gd name="connsiteX2143" fmla="*/ 4134361 w 4442718"/>
              <a:gd name="connsiteY2143" fmla="*/ 528136 h 4825050"/>
              <a:gd name="connsiteX2144" fmla="*/ 4148579 w 4442718"/>
              <a:gd name="connsiteY2144" fmla="*/ 519100 h 4825050"/>
              <a:gd name="connsiteX2145" fmla="*/ 4117940 w 4442718"/>
              <a:gd name="connsiteY2145" fmla="*/ 540519 h 4825050"/>
              <a:gd name="connsiteX2146" fmla="*/ 4108748 w 4442718"/>
              <a:gd name="connsiteY2146" fmla="*/ 546639 h 4825050"/>
              <a:gd name="connsiteX2147" fmla="*/ 4119472 w 4442718"/>
              <a:gd name="connsiteY2147" fmla="*/ 544344 h 4825050"/>
              <a:gd name="connsiteX2148" fmla="*/ 4121005 w 4442718"/>
              <a:gd name="connsiteY2148" fmla="*/ 546639 h 4825050"/>
              <a:gd name="connsiteX2149" fmla="*/ 4111812 w 4442718"/>
              <a:gd name="connsiteY2149" fmla="*/ 553523 h 4825050"/>
              <a:gd name="connsiteX2150" fmla="*/ 4111812 w 4442718"/>
              <a:gd name="connsiteY2150" fmla="*/ 555818 h 4825050"/>
              <a:gd name="connsiteX2151" fmla="*/ 4130197 w 4442718"/>
              <a:gd name="connsiteY2151" fmla="*/ 549699 h 4825050"/>
              <a:gd name="connsiteX2152" fmla="*/ 4163900 w 4442718"/>
              <a:gd name="connsiteY2152" fmla="*/ 537459 h 4825050"/>
              <a:gd name="connsiteX2153" fmla="*/ 4182283 w 4442718"/>
              <a:gd name="connsiteY2153" fmla="*/ 543579 h 4825050"/>
              <a:gd name="connsiteX2154" fmla="*/ 4185347 w 4442718"/>
              <a:gd name="connsiteY2154" fmla="*/ 546639 h 4825050"/>
              <a:gd name="connsiteX2155" fmla="*/ 4188411 w 4442718"/>
              <a:gd name="connsiteY2155" fmla="*/ 549699 h 4825050"/>
              <a:gd name="connsiteX2156" fmla="*/ 4191475 w 4442718"/>
              <a:gd name="connsiteY2156" fmla="*/ 549699 h 4825050"/>
              <a:gd name="connsiteX2157" fmla="*/ 4197603 w 4442718"/>
              <a:gd name="connsiteY2157" fmla="*/ 555818 h 4825050"/>
              <a:gd name="connsiteX2158" fmla="*/ 4203731 w 4442718"/>
              <a:gd name="connsiteY2158" fmla="*/ 561938 h 4825050"/>
              <a:gd name="connsiteX2159" fmla="*/ 4206795 w 4442718"/>
              <a:gd name="connsiteY2159" fmla="*/ 568057 h 4825050"/>
              <a:gd name="connsiteX2160" fmla="*/ 4209859 w 4442718"/>
              <a:gd name="connsiteY2160" fmla="*/ 583357 h 4825050"/>
              <a:gd name="connsiteX2161" fmla="*/ 4206795 w 4442718"/>
              <a:gd name="connsiteY2161" fmla="*/ 598657 h 4825050"/>
              <a:gd name="connsiteX2162" fmla="*/ 4206795 w 4442718"/>
              <a:gd name="connsiteY2162" fmla="*/ 604011 h 4825050"/>
              <a:gd name="connsiteX2163" fmla="*/ 4206795 w 4442718"/>
              <a:gd name="connsiteY2163" fmla="*/ 604776 h 4825050"/>
              <a:gd name="connsiteX2164" fmla="*/ 4209859 w 4442718"/>
              <a:gd name="connsiteY2164" fmla="*/ 604776 h 4825050"/>
              <a:gd name="connsiteX2165" fmla="*/ 4206795 w 4442718"/>
              <a:gd name="connsiteY2165" fmla="*/ 607836 h 4825050"/>
              <a:gd name="connsiteX2166" fmla="*/ 4204114 w 4442718"/>
              <a:gd name="connsiteY2166" fmla="*/ 613573 h 4825050"/>
              <a:gd name="connsiteX2167" fmla="*/ 4203731 w 4442718"/>
              <a:gd name="connsiteY2167" fmla="*/ 617015 h 4825050"/>
              <a:gd name="connsiteX2168" fmla="*/ 4206795 w 4442718"/>
              <a:gd name="connsiteY2168" fmla="*/ 620075 h 4825050"/>
              <a:gd name="connsiteX2169" fmla="*/ 4203731 w 4442718"/>
              <a:gd name="connsiteY2169" fmla="*/ 620075 h 4825050"/>
              <a:gd name="connsiteX2170" fmla="*/ 4200667 w 4442718"/>
              <a:gd name="connsiteY2170" fmla="*/ 620075 h 4825050"/>
              <a:gd name="connsiteX2171" fmla="*/ 4194539 w 4442718"/>
              <a:gd name="connsiteY2171" fmla="*/ 617015 h 4825050"/>
              <a:gd name="connsiteX2172" fmla="*/ 4191475 w 4442718"/>
              <a:gd name="connsiteY2172" fmla="*/ 617015 h 4825050"/>
              <a:gd name="connsiteX2173" fmla="*/ 4205645 w 4442718"/>
              <a:gd name="connsiteY2173" fmla="*/ 622323 h 4825050"/>
              <a:gd name="connsiteX2174" fmla="*/ 4215986 w 4442718"/>
              <a:gd name="connsiteY2174" fmla="*/ 626195 h 4825050"/>
              <a:gd name="connsiteX2175" fmla="*/ 4212922 w 4442718"/>
              <a:gd name="connsiteY2175" fmla="*/ 626195 h 4825050"/>
              <a:gd name="connsiteX2176" fmla="*/ 4206795 w 4442718"/>
              <a:gd name="connsiteY2176" fmla="*/ 647614 h 4825050"/>
              <a:gd name="connsiteX2177" fmla="*/ 4200667 w 4442718"/>
              <a:gd name="connsiteY2177" fmla="*/ 641494 h 4825050"/>
              <a:gd name="connsiteX2178" fmla="*/ 4200667 w 4442718"/>
              <a:gd name="connsiteY2178" fmla="*/ 633462 h 4825050"/>
              <a:gd name="connsiteX2179" fmla="*/ 4200667 w 4442718"/>
              <a:gd name="connsiteY2179" fmla="*/ 632315 h 4825050"/>
              <a:gd name="connsiteX2180" fmla="*/ 4194156 w 4442718"/>
              <a:gd name="connsiteY2180" fmla="*/ 642642 h 4825050"/>
              <a:gd name="connsiteX2181" fmla="*/ 4185347 w 4442718"/>
              <a:gd name="connsiteY2181" fmla="*/ 650673 h 4825050"/>
              <a:gd name="connsiteX2182" fmla="*/ 4188411 w 4442718"/>
              <a:gd name="connsiteY2182" fmla="*/ 653734 h 4825050"/>
              <a:gd name="connsiteX2183" fmla="*/ 4173091 w 4442718"/>
              <a:gd name="connsiteY2183" fmla="*/ 665973 h 4825050"/>
              <a:gd name="connsiteX2184" fmla="*/ 4176156 w 4442718"/>
              <a:gd name="connsiteY2184" fmla="*/ 662913 h 4825050"/>
              <a:gd name="connsiteX2185" fmla="*/ 4176156 w 4442718"/>
              <a:gd name="connsiteY2185" fmla="*/ 659854 h 4825050"/>
              <a:gd name="connsiteX2186" fmla="*/ 4163900 w 4442718"/>
              <a:gd name="connsiteY2186" fmla="*/ 681272 h 4825050"/>
              <a:gd name="connsiteX2187" fmla="*/ 4165432 w 4442718"/>
              <a:gd name="connsiteY2187" fmla="*/ 671663 h 4825050"/>
              <a:gd name="connsiteX2188" fmla="*/ 4162368 w 4442718"/>
              <a:gd name="connsiteY2188" fmla="*/ 670945 h 4825050"/>
              <a:gd name="connsiteX2189" fmla="*/ 4151643 w 4442718"/>
              <a:gd name="connsiteY2189" fmla="*/ 672093 h 4825050"/>
              <a:gd name="connsiteX2190" fmla="*/ 4145516 w 4442718"/>
              <a:gd name="connsiteY2190" fmla="*/ 681272 h 4825050"/>
              <a:gd name="connsiteX2191" fmla="*/ 4139388 w 4442718"/>
              <a:gd name="connsiteY2191" fmla="*/ 693512 h 4825050"/>
              <a:gd name="connsiteX2192" fmla="*/ 4146665 w 4442718"/>
              <a:gd name="connsiteY2192" fmla="*/ 689687 h 4825050"/>
              <a:gd name="connsiteX2193" fmla="*/ 4142452 w 4442718"/>
              <a:gd name="connsiteY2193" fmla="*/ 699631 h 4825050"/>
              <a:gd name="connsiteX2194" fmla="*/ 4136324 w 4442718"/>
              <a:gd name="connsiteY2194" fmla="*/ 708811 h 4825050"/>
              <a:gd name="connsiteX2195" fmla="*/ 4127132 w 4442718"/>
              <a:gd name="connsiteY2195" fmla="*/ 721049 h 4825050"/>
              <a:gd name="connsiteX2196" fmla="*/ 4108748 w 4442718"/>
              <a:gd name="connsiteY2196" fmla="*/ 745527 h 4825050"/>
              <a:gd name="connsiteX2197" fmla="*/ 4111812 w 4442718"/>
              <a:gd name="connsiteY2197" fmla="*/ 763882 h 4825050"/>
              <a:gd name="connsiteX2198" fmla="*/ 4124068 w 4442718"/>
              <a:gd name="connsiteY2198" fmla="*/ 760822 h 4825050"/>
              <a:gd name="connsiteX2199" fmla="*/ 4121005 w 4442718"/>
              <a:gd name="connsiteY2199" fmla="*/ 763882 h 4825050"/>
              <a:gd name="connsiteX2200" fmla="*/ 4122919 w 4442718"/>
              <a:gd name="connsiteY2200" fmla="*/ 765033 h 4825050"/>
              <a:gd name="connsiteX2201" fmla="*/ 4127132 w 4442718"/>
              <a:gd name="connsiteY2201" fmla="*/ 763882 h 4825050"/>
              <a:gd name="connsiteX2202" fmla="*/ 4136324 w 4442718"/>
              <a:gd name="connsiteY2202" fmla="*/ 742467 h 4825050"/>
              <a:gd name="connsiteX2203" fmla="*/ 4140154 w 4442718"/>
              <a:gd name="connsiteY2203" fmla="*/ 732139 h 4825050"/>
              <a:gd name="connsiteX2204" fmla="*/ 4139388 w 4442718"/>
              <a:gd name="connsiteY2204" fmla="*/ 724110 h 4825050"/>
              <a:gd name="connsiteX2205" fmla="*/ 4142452 w 4442718"/>
              <a:gd name="connsiteY2205" fmla="*/ 717989 h 4825050"/>
              <a:gd name="connsiteX2206" fmla="*/ 4148579 w 4442718"/>
              <a:gd name="connsiteY2206" fmla="*/ 708811 h 4825050"/>
              <a:gd name="connsiteX2207" fmla="*/ 4153942 w 4442718"/>
              <a:gd name="connsiteY2207" fmla="*/ 706132 h 4825050"/>
              <a:gd name="connsiteX2208" fmla="*/ 4154708 w 4442718"/>
              <a:gd name="connsiteY2208" fmla="*/ 705750 h 4825050"/>
              <a:gd name="connsiteX2209" fmla="*/ 4160836 w 4442718"/>
              <a:gd name="connsiteY2209" fmla="*/ 690451 h 4825050"/>
              <a:gd name="connsiteX2210" fmla="*/ 4162750 w 4442718"/>
              <a:gd name="connsiteY2210" fmla="*/ 697336 h 4825050"/>
              <a:gd name="connsiteX2211" fmla="*/ 4157772 w 4442718"/>
              <a:gd name="connsiteY2211" fmla="*/ 708811 h 4825050"/>
              <a:gd name="connsiteX2212" fmla="*/ 4165431 w 4442718"/>
              <a:gd name="connsiteY2212" fmla="*/ 701543 h 4825050"/>
              <a:gd name="connsiteX2213" fmla="*/ 4173091 w 4442718"/>
              <a:gd name="connsiteY2213" fmla="*/ 687392 h 4825050"/>
              <a:gd name="connsiteX2214" fmla="*/ 4173091 w 4442718"/>
              <a:gd name="connsiteY2214" fmla="*/ 684332 h 4825050"/>
              <a:gd name="connsiteX2215" fmla="*/ 4170027 w 4442718"/>
              <a:gd name="connsiteY2215" fmla="*/ 681272 h 4825050"/>
              <a:gd name="connsiteX2216" fmla="*/ 4180799 w 4442718"/>
              <a:gd name="connsiteY2216" fmla="*/ 676539 h 4825050"/>
              <a:gd name="connsiteX2217" fmla="*/ 4179220 w 4442718"/>
              <a:gd name="connsiteY2217" fmla="*/ 681272 h 4825050"/>
              <a:gd name="connsiteX2218" fmla="*/ 4176156 w 4442718"/>
              <a:gd name="connsiteY2218" fmla="*/ 693512 h 4825050"/>
              <a:gd name="connsiteX2219" fmla="*/ 4170027 w 4442718"/>
              <a:gd name="connsiteY2219" fmla="*/ 702691 h 4825050"/>
              <a:gd name="connsiteX2220" fmla="*/ 4179220 w 4442718"/>
              <a:gd name="connsiteY2220" fmla="*/ 699631 h 4825050"/>
              <a:gd name="connsiteX2221" fmla="*/ 4166963 w 4442718"/>
              <a:gd name="connsiteY2221" fmla="*/ 714929 h 4825050"/>
              <a:gd name="connsiteX2222" fmla="*/ 4166963 w 4442718"/>
              <a:gd name="connsiteY2222" fmla="*/ 711869 h 4825050"/>
              <a:gd name="connsiteX2223" fmla="*/ 4157772 w 4442718"/>
              <a:gd name="connsiteY2223" fmla="*/ 724110 h 4825050"/>
              <a:gd name="connsiteX2224" fmla="*/ 4151643 w 4442718"/>
              <a:gd name="connsiteY2224" fmla="*/ 727167 h 4825050"/>
              <a:gd name="connsiteX2225" fmla="*/ 4139388 w 4442718"/>
              <a:gd name="connsiteY2225" fmla="*/ 742467 h 4825050"/>
              <a:gd name="connsiteX2226" fmla="*/ 4124068 w 4442718"/>
              <a:gd name="connsiteY2226" fmla="*/ 779180 h 4825050"/>
              <a:gd name="connsiteX2227" fmla="*/ 4126176 w 4442718"/>
              <a:gd name="connsiteY2227" fmla="*/ 773445 h 4825050"/>
              <a:gd name="connsiteX2228" fmla="*/ 4124834 w 4442718"/>
              <a:gd name="connsiteY2228" fmla="*/ 772297 h 4825050"/>
              <a:gd name="connsiteX2229" fmla="*/ 4121005 w 4442718"/>
              <a:gd name="connsiteY2229" fmla="*/ 770002 h 4825050"/>
              <a:gd name="connsiteX2230" fmla="*/ 4111812 w 4442718"/>
              <a:gd name="connsiteY2230" fmla="*/ 784536 h 4825050"/>
              <a:gd name="connsiteX2231" fmla="*/ 4111812 w 4442718"/>
              <a:gd name="connsiteY2231" fmla="*/ 794485 h 4825050"/>
              <a:gd name="connsiteX2232" fmla="*/ 4108748 w 4442718"/>
              <a:gd name="connsiteY2232" fmla="*/ 788362 h 4825050"/>
              <a:gd name="connsiteX2233" fmla="*/ 4093429 w 4442718"/>
              <a:gd name="connsiteY2233" fmla="*/ 800606 h 4825050"/>
              <a:gd name="connsiteX2234" fmla="*/ 4065853 w 4442718"/>
              <a:gd name="connsiteY2234" fmla="*/ 874036 h 4825050"/>
              <a:gd name="connsiteX2235" fmla="*/ 4062789 w 4442718"/>
              <a:gd name="connsiteY2235" fmla="*/ 874036 h 4825050"/>
              <a:gd name="connsiteX2236" fmla="*/ 4053597 w 4442718"/>
              <a:gd name="connsiteY2236" fmla="*/ 892392 h 4825050"/>
              <a:gd name="connsiteX2237" fmla="*/ 4044405 w 4442718"/>
              <a:gd name="connsiteY2237" fmla="*/ 907686 h 4825050"/>
              <a:gd name="connsiteX2238" fmla="*/ 4026022 w 4442718"/>
              <a:gd name="connsiteY2238" fmla="*/ 941348 h 4825050"/>
              <a:gd name="connsiteX2239" fmla="*/ 4004574 w 4442718"/>
              <a:gd name="connsiteY2239" fmla="*/ 959705 h 4825050"/>
              <a:gd name="connsiteX2240" fmla="*/ 4006489 w 4442718"/>
              <a:gd name="connsiteY2240" fmla="*/ 950148 h 4825050"/>
              <a:gd name="connsiteX2241" fmla="*/ 4005005 w 4442718"/>
              <a:gd name="connsiteY2241" fmla="*/ 946378 h 4825050"/>
              <a:gd name="connsiteX2242" fmla="*/ 4001510 w 4442718"/>
              <a:gd name="connsiteY2242" fmla="*/ 947472 h 4825050"/>
              <a:gd name="connsiteX2243" fmla="*/ 4017596 w 4442718"/>
              <a:gd name="connsiteY2243" fmla="*/ 933311 h 4825050"/>
              <a:gd name="connsiteX2244" fmla="*/ 4029085 w 4442718"/>
              <a:gd name="connsiteY2244" fmla="*/ 916869 h 4825050"/>
              <a:gd name="connsiteX2245" fmla="*/ 4026022 w 4442718"/>
              <a:gd name="connsiteY2245" fmla="*/ 918783 h 4825050"/>
              <a:gd name="connsiteX2246" fmla="*/ 4022958 w 4442718"/>
              <a:gd name="connsiteY2246" fmla="*/ 922989 h 4825050"/>
              <a:gd name="connsiteX2247" fmla="*/ 4027937 w 4442718"/>
              <a:gd name="connsiteY2247" fmla="*/ 914957 h 4825050"/>
              <a:gd name="connsiteX2248" fmla="*/ 4035213 w 4442718"/>
              <a:gd name="connsiteY2248" fmla="*/ 904628 h 4825050"/>
              <a:gd name="connsiteX2249" fmla="*/ 4029851 w 4442718"/>
              <a:gd name="connsiteY2249" fmla="*/ 908453 h 4825050"/>
              <a:gd name="connsiteX2250" fmla="*/ 4029085 w 4442718"/>
              <a:gd name="connsiteY2250" fmla="*/ 907686 h 4825050"/>
              <a:gd name="connsiteX2251" fmla="*/ 4038278 w 4442718"/>
              <a:gd name="connsiteY2251" fmla="*/ 895451 h 4825050"/>
              <a:gd name="connsiteX2252" fmla="*/ 4041389 w 4442718"/>
              <a:gd name="connsiteY2252" fmla="*/ 887277 h 4825050"/>
              <a:gd name="connsiteX2253" fmla="*/ 4040192 w 4442718"/>
              <a:gd name="connsiteY2253" fmla="*/ 882831 h 4825050"/>
              <a:gd name="connsiteX2254" fmla="*/ 4039570 w 4442718"/>
              <a:gd name="connsiteY2254" fmla="*/ 877810 h 4825050"/>
              <a:gd name="connsiteX2255" fmla="*/ 4044405 w 4442718"/>
              <a:gd name="connsiteY2255" fmla="*/ 867916 h 4825050"/>
              <a:gd name="connsiteX2256" fmla="*/ 4048235 w 4442718"/>
              <a:gd name="connsiteY2256" fmla="*/ 877477 h 4825050"/>
              <a:gd name="connsiteX2257" fmla="*/ 4047577 w 4442718"/>
              <a:gd name="connsiteY2257" fmla="*/ 887668 h 4825050"/>
              <a:gd name="connsiteX2258" fmla="*/ 4047787 w 4442718"/>
              <a:gd name="connsiteY2258" fmla="*/ 887176 h 4825050"/>
              <a:gd name="connsiteX2259" fmla="*/ 4047948 w 4442718"/>
              <a:gd name="connsiteY2259" fmla="*/ 886798 h 4825050"/>
              <a:gd name="connsiteX2260" fmla="*/ 4047530 w 4442718"/>
              <a:gd name="connsiteY2260" fmla="*/ 889008 h 4825050"/>
              <a:gd name="connsiteX2261" fmla="*/ 4047469 w 4442718"/>
              <a:gd name="connsiteY2261" fmla="*/ 889332 h 4825050"/>
              <a:gd name="connsiteX2262" fmla="*/ 4047577 w 4442718"/>
              <a:gd name="connsiteY2262" fmla="*/ 887669 h 4825050"/>
              <a:gd name="connsiteX2263" fmla="*/ 4047033 w 4442718"/>
              <a:gd name="connsiteY2263" fmla="*/ 888943 h 4825050"/>
              <a:gd name="connsiteX2264" fmla="*/ 4046703 w 4442718"/>
              <a:gd name="connsiteY2264" fmla="*/ 889715 h 4825050"/>
              <a:gd name="connsiteX2265" fmla="*/ 4050534 w 4442718"/>
              <a:gd name="connsiteY2265" fmla="*/ 892392 h 4825050"/>
              <a:gd name="connsiteX2266" fmla="*/ 4062789 w 4442718"/>
              <a:gd name="connsiteY2266" fmla="*/ 858736 h 4825050"/>
              <a:gd name="connsiteX2267" fmla="*/ 4062789 w 4442718"/>
              <a:gd name="connsiteY2267" fmla="*/ 864857 h 4825050"/>
              <a:gd name="connsiteX2268" fmla="*/ 4076194 w 4442718"/>
              <a:gd name="connsiteY2268" fmla="*/ 846118 h 4825050"/>
              <a:gd name="connsiteX2269" fmla="*/ 4078108 w 4442718"/>
              <a:gd name="connsiteY2269" fmla="*/ 843439 h 4825050"/>
              <a:gd name="connsiteX2270" fmla="*/ 4076385 w 4442718"/>
              <a:gd name="connsiteY2270" fmla="*/ 843154 h 4825050"/>
              <a:gd name="connsiteX2271" fmla="*/ 4078108 w 4442718"/>
              <a:gd name="connsiteY2271" fmla="*/ 836554 h 4825050"/>
              <a:gd name="connsiteX2272" fmla="*/ 4079832 w 4442718"/>
              <a:gd name="connsiteY2272" fmla="*/ 828806 h 4825050"/>
              <a:gd name="connsiteX2273" fmla="*/ 4078108 w 4442718"/>
              <a:gd name="connsiteY2273" fmla="*/ 825081 h 4825050"/>
              <a:gd name="connsiteX2274" fmla="*/ 4050534 w 4442718"/>
              <a:gd name="connsiteY2274" fmla="*/ 867916 h 4825050"/>
              <a:gd name="connsiteX2275" fmla="*/ 4053597 w 4442718"/>
              <a:gd name="connsiteY2275" fmla="*/ 843439 h 4825050"/>
              <a:gd name="connsiteX2276" fmla="*/ 4053597 w 4442718"/>
              <a:gd name="connsiteY2276" fmla="*/ 840380 h 4825050"/>
              <a:gd name="connsiteX2277" fmla="*/ 4038278 w 4442718"/>
              <a:gd name="connsiteY2277" fmla="*/ 837319 h 4825050"/>
              <a:gd name="connsiteX2278" fmla="*/ 4022958 w 4442718"/>
              <a:gd name="connsiteY2278" fmla="*/ 874036 h 4825050"/>
              <a:gd name="connsiteX2279" fmla="*/ 4035213 w 4442718"/>
              <a:gd name="connsiteY2279" fmla="*/ 858736 h 4825050"/>
              <a:gd name="connsiteX2280" fmla="*/ 4032149 w 4442718"/>
              <a:gd name="connsiteY2280" fmla="*/ 874036 h 4825050"/>
              <a:gd name="connsiteX2281" fmla="*/ 4032149 w 4442718"/>
              <a:gd name="connsiteY2281" fmla="*/ 870975 h 4825050"/>
              <a:gd name="connsiteX2282" fmla="*/ 4019894 w 4442718"/>
              <a:gd name="connsiteY2282" fmla="*/ 886271 h 4825050"/>
              <a:gd name="connsiteX2283" fmla="*/ 4010701 w 4442718"/>
              <a:gd name="connsiteY2283" fmla="*/ 904628 h 4825050"/>
              <a:gd name="connsiteX2284" fmla="*/ 4011851 w 4442718"/>
              <a:gd name="connsiteY2284" fmla="*/ 894687 h 4825050"/>
              <a:gd name="connsiteX2285" fmla="*/ 4010701 w 4442718"/>
              <a:gd name="connsiteY2285" fmla="*/ 889332 h 4825050"/>
              <a:gd name="connsiteX2286" fmla="*/ 4001510 w 4442718"/>
              <a:gd name="connsiteY2286" fmla="*/ 901569 h 4825050"/>
              <a:gd name="connsiteX2287" fmla="*/ 4006872 w 4442718"/>
              <a:gd name="connsiteY2287" fmla="*/ 903483 h 4825050"/>
              <a:gd name="connsiteX2288" fmla="*/ 4007639 w 4442718"/>
              <a:gd name="connsiteY2288" fmla="*/ 907686 h 4825050"/>
              <a:gd name="connsiteX2289" fmla="*/ 3970871 w 4442718"/>
              <a:gd name="connsiteY2289" fmla="*/ 947472 h 4825050"/>
              <a:gd name="connsiteX2290" fmla="*/ 3970871 w 4442718"/>
              <a:gd name="connsiteY2290" fmla="*/ 950528 h 4825050"/>
              <a:gd name="connsiteX2291" fmla="*/ 3973456 w 4442718"/>
              <a:gd name="connsiteY2291" fmla="*/ 952200 h 4825050"/>
              <a:gd name="connsiteX2292" fmla="*/ 3970871 w 4442718"/>
              <a:gd name="connsiteY2292" fmla="*/ 975006 h 4825050"/>
              <a:gd name="connsiteX2293" fmla="*/ 3963210 w 4442718"/>
              <a:gd name="connsiteY2293" fmla="*/ 981887 h 4825050"/>
              <a:gd name="connsiteX2294" fmla="*/ 3955551 w 4442718"/>
              <a:gd name="connsiteY2294" fmla="*/ 993363 h 4825050"/>
              <a:gd name="connsiteX2295" fmla="*/ 3958615 w 4442718"/>
              <a:gd name="connsiteY2295" fmla="*/ 993363 h 4825050"/>
              <a:gd name="connsiteX2296" fmla="*/ 3937168 w 4442718"/>
              <a:gd name="connsiteY2296" fmla="*/ 1027019 h 4825050"/>
              <a:gd name="connsiteX2297" fmla="*/ 3918783 w 4442718"/>
              <a:gd name="connsiteY2297" fmla="*/ 1057616 h 4825050"/>
              <a:gd name="connsiteX2298" fmla="*/ 3924912 w 4442718"/>
              <a:gd name="connsiteY2298" fmla="*/ 1069854 h 4825050"/>
              <a:gd name="connsiteX2299" fmla="*/ 3934103 w 4442718"/>
              <a:gd name="connsiteY2299" fmla="*/ 1063734 h 4825050"/>
              <a:gd name="connsiteX2300" fmla="*/ 3927976 w 4442718"/>
              <a:gd name="connsiteY2300" fmla="*/ 1072915 h 4825050"/>
              <a:gd name="connsiteX2301" fmla="*/ 3931039 w 4442718"/>
              <a:gd name="connsiteY2301" fmla="*/ 1079033 h 4825050"/>
              <a:gd name="connsiteX2302" fmla="*/ 3934103 w 4442718"/>
              <a:gd name="connsiteY2302" fmla="*/ 1079033 h 4825050"/>
              <a:gd name="connsiteX2303" fmla="*/ 3939465 w 4442718"/>
              <a:gd name="connsiteY2303" fmla="*/ 1069854 h 4825050"/>
              <a:gd name="connsiteX2304" fmla="*/ 3931040 w 4442718"/>
              <a:gd name="connsiteY2304" fmla="*/ 1069854 h 4825050"/>
              <a:gd name="connsiteX2305" fmla="*/ 3931039 w 4442718"/>
              <a:gd name="connsiteY2305" fmla="*/ 1069854 h 4825050"/>
              <a:gd name="connsiteX2306" fmla="*/ 3940231 w 4442718"/>
              <a:gd name="connsiteY2306" fmla="*/ 1063734 h 4825050"/>
              <a:gd name="connsiteX2307" fmla="*/ 3946359 w 4442718"/>
              <a:gd name="connsiteY2307" fmla="*/ 1057616 h 4825050"/>
              <a:gd name="connsiteX2308" fmla="*/ 3952487 w 4442718"/>
              <a:gd name="connsiteY2308" fmla="*/ 1048434 h 4825050"/>
              <a:gd name="connsiteX2309" fmla="*/ 3958615 w 4442718"/>
              <a:gd name="connsiteY2309" fmla="*/ 1042313 h 4825050"/>
              <a:gd name="connsiteX2310" fmla="*/ 3955551 w 4442718"/>
              <a:gd name="connsiteY2310" fmla="*/ 1042313 h 4825050"/>
              <a:gd name="connsiteX2311" fmla="*/ 3952487 w 4442718"/>
              <a:gd name="connsiteY2311" fmla="*/ 1045372 h 4825050"/>
              <a:gd name="connsiteX2312" fmla="*/ 3946359 w 4442718"/>
              <a:gd name="connsiteY2312" fmla="*/ 1048434 h 4825050"/>
              <a:gd name="connsiteX2313" fmla="*/ 3946359 w 4442718"/>
              <a:gd name="connsiteY2313" fmla="*/ 1051494 h 4825050"/>
              <a:gd name="connsiteX2314" fmla="*/ 3937168 w 4442718"/>
              <a:gd name="connsiteY2314" fmla="*/ 1057616 h 4825050"/>
              <a:gd name="connsiteX2315" fmla="*/ 3937168 w 4442718"/>
              <a:gd name="connsiteY2315" fmla="*/ 1063734 h 4825050"/>
              <a:gd name="connsiteX2316" fmla="*/ 3931039 w 4442718"/>
              <a:gd name="connsiteY2316" fmla="*/ 1061823 h 4825050"/>
              <a:gd name="connsiteX2317" fmla="*/ 3934103 w 4442718"/>
              <a:gd name="connsiteY2317" fmla="*/ 1048434 h 4825050"/>
              <a:gd name="connsiteX2318" fmla="*/ 3937168 w 4442718"/>
              <a:gd name="connsiteY2318" fmla="*/ 1048434 h 4825050"/>
              <a:gd name="connsiteX2319" fmla="*/ 3940231 w 4442718"/>
              <a:gd name="connsiteY2319" fmla="*/ 1039258 h 4825050"/>
              <a:gd name="connsiteX2320" fmla="*/ 3940231 w 4442718"/>
              <a:gd name="connsiteY2320" fmla="*/ 1033129 h 4825050"/>
              <a:gd name="connsiteX2321" fmla="*/ 3946359 w 4442718"/>
              <a:gd name="connsiteY2321" fmla="*/ 1023965 h 4825050"/>
              <a:gd name="connsiteX2322" fmla="*/ 3946359 w 4442718"/>
              <a:gd name="connsiteY2322" fmla="*/ 1023966 h 4825050"/>
              <a:gd name="connsiteX2323" fmla="*/ 3946359 w 4442718"/>
              <a:gd name="connsiteY2323" fmla="*/ 1029309 h 4825050"/>
              <a:gd name="connsiteX2324" fmla="*/ 3946359 w 4442718"/>
              <a:gd name="connsiteY2324" fmla="*/ 1029310 h 4825050"/>
              <a:gd name="connsiteX2325" fmla="*/ 3946359 w 4442718"/>
              <a:gd name="connsiteY2325" fmla="*/ 1030073 h 4825050"/>
              <a:gd name="connsiteX2326" fmla="*/ 3957083 w 4442718"/>
              <a:gd name="connsiteY2326" fmla="*/ 1009425 h 4825050"/>
              <a:gd name="connsiteX2327" fmla="*/ 3958615 w 4442718"/>
              <a:gd name="connsiteY2327" fmla="*/ 993363 h 4825050"/>
              <a:gd name="connsiteX2328" fmla="*/ 3976999 w 4442718"/>
              <a:gd name="connsiteY2328" fmla="*/ 987244 h 4825050"/>
              <a:gd name="connsiteX2329" fmla="*/ 3979536 w 4442718"/>
              <a:gd name="connsiteY2329" fmla="*/ 979211 h 4825050"/>
              <a:gd name="connsiteX2330" fmla="*/ 3978913 w 4442718"/>
              <a:gd name="connsiteY2330" fmla="*/ 975773 h 4825050"/>
              <a:gd name="connsiteX2331" fmla="*/ 3973935 w 4442718"/>
              <a:gd name="connsiteY2331" fmla="*/ 968885 h 4825050"/>
              <a:gd name="connsiteX2332" fmla="*/ 3983126 w 4442718"/>
              <a:gd name="connsiteY2332" fmla="*/ 944413 h 4825050"/>
              <a:gd name="connsiteX2333" fmla="*/ 3986190 w 4442718"/>
              <a:gd name="connsiteY2333" fmla="*/ 950528 h 4825050"/>
              <a:gd name="connsiteX2334" fmla="*/ 4001510 w 4442718"/>
              <a:gd name="connsiteY2334" fmla="*/ 929108 h 4825050"/>
              <a:gd name="connsiteX2335" fmla="*/ 3995382 w 4442718"/>
              <a:gd name="connsiteY2335" fmla="*/ 941348 h 4825050"/>
              <a:gd name="connsiteX2336" fmla="*/ 3992319 w 4442718"/>
              <a:gd name="connsiteY2336" fmla="*/ 953583 h 4825050"/>
              <a:gd name="connsiteX2337" fmla="*/ 3997680 w 4442718"/>
              <a:gd name="connsiteY2337" fmla="*/ 948238 h 4825050"/>
              <a:gd name="connsiteX2338" fmla="*/ 3998446 w 4442718"/>
              <a:gd name="connsiteY2338" fmla="*/ 947472 h 4825050"/>
              <a:gd name="connsiteX2339" fmla="*/ 3983126 w 4442718"/>
              <a:gd name="connsiteY2339" fmla="*/ 968885 h 4825050"/>
              <a:gd name="connsiteX2340" fmla="*/ 3987722 w 4442718"/>
              <a:gd name="connsiteY2340" fmla="*/ 968885 h 4825050"/>
              <a:gd name="connsiteX2341" fmla="*/ 3983126 w 4442718"/>
              <a:gd name="connsiteY2341" fmla="*/ 978063 h 4825050"/>
              <a:gd name="connsiteX2342" fmla="*/ 3994999 w 4442718"/>
              <a:gd name="connsiteY2342" fmla="*/ 961618 h 4825050"/>
              <a:gd name="connsiteX2343" fmla="*/ 4004574 w 4442718"/>
              <a:gd name="connsiteY2343" fmla="*/ 956643 h 4825050"/>
              <a:gd name="connsiteX2344" fmla="*/ 3992319 w 4442718"/>
              <a:gd name="connsiteY2344" fmla="*/ 971944 h 4825050"/>
              <a:gd name="connsiteX2345" fmla="*/ 3998446 w 4442718"/>
              <a:gd name="connsiteY2345" fmla="*/ 965824 h 4825050"/>
              <a:gd name="connsiteX2346" fmla="*/ 3996675 w 4442718"/>
              <a:gd name="connsiteY2346" fmla="*/ 972087 h 4825050"/>
              <a:gd name="connsiteX2347" fmla="*/ 4000361 w 4442718"/>
              <a:gd name="connsiteY2347" fmla="*/ 972327 h 4825050"/>
              <a:gd name="connsiteX2348" fmla="*/ 4002323 w 4442718"/>
              <a:gd name="connsiteY2348" fmla="*/ 973140 h 4825050"/>
              <a:gd name="connsiteX2349" fmla="*/ 3995382 w 4442718"/>
              <a:gd name="connsiteY2349" fmla="*/ 981123 h 4825050"/>
              <a:gd name="connsiteX2350" fmla="*/ 3986190 w 4442718"/>
              <a:gd name="connsiteY2350" fmla="*/ 978063 h 4825050"/>
              <a:gd name="connsiteX2351" fmla="*/ 3976999 w 4442718"/>
              <a:gd name="connsiteY2351" fmla="*/ 996423 h 4825050"/>
              <a:gd name="connsiteX2352" fmla="*/ 3968956 w 4442718"/>
              <a:gd name="connsiteY2352" fmla="*/ 1012484 h 4825050"/>
              <a:gd name="connsiteX2353" fmla="*/ 3967807 w 4442718"/>
              <a:gd name="connsiteY2353" fmla="*/ 1023965 h 4825050"/>
              <a:gd name="connsiteX2354" fmla="*/ 3976999 w 4442718"/>
              <a:gd name="connsiteY2354" fmla="*/ 1014781 h 4825050"/>
              <a:gd name="connsiteX2355" fmla="*/ 3976233 w 4442718"/>
              <a:gd name="connsiteY2355" fmla="*/ 1009425 h 4825050"/>
              <a:gd name="connsiteX2356" fmla="*/ 3980063 w 4442718"/>
              <a:gd name="connsiteY2356" fmla="*/ 999482 h 4825050"/>
              <a:gd name="connsiteX2357" fmla="*/ 3985808 w 4442718"/>
              <a:gd name="connsiteY2357" fmla="*/ 997569 h 4825050"/>
              <a:gd name="connsiteX2358" fmla="*/ 3998446 w 4442718"/>
              <a:gd name="connsiteY2358" fmla="*/ 984182 h 4825050"/>
              <a:gd name="connsiteX2359" fmla="*/ 3988105 w 4442718"/>
              <a:gd name="connsiteY2359" fmla="*/ 1000244 h 4825050"/>
              <a:gd name="connsiteX2360" fmla="*/ 3980063 w 4442718"/>
              <a:gd name="connsiteY2360" fmla="*/ 1011721 h 4825050"/>
              <a:gd name="connsiteX2361" fmla="*/ 4032149 w 4442718"/>
              <a:gd name="connsiteY2361" fmla="*/ 965824 h 4825050"/>
              <a:gd name="connsiteX2362" fmla="*/ 4053597 w 4442718"/>
              <a:gd name="connsiteY2362" fmla="*/ 956643 h 4825050"/>
              <a:gd name="connsiteX2363" fmla="*/ 4065087 w 4442718"/>
              <a:gd name="connsiteY2363" fmla="*/ 948620 h 4825050"/>
              <a:gd name="connsiteX2364" fmla="*/ 4081172 w 4442718"/>
              <a:gd name="connsiteY2364" fmla="*/ 938285 h 4825050"/>
              <a:gd name="connsiteX2365" fmla="*/ 4078874 w 4442718"/>
              <a:gd name="connsiteY2365" fmla="*/ 935606 h 4825050"/>
              <a:gd name="connsiteX2366" fmla="*/ 4090365 w 4442718"/>
              <a:gd name="connsiteY2366" fmla="*/ 926051 h 4825050"/>
              <a:gd name="connsiteX2367" fmla="*/ 4086535 w 4442718"/>
              <a:gd name="connsiteY2367" fmla="*/ 932164 h 4825050"/>
              <a:gd name="connsiteX2368" fmla="*/ 4087779 w 4442718"/>
              <a:gd name="connsiteY2368" fmla="*/ 933789 h 4825050"/>
              <a:gd name="connsiteX2369" fmla="*/ 4096492 w 4442718"/>
              <a:gd name="connsiteY2369" fmla="*/ 929108 h 4825050"/>
              <a:gd name="connsiteX2370" fmla="*/ 4111812 w 4442718"/>
              <a:gd name="connsiteY2370" fmla="*/ 922989 h 4825050"/>
              <a:gd name="connsiteX2371" fmla="*/ 4099556 w 4442718"/>
              <a:gd name="connsiteY2371" fmla="*/ 938285 h 4825050"/>
              <a:gd name="connsiteX2372" fmla="*/ 4092662 w 4442718"/>
              <a:gd name="connsiteY2372" fmla="*/ 943647 h 4825050"/>
              <a:gd name="connsiteX2373" fmla="*/ 4099556 w 4442718"/>
              <a:gd name="connsiteY2373" fmla="*/ 944413 h 4825050"/>
              <a:gd name="connsiteX2374" fmla="*/ 4121005 w 4442718"/>
              <a:gd name="connsiteY2374" fmla="*/ 926051 h 4825050"/>
              <a:gd name="connsiteX2375" fmla="*/ 4142452 w 4442718"/>
              <a:gd name="connsiteY2375" fmla="*/ 910748 h 4825050"/>
              <a:gd name="connsiteX2376" fmla="*/ 4139388 w 4442718"/>
              <a:gd name="connsiteY2376" fmla="*/ 913808 h 4825050"/>
              <a:gd name="connsiteX2377" fmla="*/ 4148579 w 4442718"/>
              <a:gd name="connsiteY2377" fmla="*/ 910748 h 4825050"/>
              <a:gd name="connsiteX2378" fmla="*/ 4145516 w 4442718"/>
              <a:gd name="connsiteY2378" fmla="*/ 916869 h 4825050"/>
              <a:gd name="connsiteX2379" fmla="*/ 4161218 w 4442718"/>
              <a:gd name="connsiteY2379" fmla="*/ 908069 h 4825050"/>
              <a:gd name="connsiteX2380" fmla="*/ 4170027 w 4442718"/>
              <a:gd name="connsiteY2380" fmla="*/ 901569 h 4825050"/>
              <a:gd name="connsiteX2381" fmla="*/ 4191475 w 4442718"/>
              <a:gd name="connsiteY2381" fmla="*/ 883212 h 4825050"/>
              <a:gd name="connsiteX2382" fmla="*/ 4176156 w 4442718"/>
              <a:gd name="connsiteY2382" fmla="*/ 877093 h 4825050"/>
              <a:gd name="connsiteX2383" fmla="*/ 4212922 w 4442718"/>
              <a:gd name="connsiteY2383" fmla="*/ 867916 h 4825050"/>
              <a:gd name="connsiteX2384" fmla="*/ 4197603 w 4442718"/>
              <a:gd name="connsiteY2384" fmla="*/ 880153 h 4825050"/>
              <a:gd name="connsiteX2385" fmla="*/ 4196071 w 4442718"/>
              <a:gd name="connsiteY2385" fmla="*/ 882831 h 4825050"/>
              <a:gd name="connsiteX2386" fmla="*/ 4185347 w 4442718"/>
              <a:gd name="connsiteY2386" fmla="*/ 892392 h 4825050"/>
              <a:gd name="connsiteX2387" fmla="*/ 4188411 w 4442718"/>
              <a:gd name="connsiteY2387" fmla="*/ 894687 h 4825050"/>
              <a:gd name="connsiteX2388" fmla="*/ 4200667 w 4442718"/>
              <a:gd name="connsiteY2388" fmla="*/ 892392 h 4825050"/>
              <a:gd name="connsiteX2389" fmla="*/ 4208614 w 4442718"/>
              <a:gd name="connsiteY2389" fmla="*/ 887085 h 4825050"/>
              <a:gd name="connsiteX2390" fmla="*/ 4206795 w 4442718"/>
              <a:gd name="connsiteY2390" fmla="*/ 886655 h 4825050"/>
              <a:gd name="connsiteX2391" fmla="*/ 4204975 w 4442718"/>
              <a:gd name="connsiteY2391" fmla="*/ 886798 h 4825050"/>
              <a:gd name="connsiteX2392" fmla="*/ 4212922 w 4442718"/>
              <a:gd name="connsiteY2392" fmla="*/ 883212 h 4825050"/>
              <a:gd name="connsiteX2393" fmla="*/ 4215986 w 4442718"/>
              <a:gd name="connsiteY2393" fmla="*/ 883212 h 4825050"/>
              <a:gd name="connsiteX2394" fmla="*/ 4227093 w 4442718"/>
              <a:gd name="connsiteY2394" fmla="*/ 878241 h 4825050"/>
              <a:gd name="connsiteX2395" fmla="*/ 4240498 w 4442718"/>
              <a:gd name="connsiteY2395" fmla="*/ 870975 h 4825050"/>
              <a:gd name="connsiteX2396" fmla="*/ 4237434 w 4442718"/>
              <a:gd name="connsiteY2396" fmla="*/ 874036 h 4825050"/>
              <a:gd name="connsiteX2397" fmla="*/ 4255818 w 4442718"/>
              <a:gd name="connsiteY2397" fmla="*/ 867916 h 4825050"/>
              <a:gd name="connsiteX2398" fmla="*/ 4271138 w 4442718"/>
              <a:gd name="connsiteY2398" fmla="*/ 864857 h 4825050"/>
              <a:gd name="connsiteX2399" fmla="*/ 4270180 w 4442718"/>
              <a:gd name="connsiteY2399" fmla="*/ 864330 h 4825050"/>
              <a:gd name="connsiteX2400" fmla="*/ 4274968 w 4442718"/>
              <a:gd name="connsiteY2400" fmla="*/ 862946 h 4825050"/>
              <a:gd name="connsiteX2401" fmla="*/ 4292586 w 4442718"/>
              <a:gd name="connsiteY2401" fmla="*/ 858736 h 4825050"/>
              <a:gd name="connsiteX2402" fmla="*/ 4280329 w 4442718"/>
              <a:gd name="connsiteY2402" fmla="*/ 857589 h 4825050"/>
              <a:gd name="connsiteX2403" fmla="*/ 4268074 w 4442718"/>
              <a:gd name="connsiteY2403" fmla="*/ 858736 h 4825050"/>
              <a:gd name="connsiteX2404" fmla="*/ 4251988 w 4442718"/>
              <a:gd name="connsiteY2404" fmla="*/ 859501 h 4825050"/>
              <a:gd name="connsiteX2405" fmla="*/ 4231306 w 4442718"/>
              <a:gd name="connsiteY2405" fmla="*/ 864857 h 4825050"/>
              <a:gd name="connsiteX2406" fmla="*/ 4231306 w 4442718"/>
              <a:gd name="connsiteY2406" fmla="*/ 868298 h 4825050"/>
              <a:gd name="connsiteX2407" fmla="*/ 4231306 w 4442718"/>
              <a:gd name="connsiteY2407" fmla="*/ 868299 h 4825050"/>
              <a:gd name="connsiteX2408" fmla="*/ 4222115 w 4442718"/>
              <a:gd name="connsiteY2408" fmla="*/ 874036 h 4825050"/>
              <a:gd name="connsiteX2409" fmla="*/ 4212922 w 4442718"/>
              <a:gd name="connsiteY2409" fmla="*/ 877093 h 4825050"/>
              <a:gd name="connsiteX2410" fmla="*/ 4225179 w 4442718"/>
              <a:gd name="connsiteY2410" fmla="*/ 867916 h 4825050"/>
              <a:gd name="connsiteX2411" fmla="*/ 4228243 w 4442718"/>
              <a:gd name="connsiteY2411" fmla="*/ 861798 h 4825050"/>
              <a:gd name="connsiteX2412" fmla="*/ 4249690 w 4442718"/>
              <a:gd name="connsiteY2412" fmla="*/ 855675 h 4825050"/>
              <a:gd name="connsiteX2413" fmla="*/ 4261945 w 4442718"/>
              <a:gd name="connsiteY2413" fmla="*/ 852617 h 4825050"/>
              <a:gd name="connsiteX2414" fmla="*/ 4292586 w 4442718"/>
              <a:gd name="connsiteY2414" fmla="*/ 855675 h 4825050"/>
              <a:gd name="connsiteX2415" fmla="*/ 4317097 w 4442718"/>
              <a:gd name="connsiteY2415" fmla="*/ 854913 h 4825050"/>
              <a:gd name="connsiteX2416" fmla="*/ 4326931 w 4442718"/>
              <a:gd name="connsiteY2416" fmla="*/ 856444 h 4825050"/>
              <a:gd name="connsiteX2417" fmla="*/ 4323367 w 4442718"/>
              <a:gd name="connsiteY2417" fmla="*/ 857579 h 4825050"/>
              <a:gd name="connsiteX2418" fmla="*/ 4320927 w 4442718"/>
              <a:gd name="connsiteY2418" fmla="*/ 858356 h 4825050"/>
              <a:gd name="connsiteX2419" fmla="*/ 4326288 w 4442718"/>
              <a:gd name="connsiteY2419" fmla="*/ 858736 h 4825050"/>
              <a:gd name="connsiteX2420" fmla="*/ 4341609 w 4442718"/>
              <a:gd name="connsiteY2420" fmla="*/ 861798 h 4825050"/>
              <a:gd name="connsiteX2421" fmla="*/ 4350800 w 4442718"/>
              <a:gd name="connsiteY2421" fmla="*/ 861798 h 4825050"/>
              <a:gd name="connsiteX2422" fmla="*/ 4356928 w 4442718"/>
              <a:gd name="connsiteY2422" fmla="*/ 861798 h 4825050"/>
              <a:gd name="connsiteX2423" fmla="*/ 4356928 w 4442718"/>
              <a:gd name="connsiteY2423" fmla="*/ 861798 h 4825050"/>
              <a:gd name="connsiteX2424" fmla="*/ 4353482 w 4442718"/>
              <a:gd name="connsiteY2424" fmla="*/ 862180 h 4825050"/>
              <a:gd name="connsiteX2425" fmla="*/ 4356928 w 4442718"/>
              <a:gd name="connsiteY2425" fmla="*/ 864857 h 4825050"/>
              <a:gd name="connsiteX2426" fmla="*/ 4378375 w 4442718"/>
              <a:gd name="connsiteY2426" fmla="*/ 864857 h 4825050"/>
              <a:gd name="connsiteX2427" fmla="*/ 4396759 w 4442718"/>
              <a:gd name="connsiteY2427" fmla="*/ 867916 h 4825050"/>
              <a:gd name="connsiteX2428" fmla="*/ 4390248 w 4442718"/>
              <a:gd name="connsiteY2428" fmla="*/ 868299 h 4825050"/>
              <a:gd name="connsiteX2429" fmla="*/ 4387711 w 4442718"/>
              <a:gd name="connsiteY2429" fmla="*/ 869207 h 4825050"/>
              <a:gd name="connsiteX2430" fmla="*/ 4390632 w 4442718"/>
              <a:gd name="connsiteY2430" fmla="*/ 870975 h 4825050"/>
              <a:gd name="connsiteX2431" fmla="*/ 4399822 w 4442718"/>
              <a:gd name="connsiteY2431" fmla="*/ 880153 h 4825050"/>
              <a:gd name="connsiteX2432" fmla="*/ 4424334 w 4442718"/>
              <a:gd name="connsiteY2432" fmla="*/ 892392 h 4825050"/>
              <a:gd name="connsiteX2433" fmla="*/ 4428165 w 4442718"/>
              <a:gd name="connsiteY2433" fmla="*/ 894303 h 4825050"/>
              <a:gd name="connsiteX2434" fmla="*/ 4436590 w 4442718"/>
              <a:gd name="connsiteY2434" fmla="*/ 898510 h 4825050"/>
              <a:gd name="connsiteX2435" fmla="*/ 4436016 w 4442718"/>
              <a:gd name="connsiteY2435" fmla="*/ 897938 h 4825050"/>
              <a:gd name="connsiteX2436" fmla="*/ 4436017 w 4442718"/>
              <a:gd name="connsiteY2436" fmla="*/ 897939 h 4825050"/>
              <a:gd name="connsiteX2437" fmla="*/ 4436014 w 4442718"/>
              <a:gd name="connsiteY2437" fmla="*/ 897935 h 4825050"/>
              <a:gd name="connsiteX2438" fmla="*/ 4436012 w 4442718"/>
              <a:gd name="connsiteY2438" fmla="*/ 897931 h 4825050"/>
              <a:gd name="connsiteX2439" fmla="*/ 4436590 w 4442718"/>
              <a:gd name="connsiteY2439" fmla="*/ 898510 h 4825050"/>
              <a:gd name="connsiteX2440" fmla="*/ 4436590 w 4442718"/>
              <a:gd name="connsiteY2440" fmla="*/ 898511 h 4825050"/>
              <a:gd name="connsiteX2441" fmla="*/ 4437163 w 4442718"/>
              <a:gd name="connsiteY2441" fmla="*/ 899083 h 4825050"/>
              <a:gd name="connsiteX2442" fmla="*/ 4439654 w 4442718"/>
              <a:gd name="connsiteY2442" fmla="*/ 901569 h 4825050"/>
              <a:gd name="connsiteX2443" fmla="*/ 4442718 w 4442718"/>
              <a:gd name="connsiteY2443" fmla="*/ 907686 h 4825050"/>
              <a:gd name="connsiteX2444" fmla="*/ 4427399 w 4442718"/>
              <a:gd name="connsiteY2444" fmla="*/ 898511 h 4825050"/>
              <a:gd name="connsiteX2445" fmla="*/ 4409015 w 4442718"/>
              <a:gd name="connsiteY2445" fmla="*/ 889332 h 4825050"/>
              <a:gd name="connsiteX2446" fmla="*/ 4405951 w 4442718"/>
              <a:gd name="connsiteY2446" fmla="*/ 892392 h 4825050"/>
              <a:gd name="connsiteX2447" fmla="*/ 4395607 w 4442718"/>
              <a:gd name="connsiteY2447" fmla="*/ 890096 h 4825050"/>
              <a:gd name="connsiteX2448" fmla="*/ 4393695 w 4442718"/>
              <a:gd name="connsiteY2448" fmla="*/ 889332 h 4825050"/>
              <a:gd name="connsiteX2449" fmla="*/ 4378375 w 4442718"/>
              <a:gd name="connsiteY2449" fmla="*/ 886271 h 4825050"/>
              <a:gd name="connsiteX2450" fmla="*/ 4347737 w 4442718"/>
              <a:gd name="connsiteY2450" fmla="*/ 883212 h 4825050"/>
              <a:gd name="connsiteX2451" fmla="*/ 4346588 w 4442718"/>
              <a:gd name="connsiteY2451" fmla="*/ 883212 h 4825050"/>
              <a:gd name="connsiteX2452" fmla="*/ 4317097 w 4442718"/>
              <a:gd name="connsiteY2452" fmla="*/ 883212 h 4825050"/>
              <a:gd name="connsiteX2453" fmla="*/ 4303309 w 4442718"/>
              <a:gd name="connsiteY2453" fmla="*/ 883977 h 4825050"/>
              <a:gd name="connsiteX2454" fmla="*/ 4289522 w 4442718"/>
              <a:gd name="connsiteY2454" fmla="*/ 889332 h 4825050"/>
              <a:gd name="connsiteX2455" fmla="*/ 4291054 w 4442718"/>
              <a:gd name="connsiteY2455" fmla="*/ 887803 h 4825050"/>
              <a:gd name="connsiteX2456" fmla="*/ 4291564 w 4442718"/>
              <a:gd name="connsiteY2456" fmla="*/ 887293 h 4825050"/>
              <a:gd name="connsiteX2457" fmla="*/ 4295649 w 4442718"/>
              <a:gd name="connsiteY2457" fmla="*/ 886271 h 4825050"/>
              <a:gd name="connsiteX2458" fmla="*/ 4292586 w 4442718"/>
              <a:gd name="connsiteY2458" fmla="*/ 886271 h 4825050"/>
              <a:gd name="connsiteX2459" fmla="*/ 4291564 w 4442718"/>
              <a:gd name="connsiteY2459" fmla="*/ 887293 h 4825050"/>
              <a:gd name="connsiteX2460" fmla="*/ 4271138 w 4442718"/>
              <a:gd name="connsiteY2460" fmla="*/ 892392 h 4825050"/>
              <a:gd name="connsiteX2461" fmla="*/ 4240498 w 4442718"/>
              <a:gd name="connsiteY2461" fmla="*/ 907686 h 4825050"/>
              <a:gd name="connsiteX2462" fmla="*/ 4240498 w 4442718"/>
              <a:gd name="connsiteY2462" fmla="*/ 910748 h 4825050"/>
              <a:gd name="connsiteX2463" fmla="*/ 4231306 w 4442718"/>
              <a:gd name="connsiteY2463" fmla="*/ 913808 h 4825050"/>
              <a:gd name="connsiteX2464" fmla="*/ 4206795 w 4442718"/>
              <a:gd name="connsiteY2464" fmla="*/ 929108 h 4825050"/>
              <a:gd name="connsiteX2465" fmla="*/ 4215986 w 4442718"/>
              <a:gd name="connsiteY2465" fmla="*/ 929108 h 4825050"/>
              <a:gd name="connsiteX2466" fmla="*/ 4227477 w 4442718"/>
              <a:gd name="connsiteY2466" fmla="*/ 920694 h 4825050"/>
              <a:gd name="connsiteX2467" fmla="*/ 4234371 w 4442718"/>
              <a:gd name="connsiteY2467" fmla="*/ 916869 h 4825050"/>
              <a:gd name="connsiteX2468" fmla="*/ 4249690 w 4442718"/>
              <a:gd name="connsiteY2468" fmla="*/ 910748 h 4825050"/>
              <a:gd name="connsiteX2469" fmla="*/ 4265010 w 4442718"/>
              <a:gd name="connsiteY2469" fmla="*/ 904628 h 4825050"/>
              <a:gd name="connsiteX2470" fmla="*/ 4260031 w 4442718"/>
              <a:gd name="connsiteY2470" fmla="*/ 905390 h 4825050"/>
              <a:gd name="connsiteX2471" fmla="*/ 4261945 w 4442718"/>
              <a:gd name="connsiteY2471" fmla="*/ 901569 h 4825050"/>
              <a:gd name="connsiteX2472" fmla="*/ 4274202 w 4442718"/>
              <a:gd name="connsiteY2472" fmla="*/ 898511 h 4825050"/>
              <a:gd name="connsiteX2473" fmla="*/ 4292586 w 4442718"/>
              <a:gd name="connsiteY2473" fmla="*/ 895451 h 4825050"/>
              <a:gd name="connsiteX2474" fmla="*/ 4280329 w 4442718"/>
              <a:gd name="connsiteY2474" fmla="*/ 898511 h 4825050"/>
              <a:gd name="connsiteX2475" fmla="*/ 4278797 w 4442718"/>
              <a:gd name="connsiteY2475" fmla="*/ 901187 h 4825050"/>
              <a:gd name="connsiteX2476" fmla="*/ 4286457 w 4442718"/>
              <a:gd name="connsiteY2476" fmla="*/ 901569 h 4825050"/>
              <a:gd name="connsiteX2477" fmla="*/ 4293734 w 4442718"/>
              <a:gd name="connsiteY2477" fmla="*/ 900421 h 4825050"/>
              <a:gd name="connsiteX2478" fmla="*/ 4289522 w 4442718"/>
              <a:gd name="connsiteY2478" fmla="*/ 901569 h 4825050"/>
              <a:gd name="connsiteX2479" fmla="*/ 4323225 w 4442718"/>
              <a:gd name="connsiteY2479" fmla="*/ 898511 h 4825050"/>
              <a:gd name="connsiteX2480" fmla="*/ 4356928 w 4442718"/>
              <a:gd name="connsiteY2480" fmla="*/ 898511 h 4825050"/>
              <a:gd name="connsiteX2481" fmla="*/ 4366119 w 4442718"/>
              <a:gd name="connsiteY2481" fmla="*/ 904628 h 4825050"/>
              <a:gd name="connsiteX2482" fmla="*/ 4375311 w 4442718"/>
              <a:gd name="connsiteY2482" fmla="*/ 907686 h 4825050"/>
              <a:gd name="connsiteX2483" fmla="*/ 4390632 w 4442718"/>
              <a:gd name="connsiteY2483" fmla="*/ 907686 h 4825050"/>
              <a:gd name="connsiteX2484" fmla="*/ 4399055 w 4442718"/>
              <a:gd name="connsiteY2484" fmla="*/ 910365 h 4825050"/>
              <a:gd name="connsiteX2485" fmla="*/ 4399057 w 4442718"/>
              <a:gd name="connsiteY2485" fmla="*/ 910366 h 4825050"/>
              <a:gd name="connsiteX2486" fmla="*/ 4399056 w 4442718"/>
              <a:gd name="connsiteY2486" fmla="*/ 910366 h 4825050"/>
              <a:gd name="connsiteX2487" fmla="*/ 4399120 w 4442718"/>
              <a:gd name="connsiteY2487" fmla="*/ 910398 h 4825050"/>
              <a:gd name="connsiteX2488" fmla="*/ 4399822 w 4442718"/>
              <a:gd name="connsiteY2488" fmla="*/ 910748 h 4825050"/>
              <a:gd name="connsiteX2489" fmla="*/ 4399823 w 4442718"/>
              <a:gd name="connsiteY2489" fmla="*/ 910748 h 4825050"/>
              <a:gd name="connsiteX2490" fmla="*/ 4405927 w 4442718"/>
              <a:gd name="connsiteY2490" fmla="*/ 913797 h 4825050"/>
              <a:gd name="connsiteX2491" fmla="*/ 4412079 w 4442718"/>
              <a:gd name="connsiteY2491" fmla="*/ 916869 h 4825050"/>
              <a:gd name="connsiteX2492" fmla="*/ 4433525 w 4442718"/>
              <a:gd name="connsiteY2492" fmla="*/ 932164 h 4825050"/>
              <a:gd name="connsiteX2493" fmla="*/ 4415143 w 4442718"/>
              <a:gd name="connsiteY2493" fmla="*/ 922989 h 4825050"/>
              <a:gd name="connsiteX2494" fmla="*/ 4393695 w 4442718"/>
              <a:gd name="connsiteY2494" fmla="*/ 910748 h 4825050"/>
              <a:gd name="connsiteX2495" fmla="*/ 4388716 w 4442718"/>
              <a:gd name="connsiteY2495" fmla="*/ 909981 h 4825050"/>
              <a:gd name="connsiteX2496" fmla="*/ 4390632 w 4442718"/>
              <a:gd name="connsiteY2496" fmla="*/ 913808 h 4825050"/>
              <a:gd name="connsiteX2497" fmla="*/ 4389865 w 4442718"/>
              <a:gd name="connsiteY2497" fmla="*/ 914957 h 4825050"/>
              <a:gd name="connsiteX2498" fmla="*/ 4384504 w 4442718"/>
              <a:gd name="connsiteY2498" fmla="*/ 913808 h 4825050"/>
              <a:gd name="connsiteX2499" fmla="*/ 4399822 w 4442718"/>
              <a:gd name="connsiteY2499" fmla="*/ 919930 h 4825050"/>
              <a:gd name="connsiteX2500" fmla="*/ 4402887 w 4442718"/>
              <a:gd name="connsiteY2500" fmla="*/ 922989 h 4825050"/>
              <a:gd name="connsiteX2501" fmla="*/ 4378375 w 4442718"/>
              <a:gd name="connsiteY2501" fmla="*/ 916869 h 4825050"/>
              <a:gd name="connsiteX2502" fmla="*/ 4353864 w 4442718"/>
              <a:gd name="connsiteY2502" fmla="*/ 913808 h 4825050"/>
              <a:gd name="connsiteX2503" fmla="*/ 4356928 w 4442718"/>
              <a:gd name="connsiteY2503" fmla="*/ 910748 h 4825050"/>
              <a:gd name="connsiteX2504" fmla="*/ 4333595 w 4442718"/>
              <a:gd name="connsiteY2504" fmla="*/ 908630 h 4825050"/>
              <a:gd name="connsiteX2505" fmla="*/ 4335480 w 4442718"/>
              <a:gd name="connsiteY2505" fmla="*/ 907686 h 4825050"/>
              <a:gd name="connsiteX2506" fmla="*/ 4332017 w 4442718"/>
              <a:gd name="connsiteY2506" fmla="*/ 908486 h 4825050"/>
              <a:gd name="connsiteX2507" fmla="*/ 4333595 w 4442718"/>
              <a:gd name="connsiteY2507" fmla="*/ 908630 h 4825050"/>
              <a:gd name="connsiteX2508" fmla="*/ 4330118 w 4442718"/>
              <a:gd name="connsiteY2508" fmla="*/ 910366 h 4825050"/>
              <a:gd name="connsiteX2509" fmla="*/ 4320161 w 4442718"/>
              <a:gd name="connsiteY2509" fmla="*/ 910748 h 4825050"/>
              <a:gd name="connsiteX2510" fmla="*/ 4325906 w 4442718"/>
              <a:gd name="connsiteY2510" fmla="*/ 911228 h 4825050"/>
              <a:gd name="connsiteX2511" fmla="*/ 4329352 w 4442718"/>
              <a:gd name="connsiteY2511" fmla="*/ 913808 h 4825050"/>
              <a:gd name="connsiteX2512" fmla="*/ 4310969 w 4442718"/>
              <a:gd name="connsiteY2512" fmla="*/ 916869 h 4825050"/>
              <a:gd name="connsiteX2513" fmla="*/ 4309820 w 4442718"/>
              <a:gd name="connsiteY2513" fmla="*/ 913808 h 4825050"/>
              <a:gd name="connsiteX2514" fmla="*/ 4310969 w 4442718"/>
              <a:gd name="connsiteY2514" fmla="*/ 910748 h 4825050"/>
              <a:gd name="connsiteX2515" fmla="*/ 4299479 w 4442718"/>
              <a:gd name="connsiteY2515" fmla="*/ 911131 h 4825050"/>
              <a:gd name="connsiteX2516" fmla="*/ 4283398 w 4442718"/>
              <a:gd name="connsiteY2516" fmla="*/ 913808 h 4825050"/>
              <a:gd name="connsiteX2517" fmla="*/ 4291054 w 4442718"/>
              <a:gd name="connsiteY2517" fmla="*/ 912660 h 4825050"/>
              <a:gd name="connsiteX2518" fmla="*/ 4289522 w 4442718"/>
              <a:gd name="connsiteY2518" fmla="*/ 913808 h 4825050"/>
              <a:gd name="connsiteX2519" fmla="*/ 4277266 w 4442718"/>
              <a:gd name="connsiteY2519" fmla="*/ 922989 h 4825050"/>
              <a:gd name="connsiteX2520" fmla="*/ 4280329 w 4442718"/>
              <a:gd name="connsiteY2520" fmla="*/ 919930 h 4825050"/>
              <a:gd name="connsiteX2521" fmla="*/ 4268074 w 4442718"/>
              <a:gd name="connsiteY2521" fmla="*/ 926051 h 4825050"/>
              <a:gd name="connsiteX2522" fmla="*/ 4277266 w 4442718"/>
              <a:gd name="connsiteY2522" fmla="*/ 919930 h 4825050"/>
              <a:gd name="connsiteX2523" fmla="*/ 4265776 w 4442718"/>
              <a:gd name="connsiteY2523" fmla="*/ 922224 h 4825050"/>
              <a:gd name="connsiteX2524" fmla="*/ 4268074 w 4442718"/>
              <a:gd name="connsiteY2524" fmla="*/ 919930 h 4825050"/>
              <a:gd name="connsiteX2525" fmla="*/ 4264244 w 4442718"/>
              <a:gd name="connsiteY2525" fmla="*/ 921842 h 4825050"/>
              <a:gd name="connsiteX2526" fmla="*/ 4261946 w 4442718"/>
              <a:gd name="connsiteY2526" fmla="*/ 922989 h 4825050"/>
              <a:gd name="connsiteX2527" fmla="*/ 4261945 w 4442718"/>
              <a:gd name="connsiteY2527" fmla="*/ 922989 h 4825050"/>
              <a:gd name="connsiteX2528" fmla="*/ 4255818 w 4442718"/>
              <a:gd name="connsiteY2528" fmla="*/ 926051 h 4825050"/>
              <a:gd name="connsiteX2529" fmla="*/ 4243563 w 4442718"/>
              <a:gd name="connsiteY2529" fmla="*/ 929108 h 4825050"/>
              <a:gd name="connsiteX2530" fmla="*/ 4237434 w 4442718"/>
              <a:gd name="connsiteY2530" fmla="*/ 944413 h 4825050"/>
              <a:gd name="connsiteX2531" fmla="*/ 4222115 w 4442718"/>
              <a:gd name="connsiteY2531" fmla="*/ 950528 h 4825050"/>
              <a:gd name="connsiteX2532" fmla="*/ 4203731 w 4442718"/>
              <a:gd name="connsiteY2532" fmla="*/ 959705 h 4825050"/>
              <a:gd name="connsiteX2533" fmla="*/ 4191475 w 4442718"/>
              <a:gd name="connsiteY2533" fmla="*/ 968885 h 4825050"/>
              <a:gd name="connsiteX2534" fmla="*/ 4193773 w 4442718"/>
              <a:gd name="connsiteY2534" fmla="*/ 963528 h 4825050"/>
              <a:gd name="connsiteX2535" fmla="*/ 4200667 w 4442718"/>
              <a:gd name="connsiteY2535" fmla="*/ 953583 h 4825050"/>
              <a:gd name="connsiteX2536" fmla="*/ 4200667 w 4442718"/>
              <a:gd name="connsiteY2536" fmla="*/ 947472 h 4825050"/>
              <a:gd name="connsiteX2537" fmla="*/ 4182283 w 4442718"/>
              <a:gd name="connsiteY2537" fmla="*/ 959705 h 4825050"/>
              <a:gd name="connsiteX2538" fmla="*/ 4170027 w 4442718"/>
              <a:gd name="connsiteY2538" fmla="*/ 971944 h 4825050"/>
              <a:gd name="connsiteX2539" fmla="*/ 4170793 w 4442718"/>
              <a:gd name="connsiteY2539" fmla="*/ 973859 h 4825050"/>
              <a:gd name="connsiteX2540" fmla="*/ 4166963 w 4442718"/>
              <a:gd name="connsiteY2540" fmla="*/ 978063 h 4825050"/>
              <a:gd name="connsiteX2541" fmla="*/ 4159686 w 4442718"/>
              <a:gd name="connsiteY2541" fmla="*/ 985330 h 4825050"/>
              <a:gd name="connsiteX2542" fmla="*/ 4154709 w 4442718"/>
              <a:gd name="connsiteY2542" fmla="*/ 990305 h 4825050"/>
              <a:gd name="connsiteX2543" fmla="*/ 4170027 w 4442718"/>
              <a:gd name="connsiteY2543" fmla="*/ 981123 h 4825050"/>
              <a:gd name="connsiteX2544" fmla="*/ 4148579 w 4442718"/>
              <a:gd name="connsiteY2544" fmla="*/ 999482 h 4825050"/>
              <a:gd name="connsiteX2545" fmla="*/ 4136324 w 4442718"/>
              <a:gd name="connsiteY2545" fmla="*/ 1002538 h 4825050"/>
              <a:gd name="connsiteX2546" fmla="*/ 4102620 w 4442718"/>
              <a:gd name="connsiteY2546" fmla="*/ 1033129 h 4825050"/>
              <a:gd name="connsiteX2547" fmla="*/ 4086917 w 4442718"/>
              <a:gd name="connsiteY2547" fmla="*/ 1041931 h 4825050"/>
              <a:gd name="connsiteX2548" fmla="*/ 4075001 w 4442718"/>
              <a:gd name="connsiteY2548" fmla="*/ 1052314 h 4825050"/>
              <a:gd name="connsiteX2549" fmla="*/ 4078108 w 4442718"/>
              <a:gd name="connsiteY2549" fmla="*/ 1048434 h 4825050"/>
              <a:gd name="connsiteX2550" fmla="*/ 4077964 w 4442718"/>
              <a:gd name="connsiteY2550" fmla="*/ 1046285 h 4825050"/>
              <a:gd name="connsiteX2551" fmla="*/ 4077061 w 4442718"/>
              <a:gd name="connsiteY2551" fmla="*/ 1046815 h 4825050"/>
              <a:gd name="connsiteX2552" fmla="*/ 4075313 w 4442718"/>
              <a:gd name="connsiteY2552" fmla="*/ 1047844 h 4825050"/>
              <a:gd name="connsiteX2553" fmla="*/ 4078874 w 4442718"/>
              <a:gd name="connsiteY2553" fmla="*/ 1040021 h 4825050"/>
              <a:gd name="connsiteX2554" fmla="*/ 4078108 w 4442718"/>
              <a:gd name="connsiteY2554" fmla="*/ 1036194 h 4825050"/>
              <a:gd name="connsiteX2555" fmla="*/ 4071981 w 4442718"/>
              <a:gd name="connsiteY2555" fmla="*/ 1042313 h 4825050"/>
              <a:gd name="connsiteX2556" fmla="*/ 4062789 w 4442718"/>
              <a:gd name="connsiteY2556" fmla="*/ 1045372 h 4825050"/>
              <a:gd name="connsiteX2557" fmla="*/ 4065853 w 4442718"/>
              <a:gd name="connsiteY2557" fmla="*/ 1042313 h 4825050"/>
              <a:gd name="connsiteX2558" fmla="*/ 4062023 w 4442718"/>
              <a:gd name="connsiteY2558" fmla="*/ 1044228 h 4825050"/>
              <a:gd name="connsiteX2559" fmla="*/ 4053597 w 4442718"/>
              <a:gd name="connsiteY2559" fmla="*/ 1048434 h 4825050"/>
              <a:gd name="connsiteX2560" fmla="*/ 4041342 w 4442718"/>
              <a:gd name="connsiteY2560" fmla="*/ 1054556 h 4825050"/>
              <a:gd name="connsiteX2561" fmla="*/ 4047469 w 4442718"/>
              <a:gd name="connsiteY2561" fmla="*/ 1054556 h 4825050"/>
              <a:gd name="connsiteX2562" fmla="*/ 4029085 w 4442718"/>
              <a:gd name="connsiteY2562" fmla="*/ 1069854 h 4825050"/>
              <a:gd name="connsiteX2563" fmla="*/ 4019894 w 4442718"/>
              <a:gd name="connsiteY2563" fmla="*/ 1075973 h 4825050"/>
              <a:gd name="connsiteX2564" fmla="*/ 4016830 w 4442718"/>
              <a:gd name="connsiteY2564" fmla="*/ 1079033 h 4825050"/>
              <a:gd name="connsiteX2565" fmla="*/ 4013766 w 4442718"/>
              <a:gd name="connsiteY2565" fmla="*/ 1085147 h 4825050"/>
              <a:gd name="connsiteX2566" fmla="*/ 3998446 w 4442718"/>
              <a:gd name="connsiteY2566" fmla="*/ 1097390 h 4825050"/>
              <a:gd name="connsiteX2567" fmla="*/ 3986190 w 4442718"/>
              <a:gd name="connsiteY2567" fmla="*/ 1112692 h 4825050"/>
              <a:gd name="connsiteX2568" fmla="*/ 3970871 w 4442718"/>
              <a:gd name="connsiteY2568" fmla="*/ 1143290 h 4825050"/>
              <a:gd name="connsiteX2569" fmla="*/ 3943295 w 4442718"/>
              <a:gd name="connsiteY2569" fmla="*/ 1182939 h 4825050"/>
              <a:gd name="connsiteX2570" fmla="*/ 3937168 w 4442718"/>
              <a:gd name="connsiteY2570" fmla="*/ 1173881 h 4825050"/>
              <a:gd name="connsiteX2571" fmla="*/ 3934103 w 4442718"/>
              <a:gd name="connsiteY2571" fmla="*/ 1173881 h 4825050"/>
              <a:gd name="connsiteX2572" fmla="*/ 3934103 w 4442718"/>
              <a:gd name="connsiteY2572" fmla="*/ 1170823 h 4825050"/>
              <a:gd name="connsiteX2573" fmla="*/ 3937168 w 4442718"/>
              <a:gd name="connsiteY2573" fmla="*/ 1170823 h 4825050"/>
              <a:gd name="connsiteX2574" fmla="*/ 3946359 w 4442718"/>
              <a:gd name="connsiteY2574" fmla="*/ 1152469 h 4825050"/>
              <a:gd name="connsiteX2575" fmla="*/ 3958615 w 4442718"/>
              <a:gd name="connsiteY2575" fmla="*/ 1149409 h 4825050"/>
              <a:gd name="connsiteX2576" fmla="*/ 3952487 w 4442718"/>
              <a:gd name="connsiteY2576" fmla="*/ 1143290 h 4825050"/>
              <a:gd name="connsiteX2577" fmla="*/ 3934103 w 4442718"/>
              <a:gd name="connsiteY2577" fmla="*/ 1167763 h 4825050"/>
              <a:gd name="connsiteX2578" fmla="*/ 3909592 w 4442718"/>
              <a:gd name="connsiteY2578" fmla="*/ 1201297 h 4825050"/>
              <a:gd name="connsiteX2579" fmla="*/ 3906528 w 4442718"/>
              <a:gd name="connsiteY2579" fmla="*/ 1204356 h 4825050"/>
              <a:gd name="connsiteX2580" fmla="*/ 3903464 w 4442718"/>
              <a:gd name="connsiteY2580" fmla="*/ 1207416 h 4825050"/>
              <a:gd name="connsiteX2581" fmla="*/ 3897336 w 4442718"/>
              <a:gd name="connsiteY2581" fmla="*/ 1213536 h 4825050"/>
              <a:gd name="connsiteX2582" fmla="*/ 3894273 w 4442718"/>
              <a:gd name="connsiteY2582" fmla="*/ 1216595 h 4825050"/>
              <a:gd name="connsiteX2583" fmla="*/ 3900400 w 4442718"/>
              <a:gd name="connsiteY2583" fmla="*/ 1213536 h 4825050"/>
              <a:gd name="connsiteX2584" fmla="*/ 3903464 w 4442718"/>
              <a:gd name="connsiteY2584" fmla="*/ 1210476 h 4825050"/>
              <a:gd name="connsiteX2585" fmla="*/ 3909592 w 4442718"/>
              <a:gd name="connsiteY2585" fmla="*/ 1210476 h 4825050"/>
              <a:gd name="connsiteX2586" fmla="*/ 3906528 w 4442718"/>
              <a:gd name="connsiteY2586" fmla="*/ 1213536 h 4825050"/>
              <a:gd name="connsiteX2587" fmla="*/ 3894273 w 4442718"/>
              <a:gd name="connsiteY2587" fmla="*/ 1222714 h 4825050"/>
              <a:gd name="connsiteX2588" fmla="*/ 3897336 w 4442718"/>
              <a:gd name="connsiteY2588" fmla="*/ 1219655 h 4825050"/>
              <a:gd name="connsiteX2589" fmla="*/ 3885080 w 4442718"/>
              <a:gd name="connsiteY2589" fmla="*/ 1228834 h 4825050"/>
              <a:gd name="connsiteX2590" fmla="*/ 3875889 w 4442718"/>
              <a:gd name="connsiteY2590" fmla="*/ 1231893 h 4825050"/>
              <a:gd name="connsiteX2591" fmla="*/ 3869760 w 4442718"/>
              <a:gd name="connsiteY2591" fmla="*/ 1234953 h 4825050"/>
              <a:gd name="connsiteX2592" fmla="*/ 3851376 w 4442718"/>
              <a:gd name="connsiteY2592" fmla="*/ 1244131 h 4825050"/>
              <a:gd name="connsiteX2593" fmla="*/ 3829929 w 4442718"/>
              <a:gd name="connsiteY2593" fmla="*/ 1250251 h 4825050"/>
              <a:gd name="connsiteX2594" fmla="*/ 3826865 w 4442718"/>
              <a:gd name="connsiteY2594" fmla="*/ 1250251 h 4825050"/>
              <a:gd name="connsiteX2595" fmla="*/ 3820737 w 4442718"/>
              <a:gd name="connsiteY2595" fmla="*/ 1253311 h 4825050"/>
              <a:gd name="connsiteX2596" fmla="*/ 3814610 w 4442718"/>
              <a:gd name="connsiteY2596" fmla="*/ 1253311 h 4825050"/>
              <a:gd name="connsiteX2597" fmla="*/ 3808482 w 4442718"/>
              <a:gd name="connsiteY2597" fmla="*/ 1253311 h 4825050"/>
              <a:gd name="connsiteX2598" fmla="*/ 3799290 w 4442718"/>
              <a:gd name="connsiteY2598" fmla="*/ 1253311 h 4825050"/>
              <a:gd name="connsiteX2599" fmla="*/ 3790098 w 4442718"/>
              <a:gd name="connsiteY2599" fmla="*/ 1253311 h 4825050"/>
              <a:gd name="connsiteX2600" fmla="*/ 3787034 w 4442718"/>
              <a:gd name="connsiteY2600" fmla="*/ 1253311 h 4825050"/>
              <a:gd name="connsiteX2601" fmla="*/ 3780907 w 4442718"/>
              <a:gd name="connsiteY2601" fmla="*/ 1250251 h 4825050"/>
              <a:gd name="connsiteX2602" fmla="*/ 3771714 w 4442718"/>
              <a:gd name="connsiteY2602" fmla="*/ 1247191 h 4825050"/>
              <a:gd name="connsiteX2603" fmla="*/ 3756394 w 4442718"/>
              <a:gd name="connsiteY2603" fmla="*/ 1234953 h 4825050"/>
              <a:gd name="connsiteX2604" fmla="*/ 3753331 w 4442718"/>
              <a:gd name="connsiteY2604" fmla="*/ 1228834 h 4825050"/>
              <a:gd name="connsiteX2605" fmla="*/ 3753331 w 4442718"/>
              <a:gd name="connsiteY2605" fmla="*/ 1213536 h 4825050"/>
              <a:gd name="connsiteX2606" fmla="*/ 3753331 w 4442718"/>
              <a:gd name="connsiteY2606" fmla="*/ 1195178 h 4825050"/>
              <a:gd name="connsiteX2607" fmla="*/ 3753331 w 4442718"/>
              <a:gd name="connsiteY2607" fmla="*/ 1189059 h 4825050"/>
              <a:gd name="connsiteX2608" fmla="*/ 3756394 w 4442718"/>
              <a:gd name="connsiteY2608" fmla="*/ 1185998 h 4825050"/>
              <a:gd name="connsiteX2609" fmla="*/ 3759458 w 4442718"/>
              <a:gd name="connsiteY2609" fmla="*/ 1176124 h 4825050"/>
              <a:gd name="connsiteX2610" fmla="*/ 3762523 w 4442718"/>
              <a:gd name="connsiteY2610" fmla="*/ 1170823 h 4825050"/>
              <a:gd name="connsiteX2611" fmla="*/ 3766353 w 4442718"/>
              <a:gd name="connsiteY2611" fmla="*/ 1163558 h 4825050"/>
              <a:gd name="connsiteX2612" fmla="*/ 3765587 w 4442718"/>
              <a:gd name="connsiteY2612" fmla="*/ 1158588 h 4825050"/>
              <a:gd name="connsiteX2613" fmla="*/ 3765587 w 4442718"/>
              <a:gd name="connsiteY2613" fmla="*/ 1155528 h 4825050"/>
              <a:gd name="connsiteX2614" fmla="*/ 3765587 w 4442718"/>
              <a:gd name="connsiteY2614" fmla="*/ 1155527 h 4825050"/>
              <a:gd name="connsiteX2615" fmla="*/ 3765587 w 4442718"/>
              <a:gd name="connsiteY2615" fmla="*/ 1152469 h 4825050"/>
              <a:gd name="connsiteX2616" fmla="*/ 3768651 w 4442718"/>
              <a:gd name="connsiteY2616" fmla="*/ 1152469 h 4825050"/>
              <a:gd name="connsiteX2617" fmla="*/ 3771714 w 4442718"/>
              <a:gd name="connsiteY2617" fmla="*/ 1146350 h 4825050"/>
              <a:gd name="connsiteX2618" fmla="*/ 3777842 w 4442718"/>
              <a:gd name="connsiteY2618" fmla="*/ 1137170 h 4825050"/>
              <a:gd name="connsiteX2619" fmla="*/ 3783970 w 4442718"/>
              <a:gd name="connsiteY2619" fmla="*/ 1137170 h 4825050"/>
              <a:gd name="connsiteX2620" fmla="*/ 3784113 w 4442718"/>
              <a:gd name="connsiteY2620" fmla="*/ 1126125 h 4825050"/>
              <a:gd name="connsiteX2621" fmla="*/ 3780524 w 4442718"/>
              <a:gd name="connsiteY2621" fmla="*/ 1117664 h 4825050"/>
              <a:gd name="connsiteX2622" fmla="*/ 3793162 w 4442718"/>
              <a:gd name="connsiteY2622" fmla="*/ 1091271 h 4825050"/>
              <a:gd name="connsiteX2623" fmla="*/ 3793162 w 4442718"/>
              <a:gd name="connsiteY2623" fmla="*/ 1100451 h 4825050"/>
              <a:gd name="connsiteX2624" fmla="*/ 3836057 w 4442718"/>
              <a:gd name="connsiteY2624" fmla="*/ 1017840 h 4825050"/>
              <a:gd name="connsiteX2625" fmla="*/ 3857505 w 4442718"/>
              <a:gd name="connsiteY2625" fmla="*/ 1008659 h 4825050"/>
              <a:gd name="connsiteX2626" fmla="*/ 3882017 w 4442718"/>
              <a:gd name="connsiteY2626" fmla="*/ 990305 h 4825050"/>
              <a:gd name="connsiteX2627" fmla="*/ 3882017 w 4442718"/>
              <a:gd name="connsiteY2627" fmla="*/ 987244 h 4825050"/>
              <a:gd name="connsiteX2628" fmla="*/ 3885080 w 4442718"/>
              <a:gd name="connsiteY2628" fmla="*/ 978063 h 4825050"/>
              <a:gd name="connsiteX2629" fmla="*/ 3891208 w 4442718"/>
              <a:gd name="connsiteY2629" fmla="*/ 968885 h 4825050"/>
              <a:gd name="connsiteX2630" fmla="*/ 3875889 w 4442718"/>
              <a:gd name="connsiteY2630" fmla="*/ 978063 h 4825050"/>
              <a:gd name="connsiteX2631" fmla="*/ 3876271 w 4442718"/>
              <a:gd name="connsiteY2631" fmla="*/ 957027 h 4825050"/>
              <a:gd name="connsiteX2632" fmla="*/ 3881562 w 4442718"/>
              <a:gd name="connsiteY2632" fmla="*/ 944592 h 4825050"/>
              <a:gd name="connsiteX2633" fmla="*/ 3886994 w 4442718"/>
              <a:gd name="connsiteY2633" fmla="*/ 931810 h 4825050"/>
              <a:gd name="connsiteX2634" fmla="*/ 3887757 w 4442718"/>
              <a:gd name="connsiteY2634" fmla="*/ 931384 h 4825050"/>
              <a:gd name="connsiteX2635" fmla="*/ 3890097 w 4442718"/>
              <a:gd name="connsiteY2635" fmla="*/ 930080 h 4825050"/>
              <a:gd name="connsiteX2636" fmla="*/ 3893506 w 4442718"/>
              <a:gd name="connsiteY2636" fmla="*/ 931781 h 4825050"/>
              <a:gd name="connsiteX2637" fmla="*/ 3894273 w 4442718"/>
              <a:gd name="connsiteY2637" fmla="*/ 932164 h 4825050"/>
              <a:gd name="connsiteX2638" fmla="*/ 3883549 w 4442718"/>
              <a:gd name="connsiteY2638" fmla="*/ 945562 h 4825050"/>
              <a:gd name="connsiteX2639" fmla="*/ 3882017 w 4442718"/>
              <a:gd name="connsiteY2639" fmla="*/ 947472 h 4825050"/>
              <a:gd name="connsiteX2640" fmla="*/ 3882783 w 4442718"/>
              <a:gd name="connsiteY2640" fmla="*/ 952436 h 4825050"/>
              <a:gd name="connsiteX2641" fmla="*/ 3878953 w 4442718"/>
              <a:gd name="connsiteY2641" fmla="*/ 959705 h 4825050"/>
              <a:gd name="connsiteX2642" fmla="*/ 3891064 w 4442718"/>
              <a:gd name="connsiteY2642" fmla="*/ 947712 h 4825050"/>
              <a:gd name="connsiteX2643" fmla="*/ 3895421 w 4442718"/>
              <a:gd name="connsiteY2643" fmla="*/ 948620 h 4825050"/>
              <a:gd name="connsiteX2644" fmla="*/ 3899203 w 4442718"/>
              <a:gd name="connsiteY2644" fmla="*/ 948953 h 4825050"/>
              <a:gd name="connsiteX2645" fmla="*/ 3909592 w 4442718"/>
              <a:gd name="connsiteY2645" fmla="*/ 935222 h 4825050"/>
              <a:gd name="connsiteX2646" fmla="*/ 3907295 w 4442718"/>
              <a:gd name="connsiteY2646" fmla="*/ 931781 h 4825050"/>
              <a:gd name="connsiteX2647" fmla="*/ 3909592 w 4442718"/>
              <a:gd name="connsiteY2647" fmla="*/ 926051 h 4825050"/>
              <a:gd name="connsiteX2648" fmla="*/ 3915719 w 4442718"/>
              <a:gd name="connsiteY2648" fmla="*/ 922989 h 4825050"/>
              <a:gd name="connsiteX2649" fmla="*/ 3915719 w 4442718"/>
              <a:gd name="connsiteY2649" fmla="*/ 917634 h 4825050"/>
              <a:gd name="connsiteX2650" fmla="*/ 3915719 w 4442718"/>
              <a:gd name="connsiteY2650" fmla="*/ 916869 h 4825050"/>
              <a:gd name="connsiteX2651" fmla="*/ 3921417 w 4442718"/>
              <a:gd name="connsiteY2651" fmla="*/ 916199 h 4825050"/>
              <a:gd name="connsiteX2652" fmla="*/ 3919932 w 4442718"/>
              <a:gd name="connsiteY2652" fmla="*/ 922989 h 4825050"/>
              <a:gd name="connsiteX2653" fmla="*/ 3917873 w 4442718"/>
              <a:gd name="connsiteY2653" fmla="*/ 929777 h 4825050"/>
              <a:gd name="connsiteX2654" fmla="*/ 3921848 w 4442718"/>
              <a:gd name="connsiteY2654" fmla="*/ 929108 h 4825050"/>
              <a:gd name="connsiteX2655" fmla="*/ 3915719 w 4442718"/>
              <a:gd name="connsiteY2655" fmla="*/ 947472 h 4825050"/>
              <a:gd name="connsiteX2656" fmla="*/ 3921848 w 4442718"/>
              <a:gd name="connsiteY2656" fmla="*/ 938285 h 4825050"/>
              <a:gd name="connsiteX2657" fmla="*/ 3931039 w 4442718"/>
              <a:gd name="connsiteY2657" fmla="*/ 919930 h 4825050"/>
              <a:gd name="connsiteX2658" fmla="*/ 3934103 w 4442718"/>
              <a:gd name="connsiteY2658" fmla="*/ 919930 h 4825050"/>
              <a:gd name="connsiteX2659" fmla="*/ 3935253 w 4442718"/>
              <a:gd name="connsiteY2659" fmla="*/ 909981 h 4825050"/>
              <a:gd name="connsiteX2660" fmla="*/ 3934103 w 4442718"/>
              <a:gd name="connsiteY2660" fmla="*/ 904628 h 4825050"/>
              <a:gd name="connsiteX2661" fmla="*/ 3940231 w 4442718"/>
              <a:gd name="connsiteY2661" fmla="*/ 898511 h 4825050"/>
              <a:gd name="connsiteX2662" fmla="*/ 3941763 w 4442718"/>
              <a:gd name="connsiteY2662" fmla="*/ 879005 h 4825050"/>
              <a:gd name="connsiteX2663" fmla="*/ 3941800 w 4442718"/>
              <a:gd name="connsiteY2663" fmla="*/ 878602 h 4825050"/>
              <a:gd name="connsiteX2664" fmla="*/ 3942964 w 4442718"/>
              <a:gd name="connsiteY2664" fmla="*/ 865518 h 4825050"/>
              <a:gd name="connsiteX2665" fmla="*/ 3943232 w 4442718"/>
              <a:gd name="connsiteY2665" fmla="*/ 864984 h 4825050"/>
              <a:gd name="connsiteX2666" fmla="*/ 3943295 w 4442718"/>
              <a:gd name="connsiteY2666" fmla="*/ 864857 h 4825050"/>
              <a:gd name="connsiteX2667" fmla="*/ 3943295 w 4442718"/>
              <a:gd name="connsiteY2667" fmla="*/ 861798 h 4825050"/>
              <a:gd name="connsiteX2668" fmla="*/ 3943285 w 4442718"/>
              <a:gd name="connsiteY2668" fmla="*/ 861908 h 4825050"/>
              <a:gd name="connsiteX2669" fmla="*/ 3942964 w 4442718"/>
              <a:gd name="connsiteY2669" fmla="*/ 865518 h 4825050"/>
              <a:gd name="connsiteX2670" fmla="*/ 3934103 w 4442718"/>
              <a:gd name="connsiteY2670" fmla="*/ 883212 h 4825050"/>
              <a:gd name="connsiteX2671" fmla="*/ 3934103 w 4442718"/>
              <a:gd name="connsiteY2671" fmla="*/ 880153 h 4825050"/>
              <a:gd name="connsiteX2672" fmla="*/ 3915719 w 4442718"/>
              <a:gd name="connsiteY2672" fmla="*/ 910748 h 4825050"/>
              <a:gd name="connsiteX2673" fmla="*/ 3909592 w 4442718"/>
              <a:gd name="connsiteY2673" fmla="*/ 919930 h 4825050"/>
              <a:gd name="connsiteX2674" fmla="*/ 3912656 w 4442718"/>
              <a:gd name="connsiteY2674" fmla="*/ 913808 h 4825050"/>
              <a:gd name="connsiteX2675" fmla="*/ 3903464 w 4442718"/>
              <a:gd name="connsiteY2675" fmla="*/ 919930 h 4825050"/>
              <a:gd name="connsiteX2676" fmla="*/ 3899251 w 4442718"/>
              <a:gd name="connsiteY2676" fmla="*/ 932932 h 4825050"/>
              <a:gd name="connsiteX2677" fmla="*/ 3897336 w 4442718"/>
              <a:gd name="connsiteY2677" fmla="*/ 941344 h 4825050"/>
              <a:gd name="connsiteX2678" fmla="*/ 3900017 w 4442718"/>
              <a:gd name="connsiteY2678" fmla="*/ 927961 h 4825050"/>
              <a:gd name="connsiteX2679" fmla="*/ 3900400 w 4442718"/>
              <a:gd name="connsiteY2679" fmla="*/ 926051 h 4825050"/>
              <a:gd name="connsiteX2680" fmla="*/ 3897336 w 4442718"/>
              <a:gd name="connsiteY2680" fmla="*/ 929108 h 4825050"/>
              <a:gd name="connsiteX2681" fmla="*/ 3897336 w 4442718"/>
              <a:gd name="connsiteY2681" fmla="*/ 926051 h 4825050"/>
              <a:gd name="connsiteX2682" fmla="*/ 3890097 w 4442718"/>
              <a:gd name="connsiteY2682" fmla="*/ 930080 h 4825050"/>
              <a:gd name="connsiteX2683" fmla="*/ 3888144 w 4442718"/>
              <a:gd name="connsiteY2683" fmla="*/ 929108 h 4825050"/>
              <a:gd name="connsiteX2684" fmla="*/ 3886994 w 4442718"/>
              <a:gd name="connsiteY2684" fmla="*/ 931810 h 4825050"/>
              <a:gd name="connsiteX2685" fmla="*/ 3886709 w 4442718"/>
              <a:gd name="connsiteY2685" fmla="*/ 931969 h 4825050"/>
              <a:gd name="connsiteX2686" fmla="*/ 3880867 w 4442718"/>
              <a:gd name="connsiteY2686" fmla="*/ 935222 h 4825050"/>
              <a:gd name="connsiteX2687" fmla="*/ 3866697 w 4442718"/>
              <a:gd name="connsiteY2687" fmla="*/ 953583 h 4825050"/>
              <a:gd name="connsiteX2688" fmla="*/ 3863633 w 4442718"/>
              <a:gd name="connsiteY2688" fmla="*/ 965824 h 4825050"/>
              <a:gd name="connsiteX2689" fmla="*/ 3860569 w 4442718"/>
              <a:gd name="connsiteY2689" fmla="*/ 965824 h 4825050"/>
              <a:gd name="connsiteX2690" fmla="*/ 3836057 w 4442718"/>
              <a:gd name="connsiteY2690" fmla="*/ 996423 h 4825050"/>
              <a:gd name="connsiteX2691" fmla="*/ 3836057 w 4442718"/>
              <a:gd name="connsiteY2691" fmla="*/ 993363 h 4825050"/>
              <a:gd name="connsiteX2692" fmla="*/ 3817674 w 4442718"/>
              <a:gd name="connsiteY2692" fmla="*/ 1023966 h 4825050"/>
              <a:gd name="connsiteX2693" fmla="*/ 3812694 w 4442718"/>
              <a:gd name="connsiteY2693" fmla="*/ 1023196 h 4825050"/>
              <a:gd name="connsiteX2694" fmla="*/ 3814610 w 4442718"/>
              <a:gd name="connsiteY2694" fmla="*/ 1017840 h 4825050"/>
              <a:gd name="connsiteX2695" fmla="*/ 3783970 w 4442718"/>
              <a:gd name="connsiteY2695" fmla="*/ 1072915 h 4825050"/>
              <a:gd name="connsiteX2696" fmla="*/ 3771714 w 4442718"/>
              <a:gd name="connsiteY2696" fmla="*/ 1085147 h 4825050"/>
              <a:gd name="connsiteX2697" fmla="*/ 3775544 w 4442718"/>
              <a:gd name="connsiteY2697" fmla="*/ 1072532 h 4825050"/>
              <a:gd name="connsiteX2698" fmla="*/ 3774778 w 4442718"/>
              <a:gd name="connsiteY2698" fmla="*/ 1066795 h 4825050"/>
              <a:gd name="connsiteX2699" fmla="*/ 3762523 w 4442718"/>
              <a:gd name="connsiteY2699" fmla="*/ 1082087 h 4825050"/>
              <a:gd name="connsiteX2700" fmla="*/ 3762523 w 4442718"/>
              <a:gd name="connsiteY2700" fmla="*/ 1069854 h 4825050"/>
              <a:gd name="connsiteX2701" fmla="*/ 3754145 w 4442718"/>
              <a:gd name="connsiteY2701" fmla="*/ 1078747 h 4825050"/>
              <a:gd name="connsiteX2702" fmla="*/ 3755246 w 4442718"/>
              <a:gd name="connsiteY2702" fmla="*/ 1081324 h 4825050"/>
              <a:gd name="connsiteX2703" fmla="*/ 3756922 w 4442718"/>
              <a:gd name="connsiteY2703" fmla="*/ 1082757 h 4825050"/>
              <a:gd name="connsiteX2704" fmla="*/ 3750267 w 4442718"/>
              <a:gd name="connsiteY2704" fmla="*/ 1088212 h 4825050"/>
              <a:gd name="connsiteX2705" fmla="*/ 3746819 w 4442718"/>
              <a:gd name="connsiteY2705" fmla="*/ 1096625 h 4825050"/>
              <a:gd name="connsiteX2706" fmla="*/ 3750267 w 4442718"/>
              <a:gd name="connsiteY2706" fmla="*/ 1100451 h 4825050"/>
              <a:gd name="connsiteX2707" fmla="*/ 3734947 w 4442718"/>
              <a:gd name="connsiteY2707" fmla="*/ 1109631 h 4825050"/>
              <a:gd name="connsiteX2708" fmla="*/ 3731883 w 4442718"/>
              <a:gd name="connsiteY2708" fmla="*/ 1121108 h 4825050"/>
              <a:gd name="connsiteX2709" fmla="*/ 3719628 w 4442718"/>
              <a:gd name="connsiteY2709" fmla="*/ 1137170 h 4825050"/>
              <a:gd name="connsiteX2710" fmla="*/ 3726905 w 4442718"/>
              <a:gd name="connsiteY2710" fmla="*/ 1134873 h 4825050"/>
              <a:gd name="connsiteX2711" fmla="*/ 3731883 w 4442718"/>
              <a:gd name="connsiteY2711" fmla="*/ 1127989 h 4825050"/>
              <a:gd name="connsiteX2712" fmla="*/ 3725755 w 4442718"/>
              <a:gd name="connsiteY2712" fmla="*/ 1146350 h 4825050"/>
              <a:gd name="connsiteX2713" fmla="*/ 3685924 w 4442718"/>
              <a:gd name="connsiteY2713" fmla="*/ 1176820 h 4825050"/>
              <a:gd name="connsiteX2714" fmla="*/ 3655285 w 4442718"/>
              <a:gd name="connsiteY2714" fmla="*/ 1225773 h 4825050"/>
              <a:gd name="connsiteX2715" fmla="*/ 3652221 w 4442718"/>
              <a:gd name="connsiteY2715" fmla="*/ 1228834 h 4825050"/>
              <a:gd name="connsiteX2716" fmla="*/ 3652221 w 4442718"/>
              <a:gd name="connsiteY2716" fmla="*/ 1231893 h 4825050"/>
              <a:gd name="connsiteX2717" fmla="*/ 3646093 w 4442718"/>
              <a:gd name="connsiteY2717" fmla="*/ 1241072 h 4825050"/>
              <a:gd name="connsiteX2718" fmla="*/ 3643789 w 4442718"/>
              <a:gd name="connsiteY2718" fmla="*/ 1246823 h 4825050"/>
              <a:gd name="connsiteX2719" fmla="*/ 3643796 w 4442718"/>
              <a:gd name="connsiteY2719" fmla="*/ 1246817 h 4825050"/>
              <a:gd name="connsiteX2720" fmla="*/ 3643664 w 4442718"/>
              <a:gd name="connsiteY2720" fmla="*/ 1247137 h 4825050"/>
              <a:gd name="connsiteX2721" fmla="*/ 3640731 w 4442718"/>
              <a:gd name="connsiteY2721" fmla="*/ 1254457 h 4825050"/>
              <a:gd name="connsiteX2722" fmla="*/ 3639965 w 4442718"/>
              <a:gd name="connsiteY2722" fmla="*/ 1256370 h 4825050"/>
              <a:gd name="connsiteX2723" fmla="*/ 3639965 w 4442718"/>
              <a:gd name="connsiteY2723" fmla="*/ 1259430 h 4825050"/>
              <a:gd name="connsiteX2724" fmla="*/ 3618517 w 4442718"/>
              <a:gd name="connsiteY2724" fmla="*/ 1305324 h 4825050"/>
              <a:gd name="connsiteX2725" fmla="*/ 3618517 w 4442718"/>
              <a:gd name="connsiteY2725" fmla="*/ 1277787 h 4825050"/>
              <a:gd name="connsiteX2726" fmla="*/ 3612389 w 4442718"/>
              <a:gd name="connsiteY2726" fmla="*/ 1277787 h 4825050"/>
              <a:gd name="connsiteX2727" fmla="*/ 3597070 w 4442718"/>
              <a:gd name="connsiteY2727" fmla="*/ 1296145 h 4825050"/>
              <a:gd name="connsiteX2728" fmla="*/ 3587878 w 4442718"/>
              <a:gd name="connsiteY2728" fmla="*/ 1311443 h 4825050"/>
              <a:gd name="connsiteX2729" fmla="*/ 3587878 w 4442718"/>
              <a:gd name="connsiteY2729" fmla="*/ 1314503 h 4825050"/>
              <a:gd name="connsiteX2730" fmla="*/ 3578686 w 4442718"/>
              <a:gd name="connsiteY2730" fmla="*/ 1326741 h 4825050"/>
              <a:gd name="connsiteX2731" fmla="*/ 3568811 w 4442718"/>
              <a:gd name="connsiteY2731" fmla="*/ 1331672 h 4825050"/>
              <a:gd name="connsiteX2732" fmla="*/ 3563093 w 4442718"/>
              <a:gd name="connsiteY2732" fmla="*/ 1335259 h 4825050"/>
              <a:gd name="connsiteX2733" fmla="*/ 3561625 w 4442718"/>
              <a:gd name="connsiteY2733" fmla="*/ 1335259 h 4825050"/>
              <a:gd name="connsiteX2734" fmla="*/ 3560302 w 4442718"/>
              <a:gd name="connsiteY2734" fmla="*/ 1335920 h 4825050"/>
              <a:gd name="connsiteX2735" fmla="*/ 3541919 w 4442718"/>
              <a:gd name="connsiteY2735" fmla="*/ 1363456 h 4825050"/>
              <a:gd name="connsiteX2736" fmla="*/ 3551110 w 4442718"/>
              <a:gd name="connsiteY2736" fmla="*/ 1338980 h 4825050"/>
              <a:gd name="connsiteX2737" fmla="*/ 3551110 w 4442718"/>
              <a:gd name="connsiteY2737" fmla="*/ 1335920 h 4825050"/>
              <a:gd name="connsiteX2738" fmla="*/ 3548046 w 4442718"/>
              <a:gd name="connsiteY2738" fmla="*/ 1335920 h 4825050"/>
              <a:gd name="connsiteX2739" fmla="*/ 3541919 w 4442718"/>
              <a:gd name="connsiteY2739" fmla="*/ 1335920 h 4825050"/>
              <a:gd name="connsiteX2740" fmla="*/ 3538855 w 4442718"/>
              <a:gd name="connsiteY2740" fmla="*/ 1335920 h 4825050"/>
              <a:gd name="connsiteX2741" fmla="*/ 3532727 w 4442718"/>
              <a:gd name="connsiteY2741" fmla="*/ 1332861 h 4825050"/>
              <a:gd name="connsiteX2742" fmla="*/ 3529662 w 4442718"/>
              <a:gd name="connsiteY2742" fmla="*/ 1332861 h 4825050"/>
              <a:gd name="connsiteX2743" fmla="*/ 3529662 w 4442718"/>
              <a:gd name="connsiteY2743" fmla="*/ 1329800 h 4825050"/>
              <a:gd name="connsiteX2744" fmla="*/ 3526599 w 4442718"/>
              <a:gd name="connsiteY2744" fmla="*/ 1329800 h 4825050"/>
              <a:gd name="connsiteX2745" fmla="*/ 3517407 w 4442718"/>
              <a:gd name="connsiteY2745" fmla="*/ 1338980 h 4825050"/>
              <a:gd name="connsiteX2746" fmla="*/ 3502087 w 4442718"/>
              <a:gd name="connsiteY2746" fmla="*/ 1351219 h 4825050"/>
              <a:gd name="connsiteX2747" fmla="*/ 3508216 w 4442718"/>
              <a:gd name="connsiteY2747" fmla="*/ 1345099 h 4825050"/>
              <a:gd name="connsiteX2748" fmla="*/ 3514343 w 4442718"/>
              <a:gd name="connsiteY2748" fmla="*/ 1338980 h 4825050"/>
              <a:gd name="connsiteX2749" fmla="*/ 3514343 w 4442718"/>
              <a:gd name="connsiteY2749" fmla="*/ 1335920 h 4825050"/>
              <a:gd name="connsiteX2750" fmla="*/ 3511280 w 4442718"/>
              <a:gd name="connsiteY2750" fmla="*/ 1338980 h 4825050"/>
              <a:gd name="connsiteX2751" fmla="*/ 3511280 w 4442718"/>
              <a:gd name="connsiteY2751" fmla="*/ 1335920 h 4825050"/>
              <a:gd name="connsiteX2752" fmla="*/ 3514343 w 4442718"/>
              <a:gd name="connsiteY2752" fmla="*/ 1332861 h 4825050"/>
              <a:gd name="connsiteX2753" fmla="*/ 3508216 w 4442718"/>
              <a:gd name="connsiteY2753" fmla="*/ 1335920 h 4825050"/>
              <a:gd name="connsiteX2754" fmla="*/ 3502087 w 4442718"/>
              <a:gd name="connsiteY2754" fmla="*/ 1338980 h 4825050"/>
              <a:gd name="connsiteX2755" fmla="*/ 3505151 w 4442718"/>
              <a:gd name="connsiteY2755" fmla="*/ 1332861 h 4825050"/>
              <a:gd name="connsiteX2756" fmla="*/ 3511280 w 4442718"/>
              <a:gd name="connsiteY2756" fmla="*/ 1326741 h 4825050"/>
              <a:gd name="connsiteX2757" fmla="*/ 3520471 w 4442718"/>
              <a:gd name="connsiteY2757" fmla="*/ 1317562 h 4825050"/>
              <a:gd name="connsiteX2758" fmla="*/ 3517407 w 4442718"/>
              <a:gd name="connsiteY2758" fmla="*/ 1317562 h 4825050"/>
              <a:gd name="connsiteX2759" fmla="*/ 3517407 w 4442718"/>
              <a:gd name="connsiteY2759" fmla="*/ 1314503 h 4825050"/>
              <a:gd name="connsiteX2760" fmla="*/ 3514343 w 4442718"/>
              <a:gd name="connsiteY2760" fmla="*/ 1317562 h 4825050"/>
              <a:gd name="connsiteX2761" fmla="*/ 3514343 w 4442718"/>
              <a:gd name="connsiteY2761" fmla="*/ 1320622 h 4825050"/>
              <a:gd name="connsiteX2762" fmla="*/ 3511280 w 4442718"/>
              <a:gd name="connsiteY2762" fmla="*/ 1308383 h 4825050"/>
              <a:gd name="connsiteX2763" fmla="*/ 3514343 w 4442718"/>
              <a:gd name="connsiteY2763" fmla="*/ 1308383 h 4825050"/>
              <a:gd name="connsiteX2764" fmla="*/ 3514343 w 4442718"/>
              <a:gd name="connsiteY2764" fmla="*/ 1305324 h 4825050"/>
              <a:gd name="connsiteX2765" fmla="*/ 3511280 w 4442718"/>
              <a:gd name="connsiteY2765" fmla="*/ 1305324 h 4825050"/>
              <a:gd name="connsiteX2766" fmla="*/ 3517407 w 4442718"/>
              <a:gd name="connsiteY2766" fmla="*/ 1299205 h 4825050"/>
              <a:gd name="connsiteX2767" fmla="*/ 3514343 w 4442718"/>
              <a:gd name="connsiteY2767" fmla="*/ 1296145 h 4825050"/>
              <a:gd name="connsiteX2768" fmla="*/ 3517407 w 4442718"/>
              <a:gd name="connsiteY2768" fmla="*/ 1296145 h 4825050"/>
              <a:gd name="connsiteX2769" fmla="*/ 3517407 w 4442718"/>
              <a:gd name="connsiteY2769" fmla="*/ 1286966 h 4825050"/>
              <a:gd name="connsiteX2770" fmla="*/ 3520471 w 4442718"/>
              <a:gd name="connsiteY2770" fmla="*/ 1286966 h 4825050"/>
              <a:gd name="connsiteX2771" fmla="*/ 3523535 w 4442718"/>
              <a:gd name="connsiteY2771" fmla="*/ 1283906 h 4825050"/>
              <a:gd name="connsiteX2772" fmla="*/ 3523535 w 4442718"/>
              <a:gd name="connsiteY2772" fmla="*/ 1280847 h 4825050"/>
              <a:gd name="connsiteX2773" fmla="*/ 3520471 w 4442718"/>
              <a:gd name="connsiteY2773" fmla="*/ 1271668 h 4825050"/>
              <a:gd name="connsiteX2774" fmla="*/ 3523535 w 4442718"/>
              <a:gd name="connsiteY2774" fmla="*/ 1277787 h 4825050"/>
              <a:gd name="connsiteX2775" fmla="*/ 3526599 w 4442718"/>
              <a:gd name="connsiteY2775" fmla="*/ 1274728 h 4825050"/>
              <a:gd name="connsiteX2776" fmla="*/ 3526599 w 4442718"/>
              <a:gd name="connsiteY2776" fmla="*/ 1277787 h 4825050"/>
              <a:gd name="connsiteX2777" fmla="*/ 3529662 w 4442718"/>
              <a:gd name="connsiteY2777" fmla="*/ 1277787 h 4825050"/>
              <a:gd name="connsiteX2778" fmla="*/ 3526599 w 4442718"/>
              <a:gd name="connsiteY2778" fmla="*/ 1274728 h 4825050"/>
              <a:gd name="connsiteX2779" fmla="*/ 3529662 w 4442718"/>
              <a:gd name="connsiteY2779" fmla="*/ 1271668 h 4825050"/>
              <a:gd name="connsiteX2780" fmla="*/ 3526599 w 4442718"/>
              <a:gd name="connsiteY2780" fmla="*/ 1271668 h 4825050"/>
              <a:gd name="connsiteX2781" fmla="*/ 3526599 w 4442718"/>
              <a:gd name="connsiteY2781" fmla="*/ 1268608 h 4825050"/>
              <a:gd name="connsiteX2782" fmla="*/ 3523535 w 4442718"/>
              <a:gd name="connsiteY2782" fmla="*/ 1268608 h 4825050"/>
              <a:gd name="connsiteX2783" fmla="*/ 3523535 w 4442718"/>
              <a:gd name="connsiteY2783" fmla="*/ 1271668 h 4825050"/>
              <a:gd name="connsiteX2784" fmla="*/ 3520471 w 4442718"/>
              <a:gd name="connsiteY2784" fmla="*/ 1271668 h 4825050"/>
              <a:gd name="connsiteX2785" fmla="*/ 3523535 w 4442718"/>
              <a:gd name="connsiteY2785" fmla="*/ 1265549 h 4825050"/>
              <a:gd name="connsiteX2786" fmla="*/ 3526599 w 4442718"/>
              <a:gd name="connsiteY2786" fmla="*/ 1265549 h 4825050"/>
              <a:gd name="connsiteX2787" fmla="*/ 3526599 w 4442718"/>
              <a:gd name="connsiteY2787" fmla="*/ 1259430 h 4825050"/>
              <a:gd name="connsiteX2788" fmla="*/ 3529662 w 4442718"/>
              <a:gd name="connsiteY2788" fmla="*/ 1262489 h 4825050"/>
              <a:gd name="connsiteX2789" fmla="*/ 3532727 w 4442718"/>
              <a:gd name="connsiteY2789" fmla="*/ 1256370 h 4825050"/>
              <a:gd name="connsiteX2790" fmla="*/ 3529662 w 4442718"/>
              <a:gd name="connsiteY2790" fmla="*/ 1247191 h 4825050"/>
              <a:gd name="connsiteX2791" fmla="*/ 3530046 w 4442718"/>
              <a:gd name="connsiteY2791" fmla="*/ 1245279 h 4825050"/>
              <a:gd name="connsiteX2792" fmla="*/ 3530777 w 4442718"/>
              <a:gd name="connsiteY2792" fmla="*/ 1244131 h 4825050"/>
              <a:gd name="connsiteX2793" fmla="*/ 3532727 w 4442718"/>
              <a:gd name="connsiteY2793" fmla="*/ 1244131 h 4825050"/>
              <a:gd name="connsiteX2794" fmla="*/ 3532727 w 4442718"/>
              <a:gd name="connsiteY2794" fmla="*/ 1241072 h 4825050"/>
              <a:gd name="connsiteX2795" fmla="*/ 3530777 w 4442718"/>
              <a:gd name="connsiteY2795" fmla="*/ 1244131 h 4825050"/>
              <a:gd name="connsiteX2796" fmla="*/ 3529662 w 4442718"/>
              <a:gd name="connsiteY2796" fmla="*/ 1244131 h 4825050"/>
              <a:gd name="connsiteX2797" fmla="*/ 3532727 w 4442718"/>
              <a:gd name="connsiteY2797" fmla="*/ 1238012 h 4825050"/>
              <a:gd name="connsiteX2798" fmla="*/ 3535791 w 4442718"/>
              <a:gd name="connsiteY2798" fmla="*/ 1231893 h 4825050"/>
              <a:gd name="connsiteX2799" fmla="*/ 3538855 w 4442718"/>
              <a:gd name="connsiteY2799" fmla="*/ 1231893 h 4825050"/>
              <a:gd name="connsiteX2800" fmla="*/ 3541919 w 4442718"/>
              <a:gd name="connsiteY2800" fmla="*/ 1222714 h 4825050"/>
              <a:gd name="connsiteX2801" fmla="*/ 3544982 w 4442718"/>
              <a:gd name="connsiteY2801" fmla="*/ 1225773 h 4825050"/>
              <a:gd name="connsiteX2802" fmla="*/ 3548046 w 4442718"/>
              <a:gd name="connsiteY2802" fmla="*/ 1225773 h 4825050"/>
              <a:gd name="connsiteX2803" fmla="*/ 3548046 w 4442718"/>
              <a:gd name="connsiteY2803" fmla="*/ 1222714 h 4825050"/>
              <a:gd name="connsiteX2804" fmla="*/ 3548046 w 4442718"/>
              <a:gd name="connsiteY2804" fmla="*/ 1219655 h 4825050"/>
              <a:gd name="connsiteX2805" fmla="*/ 3551110 w 4442718"/>
              <a:gd name="connsiteY2805" fmla="*/ 1219655 h 4825050"/>
              <a:gd name="connsiteX2806" fmla="*/ 3551110 w 4442718"/>
              <a:gd name="connsiteY2806" fmla="*/ 1216595 h 4825050"/>
              <a:gd name="connsiteX2807" fmla="*/ 3551110 w 4442718"/>
              <a:gd name="connsiteY2807" fmla="*/ 1213536 h 4825050"/>
              <a:gd name="connsiteX2808" fmla="*/ 3548046 w 4442718"/>
              <a:gd name="connsiteY2808" fmla="*/ 1210476 h 4825050"/>
              <a:gd name="connsiteX2809" fmla="*/ 3548046 w 4442718"/>
              <a:gd name="connsiteY2809" fmla="*/ 1207416 h 4825050"/>
              <a:gd name="connsiteX2810" fmla="*/ 3554175 w 4442718"/>
              <a:gd name="connsiteY2810" fmla="*/ 1207416 h 4825050"/>
              <a:gd name="connsiteX2811" fmla="*/ 3554175 w 4442718"/>
              <a:gd name="connsiteY2811" fmla="*/ 1206724 h 4825050"/>
              <a:gd name="connsiteX2812" fmla="*/ 3554175 w 4442718"/>
              <a:gd name="connsiteY2812" fmla="*/ 1204356 h 4825050"/>
              <a:gd name="connsiteX2813" fmla="*/ 3551110 w 4442718"/>
              <a:gd name="connsiteY2813" fmla="*/ 1204356 h 4825050"/>
              <a:gd name="connsiteX2814" fmla="*/ 3548046 w 4442718"/>
              <a:gd name="connsiteY2814" fmla="*/ 1204356 h 4825050"/>
              <a:gd name="connsiteX2815" fmla="*/ 3554175 w 4442718"/>
              <a:gd name="connsiteY2815" fmla="*/ 1198237 h 4825050"/>
              <a:gd name="connsiteX2816" fmla="*/ 3557239 w 4442718"/>
              <a:gd name="connsiteY2816" fmla="*/ 1195178 h 4825050"/>
              <a:gd name="connsiteX2817" fmla="*/ 3560302 w 4442718"/>
              <a:gd name="connsiteY2817" fmla="*/ 1192118 h 4825050"/>
              <a:gd name="connsiteX2818" fmla="*/ 3557239 w 4442718"/>
              <a:gd name="connsiteY2818" fmla="*/ 1189059 h 4825050"/>
              <a:gd name="connsiteX2819" fmla="*/ 3563366 w 4442718"/>
              <a:gd name="connsiteY2819" fmla="*/ 1185998 h 4825050"/>
              <a:gd name="connsiteX2820" fmla="*/ 3566430 w 4442718"/>
              <a:gd name="connsiteY2820" fmla="*/ 1179879 h 4825050"/>
              <a:gd name="connsiteX2821" fmla="*/ 3569494 w 4442718"/>
              <a:gd name="connsiteY2821" fmla="*/ 1179879 h 4825050"/>
              <a:gd name="connsiteX2822" fmla="*/ 3566430 w 4442718"/>
              <a:gd name="connsiteY2822" fmla="*/ 1176820 h 4825050"/>
              <a:gd name="connsiteX2823" fmla="*/ 3569494 w 4442718"/>
              <a:gd name="connsiteY2823" fmla="*/ 1176820 h 4825050"/>
              <a:gd name="connsiteX2824" fmla="*/ 3566430 w 4442718"/>
              <a:gd name="connsiteY2824" fmla="*/ 1170823 h 4825050"/>
              <a:gd name="connsiteX2825" fmla="*/ 3563366 w 4442718"/>
              <a:gd name="connsiteY2825" fmla="*/ 1173881 h 4825050"/>
              <a:gd name="connsiteX2826" fmla="*/ 3562659 w 4442718"/>
              <a:gd name="connsiteY2826" fmla="*/ 1174823 h 4825050"/>
              <a:gd name="connsiteX2827" fmla="*/ 3562190 w 4442718"/>
              <a:gd name="connsiteY2827" fmla="*/ 1173420 h 4825050"/>
              <a:gd name="connsiteX2828" fmla="*/ 3561834 w 4442718"/>
              <a:gd name="connsiteY2828" fmla="*/ 1172352 h 4825050"/>
              <a:gd name="connsiteX2829" fmla="*/ 3560392 w 4442718"/>
              <a:gd name="connsiteY2829" fmla="*/ 1168033 h 4825050"/>
              <a:gd name="connsiteX2830" fmla="*/ 3563366 w 4442718"/>
              <a:gd name="connsiteY2830" fmla="*/ 1167763 h 4825050"/>
              <a:gd name="connsiteX2831" fmla="*/ 3563366 w 4442718"/>
              <a:gd name="connsiteY2831" fmla="*/ 1164705 h 4825050"/>
              <a:gd name="connsiteX2832" fmla="*/ 3560302 w 4442718"/>
              <a:gd name="connsiteY2832" fmla="*/ 1161646 h 4825050"/>
              <a:gd name="connsiteX2833" fmla="*/ 3563366 w 4442718"/>
              <a:gd name="connsiteY2833" fmla="*/ 1161646 h 4825050"/>
              <a:gd name="connsiteX2834" fmla="*/ 3566430 w 4442718"/>
              <a:gd name="connsiteY2834" fmla="*/ 1164705 h 4825050"/>
              <a:gd name="connsiteX2835" fmla="*/ 3567579 w 4442718"/>
              <a:gd name="connsiteY2835" fmla="*/ 1167382 h 4825050"/>
              <a:gd name="connsiteX2836" fmla="*/ 3566430 w 4442718"/>
              <a:gd name="connsiteY2836" fmla="*/ 1167763 h 4825050"/>
              <a:gd name="connsiteX2837" fmla="*/ 3572558 w 4442718"/>
              <a:gd name="connsiteY2837" fmla="*/ 1167763 h 4825050"/>
              <a:gd name="connsiteX2838" fmla="*/ 3572558 w 4442718"/>
              <a:gd name="connsiteY2838" fmla="*/ 1165470 h 4825050"/>
              <a:gd name="connsiteX2839" fmla="*/ 3572558 w 4442718"/>
              <a:gd name="connsiteY2839" fmla="*/ 1164705 h 4825050"/>
              <a:gd name="connsiteX2840" fmla="*/ 3569494 w 4442718"/>
              <a:gd name="connsiteY2840" fmla="*/ 1161646 h 4825050"/>
              <a:gd name="connsiteX2841" fmla="*/ 3575622 w 4442718"/>
              <a:gd name="connsiteY2841" fmla="*/ 1158588 h 4825050"/>
              <a:gd name="connsiteX2842" fmla="*/ 3572558 w 4442718"/>
              <a:gd name="connsiteY2842" fmla="*/ 1155528 h 4825050"/>
              <a:gd name="connsiteX2843" fmla="*/ 3572558 w 4442718"/>
              <a:gd name="connsiteY2843" fmla="*/ 1155527 h 4825050"/>
              <a:gd name="connsiteX2844" fmla="*/ 3578686 w 4442718"/>
              <a:gd name="connsiteY2844" fmla="*/ 1155527 h 4825050"/>
              <a:gd name="connsiteX2845" fmla="*/ 3578686 w 4442718"/>
              <a:gd name="connsiteY2845" fmla="*/ 1152469 h 4825050"/>
              <a:gd name="connsiteX2846" fmla="*/ 3580218 w 4442718"/>
              <a:gd name="connsiteY2846" fmla="*/ 1149409 h 4825050"/>
              <a:gd name="connsiteX2847" fmla="*/ 3581750 w 4442718"/>
              <a:gd name="connsiteY2847" fmla="*/ 1149409 h 4825050"/>
              <a:gd name="connsiteX2848" fmla="*/ 3581750 w 4442718"/>
              <a:gd name="connsiteY2848" fmla="*/ 1146350 h 4825050"/>
              <a:gd name="connsiteX2849" fmla="*/ 3581366 w 4442718"/>
              <a:gd name="connsiteY2849" fmla="*/ 1147114 h 4825050"/>
              <a:gd name="connsiteX2850" fmla="*/ 3581331 w 4442718"/>
              <a:gd name="connsiteY2850" fmla="*/ 1147184 h 4825050"/>
              <a:gd name="connsiteX2851" fmla="*/ 3580218 w 4442718"/>
              <a:gd name="connsiteY2851" fmla="*/ 1149409 h 4825050"/>
              <a:gd name="connsiteX2852" fmla="*/ 3578686 w 4442718"/>
              <a:gd name="connsiteY2852" fmla="*/ 1149409 h 4825050"/>
              <a:gd name="connsiteX2853" fmla="*/ 3578686 w 4442718"/>
              <a:gd name="connsiteY2853" fmla="*/ 1152469 h 4825050"/>
              <a:gd name="connsiteX2854" fmla="*/ 3575622 w 4442718"/>
              <a:gd name="connsiteY2854" fmla="*/ 1149409 h 4825050"/>
              <a:gd name="connsiteX2855" fmla="*/ 3572558 w 4442718"/>
              <a:gd name="connsiteY2855" fmla="*/ 1149409 h 4825050"/>
              <a:gd name="connsiteX2856" fmla="*/ 3569494 w 4442718"/>
              <a:gd name="connsiteY2856" fmla="*/ 1149409 h 4825050"/>
              <a:gd name="connsiteX2857" fmla="*/ 3569494 w 4442718"/>
              <a:gd name="connsiteY2857" fmla="*/ 1146350 h 4825050"/>
              <a:gd name="connsiteX2858" fmla="*/ 3572558 w 4442718"/>
              <a:gd name="connsiteY2858" fmla="*/ 1146350 h 4825050"/>
              <a:gd name="connsiteX2859" fmla="*/ 3575622 w 4442718"/>
              <a:gd name="connsiteY2859" fmla="*/ 1143290 h 4825050"/>
              <a:gd name="connsiteX2860" fmla="*/ 3578686 w 4442718"/>
              <a:gd name="connsiteY2860" fmla="*/ 1143290 h 4825050"/>
              <a:gd name="connsiteX2861" fmla="*/ 3578686 w 4442718"/>
              <a:gd name="connsiteY2861" fmla="*/ 1137170 h 4825050"/>
              <a:gd name="connsiteX2862" fmla="*/ 3578686 w 4442718"/>
              <a:gd name="connsiteY2862" fmla="*/ 1131046 h 4825050"/>
              <a:gd name="connsiteX2863" fmla="*/ 3581750 w 4442718"/>
              <a:gd name="connsiteY2863" fmla="*/ 1118813 h 4825050"/>
              <a:gd name="connsiteX2864" fmla="*/ 3584814 w 4442718"/>
              <a:gd name="connsiteY2864" fmla="*/ 1109631 h 4825050"/>
              <a:gd name="connsiteX2865" fmla="*/ 3587878 w 4442718"/>
              <a:gd name="connsiteY2865" fmla="*/ 1103511 h 4825050"/>
              <a:gd name="connsiteX2866" fmla="*/ 3587878 w 4442718"/>
              <a:gd name="connsiteY2866" fmla="*/ 1100451 h 4825050"/>
              <a:gd name="connsiteX2867" fmla="*/ 3587878 w 4442718"/>
              <a:gd name="connsiteY2867" fmla="*/ 1097390 h 4825050"/>
              <a:gd name="connsiteX2868" fmla="*/ 3590942 w 4442718"/>
              <a:gd name="connsiteY2868" fmla="*/ 1094330 h 4825050"/>
              <a:gd name="connsiteX2869" fmla="*/ 3590942 w 4442718"/>
              <a:gd name="connsiteY2869" fmla="*/ 1091271 h 4825050"/>
              <a:gd name="connsiteX2870" fmla="*/ 3594005 w 4442718"/>
              <a:gd name="connsiteY2870" fmla="*/ 1085147 h 4825050"/>
              <a:gd name="connsiteX2871" fmla="*/ 3597070 w 4442718"/>
              <a:gd name="connsiteY2871" fmla="*/ 1082087 h 4825050"/>
              <a:gd name="connsiteX2872" fmla="*/ 3597070 w 4442718"/>
              <a:gd name="connsiteY2872" fmla="*/ 1079033 h 4825050"/>
              <a:gd name="connsiteX2873" fmla="*/ 3597070 w 4442718"/>
              <a:gd name="connsiteY2873" fmla="*/ 1075973 h 4825050"/>
              <a:gd name="connsiteX2874" fmla="*/ 3594005 w 4442718"/>
              <a:gd name="connsiteY2874" fmla="*/ 1069854 h 4825050"/>
              <a:gd name="connsiteX2875" fmla="*/ 3594005 w 4442718"/>
              <a:gd name="connsiteY2875" fmla="*/ 1063734 h 4825050"/>
              <a:gd name="connsiteX2876" fmla="*/ 3594005 w 4442718"/>
              <a:gd name="connsiteY2876" fmla="*/ 1054556 h 4825050"/>
              <a:gd name="connsiteX2877" fmla="*/ 3594005 w 4442718"/>
              <a:gd name="connsiteY2877" fmla="*/ 1051494 h 4825050"/>
              <a:gd name="connsiteX2878" fmla="*/ 3597070 w 4442718"/>
              <a:gd name="connsiteY2878" fmla="*/ 1045372 h 4825050"/>
              <a:gd name="connsiteX2879" fmla="*/ 3597070 w 4442718"/>
              <a:gd name="connsiteY2879" fmla="*/ 1042313 h 4825050"/>
              <a:gd name="connsiteX2880" fmla="*/ 3600134 w 4442718"/>
              <a:gd name="connsiteY2880" fmla="*/ 1039258 h 4825050"/>
              <a:gd name="connsiteX2881" fmla="*/ 3603198 w 4442718"/>
              <a:gd name="connsiteY2881" fmla="*/ 1036194 h 4825050"/>
              <a:gd name="connsiteX2882" fmla="*/ 3609325 w 4442718"/>
              <a:gd name="connsiteY2882" fmla="*/ 1023965 h 4825050"/>
              <a:gd name="connsiteX2883" fmla="*/ 3615453 w 4442718"/>
              <a:gd name="connsiteY2883" fmla="*/ 1011721 h 4825050"/>
              <a:gd name="connsiteX2884" fmla="*/ 3621581 w 4442718"/>
              <a:gd name="connsiteY2884" fmla="*/ 999482 h 4825050"/>
              <a:gd name="connsiteX2885" fmla="*/ 3627709 w 4442718"/>
              <a:gd name="connsiteY2885" fmla="*/ 987244 h 4825050"/>
              <a:gd name="connsiteX2886" fmla="*/ 3627709 w 4442718"/>
              <a:gd name="connsiteY2886" fmla="*/ 981123 h 4825050"/>
              <a:gd name="connsiteX2887" fmla="*/ 3636901 w 4442718"/>
              <a:gd name="connsiteY2887" fmla="*/ 959705 h 4825050"/>
              <a:gd name="connsiteX2888" fmla="*/ 3643028 w 4442718"/>
              <a:gd name="connsiteY2888" fmla="*/ 953583 h 4825050"/>
              <a:gd name="connsiteX2889" fmla="*/ 3643028 w 4442718"/>
              <a:gd name="connsiteY2889" fmla="*/ 947472 h 4825050"/>
              <a:gd name="connsiteX2890" fmla="*/ 3647625 w 4442718"/>
              <a:gd name="connsiteY2890" fmla="*/ 946328 h 4825050"/>
              <a:gd name="connsiteX2891" fmla="*/ 3652221 w 4442718"/>
              <a:gd name="connsiteY2891" fmla="*/ 938285 h 4825050"/>
              <a:gd name="connsiteX2892" fmla="*/ 3649157 w 4442718"/>
              <a:gd name="connsiteY2892" fmla="*/ 941348 h 4825050"/>
              <a:gd name="connsiteX2893" fmla="*/ 3652221 w 4442718"/>
              <a:gd name="connsiteY2893" fmla="*/ 932164 h 4825050"/>
              <a:gd name="connsiteX2894" fmla="*/ 3658348 w 4442718"/>
              <a:gd name="connsiteY2894" fmla="*/ 922989 h 4825050"/>
              <a:gd name="connsiteX2895" fmla="*/ 3661412 w 4442718"/>
              <a:gd name="connsiteY2895" fmla="*/ 913808 h 4825050"/>
              <a:gd name="connsiteX2896" fmla="*/ 3667541 w 4442718"/>
              <a:gd name="connsiteY2896" fmla="*/ 898511 h 4825050"/>
              <a:gd name="connsiteX2897" fmla="*/ 3667541 w 4442718"/>
              <a:gd name="connsiteY2897" fmla="*/ 901569 h 4825050"/>
              <a:gd name="connsiteX2898" fmla="*/ 3664476 w 4442718"/>
              <a:gd name="connsiteY2898" fmla="*/ 910748 h 4825050"/>
              <a:gd name="connsiteX2899" fmla="*/ 3670221 w 4442718"/>
              <a:gd name="connsiteY2899" fmla="*/ 903100 h 4825050"/>
              <a:gd name="connsiteX2900" fmla="*/ 3673668 w 4442718"/>
              <a:gd name="connsiteY2900" fmla="*/ 904628 h 4825050"/>
              <a:gd name="connsiteX2901" fmla="*/ 3676732 w 4442718"/>
              <a:gd name="connsiteY2901" fmla="*/ 898511 h 4825050"/>
              <a:gd name="connsiteX2902" fmla="*/ 3679796 w 4442718"/>
              <a:gd name="connsiteY2902" fmla="*/ 895451 h 4825050"/>
              <a:gd name="connsiteX2903" fmla="*/ 3685924 w 4442718"/>
              <a:gd name="connsiteY2903" fmla="*/ 886271 h 4825050"/>
              <a:gd name="connsiteX2904" fmla="*/ 3688987 w 4442718"/>
              <a:gd name="connsiteY2904" fmla="*/ 880154 h 4825050"/>
              <a:gd name="connsiteX2905" fmla="*/ 3685924 w 4442718"/>
              <a:gd name="connsiteY2905" fmla="*/ 883212 h 4825050"/>
              <a:gd name="connsiteX2906" fmla="*/ 3682860 w 4442718"/>
              <a:gd name="connsiteY2906" fmla="*/ 886271 h 4825050"/>
              <a:gd name="connsiteX2907" fmla="*/ 3682860 w 4442718"/>
              <a:gd name="connsiteY2907" fmla="*/ 884361 h 4825050"/>
              <a:gd name="connsiteX2908" fmla="*/ 3681189 w 4442718"/>
              <a:gd name="connsiteY2908" fmla="*/ 885716 h 4825050"/>
              <a:gd name="connsiteX2909" fmla="*/ 3682860 w 4442718"/>
              <a:gd name="connsiteY2909" fmla="*/ 883212 h 4825050"/>
              <a:gd name="connsiteX2910" fmla="*/ 3682860 w 4442718"/>
              <a:gd name="connsiteY2910" fmla="*/ 884360 h 4825050"/>
              <a:gd name="connsiteX2911" fmla="*/ 3688988 w 4442718"/>
              <a:gd name="connsiteY2911" fmla="*/ 877093 h 4825050"/>
              <a:gd name="connsiteX2912" fmla="*/ 3688988 w 4442718"/>
              <a:gd name="connsiteY2912" fmla="*/ 880153 h 4825050"/>
              <a:gd name="connsiteX2913" fmla="*/ 3692052 w 4442718"/>
              <a:gd name="connsiteY2913" fmla="*/ 874036 h 4825050"/>
              <a:gd name="connsiteX2914" fmla="*/ 3695116 w 4442718"/>
              <a:gd name="connsiteY2914" fmla="*/ 870975 h 4825050"/>
              <a:gd name="connsiteX2915" fmla="*/ 3695116 w 4442718"/>
              <a:gd name="connsiteY2915" fmla="*/ 874036 h 4825050"/>
              <a:gd name="connsiteX2916" fmla="*/ 3698180 w 4442718"/>
              <a:gd name="connsiteY2916" fmla="*/ 864857 h 4825050"/>
              <a:gd name="connsiteX2917" fmla="*/ 3701244 w 4442718"/>
              <a:gd name="connsiteY2917" fmla="*/ 864857 h 4825050"/>
              <a:gd name="connsiteX2918" fmla="*/ 3701244 w 4442718"/>
              <a:gd name="connsiteY2918" fmla="*/ 861798 h 4825050"/>
              <a:gd name="connsiteX2919" fmla="*/ 3702465 w 4442718"/>
              <a:gd name="connsiteY2919" fmla="*/ 859967 h 4825050"/>
              <a:gd name="connsiteX2920" fmla="*/ 3705328 w 4442718"/>
              <a:gd name="connsiteY2920" fmla="*/ 855677 h 4825050"/>
              <a:gd name="connsiteX2921" fmla="*/ 3704308 w 4442718"/>
              <a:gd name="connsiteY2921" fmla="*/ 855677 h 4825050"/>
              <a:gd name="connsiteX2922" fmla="*/ 3701244 w 4442718"/>
              <a:gd name="connsiteY2922" fmla="*/ 861798 h 4825050"/>
              <a:gd name="connsiteX2923" fmla="*/ 3700094 w 4442718"/>
              <a:gd name="connsiteY2923" fmla="*/ 858356 h 4825050"/>
              <a:gd name="connsiteX2924" fmla="*/ 3701244 w 4442718"/>
              <a:gd name="connsiteY2924" fmla="*/ 852617 h 4825050"/>
              <a:gd name="connsiteX2925" fmla="*/ 3698180 w 4442718"/>
              <a:gd name="connsiteY2925" fmla="*/ 846501 h 4825050"/>
              <a:gd name="connsiteX2926" fmla="*/ 3702010 w 4442718"/>
              <a:gd name="connsiteY2926" fmla="*/ 846885 h 4825050"/>
              <a:gd name="connsiteX2927" fmla="*/ 3701244 w 4442718"/>
              <a:gd name="connsiteY2927" fmla="*/ 849562 h 4825050"/>
              <a:gd name="connsiteX2928" fmla="*/ 3703925 w 4442718"/>
              <a:gd name="connsiteY2928" fmla="*/ 841146 h 4825050"/>
              <a:gd name="connsiteX2929" fmla="*/ 3704308 w 4442718"/>
              <a:gd name="connsiteY2929" fmla="*/ 837319 h 4825050"/>
              <a:gd name="connsiteX2930" fmla="*/ 3700094 w 4442718"/>
              <a:gd name="connsiteY2930" fmla="*/ 841146 h 4825050"/>
              <a:gd name="connsiteX2931" fmla="*/ 3700430 w 4442718"/>
              <a:gd name="connsiteY2931" fmla="*/ 839041 h 4825050"/>
              <a:gd name="connsiteX2932" fmla="*/ 3698180 w 4442718"/>
              <a:gd name="connsiteY2932" fmla="*/ 840380 h 4825050"/>
              <a:gd name="connsiteX2933" fmla="*/ 3695116 w 4442718"/>
              <a:gd name="connsiteY2933" fmla="*/ 840380 h 4825050"/>
              <a:gd name="connsiteX2934" fmla="*/ 3698180 w 4442718"/>
              <a:gd name="connsiteY2934" fmla="*/ 837319 h 4825050"/>
              <a:gd name="connsiteX2935" fmla="*/ 3696137 w 4442718"/>
              <a:gd name="connsiteY2935" fmla="*/ 838340 h 4825050"/>
              <a:gd name="connsiteX2936" fmla="*/ 3698180 w 4442718"/>
              <a:gd name="connsiteY2936" fmla="*/ 834258 h 4825050"/>
              <a:gd name="connsiteX2937" fmla="*/ 3698180 w 4442718"/>
              <a:gd name="connsiteY2937" fmla="*/ 831196 h 4825050"/>
              <a:gd name="connsiteX2938" fmla="*/ 3701244 w 4442718"/>
              <a:gd name="connsiteY2938" fmla="*/ 825081 h 4825050"/>
              <a:gd name="connsiteX2939" fmla="*/ 3707371 w 4442718"/>
              <a:gd name="connsiteY2939" fmla="*/ 825081 h 4825050"/>
              <a:gd name="connsiteX2940" fmla="*/ 3713499 w 4442718"/>
              <a:gd name="connsiteY2940" fmla="*/ 831196 h 4825050"/>
              <a:gd name="connsiteX2941" fmla="*/ 3704308 w 4442718"/>
              <a:gd name="connsiteY2941" fmla="*/ 855675 h 4825050"/>
              <a:gd name="connsiteX2942" fmla="*/ 3707371 w 4442718"/>
              <a:gd name="connsiteY2942" fmla="*/ 852617 h 4825050"/>
              <a:gd name="connsiteX2943" fmla="*/ 3706431 w 4442718"/>
              <a:gd name="connsiteY2943" fmla="*/ 854025 h 4825050"/>
              <a:gd name="connsiteX2944" fmla="*/ 3705328 w 4442718"/>
              <a:gd name="connsiteY2944" fmla="*/ 855675 h 4825050"/>
              <a:gd name="connsiteX2945" fmla="*/ 3707371 w 4442718"/>
              <a:gd name="connsiteY2945" fmla="*/ 855675 h 4825050"/>
              <a:gd name="connsiteX2946" fmla="*/ 3706223 w 4442718"/>
              <a:gd name="connsiteY2946" fmla="*/ 855292 h 4825050"/>
              <a:gd name="connsiteX2947" fmla="*/ 3707371 w 4442718"/>
              <a:gd name="connsiteY2947" fmla="*/ 852617 h 4825050"/>
              <a:gd name="connsiteX2948" fmla="*/ 3708521 w 4442718"/>
              <a:gd name="connsiteY2948" fmla="*/ 852236 h 4825050"/>
              <a:gd name="connsiteX2949" fmla="*/ 3707371 w 4442718"/>
              <a:gd name="connsiteY2949" fmla="*/ 849564 h 4825050"/>
              <a:gd name="connsiteX2950" fmla="*/ 3710436 w 4442718"/>
              <a:gd name="connsiteY2950" fmla="*/ 843439 h 4825050"/>
              <a:gd name="connsiteX2951" fmla="*/ 3716564 w 4442718"/>
              <a:gd name="connsiteY2951" fmla="*/ 840380 h 4825050"/>
              <a:gd name="connsiteX2952" fmla="*/ 3719628 w 4442718"/>
              <a:gd name="connsiteY2952" fmla="*/ 837319 h 4825050"/>
              <a:gd name="connsiteX2953" fmla="*/ 3719628 w 4442718"/>
              <a:gd name="connsiteY2953" fmla="*/ 840380 h 4825050"/>
              <a:gd name="connsiteX2954" fmla="*/ 3722691 w 4442718"/>
              <a:gd name="connsiteY2954" fmla="*/ 846501 h 4825050"/>
              <a:gd name="connsiteX2955" fmla="*/ 3713499 w 4442718"/>
              <a:gd name="connsiteY2955" fmla="*/ 852617 h 4825050"/>
              <a:gd name="connsiteX2956" fmla="*/ 3714648 w 4442718"/>
              <a:gd name="connsiteY2956" fmla="*/ 851091 h 4825050"/>
              <a:gd name="connsiteX2957" fmla="*/ 3713499 w 4442718"/>
              <a:gd name="connsiteY2957" fmla="*/ 849564 h 4825050"/>
              <a:gd name="connsiteX2958" fmla="*/ 3712350 w 4442718"/>
              <a:gd name="connsiteY2958" fmla="*/ 854913 h 4825050"/>
              <a:gd name="connsiteX2959" fmla="*/ 3713499 w 4442718"/>
              <a:gd name="connsiteY2959" fmla="*/ 855675 h 4825050"/>
              <a:gd name="connsiteX2960" fmla="*/ 3713499 w 4442718"/>
              <a:gd name="connsiteY2960" fmla="*/ 855677 h 4825050"/>
              <a:gd name="connsiteX2961" fmla="*/ 3704308 w 4442718"/>
              <a:gd name="connsiteY2961" fmla="*/ 864857 h 4825050"/>
              <a:gd name="connsiteX2962" fmla="*/ 3704308 w 4442718"/>
              <a:gd name="connsiteY2962" fmla="*/ 867916 h 4825050"/>
              <a:gd name="connsiteX2963" fmla="*/ 3698180 w 4442718"/>
              <a:gd name="connsiteY2963" fmla="*/ 874036 h 4825050"/>
              <a:gd name="connsiteX2964" fmla="*/ 3698180 w 4442718"/>
              <a:gd name="connsiteY2964" fmla="*/ 877093 h 4825050"/>
              <a:gd name="connsiteX2965" fmla="*/ 3698180 w 4442718"/>
              <a:gd name="connsiteY2965" fmla="*/ 880153 h 4825050"/>
              <a:gd name="connsiteX2966" fmla="*/ 3692052 w 4442718"/>
              <a:gd name="connsiteY2966" fmla="*/ 889332 h 4825050"/>
              <a:gd name="connsiteX2967" fmla="*/ 3682860 w 4442718"/>
              <a:gd name="connsiteY2967" fmla="*/ 913808 h 4825050"/>
              <a:gd name="connsiteX2968" fmla="*/ 3682860 w 4442718"/>
              <a:gd name="connsiteY2968" fmla="*/ 910748 h 4825050"/>
              <a:gd name="connsiteX2969" fmla="*/ 3677362 w 4442718"/>
              <a:gd name="connsiteY2969" fmla="*/ 918985 h 4825050"/>
              <a:gd name="connsiteX2970" fmla="*/ 3677299 w 4442718"/>
              <a:gd name="connsiteY2970" fmla="*/ 919133 h 4825050"/>
              <a:gd name="connsiteX2971" fmla="*/ 3677206 w 4442718"/>
              <a:gd name="connsiteY2971" fmla="*/ 919348 h 4825050"/>
              <a:gd name="connsiteX2972" fmla="*/ 3676732 w 4442718"/>
              <a:gd name="connsiteY2972" fmla="*/ 919981 h 4825050"/>
              <a:gd name="connsiteX2973" fmla="*/ 3676732 w 4442718"/>
              <a:gd name="connsiteY2973" fmla="*/ 922989 h 4825050"/>
              <a:gd name="connsiteX2974" fmla="*/ 3676732 w 4442718"/>
              <a:gd name="connsiteY2974" fmla="*/ 926051 h 4825050"/>
              <a:gd name="connsiteX2975" fmla="*/ 3679796 w 4442718"/>
              <a:gd name="connsiteY2975" fmla="*/ 916869 h 4825050"/>
              <a:gd name="connsiteX2976" fmla="*/ 3685924 w 4442718"/>
              <a:gd name="connsiteY2976" fmla="*/ 913808 h 4825050"/>
              <a:gd name="connsiteX2977" fmla="*/ 3685924 w 4442718"/>
              <a:gd name="connsiteY2977" fmla="*/ 910748 h 4825050"/>
              <a:gd name="connsiteX2978" fmla="*/ 3688988 w 4442718"/>
              <a:gd name="connsiteY2978" fmla="*/ 913808 h 4825050"/>
              <a:gd name="connsiteX2979" fmla="*/ 3695116 w 4442718"/>
              <a:gd name="connsiteY2979" fmla="*/ 904628 h 4825050"/>
              <a:gd name="connsiteX2980" fmla="*/ 3688988 w 4442718"/>
              <a:gd name="connsiteY2980" fmla="*/ 898511 h 4825050"/>
              <a:gd name="connsiteX2981" fmla="*/ 3710436 w 4442718"/>
              <a:gd name="connsiteY2981" fmla="*/ 870975 h 4825050"/>
              <a:gd name="connsiteX2982" fmla="*/ 3716564 w 4442718"/>
              <a:gd name="connsiteY2982" fmla="*/ 864857 h 4825050"/>
              <a:gd name="connsiteX2983" fmla="*/ 3716564 w 4442718"/>
              <a:gd name="connsiteY2983" fmla="*/ 861798 h 4825050"/>
              <a:gd name="connsiteX2984" fmla="*/ 3722691 w 4442718"/>
              <a:gd name="connsiteY2984" fmla="*/ 855675 h 4825050"/>
              <a:gd name="connsiteX2985" fmla="*/ 3725755 w 4442718"/>
              <a:gd name="connsiteY2985" fmla="*/ 852617 h 4825050"/>
              <a:gd name="connsiteX2986" fmla="*/ 3731883 w 4442718"/>
              <a:gd name="connsiteY2986" fmla="*/ 840380 h 4825050"/>
              <a:gd name="connsiteX2987" fmla="*/ 3731883 w 4442718"/>
              <a:gd name="connsiteY2987" fmla="*/ 834258 h 4825050"/>
              <a:gd name="connsiteX2988" fmla="*/ 3738777 w 4442718"/>
              <a:gd name="connsiteY2988" fmla="*/ 826227 h 4825050"/>
              <a:gd name="connsiteX2989" fmla="*/ 3741075 w 4442718"/>
              <a:gd name="connsiteY2989" fmla="*/ 815900 h 4825050"/>
              <a:gd name="connsiteX2990" fmla="*/ 3740309 w 4442718"/>
              <a:gd name="connsiteY2990" fmla="*/ 815518 h 4825050"/>
              <a:gd name="connsiteX2991" fmla="*/ 3744139 w 4442718"/>
              <a:gd name="connsiteY2991" fmla="*/ 812841 h 4825050"/>
              <a:gd name="connsiteX2992" fmla="*/ 3747203 w 4442718"/>
              <a:gd name="connsiteY2992" fmla="*/ 794485 h 4825050"/>
              <a:gd name="connsiteX2993" fmla="*/ 3750267 w 4442718"/>
              <a:gd name="connsiteY2993" fmla="*/ 797546 h 4825050"/>
              <a:gd name="connsiteX2994" fmla="*/ 3756394 w 4442718"/>
              <a:gd name="connsiteY2994" fmla="*/ 773062 h 4825050"/>
              <a:gd name="connsiteX2995" fmla="*/ 3756394 w 4442718"/>
              <a:gd name="connsiteY2995" fmla="*/ 770002 h 4825050"/>
              <a:gd name="connsiteX2996" fmla="*/ 3756394 w 4442718"/>
              <a:gd name="connsiteY2996" fmla="*/ 763882 h 4825050"/>
              <a:gd name="connsiteX2997" fmla="*/ 3759458 w 4442718"/>
              <a:gd name="connsiteY2997" fmla="*/ 757761 h 4825050"/>
              <a:gd name="connsiteX2998" fmla="*/ 3756394 w 4442718"/>
              <a:gd name="connsiteY2998" fmla="*/ 757761 h 4825050"/>
              <a:gd name="connsiteX2999" fmla="*/ 3756394 w 4442718"/>
              <a:gd name="connsiteY2999" fmla="*/ 757759 h 4825050"/>
              <a:gd name="connsiteX3000" fmla="*/ 3756394 w 4442718"/>
              <a:gd name="connsiteY3000" fmla="*/ 754705 h 4825050"/>
              <a:gd name="connsiteX3001" fmla="*/ 3762523 w 4442718"/>
              <a:gd name="connsiteY3001" fmla="*/ 751644 h 4825050"/>
              <a:gd name="connsiteX3002" fmla="*/ 3762523 w 4442718"/>
              <a:gd name="connsiteY3002" fmla="*/ 754705 h 4825050"/>
              <a:gd name="connsiteX3003" fmla="*/ 3761297 w 4442718"/>
              <a:gd name="connsiteY3003" fmla="*/ 758984 h 4825050"/>
              <a:gd name="connsiteX3004" fmla="*/ 3759458 w 4442718"/>
              <a:gd name="connsiteY3004" fmla="*/ 760822 h 4825050"/>
              <a:gd name="connsiteX3005" fmla="*/ 3760771 w 4442718"/>
              <a:gd name="connsiteY3005" fmla="*/ 760822 h 4825050"/>
              <a:gd name="connsiteX3006" fmla="*/ 3760408 w 4442718"/>
              <a:gd name="connsiteY3006" fmla="*/ 762091 h 4825050"/>
              <a:gd name="connsiteX3007" fmla="*/ 3760224 w 4442718"/>
              <a:gd name="connsiteY3007" fmla="*/ 762735 h 4825050"/>
              <a:gd name="connsiteX3008" fmla="*/ 3762523 w 4442718"/>
              <a:gd name="connsiteY3008" fmla="*/ 763882 h 4825050"/>
              <a:gd name="connsiteX3009" fmla="*/ 3762523 w 4442718"/>
              <a:gd name="connsiteY3009" fmla="*/ 760822 h 4825050"/>
              <a:gd name="connsiteX3010" fmla="*/ 3760771 w 4442718"/>
              <a:gd name="connsiteY3010" fmla="*/ 760822 h 4825050"/>
              <a:gd name="connsiteX3011" fmla="*/ 3761199 w 4442718"/>
              <a:gd name="connsiteY3011" fmla="*/ 759324 h 4825050"/>
              <a:gd name="connsiteX3012" fmla="*/ 3761297 w 4442718"/>
              <a:gd name="connsiteY3012" fmla="*/ 758984 h 4825050"/>
              <a:gd name="connsiteX3013" fmla="*/ 3762523 w 4442718"/>
              <a:gd name="connsiteY3013" fmla="*/ 757759 h 4825050"/>
              <a:gd name="connsiteX3014" fmla="*/ 3765587 w 4442718"/>
              <a:gd name="connsiteY3014" fmla="*/ 754705 h 4825050"/>
              <a:gd name="connsiteX3015" fmla="*/ 3765587 w 4442718"/>
              <a:gd name="connsiteY3015" fmla="*/ 757759 h 4825050"/>
              <a:gd name="connsiteX3016" fmla="*/ 3768651 w 4442718"/>
              <a:gd name="connsiteY3016" fmla="*/ 763882 h 4825050"/>
              <a:gd name="connsiteX3017" fmla="*/ 3768651 w 4442718"/>
              <a:gd name="connsiteY3017" fmla="*/ 754705 h 4825050"/>
              <a:gd name="connsiteX3018" fmla="*/ 3771714 w 4442718"/>
              <a:gd name="connsiteY3018" fmla="*/ 751644 h 4825050"/>
              <a:gd name="connsiteX3019" fmla="*/ 3771714 w 4442718"/>
              <a:gd name="connsiteY3019" fmla="*/ 742467 h 4825050"/>
              <a:gd name="connsiteX3020" fmla="*/ 3777842 w 4442718"/>
              <a:gd name="connsiteY3020" fmla="*/ 736348 h 4825050"/>
              <a:gd name="connsiteX3021" fmla="*/ 3778608 w 4442718"/>
              <a:gd name="connsiteY3021" fmla="*/ 728698 h 4825050"/>
              <a:gd name="connsiteX3022" fmla="*/ 3783970 w 4442718"/>
              <a:gd name="connsiteY3022" fmla="*/ 721049 h 4825050"/>
              <a:gd name="connsiteX3023" fmla="*/ 3780907 w 4442718"/>
              <a:gd name="connsiteY3023" fmla="*/ 721814 h 4825050"/>
              <a:gd name="connsiteX3024" fmla="*/ 3777842 w 4442718"/>
              <a:gd name="connsiteY3024" fmla="*/ 727167 h 4825050"/>
              <a:gd name="connsiteX3025" fmla="*/ 3780907 w 4442718"/>
              <a:gd name="connsiteY3025" fmla="*/ 714929 h 4825050"/>
              <a:gd name="connsiteX3026" fmla="*/ 3799290 w 4442718"/>
              <a:gd name="connsiteY3026" fmla="*/ 693512 h 4825050"/>
              <a:gd name="connsiteX3027" fmla="*/ 3802354 w 4442718"/>
              <a:gd name="connsiteY3027" fmla="*/ 690451 h 4825050"/>
              <a:gd name="connsiteX3028" fmla="*/ 3799290 w 4442718"/>
              <a:gd name="connsiteY3028" fmla="*/ 684332 h 4825050"/>
              <a:gd name="connsiteX3029" fmla="*/ 3802354 w 4442718"/>
              <a:gd name="connsiteY3029" fmla="*/ 684332 h 4825050"/>
              <a:gd name="connsiteX3030" fmla="*/ 3802354 w 4442718"/>
              <a:gd name="connsiteY3030" fmla="*/ 681272 h 4825050"/>
              <a:gd name="connsiteX3031" fmla="*/ 3802354 w 4442718"/>
              <a:gd name="connsiteY3031" fmla="*/ 678212 h 4825050"/>
              <a:gd name="connsiteX3032" fmla="*/ 3803503 w 4442718"/>
              <a:gd name="connsiteY3032" fmla="*/ 676300 h 4825050"/>
              <a:gd name="connsiteX3033" fmla="*/ 3802354 w 4442718"/>
              <a:gd name="connsiteY3033" fmla="*/ 672093 h 4825050"/>
              <a:gd name="connsiteX3034" fmla="*/ 3803503 w 4442718"/>
              <a:gd name="connsiteY3034" fmla="*/ 670563 h 4825050"/>
              <a:gd name="connsiteX3035" fmla="*/ 3802354 w 4442718"/>
              <a:gd name="connsiteY3035" fmla="*/ 669033 h 4825050"/>
              <a:gd name="connsiteX3036" fmla="*/ 3799290 w 4442718"/>
              <a:gd name="connsiteY3036" fmla="*/ 662913 h 4825050"/>
              <a:gd name="connsiteX3037" fmla="*/ 3799290 w 4442718"/>
              <a:gd name="connsiteY3037" fmla="*/ 661000 h 4825050"/>
              <a:gd name="connsiteX3038" fmla="*/ 3799290 w 4442718"/>
              <a:gd name="connsiteY3038" fmla="*/ 659854 h 4825050"/>
              <a:gd name="connsiteX3039" fmla="*/ 3796226 w 4442718"/>
              <a:gd name="connsiteY3039" fmla="*/ 656793 h 4825050"/>
              <a:gd name="connsiteX3040" fmla="*/ 3796226 w 4442718"/>
              <a:gd name="connsiteY3040" fmla="*/ 659854 h 4825050"/>
              <a:gd name="connsiteX3041" fmla="*/ 3796226 w 4442718"/>
              <a:gd name="connsiteY3041" fmla="*/ 662913 h 4825050"/>
              <a:gd name="connsiteX3042" fmla="*/ 3799290 w 4442718"/>
              <a:gd name="connsiteY3042" fmla="*/ 665973 h 4825050"/>
              <a:gd name="connsiteX3043" fmla="*/ 3797758 w 4442718"/>
              <a:gd name="connsiteY3043" fmla="*/ 665973 h 4825050"/>
              <a:gd name="connsiteX3044" fmla="*/ 3797375 w 4442718"/>
              <a:gd name="connsiteY3044" fmla="*/ 665973 h 4825050"/>
              <a:gd name="connsiteX3045" fmla="*/ 3796226 w 4442718"/>
              <a:gd name="connsiteY3045" fmla="*/ 665973 h 4825050"/>
              <a:gd name="connsiteX3046" fmla="*/ 3793162 w 4442718"/>
              <a:gd name="connsiteY3046" fmla="*/ 665973 h 4825050"/>
              <a:gd name="connsiteX3047" fmla="*/ 3793162 w 4442718"/>
              <a:gd name="connsiteY3047" fmla="*/ 672093 h 4825050"/>
              <a:gd name="connsiteX3048" fmla="*/ 3790098 w 4442718"/>
              <a:gd name="connsiteY3048" fmla="*/ 675153 h 4825050"/>
              <a:gd name="connsiteX3049" fmla="*/ 3793162 w 4442718"/>
              <a:gd name="connsiteY3049" fmla="*/ 678212 h 4825050"/>
              <a:gd name="connsiteX3050" fmla="*/ 3793929 w 4442718"/>
              <a:gd name="connsiteY3050" fmla="*/ 680125 h 4825050"/>
              <a:gd name="connsiteX3051" fmla="*/ 3790098 w 4442718"/>
              <a:gd name="connsiteY3051" fmla="*/ 684332 h 4825050"/>
              <a:gd name="connsiteX3052" fmla="*/ 3790098 w 4442718"/>
              <a:gd name="connsiteY3052" fmla="*/ 681272 h 4825050"/>
              <a:gd name="connsiteX3053" fmla="*/ 3790098 w 4442718"/>
              <a:gd name="connsiteY3053" fmla="*/ 678212 h 4825050"/>
              <a:gd name="connsiteX3054" fmla="*/ 3788566 w 4442718"/>
              <a:gd name="connsiteY3054" fmla="*/ 676683 h 4825050"/>
              <a:gd name="connsiteX3055" fmla="*/ 3787034 w 4442718"/>
              <a:gd name="connsiteY3055" fmla="*/ 675153 h 4825050"/>
              <a:gd name="connsiteX3056" fmla="*/ 3787034 w 4442718"/>
              <a:gd name="connsiteY3056" fmla="*/ 678212 h 4825050"/>
              <a:gd name="connsiteX3057" fmla="*/ 3783970 w 4442718"/>
              <a:gd name="connsiteY3057" fmla="*/ 672093 h 4825050"/>
              <a:gd name="connsiteX3058" fmla="*/ 3785119 w 4442718"/>
              <a:gd name="connsiteY3058" fmla="*/ 670563 h 4825050"/>
              <a:gd name="connsiteX3059" fmla="*/ 3783970 w 4442718"/>
              <a:gd name="connsiteY3059" fmla="*/ 669033 h 4825050"/>
              <a:gd name="connsiteX3060" fmla="*/ 3780907 w 4442718"/>
              <a:gd name="connsiteY3060" fmla="*/ 669033 h 4825050"/>
              <a:gd name="connsiteX3061" fmla="*/ 3780907 w 4442718"/>
              <a:gd name="connsiteY3061" fmla="*/ 665973 h 4825050"/>
              <a:gd name="connsiteX3062" fmla="*/ 3783970 w 4442718"/>
              <a:gd name="connsiteY3062" fmla="*/ 665973 h 4825050"/>
              <a:gd name="connsiteX3063" fmla="*/ 3787034 w 4442718"/>
              <a:gd name="connsiteY3063" fmla="*/ 662913 h 4825050"/>
              <a:gd name="connsiteX3064" fmla="*/ 3783970 w 4442718"/>
              <a:gd name="connsiteY3064" fmla="*/ 664061 h 4825050"/>
              <a:gd name="connsiteX3065" fmla="*/ 3780907 w 4442718"/>
              <a:gd name="connsiteY3065" fmla="*/ 662913 h 4825050"/>
              <a:gd name="connsiteX3066" fmla="*/ 3783970 w 4442718"/>
              <a:gd name="connsiteY3066" fmla="*/ 659854 h 4825050"/>
              <a:gd name="connsiteX3067" fmla="*/ 3782821 w 4442718"/>
              <a:gd name="connsiteY3067" fmla="*/ 661383 h 4825050"/>
              <a:gd name="connsiteX3068" fmla="*/ 3783970 w 4442718"/>
              <a:gd name="connsiteY3068" fmla="*/ 662913 h 4825050"/>
              <a:gd name="connsiteX3069" fmla="*/ 3783970 w 4442718"/>
              <a:gd name="connsiteY3069" fmla="*/ 659854 h 4825050"/>
              <a:gd name="connsiteX3070" fmla="*/ 3787034 w 4442718"/>
              <a:gd name="connsiteY3070" fmla="*/ 656793 h 4825050"/>
              <a:gd name="connsiteX3071" fmla="*/ 3780907 w 4442718"/>
              <a:gd name="connsiteY3071" fmla="*/ 656793 h 4825050"/>
              <a:gd name="connsiteX3072" fmla="*/ 3780907 w 4442718"/>
              <a:gd name="connsiteY3072" fmla="*/ 653734 h 4825050"/>
              <a:gd name="connsiteX3073" fmla="*/ 3777842 w 4442718"/>
              <a:gd name="connsiteY3073" fmla="*/ 656793 h 4825050"/>
              <a:gd name="connsiteX3074" fmla="*/ 3777842 w 4442718"/>
              <a:gd name="connsiteY3074" fmla="*/ 653734 h 4825050"/>
              <a:gd name="connsiteX3075" fmla="*/ 3774778 w 4442718"/>
              <a:gd name="connsiteY3075" fmla="*/ 659854 h 4825050"/>
              <a:gd name="connsiteX3076" fmla="*/ 3774778 w 4442718"/>
              <a:gd name="connsiteY3076" fmla="*/ 656793 h 4825050"/>
              <a:gd name="connsiteX3077" fmla="*/ 3771714 w 4442718"/>
              <a:gd name="connsiteY3077" fmla="*/ 665973 h 4825050"/>
              <a:gd name="connsiteX3078" fmla="*/ 3765587 w 4442718"/>
              <a:gd name="connsiteY3078" fmla="*/ 669033 h 4825050"/>
              <a:gd name="connsiteX3079" fmla="*/ 3768651 w 4442718"/>
              <a:gd name="connsiteY3079" fmla="*/ 665973 h 4825050"/>
              <a:gd name="connsiteX3080" fmla="*/ 3766224 w 4442718"/>
              <a:gd name="connsiteY3080" fmla="*/ 665973 h 4825050"/>
              <a:gd name="connsiteX3081" fmla="*/ 3766140 w 4442718"/>
              <a:gd name="connsiteY3081" fmla="*/ 666066 h 4825050"/>
              <a:gd name="connsiteX3082" fmla="*/ 3766140 w 4442718"/>
              <a:gd name="connsiteY3082" fmla="*/ 665973 h 4825050"/>
              <a:gd name="connsiteX3083" fmla="*/ 3763281 w 4442718"/>
              <a:gd name="connsiteY3083" fmla="*/ 665973 h 4825050"/>
              <a:gd name="connsiteX3084" fmla="*/ 3763192 w 4442718"/>
              <a:gd name="connsiteY3084" fmla="*/ 666066 h 4825050"/>
              <a:gd name="connsiteX3085" fmla="*/ 3763237 w 4442718"/>
              <a:gd name="connsiteY3085" fmla="*/ 665973 h 4825050"/>
              <a:gd name="connsiteX3086" fmla="*/ 3762523 w 4442718"/>
              <a:gd name="connsiteY3086" fmla="*/ 665973 h 4825050"/>
              <a:gd name="connsiteX3087" fmla="*/ 3747203 w 4442718"/>
              <a:gd name="connsiteY3087" fmla="*/ 693512 h 4825050"/>
              <a:gd name="connsiteX3088" fmla="*/ 3704308 w 4442718"/>
              <a:gd name="connsiteY3088" fmla="*/ 754705 h 4825050"/>
              <a:gd name="connsiteX3089" fmla="*/ 3698180 w 4442718"/>
              <a:gd name="connsiteY3089" fmla="*/ 763882 h 4825050"/>
              <a:gd name="connsiteX3090" fmla="*/ 3695116 w 4442718"/>
              <a:gd name="connsiteY3090" fmla="*/ 766947 h 4825050"/>
              <a:gd name="connsiteX3091" fmla="*/ 3692052 w 4442718"/>
              <a:gd name="connsiteY3091" fmla="*/ 770002 h 4825050"/>
              <a:gd name="connsiteX3092" fmla="*/ 3688988 w 4442718"/>
              <a:gd name="connsiteY3092" fmla="*/ 773062 h 4825050"/>
              <a:gd name="connsiteX3093" fmla="*/ 3606262 w 4442718"/>
              <a:gd name="connsiteY3093" fmla="*/ 877093 h 4825050"/>
              <a:gd name="connsiteX3094" fmla="*/ 3569494 w 4442718"/>
              <a:gd name="connsiteY3094" fmla="*/ 941348 h 4825050"/>
              <a:gd name="connsiteX3095" fmla="*/ 3557239 w 4442718"/>
              <a:gd name="connsiteY3095" fmla="*/ 962762 h 4825050"/>
              <a:gd name="connsiteX3096" fmla="*/ 3560302 w 4442718"/>
              <a:gd name="connsiteY3096" fmla="*/ 962762 h 4825050"/>
              <a:gd name="connsiteX3097" fmla="*/ 3557239 w 4442718"/>
              <a:gd name="connsiteY3097" fmla="*/ 965824 h 4825050"/>
              <a:gd name="connsiteX3098" fmla="*/ 3554175 w 4442718"/>
              <a:gd name="connsiteY3098" fmla="*/ 971944 h 4825050"/>
              <a:gd name="connsiteX3099" fmla="*/ 3554175 w 4442718"/>
              <a:gd name="connsiteY3099" fmla="*/ 968885 h 4825050"/>
              <a:gd name="connsiteX3100" fmla="*/ 3548046 w 4442718"/>
              <a:gd name="connsiteY3100" fmla="*/ 978063 h 4825050"/>
              <a:gd name="connsiteX3101" fmla="*/ 3554175 w 4442718"/>
              <a:gd name="connsiteY3101" fmla="*/ 975006 h 4825050"/>
              <a:gd name="connsiteX3102" fmla="*/ 3544982 w 4442718"/>
              <a:gd name="connsiteY3102" fmla="*/ 984182 h 4825050"/>
              <a:gd name="connsiteX3103" fmla="*/ 3544982 w 4442718"/>
              <a:gd name="connsiteY3103" fmla="*/ 987244 h 4825050"/>
              <a:gd name="connsiteX3104" fmla="*/ 3541919 w 4442718"/>
              <a:gd name="connsiteY3104" fmla="*/ 990305 h 4825050"/>
              <a:gd name="connsiteX3105" fmla="*/ 3538855 w 4442718"/>
              <a:gd name="connsiteY3105" fmla="*/ 990305 h 4825050"/>
              <a:gd name="connsiteX3106" fmla="*/ 3538855 w 4442718"/>
              <a:gd name="connsiteY3106" fmla="*/ 995658 h 4825050"/>
              <a:gd name="connsiteX3107" fmla="*/ 3538855 w 4442718"/>
              <a:gd name="connsiteY3107" fmla="*/ 996423 h 4825050"/>
              <a:gd name="connsiteX3108" fmla="*/ 3529662 w 4442718"/>
              <a:gd name="connsiteY3108" fmla="*/ 1002538 h 4825050"/>
              <a:gd name="connsiteX3109" fmla="*/ 3523535 w 4442718"/>
              <a:gd name="connsiteY3109" fmla="*/ 1008659 h 4825050"/>
              <a:gd name="connsiteX3110" fmla="*/ 3520471 w 4442718"/>
              <a:gd name="connsiteY3110" fmla="*/ 1011721 h 4825050"/>
              <a:gd name="connsiteX3111" fmla="*/ 3520471 w 4442718"/>
              <a:gd name="connsiteY3111" fmla="*/ 1014781 h 4825050"/>
              <a:gd name="connsiteX3112" fmla="*/ 3517407 w 4442718"/>
              <a:gd name="connsiteY3112" fmla="*/ 1017840 h 4825050"/>
              <a:gd name="connsiteX3113" fmla="*/ 3514343 w 4442718"/>
              <a:gd name="connsiteY3113" fmla="*/ 1017840 h 4825050"/>
              <a:gd name="connsiteX3114" fmla="*/ 3514343 w 4442718"/>
              <a:gd name="connsiteY3114" fmla="*/ 1020903 h 4825050"/>
              <a:gd name="connsiteX3115" fmla="*/ 3492896 w 4442718"/>
              <a:gd name="connsiteY3115" fmla="*/ 1048434 h 4825050"/>
              <a:gd name="connsiteX3116" fmla="*/ 3428553 w 4442718"/>
              <a:gd name="connsiteY3116" fmla="*/ 1140230 h 4825050"/>
              <a:gd name="connsiteX3117" fmla="*/ 3431616 w 4442718"/>
              <a:gd name="connsiteY3117" fmla="*/ 1140230 h 4825050"/>
              <a:gd name="connsiteX3118" fmla="*/ 3425489 w 4442718"/>
              <a:gd name="connsiteY3118" fmla="*/ 1143290 h 4825050"/>
              <a:gd name="connsiteX3119" fmla="*/ 3425489 w 4442718"/>
              <a:gd name="connsiteY3119" fmla="*/ 1146350 h 4825050"/>
              <a:gd name="connsiteX3120" fmla="*/ 3422425 w 4442718"/>
              <a:gd name="connsiteY3120" fmla="*/ 1146350 h 4825050"/>
              <a:gd name="connsiteX3121" fmla="*/ 3330507 w 4442718"/>
              <a:gd name="connsiteY3121" fmla="*/ 1262489 h 4825050"/>
              <a:gd name="connsiteX3122" fmla="*/ 3287611 w 4442718"/>
              <a:gd name="connsiteY3122" fmla="*/ 1311443 h 4825050"/>
              <a:gd name="connsiteX3123" fmla="*/ 3256972 w 4442718"/>
              <a:gd name="connsiteY3123" fmla="*/ 1369575 h 4825050"/>
              <a:gd name="connsiteX3124" fmla="*/ 3238588 w 4442718"/>
              <a:gd name="connsiteY3124" fmla="*/ 1381814 h 4825050"/>
              <a:gd name="connsiteX3125" fmla="*/ 3195693 w 4442718"/>
              <a:gd name="connsiteY3125" fmla="*/ 1375695 h 4825050"/>
              <a:gd name="connsiteX3126" fmla="*/ 3195693 w 4442718"/>
              <a:gd name="connsiteY3126" fmla="*/ 1332861 h 4825050"/>
              <a:gd name="connsiteX3127" fmla="*/ 3211013 w 4442718"/>
              <a:gd name="connsiteY3127" fmla="*/ 1302264 h 4825050"/>
              <a:gd name="connsiteX3128" fmla="*/ 3171182 w 4442718"/>
              <a:gd name="connsiteY3128" fmla="*/ 1314503 h 4825050"/>
              <a:gd name="connsiteX3129" fmla="*/ 3094583 w 4442718"/>
              <a:gd name="connsiteY3129" fmla="*/ 1335920 h 4825050"/>
              <a:gd name="connsiteX3130" fmla="*/ 3082327 w 4442718"/>
              <a:gd name="connsiteY3130" fmla="*/ 1323681 h 4825050"/>
              <a:gd name="connsiteX3131" fmla="*/ 3088456 w 4442718"/>
              <a:gd name="connsiteY3131" fmla="*/ 1299205 h 4825050"/>
              <a:gd name="connsiteX3132" fmla="*/ 3033304 w 4442718"/>
              <a:gd name="connsiteY3132" fmla="*/ 1302264 h 4825050"/>
              <a:gd name="connsiteX3133" fmla="*/ 2990409 w 4442718"/>
              <a:gd name="connsiteY3133" fmla="*/ 1311443 h 4825050"/>
              <a:gd name="connsiteX3134" fmla="*/ 2987345 w 4442718"/>
              <a:gd name="connsiteY3134" fmla="*/ 1320622 h 4825050"/>
              <a:gd name="connsiteX3135" fmla="*/ 2978153 w 4442718"/>
              <a:gd name="connsiteY3135" fmla="*/ 1320622 h 4825050"/>
              <a:gd name="connsiteX3136" fmla="*/ 2965897 w 4442718"/>
              <a:gd name="connsiteY3136" fmla="*/ 1305324 h 4825050"/>
              <a:gd name="connsiteX3137" fmla="*/ 2923002 w 4442718"/>
              <a:gd name="connsiteY3137" fmla="*/ 1299205 h 4825050"/>
              <a:gd name="connsiteX3138" fmla="*/ 2892363 w 4442718"/>
              <a:gd name="connsiteY3138" fmla="*/ 1308383 h 4825050"/>
              <a:gd name="connsiteX3139" fmla="*/ 2886235 w 4442718"/>
              <a:gd name="connsiteY3139" fmla="*/ 1311443 h 4825050"/>
              <a:gd name="connsiteX3140" fmla="*/ 2828020 w 4442718"/>
              <a:gd name="connsiteY3140" fmla="*/ 1332861 h 4825050"/>
              <a:gd name="connsiteX3141" fmla="*/ 2818828 w 4442718"/>
              <a:gd name="connsiteY3141" fmla="*/ 1332861 h 4825050"/>
              <a:gd name="connsiteX3142" fmla="*/ 2895427 w 4442718"/>
              <a:gd name="connsiteY3142" fmla="*/ 1234953 h 4825050"/>
              <a:gd name="connsiteX3143" fmla="*/ 2938322 w 4442718"/>
              <a:gd name="connsiteY3143" fmla="*/ 1173881 h 4825050"/>
              <a:gd name="connsiteX3144" fmla="*/ 2963217 w 4442718"/>
              <a:gd name="connsiteY3144" fmla="*/ 1181027 h 4825050"/>
              <a:gd name="connsiteX3145" fmla="*/ 2962833 w 4442718"/>
              <a:gd name="connsiteY3145" fmla="*/ 1195178 h 4825050"/>
              <a:gd name="connsiteX3146" fmla="*/ 2972025 w 4442718"/>
              <a:gd name="connsiteY3146" fmla="*/ 1182939 h 4825050"/>
              <a:gd name="connsiteX3147" fmla="*/ 2990409 w 4442718"/>
              <a:gd name="connsiteY3147" fmla="*/ 1161646 h 4825050"/>
              <a:gd name="connsiteX3148" fmla="*/ 3027176 w 4442718"/>
              <a:gd name="connsiteY3148" fmla="*/ 1121873 h 4825050"/>
              <a:gd name="connsiteX3149" fmla="*/ 3048624 w 4442718"/>
              <a:gd name="connsiteY3149" fmla="*/ 1109631 h 4825050"/>
              <a:gd name="connsiteX3150" fmla="*/ 3051304 w 4442718"/>
              <a:gd name="connsiteY3150" fmla="*/ 1096243 h 4825050"/>
              <a:gd name="connsiteX3151" fmla="*/ 3051688 w 4442718"/>
              <a:gd name="connsiteY3151" fmla="*/ 1085147 h 4825050"/>
              <a:gd name="connsiteX3152" fmla="*/ 3063943 w 4442718"/>
              <a:gd name="connsiteY3152" fmla="*/ 1069854 h 4825050"/>
              <a:gd name="connsiteX3153" fmla="*/ 3097647 w 4442718"/>
              <a:gd name="connsiteY3153" fmla="*/ 1045372 h 4825050"/>
              <a:gd name="connsiteX3154" fmla="*/ 3100711 w 4442718"/>
              <a:gd name="connsiteY3154" fmla="*/ 1039258 h 4825050"/>
              <a:gd name="connsiteX3155" fmla="*/ 3088982 w 4442718"/>
              <a:gd name="connsiteY3155" fmla="*/ 1025491 h 4825050"/>
              <a:gd name="connsiteX3156" fmla="*/ 3094200 w 4442718"/>
              <a:gd name="connsiteY3156" fmla="*/ 1018606 h 4825050"/>
              <a:gd name="connsiteX3157" fmla="*/ 3122159 w 4442718"/>
              <a:gd name="connsiteY3157" fmla="*/ 1011721 h 4825050"/>
              <a:gd name="connsiteX3158" fmla="*/ 3128286 w 4442718"/>
              <a:gd name="connsiteY3158" fmla="*/ 1005598 h 4825050"/>
              <a:gd name="connsiteX3159" fmla="*/ 3140542 w 4442718"/>
              <a:gd name="connsiteY3159" fmla="*/ 987244 h 4825050"/>
              <a:gd name="connsiteX3160" fmla="*/ 3149734 w 4442718"/>
              <a:gd name="connsiteY3160" fmla="*/ 971944 h 4825050"/>
              <a:gd name="connsiteX3161" fmla="*/ 3161990 w 4442718"/>
              <a:gd name="connsiteY3161" fmla="*/ 959705 h 4825050"/>
              <a:gd name="connsiteX3162" fmla="*/ 3186502 w 4442718"/>
              <a:gd name="connsiteY3162" fmla="*/ 919930 h 4825050"/>
              <a:gd name="connsiteX3163" fmla="*/ 3192629 w 4442718"/>
              <a:gd name="connsiteY3163" fmla="*/ 910748 h 4825050"/>
              <a:gd name="connsiteX3164" fmla="*/ 3195693 w 4442718"/>
              <a:gd name="connsiteY3164" fmla="*/ 904628 h 4825050"/>
              <a:gd name="connsiteX3165" fmla="*/ 3189565 w 4442718"/>
              <a:gd name="connsiteY3165" fmla="*/ 907686 h 4825050"/>
              <a:gd name="connsiteX3166" fmla="*/ 3192629 w 4442718"/>
              <a:gd name="connsiteY3166" fmla="*/ 901569 h 4825050"/>
              <a:gd name="connsiteX3167" fmla="*/ 3188543 w 4442718"/>
              <a:gd name="connsiteY3167" fmla="*/ 903608 h 4825050"/>
              <a:gd name="connsiteX3168" fmla="*/ 3189565 w 4442718"/>
              <a:gd name="connsiteY3168" fmla="*/ 901569 h 4825050"/>
              <a:gd name="connsiteX3169" fmla="*/ 3194927 w 4442718"/>
              <a:gd name="connsiteY3169" fmla="*/ 897365 h 4825050"/>
              <a:gd name="connsiteX3170" fmla="*/ 3195693 w 4442718"/>
              <a:gd name="connsiteY3170" fmla="*/ 895451 h 4825050"/>
              <a:gd name="connsiteX3171" fmla="*/ 3192630 w 4442718"/>
              <a:gd name="connsiteY3171" fmla="*/ 895451 h 4825050"/>
              <a:gd name="connsiteX3172" fmla="*/ 3192629 w 4442718"/>
              <a:gd name="connsiteY3172" fmla="*/ 895451 h 4825050"/>
              <a:gd name="connsiteX3173" fmla="*/ 3198757 w 4442718"/>
              <a:gd name="connsiteY3173" fmla="*/ 892392 h 4825050"/>
              <a:gd name="connsiteX3174" fmla="*/ 3196076 w 4442718"/>
              <a:gd name="connsiteY3174" fmla="*/ 891245 h 4825050"/>
              <a:gd name="connsiteX3175" fmla="*/ 3195693 w 4442718"/>
              <a:gd name="connsiteY3175" fmla="*/ 892392 h 4825050"/>
              <a:gd name="connsiteX3176" fmla="*/ 3195693 w 4442718"/>
              <a:gd name="connsiteY3176" fmla="*/ 889332 h 4825050"/>
              <a:gd name="connsiteX3177" fmla="*/ 3189565 w 4442718"/>
              <a:gd name="connsiteY3177" fmla="*/ 892392 h 4825050"/>
              <a:gd name="connsiteX3178" fmla="*/ 3192629 w 4442718"/>
              <a:gd name="connsiteY3178" fmla="*/ 889332 h 4825050"/>
              <a:gd name="connsiteX3179" fmla="*/ 3186502 w 4442718"/>
              <a:gd name="connsiteY3179" fmla="*/ 892392 h 4825050"/>
              <a:gd name="connsiteX3180" fmla="*/ 3183438 w 4442718"/>
              <a:gd name="connsiteY3180" fmla="*/ 892392 h 4825050"/>
              <a:gd name="connsiteX3181" fmla="*/ 3189565 w 4442718"/>
              <a:gd name="connsiteY3181" fmla="*/ 889332 h 4825050"/>
              <a:gd name="connsiteX3182" fmla="*/ 3192629 w 4442718"/>
              <a:gd name="connsiteY3182" fmla="*/ 883212 h 4825050"/>
              <a:gd name="connsiteX3183" fmla="*/ 3195693 w 4442718"/>
              <a:gd name="connsiteY3183" fmla="*/ 886271 h 4825050"/>
              <a:gd name="connsiteX3184" fmla="*/ 3204885 w 4442718"/>
              <a:gd name="connsiteY3184" fmla="*/ 880153 h 4825050"/>
              <a:gd name="connsiteX3185" fmla="*/ 3201821 w 4442718"/>
              <a:gd name="connsiteY3185" fmla="*/ 883212 h 4825050"/>
              <a:gd name="connsiteX3186" fmla="*/ 3201821 w 4442718"/>
              <a:gd name="connsiteY3186" fmla="*/ 885457 h 4825050"/>
              <a:gd name="connsiteX3187" fmla="*/ 3198757 w 4442718"/>
              <a:gd name="connsiteY3187" fmla="*/ 886271 h 4825050"/>
              <a:gd name="connsiteX3188" fmla="*/ 3201821 w 4442718"/>
              <a:gd name="connsiteY3188" fmla="*/ 886271 h 4825050"/>
              <a:gd name="connsiteX3189" fmla="*/ 3201821 w 4442718"/>
              <a:gd name="connsiteY3189" fmla="*/ 885457 h 4825050"/>
              <a:gd name="connsiteX3190" fmla="*/ 3204502 w 4442718"/>
              <a:gd name="connsiteY3190" fmla="*/ 884742 h 4825050"/>
              <a:gd name="connsiteX3191" fmla="*/ 3207949 w 4442718"/>
              <a:gd name="connsiteY3191" fmla="*/ 883212 h 4825050"/>
              <a:gd name="connsiteX3192" fmla="*/ 3209568 w 4442718"/>
              <a:gd name="connsiteY3192" fmla="*/ 883212 h 4825050"/>
              <a:gd name="connsiteX3193" fmla="*/ 3210433 w 4442718"/>
              <a:gd name="connsiteY3193" fmla="*/ 882780 h 4825050"/>
              <a:gd name="connsiteX3194" fmla="*/ 3210433 w 4442718"/>
              <a:gd name="connsiteY3194" fmla="*/ 883212 h 4825050"/>
              <a:gd name="connsiteX3195" fmla="*/ 3211013 w 4442718"/>
              <a:gd name="connsiteY3195" fmla="*/ 883212 h 4825050"/>
              <a:gd name="connsiteX3196" fmla="*/ 3207949 w 4442718"/>
              <a:gd name="connsiteY3196" fmla="*/ 877093 h 4825050"/>
              <a:gd name="connsiteX3197" fmla="*/ 3211013 w 4442718"/>
              <a:gd name="connsiteY3197" fmla="*/ 874036 h 4825050"/>
              <a:gd name="connsiteX3198" fmla="*/ 3220205 w 4442718"/>
              <a:gd name="connsiteY3198" fmla="*/ 874036 h 4825050"/>
              <a:gd name="connsiteX3199" fmla="*/ 3223268 w 4442718"/>
              <a:gd name="connsiteY3199" fmla="*/ 870975 h 4825050"/>
              <a:gd name="connsiteX3200" fmla="*/ 3226333 w 4442718"/>
              <a:gd name="connsiteY3200" fmla="*/ 867916 h 4825050"/>
              <a:gd name="connsiteX3201" fmla="*/ 3229397 w 4442718"/>
              <a:gd name="connsiteY3201" fmla="*/ 867916 h 4825050"/>
              <a:gd name="connsiteX3202" fmla="*/ 3232461 w 4442718"/>
              <a:gd name="connsiteY3202" fmla="*/ 864857 h 4825050"/>
              <a:gd name="connsiteX3203" fmla="*/ 3244716 w 4442718"/>
              <a:gd name="connsiteY3203" fmla="*/ 855675 h 4825050"/>
              <a:gd name="connsiteX3204" fmla="*/ 3247780 w 4442718"/>
              <a:gd name="connsiteY3204" fmla="*/ 855675 h 4825050"/>
              <a:gd name="connsiteX3205" fmla="*/ 3247780 w 4442718"/>
              <a:gd name="connsiteY3205" fmla="*/ 852617 h 4825050"/>
              <a:gd name="connsiteX3206" fmla="*/ 3256972 w 4442718"/>
              <a:gd name="connsiteY3206" fmla="*/ 846501 h 4825050"/>
              <a:gd name="connsiteX3207" fmla="*/ 3255823 w 4442718"/>
              <a:gd name="connsiteY3207" fmla="*/ 837319 h 4825050"/>
              <a:gd name="connsiteX3208" fmla="*/ 3256972 w 4442718"/>
              <a:gd name="connsiteY3208" fmla="*/ 828135 h 4825050"/>
              <a:gd name="connsiteX3209" fmla="*/ 3250845 w 4442718"/>
              <a:gd name="connsiteY3209" fmla="*/ 822021 h 4825050"/>
              <a:gd name="connsiteX3210" fmla="*/ 3249248 w 4442718"/>
              <a:gd name="connsiteY3210" fmla="*/ 825211 h 4825050"/>
              <a:gd name="connsiteX3211" fmla="*/ 3248802 w 4442718"/>
              <a:gd name="connsiteY3211" fmla="*/ 826101 h 4825050"/>
              <a:gd name="connsiteX3212" fmla="*/ 3244716 w 4442718"/>
              <a:gd name="connsiteY3212" fmla="*/ 828135 h 4825050"/>
              <a:gd name="connsiteX3213" fmla="*/ 3175000 w 4442718"/>
              <a:gd name="connsiteY3213" fmla="*/ 888677 h 4825050"/>
              <a:gd name="connsiteX3214" fmla="*/ 3175557 w 4442718"/>
              <a:gd name="connsiteY3214" fmla="*/ 888677 h 4825050"/>
              <a:gd name="connsiteX3215" fmla="*/ 3180374 w 4442718"/>
              <a:gd name="connsiteY3215" fmla="*/ 886271 h 4825050"/>
              <a:gd name="connsiteX3216" fmla="*/ 3183438 w 4442718"/>
              <a:gd name="connsiteY3216" fmla="*/ 886271 h 4825050"/>
              <a:gd name="connsiteX3217" fmla="*/ 3180374 w 4442718"/>
              <a:gd name="connsiteY3217" fmla="*/ 887803 h 4825050"/>
              <a:gd name="connsiteX3218" fmla="*/ 3177309 w 4442718"/>
              <a:gd name="connsiteY3218" fmla="*/ 889332 h 4825050"/>
              <a:gd name="connsiteX3219" fmla="*/ 3178841 w 4442718"/>
              <a:gd name="connsiteY3219" fmla="*/ 890862 h 4825050"/>
              <a:gd name="connsiteX3220" fmla="*/ 3180374 w 4442718"/>
              <a:gd name="connsiteY3220" fmla="*/ 892392 h 4825050"/>
              <a:gd name="connsiteX3221" fmla="*/ 3173624 w 4442718"/>
              <a:gd name="connsiteY3221" fmla="*/ 896605 h 4825050"/>
              <a:gd name="connsiteX3222" fmla="*/ 3171181 w 4442718"/>
              <a:gd name="connsiteY3222" fmla="*/ 898128 h 4825050"/>
              <a:gd name="connsiteX3223" fmla="*/ 3171020 w 4442718"/>
              <a:gd name="connsiteY3223" fmla="*/ 898190 h 4825050"/>
              <a:gd name="connsiteX3224" fmla="*/ 3164713 w 4442718"/>
              <a:gd name="connsiteY3224" fmla="*/ 900550 h 4825050"/>
              <a:gd name="connsiteX3225" fmla="*/ 3168118 w 4442718"/>
              <a:gd name="connsiteY3225" fmla="*/ 895451 h 4825050"/>
              <a:gd name="connsiteX3226" fmla="*/ 3079263 w 4442718"/>
              <a:gd name="connsiteY3226" fmla="*/ 962762 h 4825050"/>
              <a:gd name="connsiteX3227" fmla="*/ 3106839 w 4442718"/>
              <a:gd name="connsiteY3227" fmla="*/ 938285 h 4825050"/>
              <a:gd name="connsiteX3228" fmla="*/ 3109902 w 4442718"/>
              <a:gd name="connsiteY3228" fmla="*/ 932164 h 4825050"/>
              <a:gd name="connsiteX3229" fmla="*/ 3108754 w 4442718"/>
              <a:gd name="connsiteY3229" fmla="*/ 934840 h 4825050"/>
              <a:gd name="connsiteX3230" fmla="*/ 3109902 w 4442718"/>
              <a:gd name="connsiteY3230" fmla="*/ 935222 h 4825050"/>
              <a:gd name="connsiteX3231" fmla="*/ 3112967 w 4442718"/>
              <a:gd name="connsiteY3231" fmla="*/ 932164 h 4825050"/>
              <a:gd name="connsiteX3232" fmla="*/ 3116031 w 4442718"/>
              <a:gd name="connsiteY3232" fmla="*/ 926051 h 4825050"/>
              <a:gd name="connsiteX3233" fmla="*/ 3119095 w 4442718"/>
              <a:gd name="connsiteY3233" fmla="*/ 922989 h 4825050"/>
              <a:gd name="connsiteX3234" fmla="*/ 3116031 w 4442718"/>
              <a:gd name="connsiteY3234" fmla="*/ 922989 h 4825050"/>
              <a:gd name="connsiteX3235" fmla="*/ 3100711 w 4442718"/>
              <a:gd name="connsiteY3235" fmla="*/ 941348 h 4825050"/>
              <a:gd name="connsiteX3236" fmla="*/ 3103392 w 4442718"/>
              <a:gd name="connsiteY3236" fmla="*/ 935986 h 4825050"/>
              <a:gd name="connsiteX3237" fmla="*/ 3103775 w 4442718"/>
              <a:gd name="connsiteY3237" fmla="*/ 935222 h 4825050"/>
              <a:gd name="connsiteX3238" fmla="*/ 3091519 w 4442718"/>
              <a:gd name="connsiteY3238" fmla="*/ 947472 h 4825050"/>
              <a:gd name="connsiteX3239" fmla="*/ 3082327 w 4442718"/>
              <a:gd name="connsiteY3239" fmla="*/ 956643 h 4825050"/>
              <a:gd name="connsiteX3240" fmla="*/ 3082327 w 4442718"/>
              <a:gd name="connsiteY3240" fmla="*/ 953583 h 4825050"/>
              <a:gd name="connsiteX3241" fmla="*/ 3079263 w 4442718"/>
              <a:gd name="connsiteY3241" fmla="*/ 962762 h 4825050"/>
              <a:gd name="connsiteX3242" fmla="*/ 3076199 w 4442718"/>
              <a:gd name="connsiteY3242" fmla="*/ 962762 h 4825050"/>
              <a:gd name="connsiteX3243" fmla="*/ 3067008 w 4442718"/>
              <a:gd name="connsiteY3243" fmla="*/ 971944 h 4825050"/>
              <a:gd name="connsiteX3244" fmla="*/ 3060879 w 4442718"/>
              <a:gd name="connsiteY3244" fmla="*/ 978063 h 4825050"/>
              <a:gd name="connsiteX3245" fmla="*/ 3057816 w 4442718"/>
              <a:gd name="connsiteY3245" fmla="*/ 975006 h 4825050"/>
              <a:gd name="connsiteX3246" fmla="*/ 3067008 w 4442718"/>
              <a:gd name="connsiteY3246" fmla="*/ 965824 h 4825050"/>
              <a:gd name="connsiteX3247" fmla="*/ 3063943 w 4442718"/>
              <a:gd name="connsiteY3247" fmla="*/ 965824 h 4825050"/>
              <a:gd name="connsiteX3248" fmla="*/ 3057816 w 4442718"/>
              <a:gd name="connsiteY3248" fmla="*/ 975006 h 4825050"/>
              <a:gd name="connsiteX3249" fmla="*/ 3057816 w 4442718"/>
              <a:gd name="connsiteY3249" fmla="*/ 981123 h 4825050"/>
              <a:gd name="connsiteX3250" fmla="*/ 3005729 w 4442718"/>
              <a:gd name="connsiteY3250" fmla="*/ 1017840 h 4825050"/>
              <a:gd name="connsiteX3251" fmla="*/ 3008793 w 4442718"/>
              <a:gd name="connsiteY3251" fmla="*/ 1011721 h 4825050"/>
              <a:gd name="connsiteX3252" fmla="*/ 2996538 w 4442718"/>
              <a:gd name="connsiteY3252" fmla="*/ 1020903 h 4825050"/>
              <a:gd name="connsiteX3253" fmla="*/ 3005729 w 4442718"/>
              <a:gd name="connsiteY3253" fmla="*/ 1017840 h 4825050"/>
              <a:gd name="connsiteX3254" fmla="*/ 2990409 w 4442718"/>
              <a:gd name="connsiteY3254" fmla="*/ 1030073 h 4825050"/>
              <a:gd name="connsiteX3255" fmla="*/ 2975090 w 4442718"/>
              <a:gd name="connsiteY3255" fmla="*/ 1042313 h 4825050"/>
              <a:gd name="connsiteX3256" fmla="*/ 2972025 w 4442718"/>
              <a:gd name="connsiteY3256" fmla="*/ 1042313 h 4825050"/>
              <a:gd name="connsiteX3257" fmla="*/ 2972025 w 4442718"/>
              <a:gd name="connsiteY3257" fmla="*/ 1045372 h 4825050"/>
              <a:gd name="connsiteX3258" fmla="*/ 2962833 w 4442718"/>
              <a:gd name="connsiteY3258" fmla="*/ 1051494 h 4825050"/>
              <a:gd name="connsiteX3259" fmla="*/ 2968961 w 4442718"/>
              <a:gd name="connsiteY3259" fmla="*/ 1042313 h 4825050"/>
              <a:gd name="connsiteX3260" fmla="*/ 2984281 w 4442718"/>
              <a:gd name="connsiteY3260" fmla="*/ 1030073 h 4825050"/>
              <a:gd name="connsiteX3261" fmla="*/ 2996536 w 4442718"/>
              <a:gd name="connsiteY3261" fmla="*/ 1014781 h 4825050"/>
              <a:gd name="connsiteX3262" fmla="*/ 3011856 w 4442718"/>
              <a:gd name="connsiteY3262" fmla="*/ 1002538 h 4825050"/>
              <a:gd name="connsiteX3263" fmla="*/ 3011856 w 4442718"/>
              <a:gd name="connsiteY3263" fmla="*/ 999482 h 4825050"/>
              <a:gd name="connsiteX3264" fmla="*/ 3014920 w 4442718"/>
              <a:gd name="connsiteY3264" fmla="*/ 993363 h 4825050"/>
              <a:gd name="connsiteX3265" fmla="*/ 3014920 w 4442718"/>
              <a:gd name="connsiteY3265" fmla="*/ 990305 h 4825050"/>
              <a:gd name="connsiteX3266" fmla="*/ 3033304 w 4442718"/>
              <a:gd name="connsiteY3266" fmla="*/ 968885 h 4825050"/>
              <a:gd name="connsiteX3267" fmla="*/ 3045560 w 4442718"/>
              <a:gd name="connsiteY3267" fmla="*/ 959705 h 4825050"/>
              <a:gd name="connsiteX3268" fmla="*/ 3051688 w 4442718"/>
              <a:gd name="connsiteY3268" fmla="*/ 950528 h 4825050"/>
              <a:gd name="connsiteX3269" fmla="*/ 3054369 w 4442718"/>
              <a:gd name="connsiteY3269" fmla="*/ 952056 h 4825050"/>
              <a:gd name="connsiteX3270" fmla="*/ 3063943 w 4442718"/>
              <a:gd name="connsiteY3270" fmla="*/ 944413 h 4825050"/>
              <a:gd name="connsiteX3271" fmla="*/ 3062029 w 4442718"/>
              <a:gd name="connsiteY3271" fmla="*/ 943263 h 4825050"/>
              <a:gd name="connsiteX3272" fmla="*/ 3057816 w 4442718"/>
              <a:gd name="connsiteY3272" fmla="*/ 944413 h 4825050"/>
              <a:gd name="connsiteX3273" fmla="*/ 3070072 w 4442718"/>
              <a:gd name="connsiteY3273" fmla="*/ 935222 h 4825050"/>
              <a:gd name="connsiteX3274" fmla="*/ 3079263 w 4442718"/>
              <a:gd name="connsiteY3274" fmla="*/ 922989 h 4825050"/>
              <a:gd name="connsiteX3275" fmla="*/ 3088456 w 4442718"/>
              <a:gd name="connsiteY3275" fmla="*/ 913808 h 4825050"/>
              <a:gd name="connsiteX3276" fmla="*/ 3091519 w 4442718"/>
              <a:gd name="connsiteY3276" fmla="*/ 904628 h 4825050"/>
              <a:gd name="connsiteX3277" fmla="*/ 3091519 w 4442718"/>
              <a:gd name="connsiteY3277" fmla="*/ 907686 h 4825050"/>
              <a:gd name="connsiteX3278" fmla="*/ 3091519 w 4442718"/>
              <a:gd name="connsiteY3278" fmla="*/ 910748 h 4825050"/>
              <a:gd name="connsiteX3279" fmla="*/ 3100711 w 4442718"/>
              <a:gd name="connsiteY3279" fmla="*/ 895451 h 4825050"/>
              <a:gd name="connsiteX3280" fmla="*/ 3109902 w 4442718"/>
              <a:gd name="connsiteY3280" fmla="*/ 883212 h 4825050"/>
              <a:gd name="connsiteX3281" fmla="*/ 3109902 w 4442718"/>
              <a:gd name="connsiteY3281" fmla="*/ 886271 h 4825050"/>
              <a:gd name="connsiteX3282" fmla="*/ 3122159 w 4442718"/>
              <a:gd name="connsiteY3282" fmla="*/ 874036 h 4825050"/>
              <a:gd name="connsiteX3283" fmla="*/ 3131350 w 4442718"/>
              <a:gd name="connsiteY3283" fmla="*/ 864857 h 4825050"/>
              <a:gd name="connsiteX3284" fmla="*/ 3128669 w 4442718"/>
              <a:gd name="connsiteY3284" fmla="*/ 870211 h 4825050"/>
              <a:gd name="connsiteX3285" fmla="*/ 3128286 w 4442718"/>
              <a:gd name="connsiteY3285" fmla="*/ 870975 h 4825050"/>
              <a:gd name="connsiteX3286" fmla="*/ 3131350 w 4442718"/>
              <a:gd name="connsiteY3286" fmla="*/ 866769 h 4825050"/>
              <a:gd name="connsiteX3287" fmla="*/ 3134414 w 4442718"/>
              <a:gd name="connsiteY3287" fmla="*/ 864857 h 4825050"/>
              <a:gd name="connsiteX3288" fmla="*/ 3137479 w 4442718"/>
              <a:gd name="connsiteY3288" fmla="*/ 858736 h 4825050"/>
              <a:gd name="connsiteX3289" fmla="*/ 3136712 w 4442718"/>
              <a:gd name="connsiteY3289" fmla="*/ 856821 h 4825050"/>
              <a:gd name="connsiteX3290" fmla="*/ 3131350 w 4442718"/>
              <a:gd name="connsiteY3290" fmla="*/ 861798 h 4825050"/>
              <a:gd name="connsiteX3291" fmla="*/ 3137479 w 4442718"/>
              <a:gd name="connsiteY3291" fmla="*/ 855675 h 4825050"/>
              <a:gd name="connsiteX3292" fmla="*/ 3140542 w 4442718"/>
              <a:gd name="connsiteY3292" fmla="*/ 852617 h 4825050"/>
              <a:gd name="connsiteX3293" fmla="*/ 3149734 w 4442718"/>
              <a:gd name="connsiteY3293" fmla="*/ 843439 h 4825050"/>
              <a:gd name="connsiteX3294" fmla="*/ 3155862 w 4442718"/>
              <a:gd name="connsiteY3294" fmla="*/ 837319 h 4825050"/>
              <a:gd name="connsiteX3295" fmla="*/ 3158926 w 4442718"/>
              <a:gd name="connsiteY3295" fmla="*/ 837319 h 4825050"/>
              <a:gd name="connsiteX3296" fmla="*/ 3152798 w 4442718"/>
              <a:gd name="connsiteY3296" fmla="*/ 852617 h 4825050"/>
              <a:gd name="connsiteX3297" fmla="*/ 3143606 w 4442718"/>
              <a:gd name="connsiteY3297" fmla="*/ 858736 h 4825050"/>
              <a:gd name="connsiteX3298" fmla="*/ 3137479 w 4442718"/>
              <a:gd name="connsiteY3298" fmla="*/ 864857 h 4825050"/>
              <a:gd name="connsiteX3299" fmla="*/ 3137479 w 4442718"/>
              <a:gd name="connsiteY3299" fmla="*/ 867916 h 4825050"/>
              <a:gd name="connsiteX3300" fmla="*/ 3131350 w 4442718"/>
              <a:gd name="connsiteY3300" fmla="*/ 874036 h 4825050"/>
              <a:gd name="connsiteX3301" fmla="*/ 3119095 w 4442718"/>
              <a:gd name="connsiteY3301" fmla="*/ 883212 h 4825050"/>
              <a:gd name="connsiteX3302" fmla="*/ 3119095 w 4442718"/>
              <a:gd name="connsiteY3302" fmla="*/ 884360 h 4825050"/>
              <a:gd name="connsiteX3303" fmla="*/ 3112967 w 4442718"/>
              <a:gd name="connsiteY3303" fmla="*/ 886271 h 4825050"/>
              <a:gd name="connsiteX3304" fmla="*/ 3106839 w 4442718"/>
              <a:gd name="connsiteY3304" fmla="*/ 892392 h 4825050"/>
              <a:gd name="connsiteX3305" fmla="*/ 3100711 w 4442718"/>
              <a:gd name="connsiteY3305" fmla="*/ 898511 h 4825050"/>
              <a:gd name="connsiteX3306" fmla="*/ 3095349 w 4442718"/>
              <a:gd name="connsiteY3306" fmla="*/ 905775 h 4825050"/>
              <a:gd name="connsiteX3307" fmla="*/ 3094583 w 4442718"/>
              <a:gd name="connsiteY3307" fmla="*/ 910748 h 4825050"/>
              <a:gd name="connsiteX3308" fmla="*/ 3104158 w 4442718"/>
              <a:gd name="connsiteY3308" fmla="*/ 901569 h 4825050"/>
              <a:gd name="connsiteX3309" fmla="*/ 3106359 w 4442718"/>
              <a:gd name="connsiteY3309" fmla="*/ 901569 h 4825050"/>
              <a:gd name="connsiteX3310" fmla="*/ 3106527 w 4442718"/>
              <a:gd name="connsiteY3310" fmla="*/ 901339 h 4825050"/>
              <a:gd name="connsiteX3311" fmla="*/ 3106673 w 4442718"/>
              <a:gd name="connsiteY3311" fmla="*/ 901140 h 4825050"/>
              <a:gd name="connsiteX3312" fmla="*/ 3107059 w 4442718"/>
              <a:gd name="connsiteY3312" fmla="*/ 901667 h 4825050"/>
              <a:gd name="connsiteX3313" fmla="*/ 3110286 w 4442718"/>
              <a:gd name="connsiteY3313" fmla="*/ 903100 h 4825050"/>
              <a:gd name="connsiteX3314" fmla="*/ 3116031 w 4442718"/>
              <a:gd name="connsiteY3314" fmla="*/ 895451 h 4825050"/>
              <a:gd name="connsiteX3315" fmla="*/ 3118723 w 4442718"/>
              <a:gd name="connsiteY3315" fmla="*/ 892763 h 4825050"/>
              <a:gd name="connsiteX3316" fmla="*/ 3118723 w 4442718"/>
              <a:gd name="connsiteY3316" fmla="*/ 891894 h 4825050"/>
              <a:gd name="connsiteX3317" fmla="*/ 3119593 w 4442718"/>
              <a:gd name="connsiteY3317" fmla="*/ 891894 h 4825050"/>
              <a:gd name="connsiteX3318" fmla="*/ 3122159 w 4442718"/>
              <a:gd name="connsiteY3318" fmla="*/ 889332 h 4825050"/>
              <a:gd name="connsiteX3319" fmla="*/ 3131350 w 4442718"/>
              <a:gd name="connsiteY3319" fmla="*/ 883212 h 4825050"/>
              <a:gd name="connsiteX3320" fmla="*/ 3131485 w 4442718"/>
              <a:gd name="connsiteY3320" fmla="*/ 883078 h 4825050"/>
              <a:gd name="connsiteX3321" fmla="*/ 3130835 w 4442718"/>
              <a:gd name="connsiteY3321" fmla="*/ 882782 h 4825050"/>
              <a:gd name="connsiteX3322" fmla="*/ 3130835 w 4442718"/>
              <a:gd name="connsiteY3322" fmla="*/ 882781 h 4825050"/>
              <a:gd name="connsiteX3323" fmla="*/ 3133014 w 4442718"/>
              <a:gd name="connsiteY3323" fmla="*/ 881411 h 4825050"/>
              <a:gd name="connsiteX3324" fmla="*/ 3133393 w 4442718"/>
              <a:gd name="connsiteY3324" fmla="*/ 881172 h 4825050"/>
              <a:gd name="connsiteX3325" fmla="*/ 3140542 w 4442718"/>
              <a:gd name="connsiteY3325" fmla="*/ 874036 h 4825050"/>
              <a:gd name="connsiteX3326" fmla="*/ 3146670 w 4442718"/>
              <a:gd name="connsiteY3326" fmla="*/ 867916 h 4825050"/>
              <a:gd name="connsiteX3327" fmla="*/ 3149734 w 4442718"/>
              <a:gd name="connsiteY3327" fmla="*/ 864857 h 4825050"/>
              <a:gd name="connsiteX3328" fmla="*/ 3149734 w 4442718"/>
              <a:gd name="connsiteY3328" fmla="*/ 867916 h 4825050"/>
              <a:gd name="connsiteX3329" fmla="*/ 3158926 w 4442718"/>
              <a:gd name="connsiteY3329" fmla="*/ 855675 h 4825050"/>
              <a:gd name="connsiteX3330" fmla="*/ 3161990 w 4442718"/>
              <a:gd name="connsiteY3330" fmla="*/ 855675 h 4825050"/>
              <a:gd name="connsiteX3331" fmla="*/ 3168118 w 4442718"/>
              <a:gd name="connsiteY3331" fmla="*/ 840380 h 4825050"/>
              <a:gd name="connsiteX3332" fmla="*/ 3168118 w 4442718"/>
              <a:gd name="connsiteY3332" fmla="*/ 834258 h 4825050"/>
              <a:gd name="connsiteX3333" fmla="*/ 3171182 w 4442718"/>
              <a:gd name="connsiteY3333" fmla="*/ 837319 h 4825050"/>
              <a:gd name="connsiteX3334" fmla="*/ 3177309 w 4442718"/>
              <a:gd name="connsiteY3334" fmla="*/ 825081 h 4825050"/>
              <a:gd name="connsiteX3335" fmla="*/ 3168118 w 4442718"/>
              <a:gd name="connsiteY3335" fmla="*/ 828135 h 4825050"/>
              <a:gd name="connsiteX3336" fmla="*/ 3168118 w 4442718"/>
              <a:gd name="connsiteY3336" fmla="*/ 825081 h 4825050"/>
              <a:gd name="connsiteX3337" fmla="*/ 3165054 w 4442718"/>
              <a:gd name="connsiteY3337" fmla="*/ 825081 h 4825050"/>
              <a:gd name="connsiteX3338" fmla="*/ 3171182 w 4442718"/>
              <a:gd name="connsiteY3338" fmla="*/ 822021 h 4825050"/>
              <a:gd name="connsiteX3339" fmla="*/ 3174245 w 4442718"/>
              <a:gd name="connsiteY3339" fmla="*/ 815900 h 4825050"/>
              <a:gd name="connsiteX3340" fmla="*/ 3180374 w 4442718"/>
              <a:gd name="connsiteY3340" fmla="*/ 809782 h 4825050"/>
              <a:gd name="connsiteX3341" fmla="*/ 3186502 w 4442718"/>
              <a:gd name="connsiteY3341" fmla="*/ 809782 h 4825050"/>
              <a:gd name="connsiteX3342" fmla="*/ 3192246 w 4442718"/>
              <a:gd name="connsiteY3342" fmla="*/ 810547 h 4825050"/>
              <a:gd name="connsiteX3343" fmla="*/ 3195693 w 4442718"/>
              <a:gd name="connsiteY3343" fmla="*/ 815900 h 4825050"/>
              <a:gd name="connsiteX3344" fmla="*/ 3185736 w 4442718"/>
              <a:gd name="connsiteY3344" fmla="*/ 830049 h 4825050"/>
              <a:gd name="connsiteX3345" fmla="*/ 3171183 w 4442718"/>
              <a:gd name="connsiteY3345" fmla="*/ 846500 h 4825050"/>
              <a:gd name="connsiteX3346" fmla="*/ 3171182 w 4442718"/>
              <a:gd name="connsiteY3346" fmla="*/ 846501 h 4825050"/>
              <a:gd name="connsiteX3347" fmla="*/ 3165054 w 4442718"/>
              <a:gd name="connsiteY3347" fmla="*/ 852617 h 4825050"/>
              <a:gd name="connsiteX3348" fmla="*/ 3177309 w 4442718"/>
              <a:gd name="connsiteY3348" fmla="*/ 843439 h 4825050"/>
              <a:gd name="connsiteX3349" fmla="*/ 3180374 w 4442718"/>
              <a:gd name="connsiteY3349" fmla="*/ 837319 h 4825050"/>
              <a:gd name="connsiteX3350" fmla="*/ 3186502 w 4442718"/>
              <a:gd name="connsiteY3350" fmla="*/ 831196 h 4825050"/>
              <a:gd name="connsiteX3351" fmla="*/ 3192629 w 4442718"/>
              <a:gd name="connsiteY3351" fmla="*/ 828135 h 4825050"/>
              <a:gd name="connsiteX3352" fmla="*/ 3198757 w 4442718"/>
              <a:gd name="connsiteY3352" fmla="*/ 825081 h 4825050"/>
              <a:gd name="connsiteX3353" fmla="*/ 3195693 w 4442718"/>
              <a:gd name="connsiteY3353" fmla="*/ 828135 h 4825050"/>
              <a:gd name="connsiteX3354" fmla="*/ 3198757 w 4442718"/>
              <a:gd name="connsiteY3354" fmla="*/ 828135 h 4825050"/>
              <a:gd name="connsiteX3355" fmla="*/ 3195693 w 4442718"/>
              <a:gd name="connsiteY3355" fmla="*/ 831196 h 4825050"/>
              <a:gd name="connsiteX3356" fmla="*/ 3198757 w 4442718"/>
              <a:gd name="connsiteY3356" fmla="*/ 834258 h 4825050"/>
              <a:gd name="connsiteX3357" fmla="*/ 3186502 w 4442718"/>
              <a:gd name="connsiteY3357" fmla="*/ 843439 h 4825050"/>
              <a:gd name="connsiteX3358" fmla="*/ 3183438 w 4442718"/>
              <a:gd name="connsiteY3358" fmla="*/ 840380 h 4825050"/>
              <a:gd name="connsiteX3359" fmla="*/ 3180374 w 4442718"/>
              <a:gd name="connsiteY3359" fmla="*/ 846501 h 4825050"/>
              <a:gd name="connsiteX3360" fmla="*/ 3165054 w 4442718"/>
              <a:gd name="connsiteY3360" fmla="*/ 855677 h 4825050"/>
              <a:gd name="connsiteX3361" fmla="*/ 3165054 w 4442718"/>
              <a:gd name="connsiteY3361" fmla="*/ 861033 h 4825050"/>
              <a:gd name="connsiteX3362" fmla="*/ 3165054 w 4442718"/>
              <a:gd name="connsiteY3362" fmla="*/ 861798 h 4825050"/>
              <a:gd name="connsiteX3363" fmla="*/ 3155862 w 4442718"/>
              <a:gd name="connsiteY3363" fmla="*/ 867916 h 4825050"/>
              <a:gd name="connsiteX3364" fmla="*/ 3152798 w 4442718"/>
              <a:gd name="connsiteY3364" fmla="*/ 870975 h 4825050"/>
              <a:gd name="connsiteX3365" fmla="*/ 3152798 w 4442718"/>
              <a:gd name="connsiteY3365" fmla="*/ 874036 h 4825050"/>
              <a:gd name="connsiteX3366" fmla="*/ 3137479 w 4442718"/>
              <a:gd name="connsiteY3366" fmla="*/ 886271 h 4825050"/>
              <a:gd name="connsiteX3367" fmla="*/ 3116031 w 4442718"/>
              <a:gd name="connsiteY3367" fmla="*/ 913808 h 4825050"/>
              <a:gd name="connsiteX3368" fmla="*/ 3116031 w 4442718"/>
              <a:gd name="connsiteY3368" fmla="*/ 910748 h 4825050"/>
              <a:gd name="connsiteX3369" fmla="*/ 3106839 w 4442718"/>
              <a:gd name="connsiteY3369" fmla="*/ 922989 h 4825050"/>
              <a:gd name="connsiteX3370" fmla="*/ 3103775 w 4442718"/>
              <a:gd name="connsiteY3370" fmla="*/ 922989 h 4825050"/>
              <a:gd name="connsiteX3371" fmla="*/ 3103775 w 4442718"/>
              <a:gd name="connsiteY3371" fmla="*/ 929108 h 4825050"/>
              <a:gd name="connsiteX3372" fmla="*/ 3109902 w 4442718"/>
              <a:gd name="connsiteY3372" fmla="*/ 919930 h 4825050"/>
              <a:gd name="connsiteX3373" fmla="*/ 3119095 w 4442718"/>
              <a:gd name="connsiteY3373" fmla="*/ 916869 h 4825050"/>
              <a:gd name="connsiteX3374" fmla="*/ 3122159 w 4442718"/>
              <a:gd name="connsiteY3374" fmla="*/ 913808 h 4825050"/>
              <a:gd name="connsiteX3375" fmla="*/ 3125988 w 4442718"/>
              <a:gd name="connsiteY3375" fmla="*/ 911515 h 4825050"/>
              <a:gd name="connsiteX3376" fmla="*/ 3125222 w 4442718"/>
              <a:gd name="connsiteY3376" fmla="*/ 913808 h 4825050"/>
              <a:gd name="connsiteX3377" fmla="*/ 3134414 w 4442718"/>
              <a:gd name="connsiteY3377" fmla="*/ 904628 h 4825050"/>
              <a:gd name="connsiteX3378" fmla="*/ 3131350 w 4442718"/>
              <a:gd name="connsiteY3378" fmla="*/ 898511 h 4825050"/>
              <a:gd name="connsiteX3379" fmla="*/ 3171182 w 4442718"/>
              <a:gd name="connsiteY3379" fmla="*/ 864857 h 4825050"/>
              <a:gd name="connsiteX3380" fmla="*/ 3171182 w 4442718"/>
              <a:gd name="connsiteY3380" fmla="*/ 867916 h 4825050"/>
              <a:gd name="connsiteX3381" fmla="*/ 3174245 w 4442718"/>
              <a:gd name="connsiteY3381" fmla="*/ 861798 h 4825050"/>
              <a:gd name="connsiteX3382" fmla="*/ 3180374 w 4442718"/>
              <a:gd name="connsiteY3382" fmla="*/ 855675 h 4825050"/>
              <a:gd name="connsiteX3383" fmla="*/ 3180374 w 4442718"/>
              <a:gd name="connsiteY3383" fmla="*/ 855677 h 4825050"/>
              <a:gd name="connsiteX3384" fmla="*/ 3180374 w 4442718"/>
              <a:gd name="connsiteY3384" fmla="*/ 858736 h 4825050"/>
              <a:gd name="connsiteX3385" fmla="*/ 3183438 w 4442718"/>
              <a:gd name="connsiteY3385" fmla="*/ 855675 h 4825050"/>
              <a:gd name="connsiteX3386" fmla="*/ 3195693 w 4442718"/>
              <a:gd name="connsiteY3386" fmla="*/ 849564 h 4825050"/>
              <a:gd name="connsiteX3387" fmla="*/ 3198757 w 4442718"/>
              <a:gd name="connsiteY3387" fmla="*/ 846501 h 4825050"/>
              <a:gd name="connsiteX3388" fmla="*/ 3211013 w 4442718"/>
              <a:gd name="connsiteY3388" fmla="*/ 831196 h 4825050"/>
              <a:gd name="connsiteX3389" fmla="*/ 3217141 w 4442718"/>
              <a:gd name="connsiteY3389" fmla="*/ 822021 h 4825050"/>
              <a:gd name="connsiteX3390" fmla="*/ 3227481 w 4442718"/>
              <a:gd name="connsiteY3390" fmla="*/ 811312 h 4825050"/>
              <a:gd name="connsiteX3391" fmla="*/ 3235525 w 4442718"/>
              <a:gd name="connsiteY3391" fmla="*/ 800606 h 4825050"/>
              <a:gd name="connsiteX3392" fmla="*/ 3232461 w 4442718"/>
              <a:gd name="connsiteY3392" fmla="*/ 800606 h 4825050"/>
              <a:gd name="connsiteX3393" fmla="*/ 3241652 w 4442718"/>
              <a:gd name="connsiteY3393" fmla="*/ 797546 h 4825050"/>
              <a:gd name="connsiteX3394" fmla="*/ 3250845 w 4442718"/>
              <a:gd name="connsiteY3394" fmla="*/ 779180 h 4825050"/>
              <a:gd name="connsiteX3395" fmla="*/ 3232461 w 4442718"/>
              <a:gd name="connsiteY3395" fmla="*/ 791423 h 4825050"/>
              <a:gd name="connsiteX3396" fmla="*/ 3220205 w 4442718"/>
              <a:gd name="connsiteY3396" fmla="*/ 791423 h 4825050"/>
              <a:gd name="connsiteX3397" fmla="*/ 3216758 w 4442718"/>
              <a:gd name="connsiteY3397" fmla="*/ 785302 h 4825050"/>
              <a:gd name="connsiteX3398" fmla="*/ 3220205 w 4442718"/>
              <a:gd name="connsiteY3398" fmla="*/ 779180 h 4825050"/>
              <a:gd name="connsiteX3399" fmla="*/ 3247780 w 4442718"/>
              <a:gd name="connsiteY3399" fmla="*/ 763882 h 4825050"/>
              <a:gd name="connsiteX3400" fmla="*/ 3251865 w 4442718"/>
              <a:gd name="connsiteY3400" fmla="*/ 760822 h 4825050"/>
              <a:gd name="connsiteX3401" fmla="*/ 3255439 w 4442718"/>
              <a:gd name="connsiteY3401" fmla="*/ 758142 h 4825050"/>
              <a:gd name="connsiteX3402" fmla="*/ 3258504 w 4442718"/>
              <a:gd name="connsiteY3402" fmla="*/ 755851 h 4825050"/>
              <a:gd name="connsiteX3403" fmla="*/ 3258748 w 4442718"/>
              <a:gd name="connsiteY3403" fmla="*/ 755669 h 4825050"/>
              <a:gd name="connsiteX3404" fmla="*/ 3260036 w 4442718"/>
              <a:gd name="connsiteY3404" fmla="*/ 754705 h 4825050"/>
              <a:gd name="connsiteX3405" fmla="*/ 3266164 w 4442718"/>
              <a:gd name="connsiteY3405" fmla="*/ 748587 h 4825050"/>
              <a:gd name="connsiteX3406" fmla="*/ 3269228 w 4442718"/>
              <a:gd name="connsiteY3406" fmla="*/ 748587 h 4825050"/>
              <a:gd name="connsiteX3407" fmla="*/ 3260036 w 4442718"/>
              <a:gd name="connsiteY3407" fmla="*/ 757761 h 4825050"/>
              <a:gd name="connsiteX3408" fmla="*/ 3259653 w 4442718"/>
              <a:gd name="connsiteY3408" fmla="*/ 758140 h 4825050"/>
              <a:gd name="connsiteX3409" fmla="*/ 3256972 w 4442718"/>
              <a:gd name="connsiteY3409" fmla="*/ 760822 h 4825050"/>
              <a:gd name="connsiteX3410" fmla="*/ 3263100 w 4442718"/>
              <a:gd name="connsiteY3410" fmla="*/ 760822 h 4825050"/>
              <a:gd name="connsiteX3411" fmla="*/ 3266164 w 4442718"/>
              <a:gd name="connsiteY3411" fmla="*/ 757759 h 4825050"/>
              <a:gd name="connsiteX3412" fmla="*/ 3266164 w 4442718"/>
              <a:gd name="connsiteY3412" fmla="*/ 757761 h 4825050"/>
              <a:gd name="connsiteX3413" fmla="*/ 3266164 w 4442718"/>
              <a:gd name="connsiteY3413" fmla="*/ 760822 h 4825050"/>
              <a:gd name="connsiteX3414" fmla="*/ 3269228 w 4442718"/>
              <a:gd name="connsiteY3414" fmla="*/ 760822 h 4825050"/>
              <a:gd name="connsiteX3415" fmla="*/ 3275356 w 4442718"/>
              <a:gd name="connsiteY3415" fmla="*/ 748587 h 4825050"/>
              <a:gd name="connsiteX3416" fmla="*/ 3275356 w 4442718"/>
              <a:gd name="connsiteY3416" fmla="*/ 745527 h 4825050"/>
              <a:gd name="connsiteX3417" fmla="*/ 3278420 w 4442718"/>
              <a:gd name="connsiteY3417" fmla="*/ 739406 h 4825050"/>
              <a:gd name="connsiteX3418" fmla="*/ 3284548 w 4442718"/>
              <a:gd name="connsiteY3418" fmla="*/ 733288 h 4825050"/>
              <a:gd name="connsiteX3419" fmla="*/ 3287611 w 4442718"/>
              <a:gd name="connsiteY3419" fmla="*/ 730225 h 4825050"/>
              <a:gd name="connsiteX3420" fmla="*/ 3283782 w 4442718"/>
              <a:gd name="connsiteY3420" fmla="*/ 738642 h 4825050"/>
              <a:gd name="connsiteX3421" fmla="*/ 3284548 w 4442718"/>
              <a:gd name="connsiteY3421" fmla="*/ 742467 h 4825050"/>
              <a:gd name="connsiteX3422" fmla="*/ 3290675 w 4442718"/>
              <a:gd name="connsiteY3422" fmla="*/ 733288 h 4825050"/>
              <a:gd name="connsiteX3423" fmla="*/ 3293739 w 4442718"/>
              <a:gd name="connsiteY3423" fmla="*/ 730225 h 4825050"/>
              <a:gd name="connsiteX3424" fmla="*/ 3296804 w 4442718"/>
              <a:gd name="connsiteY3424" fmla="*/ 730225 h 4825050"/>
              <a:gd name="connsiteX3425" fmla="*/ 3299102 w 4442718"/>
              <a:gd name="connsiteY3425" fmla="*/ 730225 h 4825050"/>
              <a:gd name="connsiteX3426" fmla="*/ 3299868 w 4442718"/>
              <a:gd name="connsiteY3426" fmla="*/ 730225 h 4825050"/>
              <a:gd name="connsiteX3427" fmla="*/ 3293739 w 4442718"/>
              <a:gd name="connsiteY3427" fmla="*/ 733288 h 4825050"/>
              <a:gd name="connsiteX3428" fmla="*/ 3293739 w 4442718"/>
              <a:gd name="connsiteY3428" fmla="*/ 739406 h 4825050"/>
              <a:gd name="connsiteX3429" fmla="*/ 3299102 w 4442718"/>
              <a:gd name="connsiteY3429" fmla="*/ 732522 h 4825050"/>
              <a:gd name="connsiteX3430" fmla="*/ 3299868 w 4442718"/>
              <a:gd name="connsiteY3430" fmla="*/ 730225 h 4825050"/>
              <a:gd name="connsiteX3431" fmla="*/ 3299484 w 4442718"/>
              <a:gd name="connsiteY3431" fmla="*/ 729460 h 4825050"/>
              <a:gd name="connsiteX3432" fmla="*/ 3305995 w 4442718"/>
              <a:gd name="connsiteY3432" fmla="*/ 724110 h 4825050"/>
              <a:gd name="connsiteX3433" fmla="*/ 3305995 w 4442718"/>
              <a:gd name="connsiteY3433" fmla="*/ 714929 h 4825050"/>
              <a:gd name="connsiteX3434" fmla="*/ 3318251 w 4442718"/>
              <a:gd name="connsiteY3434" fmla="*/ 708811 h 4825050"/>
              <a:gd name="connsiteX3435" fmla="*/ 3322464 w 4442718"/>
              <a:gd name="connsiteY3435" fmla="*/ 700779 h 4825050"/>
              <a:gd name="connsiteX3436" fmla="*/ 3333571 w 4442718"/>
              <a:gd name="connsiteY3436" fmla="*/ 690451 h 4825050"/>
              <a:gd name="connsiteX3437" fmla="*/ 3328592 w 4442718"/>
              <a:gd name="connsiteY3437" fmla="*/ 691216 h 4825050"/>
              <a:gd name="connsiteX3438" fmla="*/ 3321314 w 4442718"/>
              <a:gd name="connsiteY3438" fmla="*/ 696571 h 4825050"/>
              <a:gd name="connsiteX3439" fmla="*/ 3333571 w 4442718"/>
              <a:gd name="connsiteY3439" fmla="*/ 684332 h 4825050"/>
              <a:gd name="connsiteX3440" fmla="*/ 3358992 w 4442718"/>
              <a:gd name="connsiteY3440" fmla="*/ 661096 h 4825050"/>
              <a:gd name="connsiteX3441" fmla="*/ 3364211 w 4442718"/>
              <a:gd name="connsiteY3441" fmla="*/ 659854 h 4825050"/>
              <a:gd name="connsiteX3442" fmla="*/ 3367274 w 4442718"/>
              <a:gd name="connsiteY3442" fmla="*/ 656793 h 4825050"/>
              <a:gd name="connsiteX3443" fmla="*/ 3367274 w 4442718"/>
              <a:gd name="connsiteY3443" fmla="*/ 647614 h 4825050"/>
              <a:gd name="connsiteX3444" fmla="*/ 3373402 w 4442718"/>
              <a:gd name="connsiteY3444" fmla="*/ 647614 h 4825050"/>
              <a:gd name="connsiteX3445" fmla="*/ 3373402 w 4442718"/>
              <a:gd name="connsiteY3445" fmla="*/ 644554 h 4825050"/>
              <a:gd name="connsiteX3446" fmla="*/ 3376466 w 4442718"/>
              <a:gd name="connsiteY3446" fmla="*/ 644554 h 4825050"/>
              <a:gd name="connsiteX3447" fmla="*/ 3373402 w 4442718"/>
              <a:gd name="connsiteY3447" fmla="*/ 641494 h 4825050"/>
              <a:gd name="connsiteX3448" fmla="*/ 3376466 w 4442718"/>
              <a:gd name="connsiteY3448" fmla="*/ 635374 h 4825050"/>
              <a:gd name="connsiteX3449" fmla="*/ 3379146 w 4442718"/>
              <a:gd name="connsiteY3449" fmla="*/ 632315 h 4825050"/>
              <a:gd name="connsiteX3450" fmla="*/ 3379530 w 4442718"/>
              <a:gd name="connsiteY3450" fmla="*/ 629255 h 4825050"/>
              <a:gd name="connsiteX3451" fmla="*/ 3376466 w 4442718"/>
              <a:gd name="connsiteY3451" fmla="*/ 623135 h 4825050"/>
              <a:gd name="connsiteX3452" fmla="*/ 3376466 w 4442718"/>
              <a:gd name="connsiteY3452" fmla="*/ 620075 h 4825050"/>
              <a:gd name="connsiteX3453" fmla="*/ 3376466 w 4442718"/>
              <a:gd name="connsiteY3453" fmla="*/ 617015 h 4825050"/>
              <a:gd name="connsiteX3454" fmla="*/ 3373402 w 4442718"/>
              <a:gd name="connsiteY3454" fmla="*/ 617015 h 4825050"/>
              <a:gd name="connsiteX3455" fmla="*/ 3376466 w 4442718"/>
              <a:gd name="connsiteY3455" fmla="*/ 620075 h 4825050"/>
              <a:gd name="connsiteX3456" fmla="*/ 3370338 w 4442718"/>
              <a:gd name="connsiteY3456" fmla="*/ 623135 h 4825050"/>
              <a:gd name="connsiteX3457" fmla="*/ 3374550 w 4442718"/>
              <a:gd name="connsiteY3457" fmla="*/ 624665 h 4825050"/>
              <a:gd name="connsiteX3458" fmla="*/ 3376466 w 4442718"/>
              <a:gd name="connsiteY3458" fmla="*/ 626195 h 4825050"/>
              <a:gd name="connsiteX3459" fmla="*/ 3370338 w 4442718"/>
              <a:gd name="connsiteY3459" fmla="*/ 629255 h 4825050"/>
              <a:gd name="connsiteX3460" fmla="*/ 3373402 w 4442718"/>
              <a:gd name="connsiteY3460" fmla="*/ 626195 h 4825050"/>
              <a:gd name="connsiteX3461" fmla="*/ 3369189 w 4442718"/>
              <a:gd name="connsiteY3461" fmla="*/ 626195 h 4825050"/>
              <a:gd name="connsiteX3462" fmla="*/ 3367274 w 4442718"/>
              <a:gd name="connsiteY3462" fmla="*/ 626195 h 4825050"/>
              <a:gd name="connsiteX3463" fmla="*/ 3364211 w 4442718"/>
              <a:gd name="connsiteY3463" fmla="*/ 635374 h 4825050"/>
              <a:gd name="connsiteX3464" fmla="*/ 3367274 w 4442718"/>
              <a:gd name="connsiteY3464" fmla="*/ 635374 h 4825050"/>
              <a:gd name="connsiteX3465" fmla="*/ 3367274 w 4442718"/>
              <a:gd name="connsiteY3465" fmla="*/ 635375 h 4825050"/>
              <a:gd name="connsiteX3466" fmla="*/ 3361146 w 4442718"/>
              <a:gd name="connsiteY3466" fmla="*/ 638435 h 4825050"/>
              <a:gd name="connsiteX3467" fmla="*/ 3364209 w 4442718"/>
              <a:gd name="connsiteY3467" fmla="*/ 635375 h 4825050"/>
              <a:gd name="connsiteX3468" fmla="*/ 3358082 w 4442718"/>
              <a:gd name="connsiteY3468" fmla="*/ 638435 h 4825050"/>
              <a:gd name="connsiteX3469" fmla="*/ 3361146 w 4442718"/>
              <a:gd name="connsiteY3469" fmla="*/ 641494 h 4825050"/>
              <a:gd name="connsiteX3470" fmla="*/ 3358082 w 4442718"/>
              <a:gd name="connsiteY3470" fmla="*/ 639965 h 4825050"/>
              <a:gd name="connsiteX3471" fmla="*/ 3355018 w 4442718"/>
              <a:gd name="connsiteY3471" fmla="*/ 638435 h 4825050"/>
              <a:gd name="connsiteX3472" fmla="*/ 3353869 w 4442718"/>
              <a:gd name="connsiteY3472" fmla="*/ 639965 h 4825050"/>
              <a:gd name="connsiteX3473" fmla="*/ 3355018 w 4442718"/>
              <a:gd name="connsiteY3473" fmla="*/ 641494 h 4825050"/>
              <a:gd name="connsiteX3474" fmla="*/ 3351954 w 4442718"/>
              <a:gd name="connsiteY3474" fmla="*/ 641494 h 4825050"/>
              <a:gd name="connsiteX3475" fmla="*/ 3350805 w 4442718"/>
              <a:gd name="connsiteY3475" fmla="*/ 636904 h 4825050"/>
              <a:gd name="connsiteX3476" fmla="*/ 3351954 w 4442718"/>
              <a:gd name="connsiteY3476" fmla="*/ 632315 h 4825050"/>
              <a:gd name="connsiteX3477" fmla="*/ 3358081 w 4442718"/>
              <a:gd name="connsiteY3477" fmla="*/ 629255 h 4825050"/>
              <a:gd name="connsiteX3478" fmla="*/ 3355018 w 4442718"/>
              <a:gd name="connsiteY3478" fmla="*/ 629255 h 4825050"/>
              <a:gd name="connsiteX3479" fmla="*/ 3348891 w 4442718"/>
              <a:gd name="connsiteY3479" fmla="*/ 629255 h 4825050"/>
              <a:gd name="connsiteX3480" fmla="*/ 3351954 w 4442718"/>
              <a:gd name="connsiteY3480" fmla="*/ 626195 h 4825050"/>
              <a:gd name="connsiteX3481" fmla="*/ 3355018 w 4442718"/>
              <a:gd name="connsiteY3481" fmla="*/ 626195 h 4825050"/>
              <a:gd name="connsiteX3482" fmla="*/ 3358082 w 4442718"/>
              <a:gd name="connsiteY3482" fmla="*/ 625812 h 4825050"/>
              <a:gd name="connsiteX3483" fmla="*/ 3361146 w 4442718"/>
              <a:gd name="connsiteY3483" fmla="*/ 623135 h 4825050"/>
              <a:gd name="connsiteX3484" fmla="*/ 3356933 w 4442718"/>
              <a:gd name="connsiteY3484" fmla="*/ 623900 h 4825050"/>
              <a:gd name="connsiteX3485" fmla="*/ 3355018 w 4442718"/>
              <a:gd name="connsiteY3485" fmla="*/ 620075 h 4825050"/>
              <a:gd name="connsiteX3486" fmla="*/ 3358082 w 4442718"/>
              <a:gd name="connsiteY3486" fmla="*/ 620075 h 4825050"/>
              <a:gd name="connsiteX3487" fmla="*/ 3361146 w 4442718"/>
              <a:gd name="connsiteY3487" fmla="*/ 620075 h 4825050"/>
              <a:gd name="connsiteX3488" fmla="*/ 3361146 w 4442718"/>
              <a:gd name="connsiteY3488" fmla="*/ 617015 h 4825050"/>
              <a:gd name="connsiteX3489" fmla="*/ 3355018 w 4442718"/>
              <a:gd name="connsiteY3489" fmla="*/ 613955 h 4825050"/>
              <a:gd name="connsiteX3490" fmla="*/ 3355018 w 4442718"/>
              <a:gd name="connsiteY3490" fmla="*/ 610896 h 4825050"/>
              <a:gd name="connsiteX3491" fmla="*/ 3351954 w 4442718"/>
              <a:gd name="connsiteY3491" fmla="*/ 610896 h 4825050"/>
              <a:gd name="connsiteX3492" fmla="*/ 3348891 w 4442718"/>
              <a:gd name="connsiteY3492" fmla="*/ 617015 h 4825050"/>
              <a:gd name="connsiteX3493" fmla="*/ 3336634 w 4442718"/>
              <a:gd name="connsiteY3493" fmla="*/ 626195 h 4825050"/>
              <a:gd name="connsiteX3494" fmla="*/ 3333571 w 4442718"/>
              <a:gd name="connsiteY3494" fmla="*/ 629255 h 4825050"/>
              <a:gd name="connsiteX3495" fmla="*/ 3336634 w 4442718"/>
              <a:gd name="connsiteY3495" fmla="*/ 623135 h 4825050"/>
              <a:gd name="connsiteX3496" fmla="*/ 3330890 w 4442718"/>
              <a:gd name="connsiteY3496" fmla="*/ 625812 h 4825050"/>
              <a:gd name="connsiteX3497" fmla="*/ 3327443 w 4442718"/>
              <a:gd name="connsiteY3497" fmla="*/ 626195 h 4825050"/>
              <a:gd name="connsiteX3498" fmla="*/ 3299868 w 4442718"/>
              <a:gd name="connsiteY3498" fmla="*/ 653734 h 4825050"/>
              <a:gd name="connsiteX3499" fmla="*/ 3214077 w 4442718"/>
              <a:gd name="connsiteY3499" fmla="*/ 724110 h 4825050"/>
              <a:gd name="connsiteX3500" fmla="*/ 3204885 w 4442718"/>
              <a:gd name="connsiteY3500" fmla="*/ 733288 h 4825050"/>
              <a:gd name="connsiteX3501" fmla="*/ 3198757 w 4442718"/>
              <a:gd name="connsiteY3501" fmla="*/ 739406 h 4825050"/>
              <a:gd name="connsiteX3502" fmla="*/ 3195693 w 4442718"/>
              <a:gd name="connsiteY3502" fmla="*/ 739406 h 4825050"/>
              <a:gd name="connsiteX3503" fmla="*/ 3189565 w 4442718"/>
              <a:gd name="connsiteY3503" fmla="*/ 745527 h 4825050"/>
              <a:gd name="connsiteX3504" fmla="*/ 3033304 w 4442718"/>
              <a:gd name="connsiteY3504" fmla="*/ 861798 h 4825050"/>
              <a:gd name="connsiteX3505" fmla="*/ 2953642 w 4442718"/>
              <a:gd name="connsiteY3505" fmla="*/ 941348 h 4825050"/>
              <a:gd name="connsiteX3506" fmla="*/ 2929131 w 4442718"/>
              <a:gd name="connsiteY3506" fmla="*/ 965824 h 4825050"/>
              <a:gd name="connsiteX3507" fmla="*/ 2932194 w 4442718"/>
              <a:gd name="connsiteY3507" fmla="*/ 965824 h 4825050"/>
              <a:gd name="connsiteX3508" fmla="*/ 2926066 w 4442718"/>
              <a:gd name="connsiteY3508" fmla="*/ 968885 h 4825050"/>
              <a:gd name="connsiteX3509" fmla="*/ 2923002 w 4442718"/>
              <a:gd name="connsiteY3509" fmla="*/ 975006 h 4825050"/>
              <a:gd name="connsiteX3510" fmla="*/ 2923002 w 4442718"/>
              <a:gd name="connsiteY3510" fmla="*/ 971944 h 4825050"/>
              <a:gd name="connsiteX3511" fmla="*/ 2910747 w 4442718"/>
              <a:gd name="connsiteY3511" fmla="*/ 984182 h 4825050"/>
              <a:gd name="connsiteX3512" fmla="*/ 2919937 w 4442718"/>
              <a:gd name="connsiteY3512" fmla="*/ 978063 h 4825050"/>
              <a:gd name="connsiteX3513" fmla="*/ 2919938 w 4442718"/>
              <a:gd name="connsiteY3513" fmla="*/ 978063 h 4825050"/>
              <a:gd name="connsiteX3514" fmla="*/ 2919937 w 4442718"/>
              <a:gd name="connsiteY3514" fmla="*/ 978065 h 4825050"/>
              <a:gd name="connsiteX3515" fmla="*/ 2904619 w 4442718"/>
              <a:gd name="connsiteY3515" fmla="*/ 990305 h 4825050"/>
              <a:gd name="connsiteX3516" fmla="*/ 2901554 w 4442718"/>
              <a:gd name="connsiteY3516" fmla="*/ 996423 h 4825050"/>
              <a:gd name="connsiteX3517" fmla="*/ 2895427 w 4442718"/>
              <a:gd name="connsiteY3517" fmla="*/ 999482 h 4825050"/>
              <a:gd name="connsiteX3518" fmla="*/ 2898490 w 4442718"/>
              <a:gd name="connsiteY3518" fmla="*/ 996423 h 4825050"/>
              <a:gd name="connsiteX3519" fmla="*/ 2894277 w 4442718"/>
              <a:gd name="connsiteY3519" fmla="*/ 997569 h 4825050"/>
              <a:gd name="connsiteX3520" fmla="*/ 2892363 w 4442718"/>
              <a:gd name="connsiteY3520" fmla="*/ 996423 h 4825050"/>
              <a:gd name="connsiteX3521" fmla="*/ 2889299 w 4442718"/>
              <a:gd name="connsiteY3521" fmla="*/ 999482 h 4825050"/>
              <a:gd name="connsiteX3522" fmla="*/ 2886235 w 4442718"/>
              <a:gd name="connsiteY3522" fmla="*/ 1002538 h 4825050"/>
              <a:gd name="connsiteX3523" fmla="*/ 2892363 w 4442718"/>
              <a:gd name="connsiteY3523" fmla="*/ 999482 h 4825050"/>
              <a:gd name="connsiteX3524" fmla="*/ 2886235 w 4442718"/>
              <a:gd name="connsiteY3524" fmla="*/ 1005598 h 4825050"/>
              <a:gd name="connsiteX3525" fmla="*/ 2873979 w 4442718"/>
              <a:gd name="connsiteY3525" fmla="*/ 1011721 h 4825050"/>
              <a:gd name="connsiteX3526" fmla="*/ 2870915 w 4442718"/>
              <a:gd name="connsiteY3526" fmla="*/ 1011721 h 4825050"/>
              <a:gd name="connsiteX3527" fmla="*/ 2864788 w 4442718"/>
              <a:gd name="connsiteY3527" fmla="*/ 1017840 h 4825050"/>
              <a:gd name="connsiteX3528" fmla="*/ 2861724 w 4442718"/>
              <a:gd name="connsiteY3528" fmla="*/ 1020903 h 4825050"/>
              <a:gd name="connsiteX3529" fmla="*/ 2855595 w 4442718"/>
              <a:gd name="connsiteY3529" fmla="*/ 1023966 h 4825050"/>
              <a:gd name="connsiteX3530" fmla="*/ 2852531 w 4442718"/>
              <a:gd name="connsiteY3530" fmla="*/ 1027019 h 4825050"/>
              <a:gd name="connsiteX3531" fmla="*/ 2846404 w 4442718"/>
              <a:gd name="connsiteY3531" fmla="*/ 1033129 h 4825050"/>
              <a:gd name="connsiteX3532" fmla="*/ 2846404 w 4442718"/>
              <a:gd name="connsiteY3532" fmla="*/ 1030073 h 4825050"/>
              <a:gd name="connsiteX3533" fmla="*/ 2843340 w 4442718"/>
              <a:gd name="connsiteY3533" fmla="*/ 1033129 h 4825050"/>
              <a:gd name="connsiteX3534" fmla="*/ 2844488 w 4442718"/>
              <a:gd name="connsiteY3534" fmla="*/ 1034661 h 4825050"/>
              <a:gd name="connsiteX3535" fmla="*/ 2843340 w 4442718"/>
              <a:gd name="connsiteY3535" fmla="*/ 1036194 h 4825050"/>
              <a:gd name="connsiteX3536" fmla="*/ 2803508 w 4442718"/>
              <a:gd name="connsiteY3536" fmla="*/ 1066795 h 4825050"/>
              <a:gd name="connsiteX3537" fmla="*/ 2671758 w 4442718"/>
              <a:gd name="connsiteY3537" fmla="*/ 1176820 h 4825050"/>
              <a:gd name="connsiteX3538" fmla="*/ 2674823 w 4442718"/>
              <a:gd name="connsiteY3538" fmla="*/ 1176820 h 4825050"/>
              <a:gd name="connsiteX3539" fmla="*/ 2668695 w 4442718"/>
              <a:gd name="connsiteY3539" fmla="*/ 1182939 h 4825050"/>
              <a:gd name="connsiteX3540" fmla="*/ 2665631 w 4442718"/>
              <a:gd name="connsiteY3540" fmla="*/ 1182939 h 4825050"/>
              <a:gd name="connsiteX3541" fmla="*/ 2665631 w 4442718"/>
              <a:gd name="connsiteY3541" fmla="*/ 1185998 h 4825050"/>
              <a:gd name="connsiteX3542" fmla="*/ 2662567 w 4442718"/>
              <a:gd name="connsiteY3542" fmla="*/ 1185998 h 4825050"/>
              <a:gd name="connsiteX3543" fmla="*/ 2582904 w 4442718"/>
              <a:gd name="connsiteY3543" fmla="*/ 1247191 h 4825050"/>
              <a:gd name="connsiteX3544" fmla="*/ 2582904 w 4442718"/>
              <a:gd name="connsiteY3544" fmla="*/ 1244131 h 4825050"/>
              <a:gd name="connsiteX3545" fmla="*/ 2585969 w 4442718"/>
              <a:gd name="connsiteY3545" fmla="*/ 1241072 h 4825050"/>
              <a:gd name="connsiteX3546" fmla="*/ 2552265 w 4442718"/>
              <a:gd name="connsiteY3546" fmla="*/ 1222714 h 4825050"/>
              <a:gd name="connsiteX3547" fmla="*/ 2368428 w 4442718"/>
              <a:gd name="connsiteY3547" fmla="*/ 1131046 h 4825050"/>
              <a:gd name="connsiteX3548" fmla="*/ 1902709 w 4442718"/>
              <a:gd name="connsiteY3548" fmla="*/ 1519497 h 4825050"/>
              <a:gd name="connsiteX3549" fmla="*/ 3333571 w 4442718"/>
              <a:gd name="connsiteY3549" fmla="*/ 2370071 h 4825050"/>
              <a:gd name="connsiteX3550" fmla="*/ 4133260 w 4442718"/>
              <a:gd name="connsiteY3550" fmla="*/ 3303254 h 4825050"/>
              <a:gd name="connsiteX3551" fmla="*/ 3416297 w 4442718"/>
              <a:gd name="connsiteY3551" fmla="*/ 4496505 h 4825050"/>
              <a:gd name="connsiteX3552" fmla="*/ 1501332 w 4442718"/>
              <a:gd name="connsiteY3552" fmla="*/ 4722917 h 4825050"/>
              <a:gd name="connsiteX3553" fmla="*/ 1433926 w 4442718"/>
              <a:gd name="connsiteY3553" fmla="*/ 4753512 h 4825050"/>
              <a:gd name="connsiteX3554" fmla="*/ 1391031 w 4442718"/>
              <a:gd name="connsiteY3554" fmla="*/ 4777989 h 4825050"/>
              <a:gd name="connsiteX3555" fmla="*/ 1381838 w 4442718"/>
              <a:gd name="connsiteY3555" fmla="*/ 4781049 h 4825050"/>
              <a:gd name="connsiteX3556" fmla="*/ 1369583 w 4442718"/>
              <a:gd name="connsiteY3556" fmla="*/ 4781049 h 4825050"/>
              <a:gd name="connsiteX3557" fmla="*/ 1335879 w 4442718"/>
              <a:gd name="connsiteY3557" fmla="*/ 4762692 h 4825050"/>
              <a:gd name="connsiteX3558" fmla="*/ 1292984 w 4442718"/>
              <a:gd name="connsiteY3558" fmla="*/ 4787168 h 4825050"/>
              <a:gd name="connsiteX3559" fmla="*/ 1268472 w 4442718"/>
              <a:gd name="connsiteY3559" fmla="*/ 4765751 h 4825050"/>
              <a:gd name="connsiteX3560" fmla="*/ 1268472 w 4442718"/>
              <a:gd name="connsiteY3560" fmla="*/ 4762692 h 4825050"/>
              <a:gd name="connsiteX3561" fmla="*/ 1268472 w 4442718"/>
              <a:gd name="connsiteY3561" fmla="*/ 4759632 h 4825050"/>
              <a:gd name="connsiteX3562" fmla="*/ 1271537 w 4442718"/>
              <a:gd name="connsiteY3562" fmla="*/ 4759632 h 4825050"/>
              <a:gd name="connsiteX3563" fmla="*/ 1271919 w 4442718"/>
              <a:gd name="connsiteY3563" fmla="*/ 4758485 h 4825050"/>
              <a:gd name="connsiteX3564" fmla="*/ 1273069 w 4442718"/>
              <a:gd name="connsiteY3564" fmla="*/ 4755043 h 4825050"/>
              <a:gd name="connsiteX3565" fmla="*/ 1274601 w 4442718"/>
              <a:gd name="connsiteY3565" fmla="*/ 4753512 h 4825050"/>
              <a:gd name="connsiteX3566" fmla="*/ 1277665 w 4442718"/>
              <a:gd name="connsiteY3566" fmla="*/ 4750453 h 4825050"/>
              <a:gd name="connsiteX3567" fmla="*/ 1283792 w 4442718"/>
              <a:gd name="connsiteY3567" fmla="*/ 4738215 h 4825050"/>
              <a:gd name="connsiteX3568" fmla="*/ 1271537 w 4442718"/>
              <a:gd name="connsiteY3568" fmla="*/ 4735155 h 4825050"/>
              <a:gd name="connsiteX3569" fmla="*/ 1262345 w 4442718"/>
              <a:gd name="connsiteY3569" fmla="*/ 4750453 h 4825050"/>
              <a:gd name="connsiteX3570" fmla="*/ 1259281 w 4442718"/>
              <a:gd name="connsiteY3570" fmla="*/ 4750453 h 4825050"/>
              <a:gd name="connsiteX3571" fmla="*/ 1256217 w 4442718"/>
              <a:gd name="connsiteY3571" fmla="*/ 4747393 h 4825050"/>
              <a:gd name="connsiteX3572" fmla="*/ 1256217 w 4442718"/>
              <a:gd name="connsiteY3572" fmla="*/ 4750453 h 4825050"/>
              <a:gd name="connsiteX3573" fmla="*/ 1259281 w 4442718"/>
              <a:gd name="connsiteY3573" fmla="*/ 4753512 h 4825050"/>
              <a:gd name="connsiteX3574" fmla="*/ 1259281 w 4442718"/>
              <a:gd name="connsiteY3574" fmla="*/ 4756572 h 4825050"/>
              <a:gd name="connsiteX3575" fmla="*/ 1256217 w 4442718"/>
              <a:gd name="connsiteY3575" fmla="*/ 4756572 h 4825050"/>
              <a:gd name="connsiteX3576" fmla="*/ 1259281 w 4442718"/>
              <a:gd name="connsiteY3576" fmla="*/ 4759632 h 4825050"/>
              <a:gd name="connsiteX3577" fmla="*/ 1240897 w 4442718"/>
              <a:gd name="connsiteY3577" fmla="*/ 4750453 h 4825050"/>
              <a:gd name="connsiteX3578" fmla="*/ 1240897 w 4442718"/>
              <a:gd name="connsiteY3578" fmla="*/ 4747393 h 4825050"/>
              <a:gd name="connsiteX3579" fmla="*/ 1243961 w 4442718"/>
              <a:gd name="connsiteY3579" fmla="*/ 4725976 h 4825050"/>
              <a:gd name="connsiteX3580" fmla="*/ 1240897 w 4442718"/>
              <a:gd name="connsiteY3580" fmla="*/ 4716797 h 4825050"/>
              <a:gd name="connsiteX3581" fmla="*/ 1222513 w 4442718"/>
              <a:gd name="connsiteY3581" fmla="*/ 4701499 h 4825050"/>
              <a:gd name="connsiteX3582" fmla="*/ 1222513 w 4442718"/>
              <a:gd name="connsiteY3582" fmla="*/ 4698440 h 4825050"/>
              <a:gd name="connsiteX3583" fmla="*/ 1225577 w 4442718"/>
              <a:gd name="connsiteY3583" fmla="*/ 4695379 h 4825050"/>
              <a:gd name="connsiteX3584" fmla="*/ 1222513 w 4442718"/>
              <a:gd name="connsiteY3584" fmla="*/ 4689261 h 4825050"/>
              <a:gd name="connsiteX3585" fmla="*/ 1225577 w 4442718"/>
              <a:gd name="connsiteY3585" fmla="*/ 4689261 h 4825050"/>
              <a:gd name="connsiteX3586" fmla="*/ 1225577 w 4442718"/>
              <a:gd name="connsiteY3586" fmla="*/ 4686201 h 4825050"/>
              <a:gd name="connsiteX3587" fmla="*/ 1222513 w 4442718"/>
              <a:gd name="connsiteY3587" fmla="*/ 4680082 h 4825050"/>
              <a:gd name="connsiteX3588" fmla="*/ 1222513 w 4442718"/>
              <a:gd name="connsiteY3588" fmla="*/ 4677022 h 4825050"/>
              <a:gd name="connsiteX3589" fmla="*/ 1228642 w 4442718"/>
              <a:gd name="connsiteY3589" fmla="*/ 4667843 h 4825050"/>
              <a:gd name="connsiteX3590" fmla="*/ 1228642 w 4442718"/>
              <a:gd name="connsiteY3590" fmla="*/ 4664784 h 4825050"/>
              <a:gd name="connsiteX3591" fmla="*/ 1234769 w 4442718"/>
              <a:gd name="connsiteY3591" fmla="*/ 4646426 h 4825050"/>
              <a:gd name="connsiteX3592" fmla="*/ 1237741 w 4442718"/>
              <a:gd name="connsiteY3592" fmla="*/ 4637523 h 4825050"/>
              <a:gd name="connsiteX3593" fmla="*/ 1237622 w 4442718"/>
              <a:gd name="connsiteY3593" fmla="*/ 4637642 h 4825050"/>
              <a:gd name="connsiteX3594" fmla="*/ 1234769 w 4442718"/>
              <a:gd name="connsiteY3594" fmla="*/ 4642984 h 4825050"/>
              <a:gd name="connsiteX3595" fmla="*/ 1231706 w 4442718"/>
              <a:gd name="connsiteY3595" fmla="*/ 4646426 h 4825050"/>
              <a:gd name="connsiteX3596" fmla="*/ 1228642 w 4442718"/>
              <a:gd name="connsiteY3596" fmla="*/ 4640307 h 4825050"/>
              <a:gd name="connsiteX3597" fmla="*/ 1225577 w 4442718"/>
              <a:gd name="connsiteY3597" fmla="*/ 4652545 h 4825050"/>
              <a:gd name="connsiteX3598" fmla="*/ 1228642 w 4442718"/>
              <a:gd name="connsiteY3598" fmla="*/ 4649485 h 4825050"/>
              <a:gd name="connsiteX3599" fmla="*/ 1225577 w 4442718"/>
              <a:gd name="connsiteY3599" fmla="*/ 4655604 h 4825050"/>
              <a:gd name="connsiteX3600" fmla="*/ 1225577 w 4442718"/>
              <a:gd name="connsiteY3600" fmla="*/ 4658665 h 4825050"/>
              <a:gd name="connsiteX3601" fmla="*/ 1222513 w 4442718"/>
              <a:gd name="connsiteY3601" fmla="*/ 4661724 h 4825050"/>
              <a:gd name="connsiteX3602" fmla="*/ 1222513 w 4442718"/>
              <a:gd name="connsiteY3602" fmla="*/ 4664784 h 4825050"/>
              <a:gd name="connsiteX3603" fmla="*/ 1219449 w 4442718"/>
              <a:gd name="connsiteY3603" fmla="*/ 4670903 h 4825050"/>
              <a:gd name="connsiteX3604" fmla="*/ 1222513 w 4442718"/>
              <a:gd name="connsiteY3604" fmla="*/ 4673962 h 4825050"/>
              <a:gd name="connsiteX3605" fmla="*/ 1219449 w 4442718"/>
              <a:gd name="connsiteY3605" fmla="*/ 4677022 h 4825050"/>
              <a:gd name="connsiteX3606" fmla="*/ 1213322 w 4442718"/>
              <a:gd name="connsiteY3606" fmla="*/ 4686201 h 4825050"/>
              <a:gd name="connsiteX3607" fmla="*/ 1216386 w 4442718"/>
              <a:gd name="connsiteY3607" fmla="*/ 4689261 h 4825050"/>
              <a:gd name="connsiteX3608" fmla="*/ 1219449 w 4442718"/>
              <a:gd name="connsiteY3608" fmla="*/ 4689261 h 4825050"/>
              <a:gd name="connsiteX3609" fmla="*/ 1210258 w 4442718"/>
              <a:gd name="connsiteY3609" fmla="*/ 4692320 h 4825050"/>
              <a:gd name="connsiteX3610" fmla="*/ 1216386 w 4442718"/>
              <a:gd name="connsiteY3610" fmla="*/ 4698440 h 4825050"/>
              <a:gd name="connsiteX3611" fmla="*/ 1201066 w 4442718"/>
              <a:gd name="connsiteY3611" fmla="*/ 4704559 h 4825050"/>
              <a:gd name="connsiteX3612" fmla="*/ 1201066 w 4442718"/>
              <a:gd name="connsiteY3612" fmla="*/ 4683142 h 4825050"/>
              <a:gd name="connsiteX3613" fmla="*/ 1198002 w 4442718"/>
              <a:gd name="connsiteY3613" fmla="*/ 4677022 h 4825050"/>
              <a:gd name="connsiteX3614" fmla="*/ 1201066 w 4442718"/>
              <a:gd name="connsiteY3614" fmla="*/ 4673962 h 4825050"/>
              <a:gd name="connsiteX3615" fmla="*/ 1198002 w 4442718"/>
              <a:gd name="connsiteY3615" fmla="*/ 4670903 h 4825050"/>
              <a:gd name="connsiteX3616" fmla="*/ 1207194 w 4442718"/>
              <a:gd name="connsiteY3616" fmla="*/ 4652545 h 4825050"/>
              <a:gd name="connsiteX3617" fmla="*/ 1210258 w 4442718"/>
              <a:gd name="connsiteY3617" fmla="*/ 4646426 h 4825050"/>
              <a:gd name="connsiteX3618" fmla="*/ 1213322 w 4442718"/>
              <a:gd name="connsiteY3618" fmla="*/ 4640307 h 4825050"/>
              <a:gd name="connsiteX3619" fmla="*/ 1216386 w 4442718"/>
              <a:gd name="connsiteY3619" fmla="*/ 4634187 h 4825050"/>
              <a:gd name="connsiteX3620" fmla="*/ 1219449 w 4442718"/>
              <a:gd name="connsiteY3620" fmla="*/ 4637248 h 4825050"/>
              <a:gd name="connsiteX3621" fmla="*/ 1228642 w 4442718"/>
              <a:gd name="connsiteY3621" fmla="*/ 4621949 h 4825050"/>
              <a:gd name="connsiteX3622" fmla="*/ 1228642 w 4442718"/>
              <a:gd name="connsiteY3622" fmla="*/ 4615829 h 4825050"/>
              <a:gd name="connsiteX3623" fmla="*/ 1250089 w 4442718"/>
              <a:gd name="connsiteY3623" fmla="*/ 4588293 h 4825050"/>
              <a:gd name="connsiteX3624" fmla="*/ 1259281 w 4442718"/>
              <a:gd name="connsiteY3624" fmla="*/ 4576055 h 4825050"/>
              <a:gd name="connsiteX3625" fmla="*/ 1259281 w 4442718"/>
              <a:gd name="connsiteY3625" fmla="*/ 4560757 h 4825050"/>
              <a:gd name="connsiteX3626" fmla="*/ 1262345 w 4442718"/>
              <a:gd name="connsiteY3626" fmla="*/ 4554637 h 4825050"/>
              <a:gd name="connsiteX3627" fmla="*/ 1262345 w 4442718"/>
              <a:gd name="connsiteY3627" fmla="*/ 4557697 h 4825050"/>
              <a:gd name="connsiteX3628" fmla="*/ 1268472 w 4442718"/>
              <a:gd name="connsiteY3628" fmla="*/ 4539340 h 4825050"/>
              <a:gd name="connsiteX3629" fmla="*/ 1296049 w 4442718"/>
              <a:gd name="connsiteY3629" fmla="*/ 4493445 h 4825050"/>
              <a:gd name="connsiteX3630" fmla="*/ 1296049 w 4442718"/>
              <a:gd name="connsiteY3630" fmla="*/ 4499565 h 4825050"/>
              <a:gd name="connsiteX3631" fmla="*/ 1299112 w 4442718"/>
              <a:gd name="connsiteY3631" fmla="*/ 4496505 h 4825050"/>
              <a:gd name="connsiteX3632" fmla="*/ 1296049 w 4442718"/>
              <a:gd name="connsiteY3632" fmla="*/ 4502624 h 4825050"/>
              <a:gd name="connsiteX3633" fmla="*/ 1289920 w 4442718"/>
              <a:gd name="connsiteY3633" fmla="*/ 4527101 h 4825050"/>
              <a:gd name="connsiteX3634" fmla="*/ 1283792 w 4442718"/>
              <a:gd name="connsiteY3634" fmla="*/ 4527101 h 4825050"/>
              <a:gd name="connsiteX3635" fmla="*/ 1283792 w 4442718"/>
              <a:gd name="connsiteY3635" fmla="*/ 4533220 h 4825050"/>
              <a:gd name="connsiteX3636" fmla="*/ 1286856 w 4442718"/>
              <a:gd name="connsiteY3636" fmla="*/ 4542399 h 4825050"/>
              <a:gd name="connsiteX3637" fmla="*/ 1289920 w 4442718"/>
              <a:gd name="connsiteY3637" fmla="*/ 4542399 h 4825050"/>
              <a:gd name="connsiteX3638" fmla="*/ 1296049 w 4442718"/>
              <a:gd name="connsiteY3638" fmla="*/ 4533220 h 4825050"/>
              <a:gd name="connsiteX3639" fmla="*/ 1296049 w 4442718"/>
              <a:gd name="connsiteY3639" fmla="*/ 4530160 h 4825050"/>
              <a:gd name="connsiteX3640" fmla="*/ 1299112 w 4442718"/>
              <a:gd name="connsiteY3640" fmla="*/ 4527101 h 4825050"/>
              <a:gd name="connsiteX3641" fmla="*/ 1299112 w 4442718"/>
              <a:gd name="connsiteY3641" fmla="*/ 4505684 h 4825050"/>
              <a:gd name="connsiteX3642" fmla="*/ 1302176 w 4442718"/>
              <a:gd name="connsiteY3642" fmla="*/ 4508743 h 4825050"/>
              <a:gd name="connsiteX3643" fmla="*/ 1299112 w 4442718"/>
              <a:gd name="connsiteY3643" fmla="*/ 4487326 h 4825050"/>
              <a:gd name="connsiteX3644" fmla="*/ 1342008 w 4442718"/>
              <a:gd name="connsiteY3644" fmla="*/ 4410835 h 4825050"/>
              <a:gd name="connsiteX3645" fmla="*/ 1326688 w 4442718"/>
              <a:gd name="connsiteY3645" fmla="*/ 4407776 h 4825050"/>
              <a:gd name="connsiteX3646" fmla="*/ 1133659 w 4442718"/>
              <a:gd name="connsiteY3646" fmla="*/ 4591353 h 4825050"/>
              <a:gd name="connsiteX3647" fmla="*/ 1090764 w 4442718"/>
              <a:gd name="connsiteY3647" fmla="*/ 4631128 h 4825050"/>
              <a:gd name="connsiteX3648" fmla="*/ 986590 w 4442718"/>
              <a:gd name="connsiteY3648" fmla="*/ 4725976 h 4825050"/>
              <a:gd name="connsiteX3649" fmla="*/ 870160 w 4442718"/>
              <a:gd name="connsiteY3649" fmla="*/ 4787168 h 4825050"/>
              <a:gd name="connsiteX3650" fmla="*/ 821137 w 4442718"/>
              <a:gd name="connsiteY3650" fmla="*/ 4793287 h 4825050"/>
              <a:gd name="connsiteX3651" fmla="*/ 848712 w 4442718"/>
              <a:gd name="connsiteY3651" fmla="*/ 4771870 h 4825050"/>
              <a:gd name="connsiteX3652" fmla="*/ 864032 w 4442718"/>
              <a:gd name="connsiteY3652" fmla="*/ 4747393 h 4825050"/>
              <a:gd name="connsiteX3653" fmla="*/ 851776 w 4442718"/>
              <a:gd name="connsiteY3653" fmla="*/ 4741274 h 4825050"/>
              <a:gd name="connsiteX3654" fmla="*/ 805817 w 4442718"/>
              <a:gd name="connsiteY3654" fmla="*/ 4759632 h 4825050"/>
              <a:gd name="connsiteX3655" fmla="*/ 769050 w 4442718"/>
              <a:gd name="connsiteY3655" fmla="*/ 4756572 h 4825050"/>
              <a:gd name="connsiteX3656" fmla="*/ 729219 w 4442718"/>
              <a:gd name="connsiteY3656" fmla="*/ 4759632 h 4825050"/>
              <a:gd name="connsiteX3657" fmla="*/ 707771 w 4442718"/>
              <a:gd name="connsiteY3657" fmla="*/ 4744334 h 4825050"/>
              <a:gd name="connsiteX3658" fmla="*/ 698579 w 4442718"/>
              <a:gd name="connsiteY3658" fmla="*/ 4741274 h 4825050"/>
              <a:gd name="connsiteX3659" fmla="*/ 655684 w 4442718"/>
              <a:gd name="connsiteY3659" fmla="*/ 4735155 h 4825050"/>
              <a:gd name="connsiteX3660" fmla="*/ 625044 w 4442718"/>
              <a:gd name="connsiteY3660" fmla="*/ 4732095 h 4825050"/>
              <a:gd name="connsiteX3661" fmla="*/ 625044 w 4442718"/>
              <a:gd name="connsiteY3661" fmla="*/ 4710678 h 4825050"/>
              <a:gd name="connsiteX3662" fmla="*/ 646492 w 4442718"/>
              <a:gd name="connsiteY3662" fmla="*/ 4725976 h 4825050"/>
              <a:gd name="connsiteX3663" fmla="*/ 661812 w 4442718"/>
              <a:gd name="connsiteY3663" fmla="*/ 4729036 h 4825050"/>
              <a:gd name="connsiteX3664" fmla="*/ 664876 w 4442718"/>
              <a:gd name="connsiteY3664" fmla="*/ 4725976 h 4825050"/>
              <a:gd name="connsiteX3665" fmla="*/ 677132 w 4442718"/>
              <a:gd name="connsiteY3665" fmla="*/ 4667843 h 4825050"/>
              <a:gd name="connsiteX3666" fmla="*/ 655684 w 4442718"/>
              <a:gd name="connsiteY3666" fmla="*/ 4677022 h 4825050"/>
              <a:gd name="connsiteX3667" fmla="*/ 618916 w 4442718"/>
              <a:gd name="connsiteY3667" fmla="*/ 4689261 h 4825050"/>
              <a:gd name="connsiteX3668" fmla="*/ 634237 w 4442718"/>
              <a:gd name="connsiteY3668" fmla="*/ 4664784 h 4825050"/>
              <a:gd name="connsiteX3669" fmla="*/ 637300 w 4442718"/>
              <a:gd name="connsiteY3669" fmla="*/ 4643367 h 4825050"/>
              <a:gd name="connsiteX3670" fmla="*/ 625044 w 4442718"/>
              <a:gd name="connsiteY3670" fmla="*/ 4640307 h 4825050"/>
              <a:gd name="connsiteX3671" fmla="*/ 594405 w 4442718"/>
              <a:gd name="connsiteY3671" fmla="*/ 4658665 h 4825050"/>
              <a:gd name="connsiteX3672" fmla="*/ 563766 w 4442718"/>
              <a:gd name="connsiteY3672" fmla="*/ 4658665 h 4825050"/>
              <a:gd name="connsiteX3673" fmla="*/ 533127 w 4442718"/>
              <a:gd name="connsiteY3673" fmla="*/ 4664784 h 4825050"/>
              <a:gd name="connsiteX3674" fmla="*/ 511678 w 4442718"/>
              <a:gd name="connsiteY3674" fmla="*/ 4649485 h 4825050"/>
              <a:gd name="connsiteX3675" fmla="*/ 502487 w 4442718"/>
              <a:gd name="connsiteY3675" fmla="*/ 4649485 h 4825050"/>
              <a:gd name="connsiteX3676" fmla="*/ 468784 w 4442718"/>
              <a:gd name="connsiteY3676" fmla="*/ 4646426 h 4825050"/>
              <a:gd name="connsiteX3677" fmla="*/ 444272 w 4442718"/>
              <a:gd name="connsiteY3677" fmla="*/ 4646426 h 4825050"/>
              <a:gd name="connsiteX3678" fmla="*/ 435080 w 4442718"/>
              <a:gd name="connsiteY3678" fmla="*/ 4625009 h 4825050"/>
              <a:gd name="connsiteX3679" fmla="*/ 459591 w 4442718"/>
              <a:gd name="connsiteY3679" fmla="*/ 4637248 h 4825050"/>
              <a:gd name="connsiteX3680" fmla="*/ 471848 w 4442718"/>
              <a:gd name="connsiteY3680" fmla="*/ 4640307 h 4825050"/>
              <a:gd name="connsiteX3681" fmla="*/ 474911 w 4442718"/>
              <a:gd name="connsiteY3681" fmla="*/ 4637248 h 4825050"/>
              <a:gd name="connsiteX3682" fmla="*/ 474911 w 4442718"/>
              <a:gd name="connsiteY3682" fmla="*/ 4572995 h 4825050"/>
              <a:gd name="connsiteX3683" fmla="*/ 481039 w 4442718"/>
              <a:gd name="connsiteY3683" fmla="*/ 4557697 h 4825050"/>
              <a:gd name="connsiteX3684" fmla="*/ 474911 w 4442718"/>
              <a:gd name="connsiteY3684" fmla="*/ 4554637 h 4825050"/>
              <a:gd name="connsiteX3685" fmla="*/ 471848 w 4442718"/>
              <a:gd name="connsiteY3685" fmla="*/ 4554637 h 4825050"/>
              <a:gd name="connsiteX3686" fmla="*/ 471848 w 4442718"/>
              <a:gd name="connsiteY3686" fmla="*/ 4557697 h 4825050"/>
              <a:gd name="connsiteX3687" fmla="*/ 474911 w 4442718"/>
              <a:gd name="connsiteY3687" fmla="*/ 4554637 h 4825050"/>
              <a:gd name="connsiteX3688" fmla="*/ 474911 w 4442718"/>
              <a:gd name="connsiteY3688" fmla="*/ 4557697 h 4825050"/>
              <a:gd name="connsiteX3689" fmla="*/ 471848 w 4442718"/>
              <a:gd name="connsiteY3689" fmla="*/ 4560757 h 4825050"/>
              <a:gd name="connsiteX3690" fmla="*/ 468784 w 4442718"/>
              <a:gd name="connsiteY3690" fmla="*/ 4563816 h 4825050"/>
              <a:gd name="connsiteX3691" fmla="*/ 468784 w 4442718"/>
              <a:gd name="connsiteY3691" fmla="*/ 4566876 h 4825050"/>
              <a:gd name="connsiteX3692" fmla="*/ 465719 w 4442718"/>
              <a:gd name="connsiteY3692" fmla="*/ 4566876 h 4825050"/>
              <a:gd name="connsiteX3693" fmla="*/ 465719 w 4442718"/>
              <a:gd name="connsiteY3693" fmla="*/ 4563816 h 4825050"/>
              <a:gd name="connsiteX3694" fmla="*/ 462655 w 4442718"/>
              <a:gd name="connsiteY3694" fmla="*/ 4560757 h 4825050"/>
              <a:gd name="connsiteX3695" fmla="*/ 459591 w 4442718"/>
              <a:gd name="connsiteY3695" fmla="*/ 4563816 h 4825050"/>
              <a:gd name="connsiteX3696" fmla="*/ 456528 w 4442718"/>
              <a:gd name="connsiteY3696" fmla="*/ 4563816 h 4825050"/>
              <a:gd name="connsiteX3697" fmla="*/ 456528 w 4442718"/>
              <a:gd name="connsiteY3697" fmla="*/ 4566876 h 4825050"/>
              <a:gd name="connsiteX3698" fmla="*/ 453464 w 4442718"/>
              <a:gd name="connsiteY3698" fmla="*/ 4569935 h 4825050"/>
              <a:gd name="connsiteX3699" fmla="*/ 438144 w 4442718"/>
              <a:gd name="connsiteY3699" fmla="*/ 4572995 h 4825050"/>
              <a:gd name="connsiteX3700" fmla="*/ 444272 w 4442718"/>
              <a:gd name="connsiteY3700" fmla="*/ 4545459 h 4825050"/>
              <a:gd name="connsiteX3701" fmla="*/ 447336 w 4442718"/>
              <a:gd name="connsiteY3701" fmla="*/ 4530160 h 4825050"/>
              <a:gd name="connsiteX3702" fmla="*/ 447336 w 4442718"/>
              <a:gd name="connsiteY3702" fmla="*/ 4517922 h 4825050"/>
              <a:gd name="connsiteX3703" fmla="*/ 444272 w 4442718"/>
              <a:gd name="connsiteY3703" fmla="*/ 4514862 h 4825050"/>
              <a:gd name="connsiteX3704" fmla="*/ 447336 w 4442718"/>
              <a:gd name="connsiteY3704" fmla="*/ 4514862 h 4825050"/>
              <a:gd name="connsiteX3705" fmla="*/ 450400 w 4442718"/>
              <a:gd name="connsiteY3705" fmla="*/ 4511802 h 4825050"/>
              <a:gd name="connsiteX3706" fmla="*/ 453464 w 4442718"/>
              <a:gd name="connsiteY3706" fmla="*/ 4514862 h 4825050"/>
              <a:gd name="connsiteX3707" fmla="*/ 450400 w 4442718"/>
              <a:gd name="connsiteY3707" fmla="*/ 4524041 h 4825050"/>
              <a:gd name="connsiteX3708" fmla="*/ 453464 w 4442718"/>
              <a:gd name="connsiteY3708" fmla="*/ 4524041 h 4825050"/>
              <a:gd name="connsiteX3709" fmla="*/ 459591 w 4442718"/>
              <a:gd name="connsiteY3709" fmla="*/ 4520982 h 4825050"/>
              <a:gd name="connsiteX3710" fmla="*/ 456528 w 4442718"/>
              <a:gd name="connsiteY3710" fmla="*/ 4520982 h 4825050"/>
              <a:gd name="connsiteX3711" fmla="*/ 456528 w 4442718"/>
              <a:gd name="connsiteY3711" fmla="*/ 4514862 h 4825050"/>
              <a:gd name="connsiteX3712" fmla="*/ 459591 w 4442718"/>
              <a:gd name="connsiteY3712" fmla="*/ 4514862 h 4825050"/>
              <a:gd name="connsiteX3713" fmla="*/ 459591 w 4442718"/>
              <a:gd name="connsiteY3713" fmla="*/ 4511802 h 4825050"/>
              <a:gd name="connsiteX3714" fmla="*/ 462655 w 4442718"/>
              <a:gd name="connsiteY3714" fmla="*/ 4505684 h 4825050"/>
              <a:gd name="connsiteX3715" fmla="*/ 465719 w 4442718"/>
              <a:gd name="connsiteY3715" fmla="*/ 4505684 h 4825050"/>
              <a:gd name="connsiteX3716" fmla="*/ 465719 w 4442718"/>
              <a:gd name="connsiteY3716" fmla="*/ 4499565 h 4825050"/>
              <a:gd name="connsiteX3717" fmla="*/ 468784 w 4442718"/>
              <a:gd name="connsiteY3717" fmla="*/ 4499565 h 4825050"/>
              <a:gd name="connsiteX3718" fmla="*/ 468784 w 4442718"/>
              <a:gd name="connsiteY3718" fmla="*/ 4496505 h 4825050"/>
              <a:gd name="connsiteX3719" fmla="*/ 474911 w 4442718"/>
              <a:gd name="connsiteY3719" fmla="*/ 4496505 h 4825050"/>
              <a:gd name="connsiteX3720" fmla="*/ 474911 w 4442718"/>
              <a:gd name="connsiteY3720" fmla="*/ 4499565 h 4825050"/>
              <a:gd name="connsiteX3721" fmla="*/ 481039 w 4442718"/>
              <a:gd name="connsiteY3721" fmla="*/ 4493445 h 4825050"/>
              <a:gd name="connsiteX3722" fmla="*/ 477975 w 4442718"/>
              <a:gd name="connsiteY3722" fmla="*/ 4499565 h 4825050"/>
              <a:gd name="connsiteX3723" fmla="*/ 484103 w 4442718"/>
              <a:gd name="connsiteY3723" fmla="*/ 4493445 h 4825050"/>
              <a:gd name="connsiteX3724" fmla="*/ 484103 w 4442718"/>
              <a:gd name="connsiteY3724" fmla="*/ 4490385 h 4825050"/>
              <a:gd name="connsiteX3725" fmla="*/ 487167 w 4442718"/>
              <a:gd name="connsiteY3725" fmla="*/ 4481207 h 4825050"/>
              <a:gd name="connsiteX3726" fmla="*/ 484103 w 4442718"/>
              <a:gd name="connsiteY3726" fmla="*/ 4481207 h 4825050"/>
              <a:gd name="connsiteX3727" fmla="*/ 481039 w 4442718"/>
              <a:gd name="connsiteY3727" fmla="*/ 4484266 h 4825050"/>
              <a:gd name="connsiteX3728" fmla="*/ 484103 w 4442718"/>
              <a:gd name="connsiteY3728" fmla="*/ 4487326 h 4825050"/>
              <a:gd name="connsiteX3729" fmla="*/ 481039 w 4442718"/>
              <a:gd name="connsiteY3729" fmla="*/ 4490385 h 4825050"/>
              <a:gd name="connsiteX3730" fmla="*/ 477975 w 4442718"/>
              <a:gd name="connsiteY3730" fmla="*/ 4490385 h 4825050"/>
              <a:gd name="connsiteX3731" fmla="*/ 474911 w 4442718"/>
              <a:gd name="connsiteY3731" fmla="*/ 4487326 h 4825050"/>
              <a:gd name="connsiteX3732" fmla="*/ 474911 w 4442718"/>
              <a:gd name="connsiteY3732" fmla="*/ 4490385 h 4825050"/>
              <a:gd name="connsiteX3733" fmla="*/ 474911 w 4442718"/>
              <a:gd name="connsiteY3733" fmla="*/ 4493445 h 4825050"/>
              <a:gd name="connsiteX3734" fmla="*/ 468784 w 4442718"/>
              <a:gd name="connsiteY3734" fmla="*/ 4490385 h 4825050"/>
              <a:gd name="connsiteX3735" fmla="*/ 471848 w 4442718"/>
              <a:gd name="connsiteY3735" fmla="*/ 4490385 h 4825050"/>
              <a:gd name="connsiteX3736" fmla="*/ 474911 w 4442718"/>
              <a:gd name="connsiteY3736" fmla="*/ 4481207 h 4825050"/>
              <a:gd name="connsiteX3737" fmla="*/ 471848 w 4442718"/>
              <a:gd name="connsiteY3737" fmla="*/ 4481207 h 4825050"/>
              <a:gd name="connsiteX3738" fmla="*/ 468784 w 4442718"/>
              <a:gd name="connsiteY3738" fmla="*/ 4484266 h 4825050"/>
              <a:gd name="connsiteX3739" fmla="*/ 471848 w 4442718"/>
              <a:gd name="connsiteY3739" fmla="*/ 4478147 h 4825050"/>
              <a:gd name="connsiteX3740" fmla="*/ 471848 w 4442718"/>
              <a:gd name="connsiteY3740" fmla="*/ 4475088 h 4825050"/>
              <a:gd name="connsiteX3741" fmla="*/ 474911 w 4442718"/>
              <a:gd name="connsiteY3741" fmla="*/ 4468968 h 4825050"/>
              <a:gd name="connsiteX3742" fmla="*/ 477975 w 4442718"/>
              <a:gd name="connsiteY3742" fmla="*/ 4459790 h 4825050"/>
              <a:gd name="connsiteX3743" fmla="*/ 481039 w 4442718"/>
              <a:gd name="connsiteY3743" fmla="*/ 4459790 h 4825050"/>
              <a:gd name="connsiteX3744" fmla="*/ 487167 w 4442718"/>
              <a:gd name="connsiteY3744" fmla="*/ 4441432 h 4825050"/>
              <a:gd name="connsiteX3745" fmla="*/ 493295 w 4442718"/>
              <a:gd name="connsiteY3745" fmla="*/ 4438372 h 4825050"/>
              <a:gd name="connsiteX3746" fmla="*/ 496359 w 4442718"/>
              <a:gd name="connsiteY3746" fmla="*/ 4438372 h 4825050"/>
              <a:gd name="connsiteX3747" fmla="*/ 499423 w 4442718"/>
              <a:gd name="connsiteY3747" fmla="*/ 4441432 h 4825050"/>
              <a:gd name="connsiteX3748" fmla="*/ 499423 w 4442718"/>
              <a:gd name="connsiteY3748" fmla="*/ 4435313 h 4825050"/>
              <a:gd name="connsiteX3749" fmla="*/ 502487 w 4442718"/>
              <a:gd name="connsiteY3749" fmla="*/ 4438372 h 4825050"/>
              <a:gd name="connsiteX3750" fmla="*/ 505550 w 4442718"/>
              <a:gd name="connsiteY3750" fmla="*/ 4432252 h 4825050"/>
              <a:gd name="connsiteX3751" fmla="*/ 502487 w 4442718"/>
              <a:gd name="connsiteY3751" fmla="*/ 4426133 h 4825050"/>
              <a:gd name="connsiteX3752" fmla="*/ 502487 w 4442718"/>
              <a:gd name="connsiteY3752" fmla="*/ 4423074 h 4825050"/>
              <a:gd name="connsiteX3753" fmla="*/ 499423 w 4442718"/>
              <a:gd name="connsiteY3753" fmla="*/ 4423074 h 4825050"/>
              <a:gd name="connsiteX3754" fmla="*/ 496359 w 4442718"/>
              <a:gd name="connsiteY3754" fmla="*/ 4423074 h 4825050"/>
              <a:gd name="connsiteX3755" fmla="*/ 496359 w 4442718"/>
              <a:gd name="connsiteY3755" fmla="*/ 4420014 h 4825050"/>
              <a:gd name="connsiteX3756" fmla="*/ 499423 w 4442718"/>
              <a:gd name="connsiteY3756" fmla="*/ 4416955 h 4825050"/>
              <a:gd name="connsiteX3757" fmla="*/ 499423 w 4442718"/>
              <a:gd name="connsiteY3757" fmla="*/ 4413896 h 4825050"/>
              <a:gd name="connsiteX3758" fmla="*/ 503508 w 4442718"/>
              <a:gd name="connsiteY3758" fmla="*/ 4415935 h 4825050"/>
              <a:gd name="connsiteX3759" fmla="*/ 502487 w 4442718"/>
              <a:gd name="connsiteY3759" fmla="*/ 4416955 h 4825050"/>
              <a:gd name="connsiteX3760" fmla="*/ 505550 w 4442718"/>
              <a:gd name="connsiteY3760" fmla="*/ 4416955 h 4825050"/>
              <a:gd name="connsiteX3761" fmla="*/ 503508 w 4442718"/>
              <a:gd name="connsiteY3761" fmla="*/ 4415935 h 4825050"/>
              <a:gd name="connsiteX3762" fmla="*/ 505550 w 4442718"/>
              <a:gd name="connsiteY3762" fmla="*/ 4413896 h 4825050"/>
              <a:gd name="connsiteX3763" fmla="*/ 502487 w 4442718"/>
              <a:gd name="connsiteY3763" fmla="*/ 4413896 h 4825050"/>
              <a:gd name="connsiteX3764" fmla="*/ 499423 w 4442718"/>
              <a:gd name="connsiteY3764" fmla="*/ 4413896 h 4825050"/>
              <a:gd name="connsiteX3765" fmla="*/ 502487 w 4442718"/>
              <a:gd name="connsiteY3765" fmla="*/ 4410835 h 4825050"/>
              <a:gd name="connsiteX3766" fmla="*/ 499423 w 4442718"/>
              <a:gd name="connsiteY3766" fmla="*/ 4410835 h 4825050"/>
              <a:gd name="connsiteX3767" fmla="*/ 499423 w 4442718"/>
              <a:gd name="connsiteY3767" fmla="*/ 4404716 h 4825050"/>
              <a:gd name="connsiteX3768" fmla="*/ 502487 w 4442718"/>
              <a:gd name="connsiteY3768" fmla="*/ 4386358 h 4825050"/>
              <a:gd name="connsiteX3769" fmla="*/ 505550 w 4442718"/>
              <a:gd name="connsiteY3769" fmla="*/ 4383299 h 4825050"/>
              <a:gd name="connsiteX3770" fmla="*/ 508614 w 4442718"/>
              <a:gd name="connsiteY3770" fmla="*/ 4374120 h 4825050"/>
              <a:gd name="connsiteX3771" fmla="*/ 505550 w 4442718"/>
              <a:gd name="connsiteY3771" fmla="*/ 4374120 h 4825050"/>
              <a:gd name="connsiteX3772" fmla="*/ 508614 w 4442718"/>
              <a:gd name="connsiteY3772" fmla="*/ 4371060 h 4825050"/>
              <a:gd name="connsiteX3773" fmla="*/ 508614 w 4442718"/>
              <a:gd name="connsiteY3773" fmla="*/ 4368001 h 4825050"/>
              <a:gd name="connsiteX3774" fmla="*/ 508614 w 4442718"/>
              <a:gd name="connsiteY3774" fmla="*/ 4364941 h 4825050"/>
              <a:gd name="connsiteX3775" fmla="*/ 511678 w 4442718"/>
              <a:gd name="connsiteY3775" fmla="*/ 4364941 h 4825050"/>
              <a:gd name="connsiteX3776" fmla="*/ 508614 w 4442718"/>
              <a:gd name="connsiteY3776" fmla="*/ 4361882 h 4825050"/>
              <a:gd name="connsiteX3777" fmla="*/ 508614 w 4442718"/>
              <a:gd name="connsiteY3777" fmla="*/ 4364941 h 4825050"/>
              <a:gd name="connsiteX3778" fmla="*/ 505550 w 4442718"/>
              <a:gd name="connsiteY3778" fmla="*/ 4361882 h 4825050"/>
              <a:gd name="connsiteX3779" fmla="*/ 505550 w 4442718"/>
              <a:gd name="connsiteY3779" fmla="*/ 4358822 h 4825050"/>
              <a:gd name="connsiteX3780" fmla="*/ 511678 w 4442718"/>
              <a:gd name="connsiteY3780" fmla="*/ 4358822 h 4825050"/>
              <a:gd name="connsiteX3781" fmla="*/ 508614 w 4442718"/>
              <a:gd name="connsiteY3781" fmla="*/ 4355763 h 4825050"/>
              <a:gd name="connsiteX3782" fmla="*/ 505550 w 4442718"/>
              <a:gd name="connsiteY3782" fmla="*/ 4355763 h 4825050"/>
              <a:gd name="connsiteX3783" fmla="*/ 508614 w 4442718"/>
              <a:gd name="connsiteY3783" fmla="*/ 4352703 h 4825050"/>
              <a:gd name="connsiteX3784" fmla="*/ 505550 w 4442718"/>
              <a:gd name="connsiteY3784" fmla="*/ 4352703 h 4825050"/>
              <a:gd name="connsiteX3785" fmla="*/ 511678 w 4442718"/>
              <a:gd name="connsiteY3785" fmla="*/ 4349643 h 4825050"/>
              <a:gd name="connsiteX3786" fmla="*/ 511678 w 4442718"/>
              <a:gd name="connsiteY3786" fmla="*/ 4346583 h 4825050"/>
              <a:gd name="connsiteX3787" fmla="*/ 508614 w 4442718"/>
              <a:gd name="connsiteY3787" fmla="*/ 4343524 h 4825050"/>
              <a:gd name="connsiteX3788" fmla="*/ 511678 w 4442718"/>
              <a:gd name="connsiteY3788" fmla="*/ 4343524 h 4825050"/>
              <a:gd name="connsiteX3789" fmla="*/ 511678 w 4442718"/>
              <a:gd name="connsiteY3789" fmla="*/ 4340464 h 4825050"/>
              <a:gd name="connsiteX3790" fmla="*/ 508614 w 4442718"/>
              <a:gd name="connsiteY3790" fmla="*/ 4337405 h 4825050"/>
              <a:gd name="connsiteX3791" fmla="*/ 511678 w 4442718"/>
              <a:gd name="connsiteY3791" fmla="*/ 4337405 h 4825050"/>
              <a:gd name="connsiteX3792" fmla="*/ 514743 w 4442718"/>
              <a:gd name="connsiteY3792" fmla="*/ 4337405 h 4825050"/>
              <a:gd name="connsiteX3793" fmla="*/ 517807 w 4442718"/>
              <a:gd name="connsiteY3793" fmla="*/ 4337405 h 4825050"/>
              <a:gd name="connsiteX3794" fmla="*/ 515449 w 4442718"/>
              <a:gd name="connsiteY3794" fmla="*/ 4336698 h 4825050"/>
              <a:gd name="connsiteX3795" fmla="*/ 517807 w 4442718"/>
              <a:gd name="connsiteY3795" fmla="*/ 4334345 h 4825050"/>
              <a:gd name="connsiteX3796" fmla="*/ 514743 w 4442718"/>
              <a:gd name="connsiteY3796" fmla="*/ 4334345 h 4825050"/>
              <a:gd name="connsiteX3797" fmla="*/ 511678 w 4442718"/>
              <a:gd name="connsiteY3797" fmla="*/ 4334345 h 4825050"/>
              <a:gd name="connsiteX3798" fmla="*/ 508708 w 4442718"/>
              <a:gd name="connsiteY3798" fmla="*/ 4331379 h 4825050"/>
              <a:gd name="connsiteX3799" fmla="*/ 508540 w 4442718"/>
              <a:gd name="connsiteY3799" fmla="*/ 4331957 h 4825050"/>
              <a:gd name="connsiteX3800" fmla="*/ 505592 w 4442718"/>
              <a:gd name="connsiteY3800" fmla="*/ 4328272 h 4825050"/>
              <a:gd name="connsiteX3801" fmla="*/ 505590 w 4442718"/>
              <a:gd name="connsiteY3801" fmla="*/ 4328265 h 4825050"/>
              <a:gd name="connsiteX3802" fmla="*/ 505550 w 4442718"/>
              <a:gd name="connsiteY3802" fmla="*/ 4328226 h 4825050"/>
              <a:gd name="connsiteX3803" fmla="*/ 505550 w 4442718"/>
              <a:gd name="connsiteY3803" fmla="*/ 4331285 h 4825050"/>
              <a:gd name="connsiteX3804" fmla="*/ 502487 w 4442718"/>
              <a:gd name="connsiteY3804" fmla="*/ 4334345 h 4825050"/>
              <a:gd name="connsiteX3805" fmla="*/ 502487 w 4442718"/>
              <a:gd name="connsiteY3805" fmla="*/ 4337405 h 4825050"/>
              <a:gd name="connsiteX3806" fmla="*/ 499423 w 4442718"/>
              <a:gd name="connsiteY3806" fmla="*/ 4337405 h 4825050"/>
              <a:gd name="connsiteX3807" fmla="*/ 499423 w 4442718"/>
              <a:gd name="connsiteY3807" fmla="*/ 4340464 h 4825050"/>
              <a:gd name="connsiteX3808" fmla="*/ 502487 w 4442718"/>
              <a:gd name="connsiteY3808" fmla="*/ 4343524 h 4825050"/>
              <a:gd name="connsiteX3809" fmla="*/ 502487 w 4442718"/>
              <a:gd name="connsiteY3809" fmla="*/ 4349643 h 4825050"/>
              <a:gd name="connsiteX3810" fmla="*/ 493295 w 4442718"/>
              <a:gd name="connsiteY3810" fmla="*/ 4352703 h 4825050"/>
              <a:gd name="connsiteX3811" fmla="*/ 499423 w 4442718"/>
              <a:gd name="connsiteY3811" fmla="*/ 4355763 h 4825050"/>
              <a:gd name="connsiteX3812" fmla="*/ 496359 w 4442718"/>
              <a:gd name="connsiteY3812" fmla="*/ 4358822 h 4825050"/>
              <a:gd name="connsiteX3813" fmla="*/ 493295 w 4442718"/>
              <a:gd name="connsiteY3813" fmla="*/ 4361882 h 4825050"/>
              <a:gd name="connsiteX3814" fmla="*/ 493295 w 4442718"/>
              <a:gd name="connsiteY3814" fmla="*/ 4368001 h 4825050"/>
              <a:gd name="connsiteX3815" fmla="*/ 490231 w 4442718"/>
              <a:gd name="connsiteY3815" fmla="*/ 4368001 h 4825050"/>
              <a:gd name="connsiteX3816" fmla="*/ 493295 w 4442718"/>
              <a:gd name="connsiteY3816" fmla="*/ 4371060 h 4825050"/>
              <a:gd name="connsiteX3817" fmla="*/ 496359 w 4442718"/>
              <a:gd name="connsiteY3817" fmla="*/ 4377180 h 4825050"/>
              <a:gd name="connsiteX3818" fmla="*/ 490231 w 4442718"/>
              <a:gd name="connsiteY3818" fmla="*/ 4380239 h 4825050"/>
              <a:gd name="connsiteX3819" fmla="*/ 487167 w 4442718"/>
              <a:gd name="connsiteY3819" fmla="*/ 4377180 h 4825050"/>
              <a:gd name="connsiteX3820" fmla="*/ 487167 w 4442718"/>
              <a:gd name="connsiteY3820" fmla="*/ 4380239 h 4825050"/>
              <a:gd name="connsiteX3821" fmla="*/ 484103 w 4442718"/>
              <a:gd name="connsiteY3821" fmla="*/ 4380239 h 4825050"/>
              <a:gd name="connsiteX3822" fmla="*/ 487167 w 4442718"/>
              <a:gd name="connsiteY3822" fmla="*/ 4383299 h 4825050"/>
              <a:gd name="connsiteX3823" fmla="*/ 484103 w 4442718"/>
              <a:gd name="connsiteY3823" fmla="*/ 4383299 h 4825050"/>
              <a:gd name="connsiteX3824" fmla="*/ 484103 w 4442718"/>
              <a:gd name="connsiteY3824" fmla="*/ 4386358 h 4825050"/>
              <a:gd name="connsiteX3825" fmla="*/ 487167 w 4442718"/>
              <a:gd name="connsiteY3825" fmla="*/ 4386358 h 4825050"/>
              <a:gd name="connsiteX3826" fmla="*/ 490231 w 4442718"/>
              <a:gd name="connsiteY3826" fmla="*/ 4389418 h 4825050"/>
              <a:gd name="connsiteX3827" fmla="*/ 484103 w 4442718"/>
              <a:gd name="connsiteY3827" fmla="*/ 4392477 h 4825050"/>
              <a:gd name="connsiteX3828" fmla="*/ 484103 w 4442718"/>
              <a:gd name="connsiteY3828" fmla="*/ 4395538 h 4825050"/>
              <a:gd name="connsiteX3829" fmla="*/ 487167 w 4442718"/>
              <a:gd name="connsiteY3829" fmla="*/ 4398597 h 4825050"/>
              <a:gd name="connsiteX3830" fmla="*/ 484103 w 4442718"/>
              <a:gd name="connsiteY3830" fmla="*/ 4398597 h 4825050"/>
              <a:gd name="connsiteX3831" fmla="*/ 484103 w 4442718"/>
              <a:gd name="connsiteY3831" fmla="*/ 4401657 h 4825050"/>
              <a:gd name="connsiteX3832" fmla="*/ 487167 w 4442718"/>
              <a:gd name="connsiteY3832" fmla="*/ 4401657 h 4825050"/>
              <a:gd name="connsiteX3833" fmla="*/ 481039 w 4442718"/>
              <a:gd name="connsiteY3833" fmla="*/ 4407776 h 4825050"/>
              <a:gd name="connsiteX3834" fmla="*/ 481039 w 4442718"/>
              <a:gd name="connsiteY3834" fmla="*/ 4410835 h 4825050"/>
              <a:gd name="connsiteX3835" fmla="*/ 481039 w 4442718"/>
              <a:gd name="connsiteY3835" fmla="*/ 4413896 h 4825050"/>
              <a:gd name="connsiteX3836" fmla="*/ 481039 w 4442718"/>
              <a:gd name="connsiteY3836" fmla="*/ 4416955 h 4825050"/>
              <a:gd name="connsiteX3837" fmla="*/ 481039 w 4442718"/>
              <a:gd name="connsiteY3837" fmla="*/ 4420014 h 4825050"/>
              <a:gd name="connsiteX3838" fmla="*/ 477975 w 4442718"/>
              <a:gd name="connsiteY3838" fmla="*/ 4420014 h 4825050"/>
              <a:gd name="connsiteX3839" fmla="*/ 477975 w 4442718"/>
              <a:gd name="connsiteY3839" fmla="*/ 4423074 h 4825050"/>
              <a:gd name="connsiteX3840" fmla="*/ 477975 w 4442718"/>
              <a:gd name="connsiteY3840" fmla="*/ 4438372 h 4825050"/>
              <a:gd name="connsiteX3841" fmla="*/ 474911 w 4442718"/>
              <a:gd name="connsiteY3841" fmla="*/ 4435313 h 4825050"/>
              <a:gd name="connsiteX3842" fmla="*/ 474911 w 4442718"/>
              <a:gd name="connsiteY3842" fmla="*/ 4438372 h 4825050"/>
              <a:gd name="connsiteX3843" fmla="*/ 471848 w 4442718"/>
              <a:gd name="connsiteY3843" fmla="*/ 4438372 h 4825050"/>
              <a:gd name="connsiteX3844" fmla="*/ 471848 w 4442718"/>
              <a:gd name="connsiteY3844" fmla="*/ 4441432 h 4825050"/>
              <a:gd name="connsiteX3845" fmla="*/ 474911 w 4442718"/>
              <a:gd name="connsiteY3845" fmla="*/ 4444491 h 4825050"/>
              <a:gd name="connsiteX3846" fmla="*/ 477975 w 4442718"/>
              <a:gd name="connsiteY3846" fmla="*/ 4447551 h 4825050"/>
              <a:gd name="connsiteX3847" fmla="*/ 471848 w 4442718"/>
              <a:gd name="connsiteY3847" fmla="*/ 4444491 h 4825050"/>
              <a:gd name="connsiteX3848" fmla="*/ 468784 w 4442718"/>
              <a:gd name="connsiteY3848" fmla="*/ 4444491 h 4825050"/>
              <a:gd name="connsiteX3849" fmla="*/ 465719 w 4442718"/>
              <a:gd name="connsiteY3849" fmla="*/ 4441432 h 4825050"/>
              <a:gd name="connsiteX3850" fmla="*/ 465719 w 4442718"/>
              <a:gd name="connsiteY3850" fmla="*/ 4444491 h 4825050"/>
              <a:gd name="connsiteX3851" fmla="*/ 462655 w 4442718"/>
              <a:gd name="connsiteY3851" fmla="*/ 4444491 h 4825050"/>
              <a:gd name="connsiteX3852" fmla="*/ 459591 w 4442718"/>
              <a:gd name="connsiteY3852" fmla="*/ 4465908 h 4825050"/>
              <a:gd name="connsiteX3853" fmla="*/ 456528 w 4442718"/>
              <a:gd name="connsiteY3853" fmla="*/ 4459790 h 4825050"/>
              <a:gd name="connsiteX3854" fmla="*/ 456528 w 4442718"/>
              <a:gd name="connsiteY3854" fmla="*/ 4465908 h 4825050"/>
              <a:gd name="connsiteX3855" fmla="*/ 456528 w 4442718"/>
              <a:gd name="connsiteY3855" fmla="*/ 4472027 h 4825050"/>
              <a:gd name="connsiteX3856" fmla="*/ 453464 w 4442718"/>
              <a:gd name="connsiteY3856" fmla="*/ 4481207 h 4825050"/>
              <a:gd name="connsiteX3857" fmla="*/ 456528 w 4442718"/>
              <a:gd name="connsiteY3857" fmla="*/ 4484266 h 4825050"/>
              <a:gd name="connsiteX3858" fmla="*/ 459591 w 4442718"/>
              <a:gd name="connsiteY3858" fmla="*/ 4484266 h 4825050"/>
              <a:gd name="connsiteX3859" fmla="*/ 459591 w 4442718"/>
              <a:gd name="connsiteY3859" fmla="*/ 4478147 h 4825050"/>
              <a:gd name="connsiteX3860" fmla="*/ 462655 w 4442718"/>
              <a:gd name="connsiteY3860" fmla="*/ 4487326 h 4825050"/>
              <a:gd name="connsiteX3861" fmla="*/ 461507 w 4442718"/>
              <a:gd name="connsiteY3861" fmla="*/ 4490385 h 4825050"/>
              <a:gd name="connsiteX3862" fmla="*/ 461820 w 4442718"/>
              <a:gd name="connsiteY3862" fmla="*/ 4491220 h 4825050"/>
              <a:gd name="connsiteX3863" fmla="*/ 459591 w 4442718"/>
              <a:gd name="connsiteY3863" fmla="*/ 4493445 h 4825050"/>
              <a:gd name="connsiteX3864" fmla="*/ 459591 w 4442718"/>
              <a:gd name="connsiteY3864" fmla="*/ 4496505 h 4825050"/>
              <a:gd name="connsiteX3865" fmla="*/ 456528 w 4442718"/>
              <a:gd name="connsiteY3865" fmla="*/ 4499565 h 4825050"/>
              <a:gd name="connsiteX3866" fmla="*/ 453464 w 4442718"/>
              <a:gd name="connsiteY3866" fmla="*/ 4499565 h 4825050"/>
              <a:gd name="connsiteX3867" fmla="*/ 456528 w 4442718"/>
              <a:gd name="connsiteY3867" fmla="*/ 4493445 h 4825050"/>
              <a:gd name="connsiteX3868" fmla="*/ 453464 w 4442718"/>
              <a:gd name="connsiteY3868" fmla="*/ 4484266 h 4825050"/>
              <a:gd name="connsiteX3869" fmla="*/ 450400 w 4442718"/>
              <a:gd name="connsiteY3869" fmla="*/ 4487326 h 4825050"/>
              <a:gd name="connsiteX3870" fmla="*/ 450400 w 4442718"/>
              <a:gd name="connsiteY3870" fmla="*/ 4484266 h 4825050"/>
              <a:gd name="connsiteX3871" fmla="*/ 447336 w 4442718"/>
              <a:gd name="connsiteY3871" fmla="*/ 4487326 h 4825050"/>
              <a:gd name="connsiteX3872" fmla="*/ 447336 w 4442718"/>
              <a:gd name="connsiteY3872" fmla="*/ 4490385 h 4825050"/>
              <a:gd name="connsiteX3873" fmla="*/ 444272 w 4442718"/>
              <a:gd name="connsiteY3873" fmla="*/ 4496505 h 4825050"/>
              <a:gd name="connsiteX3874" fmla="*/ 444272 w 4442718"/>
              <a:gd name="connsiteY3874" fmla="*/ 4490385 h 4825050"/>
              <a:gd name="connsiteX3875" fmla="*/ 444272 w 4442718"/>
              <a:gd name="connsiteY3875" fmla="*/ 4487326 h 4825050"/>
              <a:gd name="connsiteX3876" fmla="*/ 441208 w 4442718"/>
              <a:gd name="connsiteY3876" fmla="*/ 4478147 h 4825050"/>
              <a:gd name="connsiteX3877" fmla="*/ 441208 w 4442718"/>
              <a:gd name="connsiteY3877" fmla="*/ 4465908 h 4825050"/>
              <a:gd name="connsiteX3878" fmla="*/ 444272 w 4442718"/>
              <a:gd name="connsiteY3878" fmla="*/ 4465908 h 4825050"/>
              <a:gd name="connsiteX3879" fmla="*/ 444272 w 4442718"/>
              <a:gd name="connsiteY3879" fmla="*/ 4456730 h 4825050"/>
              <a:gd name="connsiteX3880" fmla="*/ 441208 w 4442718"/>
              <a:gd name="connsiteY3880" fmla="*/ 4459790 h 4825050"/>
              <a:gd name="connsiteX3881" fmla="*/ 441208 w 4442718"/>
              <a:gd name="connsiteY3881" fmla="*/ 4456730 h 4825050"/>
              <a:gd name="connsiteX3882" fmla="*/ 447336 w 4442718"/>
              <a:gd name="connsiteY3882" fmla="*/ 4444491 h 4825050"/>
              <a:gd name="connsiteX3883" fmla="*/ 444272 w 4442718"/>
              <a:gd name="connsiteY3883" fmla="*/ 4435313 h 4825050"/>
              <a:gd name="connsiteX3884" fmla="*/ 447336 w 4442718"/>
              <a:gd name="connsiteY3884" fmla="*/ 4432252 h 4825050"/>
              <a:gd name="connsiteX3885" fmla="*/ 450400 w 4442718"/>
              <a:gd name="connsiteY3885" fmla="*/ 4410835 h 4825050"/>
              <a:gd name="connsiteX3886" fmla="*/ 453464 w 4442718"/>
              <a:gd name="connsiteY3886" fmla="*/ 4410835 h 4825050"/>
              <a:gd name="connsiteX3887" fmla="*/ 459591 w 4442718"/>
              <a:gd name="connsiteY3887" fmla="*/ 4398597 h 4825050"/>
              <a:gd name="connsiteX3888" fmla="*/ 459591 w 4442718"/>
              <a:gd name="connsiteY3888" fmla="*/ 4395538 h 4825050"/>
              <a:gd name="connsiteX3889" fmla="*/ 459591 w 4442718"/>
              <a:gd name="connsiteY3889" fmla="*/ 4380239 h 4825050"/>
              <a:gd name="connsiteX3890" fmla="*/ 459591 w 4442718"/>
              <a:gd name="connsiteY3890" fmla="*/ 4377180 h 4825050"/>
              <a:gd name="connsiteX3891" fmla="*/ 462655 w 4442718"/>
              <a:gd name="connsiteY3891" fmla="*/ 4374120 h 4825050"/>
              <a:gd name="connsiteX3892" fmla="*/ 462655 w 4442718"/>
              <a:gd name="connsiteY3892" fmla="*/ 4371060 h 4825050"/>
              <a:gd name="connsiteX3893" fmla="*/ 465719 w 4442718"/>
              <a:gd name="connsiteY3893" fmla="*/ 4374120 h 4825050"/>
              <a:gd name="connsiteX3894" fmla="*/ 468784 w 4442718"/>
              <a:gd name="connsiteY3894" fmla="*/ 4374120 h 4825050"/>
              <a:gd name="connsiteX3895" fmla="*/ 467251 w 4442718"/>
              <a:gd name="connsiteY3895" fmla="*/ 4372590 h 4825050"/>
              <a:gd name="connsiteX3896" fmla="*/ 468784 w 4442718"/>
              <a:gd name="connsiteY3896" fmla="*/ 4371060 h 4825050"/>
              <a:gd name="connsiteX3897" fmla="*/ 465719 w 4442718"/>
              <a:gd name="connsiteY3897" fmla="*/ 4371060 h 4825050"/>
              <a:gd name="connsiteX3898" fmla="*/ 464571 w 4442718"/>
              <a:gd name="connsiteY3898" fmla="*/ 4371060 h 4825050"/>
              <a:gd name="connsiteX3899" fmla="*/ 462655 w 4442718"/>
              <a:gd name="connsiteY3899" fmla="*/ 4371060 h 4825050"/>
              <a:gd name="connsiteX3900" fmla="*/ 462655 w 4442718"/>
              <a:gd name="connsiteY3900" fmla="*/ 4368001 h 4825050"/>
              <a:gd name="connsiteX3901" fmla="*/ 462655 w 4442718"/>
              <a:gd name="connsiteY3901" fmla="*/ 4364941 h 4825050"/>
              <a:gd name="connsiteX3902" fmla="*/ 465719 w 4442718"/>
              <a:gd name="connsiteY3902" fmla="*/ 4364941 h 4825050"/>
              <a:gd name="connsiteX3903" fmla="*/ 465719 w 4442718"/>
              <a:gd name="connsiteY3903" fmla="*/ 4361882 h 4825050"/>
              <a:gd name="connsiteX3904" fmla="*/ 465719 w 4442718"/>
              <a:gd name="connsiteY3904" fmla="*/ 4358822 h 4825050"/>
              <a:gd name="connsiteX3905" fmla="*/ 468784 w 4442718"/>
              <a:gd name="connsiteY3905" fmla="*/ 4358822 h 4825050"/>
              <a:gd name="connsiteX3906" fmla="*/ 468784 w 4442718"/>
              <a:gd name="connsiteY3906" fmla="*/ 4355763 h 4825050"/>
              <a:gd name="connsiteX3907" fmla="*/ 471848 w 4442718"/>
              <a:gd name="connsiteY3907" fmla="*/ 4346583 h 4825050"/>
              <a:gd name="connsiteX3908" fmla="*/ 468784 w 4442718"/>
              <a:gd name="connsiteY3908" fmla="*/ 4340464 h 4825050"/>
              <a:gd name="connsiteX3909" fmla="*/ 474911 w 4442718"/>
              <a:gd name="connsiteY3909" fmla="*/ 4340464 h 4825050"/>
              <a:gd name="connsiteX3910" fmla="*/ 474911 w 4442718"/>
              <a:gd name="connsiteY3910" fmla="*/ 4337405 h 4825050"/>
              <a:gd name="connsiteX3911" fmla="*/ 471848 w 4442718"/>
              <a:gd name="connsiteY3911" fmla="*/ 4337405 h 4825050"/>
              <a:gd name="connsiteX3912" fmla="*/ 471848 w 4442718"/>
              <a:gd name="connsiteY3912" fmla="*/ 4334345 h 4825050"/>
              <a:gd name="connsiteX3913" fmla="*/ 474911 w 4442718"/>
              <a:gd name="connsiteY3913" fmla="*/ 4334345 h 4825050"/>
              <a:gd name="connsiteX3914" fmla="*/ 471848 w 4442718"/>
              <a:gd name="connsiteY3914" fmla="*/ 4331285 h 4825050"/>
              <a:gd name="connsiteX3915" fmla="*/ 474911 w 4442718"/>
              <a:gd name="connsiteY3915" fmla="*/ 4328226 h 4825050"/>
              <a:gd name="connsiteX3916" fmla="*/ 471848 w 4442718"/>
              <a:gd name="connsiteY3916" fmla="*/ 4328226 h 4825050"/>
              <a:gd name="connsiteX3917" fmla="*/ 474911 w 4442718"/>
              <a:gd name="connsiteY3917" fmla="*/ 4325166 h 4825050"/>
              <a:gd name="connsiteX3918" fmla="*/ 471848 w 4442718"/>
              <a:gd name="connsiteY3918" fmla="*/ 4322107 h 4825050"/>
              <a:gd name="connsiteX3919" fmla="*/ 477975 w 4442718"/>
              <a:gd name="connsiteY3919" fmla="*/ 4319047 h 4825050"/>
              <a:gd name="connsiteX3920" fmla="*/ 474911 w 4442718"/>
              <a:gd name="connsiteY3920" fmla="*/ 4312928 h 4825050"/>
              <a:gd name="connsiteX3921" fmla="*/ 477975 w 4442718"/>
              <a:gd name="connsiteY3921" fmla="*/ 4312928 h 4825050"/>
              <a:gd name="connsiteX3922" fmla="*/ 477975 w 4442718"/>
              <a:gd name="connsiteY3922" fmla="*/ 4309868 h 4825050"/>
              <a:gd name="connsiteX3923" fmla="*/ 474911 w 4442718"/>
              <a:gd name="connsiteY3923" fmla="*/ 4309868 h 4825050"/>
              <a:gd name="connsiteX3924" fmla="*/ 477975 w 4442718"/>
              <a:gd name="connsiteY3924" fmla="*/ 4306808 h 4825050"/>
              <a:gd name="connsiteX3925" fmla="*/ 474911 w 4442718"/>
              <a:gd name="connsiteY3925" fmla="*/ 4306808 h 4825050"/>
              <a:gd name="connsiteX3926" fmla="*/ 474911 w 4442718"/>
              <a:gd name="connsiteY3926" fmla="*/ 4303749 h 4825050"/>
              <a:gd name="connsiteX3927" fmla="*/ 471848 w 4442718"/>
              <a:gd name="connsiteY3927" fmla="*/ 4306808 h 4825050"/>
              <a:gd name="connsiteX3928" fmla="*/ 474911 w 4442718"/>
              <a:gd name="connsiteY3928" fmla="*/ 4309868 h 4825050"/>
              <a:gd name="connsiteX3929" fmla="*/ 471848 w 4442718"/>
              <a:gd name="connsiteY3929" fmla="*/ 4309868 h 4825050"/>
              <a:gd name="connsiteX3930" fmla="*/ 474911 w 4442718"/>
              <a:gd name="connsiteY3930" fmla="*/ 4312928 h 4825050"/>
              <a:gd name="connsiteX3931" fmla="*/ 471848 w 4442718"/>
              <a:gd name="connsiteY3931" fmla="*/ 4312928 h 4825050"/>
              <a:gd name="connsiteX3932" fmla="*/ 471848 w 4442718"/>
              <a:gd name="connsiteY3932" fmla="*/ 4319047 h 4825050"/>
              <a:gd name="connsiteX3933" fmla="*/ 468784 w 4442718"/>
              <a:gd name="connsiteY3933" fmla="*/ 4322107 h 4825050"/>
              <a:gd name="connsiteX3934" fmla="*/ 468784 w 4442718"/>
              <a:gd name="connsiteY3934" fmla="*/ 4325166 h 4825050"/>
              <a:gd name="connsiteX3935" fmla="*/ 465719 w 4442718"/>
              <a:gd name="connsiteY3935" fmla="*/ 4328226 h 4825050"/>
              <a:gd name="connsiteX3936" fmla="*/ 462655 w 4442718"/>
              <a:gd name="connsiteY3936" fmla="*/ 4328226 h 4825050"/>
              <a:gd name="connsiteX3937" fmla="*/ 462655 w 4442718"/>
              <a:gd name="connsiteY3937" fmla="*/ 4331285 h 4825050"/>
              <a:gd name="connsiteX3938" fmla="*/ 465719 w 4442718"/>
              <a:gd name="connsiteY3938" fmla="*/ 4331285 h 4825050"/>
              <a:gd name="connsiteX3939" fmla="*/ 465719 w 4442718"/>
              <a:gd name="connsiteY3939" fmla="*/ 4337405 h 4825050"/>
              <a:gd name="connsiteX3940" fmla="*/ 459591 w 4442718"/>
              <a:gd name="connsiteY3940" fmla="*/ 4334345 h 4825050"/>
              <a:gd name="connsiteX3941" fmla="*/ 462655 w 4442718"/>
              <a:gd name="connsiteY3941" fmla="*/ 4334345 h 4825050"/>
              <a:gd name="connsiteX3942" fmla="*/ 459591 w 4442718"/>
              <a:gd name="connsiteY3942" fmla="*/ 4337405 h 4825050"/>
              <a:gd name="connsiteX3943" fmla="*/ 462655 w 4442718"/>
              <a:gd name="connsiteY3943" fmla="*/ 4337405 h 4825050"/>
              <a:gd name="connsiteX3944" fmla="*/ 465719 w 4442718"/>
              <a:gd name="connsiteY3944" fmla="*/ 4343524 h 4825050"/>
              <a:gd name="connsiteX3945" fmla="*/ 462655 w 4442718"/>
              <a:gd name="connsiteY3945" fmla="*/ 4340464 h 4825050"/>
              <a:gd name="connsiteX3946" fmla="*/ 461507 w 4442718"/>
              <a:gd name="connsiteY3946" fmla="*/ 4345054 h 4825050"/>
              <a:gd name="connsiteX3947" fmla="*/ 462256 w 4442718"/>
              <a:gd name="connsiteY3947" fmla="*/ 4348047 h 4825050"/>
              <a:gd name="connsiteX3948" fmla="*/ 461717 w 4442718"/>
              <a:gd name="connsiteY3948" fmla="*/ 4350018 h 4825050"/>
              <a:gd name="connsiteX3949" fmla="*/ 461507 w 4442718"/>
              <a:gd name="connsiteY3949" fmla="*/ 4350790 h 4825050"/>
              <a:gd name="connsiteX3950" fmla="*/ 462655 w 4442718"/>
              <a:gd name="connsiteY3950" fmla="*/ 4352703 h 4825050"/>
              <a:gd name="connsiteX3951" fmla="*/ 459591 w 4442718"/>
              <a:gd name="connsiteY3951" fmla="*/ 4352703 h 4825050"/>
              <a:gd name="connsiteX3952" fmla="*/ 459591 w 4442718"/>
              <a:gd name="connsiteY3952" fmla="*/ 4355763 h 4825050"/>
              <a:gd name="connsiteX3953" fmla="*/ 456528 w 4442718"/>
              <a:gd name="connsiteY3953" fmla="*/ 4355763 h 4825050"/>
              <a:gd name="connsiteX3954" fmla="*/ 459591 w 4442718"/>
              <a:gd name="connsiteY3954" fmla="*/ 4361882 h 4825050"/>
              <a:gd name="connsiteX3955" fmla="*/ 453464 w 4442718"/>
              <a:gd name="connsiteY3955" fmla="*/ 4361882 h 4825050"/>
              <a:gd name="connsiteX3956" fmla="*/ 453464 w 4442718"/>
              <a:gd name="connsiteY3956" fmla="*/ 4358822 h 4825050"/>
              <a:gd name="connsiteX3957" fmla="*/ 450400 w 4442718"/>
              <a:gd name="connsiteY3957" fmla="*/ 4361882 h 4825050"/>
              <a:gd name="connsiteX3958" fmla="*/ 447336 w 4442718"/>
              <a:gd name="connsiteY3958" fmla="*/ 4364941 h 4825050"/>
              <a:gd name="connsiteX3959" fmla="*/ 447336 w 4442718"/>
              <a:gd name="connsiteY3959" fmla="*/ 4361882 h 4825050"/>
              <a:gd name="connsiteX3960" fmla="*/ 453464 w 4442718"/>
              <a:gd name="connsiteY3960" fmla="*/ 4343524 h 4825050"/>
              <a:gd name="connsiteX3961" fmla="*/ 453464 w 4442718"/>
              <a:gd name="connsiteY3961" fmla="*/ 4337405 h 4825050"/>
              <a:gd name="connsiteX3962" fmla="*/ 456528 w 4442718"/>
              <a:gd name="connsiteY3962" fmla="*/ 4334345 h 4825050"/>
              <a:gd name="connsiteX3963" fmla="*/ 453464 w 4442718"/>
              <a:gd name="connsiteY3963" fmla="*/ 4334345 h 4825050"/>
              <a:gd name="connsiteX3964" fmla="*/ 453464 w 4442718"/>
              <a:gd name="connsiteY3964" fmla="*/ 4331285 h 4825050"/>
              <a:gd name="connsiteX3965" fmla="*/ 456528 w 4442718"/>
              <a:gd name="connsiteY3965" fmla="*/ 4328226 h 4825050"/>
              <a:gd name="connsiteX3966" fmla="*/ 459591 w 4442718"/>
              <a:gd name="connsiteY3966" fmla="*/ 4328226 h 4825050"/>
              <a:gd name="connsiteX3967" fmla="*/ 459591 w 4442718"/>
              <a:gd name="connsiteY3967" fmla="*/ 4325166 h 4825050"/>
              <a:gd name="connsiteX3968" fmla="*/ 456528 w 4442718"/>
              <a:gd name="connsiteY3968" fmla="*/ 4325166 h 4825050"/>
              <a:gd name="connsiteX3969" fmla="*/ 459591 w 4442718"/>
              <a:gd name="connsiteY3969" fmla="*/ 4322107 h 4825050"/>
              <a:gd name="connsiteX3970" fmla="*/ 462655 w 4442718"/>
              <a:gd name="connsiteY3970" fmla="*/ 4322107 h 4825050"/>
              <a:gd name="connsiteX3971" fmla="*/ 456528 w 4442718"/>
              <a:gd name="connsiteY3971" fmla="*/ 4315988 h 4825050"/>
              <a:gd name="connsiteX3972" fmla="*/ 462655 w 4442718"/>
              <a:gd name="connsiteY3972" fmla="*/ 4312928 h 4825050"/>
              <a:gd name="connsiteX3973" fmla="*/ 462655 w 4442718"/>
              <a:gd name="connsiteY3973" fmla="*/ 4309868 h 4825050"/>
              <a:gd name="connsiteX3974" fmla="*/ 459591 w 4442718"/>
              <a:gd name="connsiteY3974" fmla="*/ 4312928 h 4825050"/>
              <a:gd name="connsiteX3975" fmla="*/ 462655 w 4442718"/>
              <a:gd name="connsiteY3975" fmla="*/ 4306808 h 4825050"/>
              <a:gd name="connsiteX3976" fmla="*/ 459591 w 4442718"/>
              <a:gd name="connsiteY3976" fmla="*/ 4306808 h 4825050"/>
              <a:gd name="connsiteX3977" fmla="*/ 468784 w 4442718"/>
              <a:gd name="connsiteY3977" fmla="*/ 4300689 h 4825050"/>
              <a:gd name="connsiteX3978" fmla="*/ 468784 w 4442718"/>
              <a:gd name="connsiteY3978" fmla="*/ 4297630 h 4825050"/>
              <a:gd name="connsiteX3979" fmla="*/ 471848 w 4442718"/>
              <a:gd name="connsiteY3979" fmla="*/ 4297630 h 4825050"/>
              <a:gd name="connsiteX3980" fmla="*/ 468784 w 4442718"/>
              <a:gd name="connsiteY3980" fmla="*/ 4294570 h 4825050"/>
              <a:gd name="connsiteX3981" fmla="*/ 468784 w 4442718"/>
              <a:gd name="connsiteY3981" fmla="*/ 4291510 h 4825050"/>
              <a:gd name="connsiteX3982" fmla="*/ 474911 w 4442718"/>
              <a:gd name="connsiteY3982" fmla="*/ 4294570 h 4825050"/>
              <a:gd name="connsiteX3983" fmla="*/ 474911 w 4442718"/>
              <a:gd name="connsiteY3983" fmla="*/ 4288450 h 4825050"/>
              <a:gd name="connsiteX3984" fmla="*/ 477975 w 4442718"/>
              <a:gd name="connsiteY3984" fmla="*/ 4285391 h 4825050"/>
              <a:gd name="connsiteX3985" fmla="*/ 484103 w 4442718"/>
              <a:gd name="connsiteY3985" fmla="*/ 4282331 h 4825050"/>
              <a:gd name="connsiteX3986" fmla="*/ 481039 w 4442718"/>
              <a:gd name="connsiteY3986" fmla="*/ 4282331 h 4825050"/>
              <a:gd name="connsiteX3987" fmla="*/ 477975 w 4442718"/>
              <a:gd name="connsiteY3987" fmla="*/ 4282331 h 4825050"/>
              <a:gd name="connsiteX3988" fmla="*/ 477975 w 4442718"/>
              <a:gd name="connsiteY3988" fmla="*/ 4285391 h 4825050"/>
              <a:gd name="connsiteX3989" fmla="*/ 474911 w 4442718"/>
              <a:gd name="connsiteY3989" fmla="*/ 4282331 h 4825050"/>
              <a:gd name="connsiteX3990" fmla="*/ 474911 w 4442718"/>
              <a:gd name="connsiteY3990" fmla="*/ 4285391 h 4825050"/>
              <a:gd name="connsiteX3991" fmla="*/ 477975 w 4442718"/>
              <a:gd name="connsiteY3991" fmla="*/ 4285391 h 4825050"/>
              <a:gd name="connsiteX3992" fmla="*/ 471848 w 4442718"/>
              <a:gd name="connsiteY3992" fmla="*/ 4285391 h 4825050"/>
              <a:gd name="connsiteX3993" fmla="*/ 471848 w 4442718"/>
              <a:gd name="connsiteY3993" fmla="*/ 4282331 h 4825050"/>
              <a:gd name="connsiteX3994" fmla="*/ 474911 w 4442718"/>
              <a:gd name="connsiteY3994" fmla="*/ 4276213 h 4825050"/>
              <a:gd name="connsiteX3995" fmla="*/ 474911 w 4442718"/>
              <a:gd name="connsiteY3995" fmla="*/ 4273153 h 4825050"/>
              <a:gd name="connsiteX3996" fmla="*/ 477975 w 4442718"/>
              <a:gd name="connsiteY3996" fmla="*/ 4273153 h 4825050"/>
              <a:gd name="connsiteX3997" fmla="*/ 474911 w 4442718"/>
              <a:gd name="connsiteY3997" fmla="*/ 4270093 h 4825050"/>
              <a:gd name="connsiteX3998" fmla="*/ 477975 w 4442718"/>
              <a:gd name="connsiteY3998" fmla="*/ 4270093 h 4825050"/>
              <a:gd name="connsiteX3999" fmla="*/ 484103 w 4442718"/>
              <a:gd name="connsiteY3999" fmla="*/ 4270093 h 4825050"/>
              <a:gd name="connsiteX4000" fmla="*/ 477975 w 4442718"/>
              <a:gd name="connsiteY4000" fmla="*/ 4257855 h 4825050"/>
              <a:gd name="connsiteX4001" fmla="*/ 481039 w 4442718"/>
              <a:gd name="connsiteY4001" fmla="*/ 4257855 h 4825050"/>
              <a:gd name="connsiteX4002" fmla="*/ 481039 w 4442718"/>
              <a:gd name="connsiteY4002" fmla="*/ 4256117 h 4825050"/>
              <a:gd name="connsiteX4003" fmla="*/ 480533 w 4442718"/>
              <a:gd name="connsiteY4003" fmla="*/ 4255308 h 4825050"/>
              <a:gd name="connsiteX4004" fmla="*/ 481039 w 4442718"/>
              <a:gd name="connsiteY4004" fmla="*/ 4255713 h 4825050"/>
              <a:gd name="connsiteX4005" fmla="*/ 481039 w 4442718"/>
              <a:gd name="connsiteY4005" fmla="*/ 4248675 h 4825050"/>
              <a:gd name="connsiteX4006" fmla="*/ 487167 w 4442718"/>
              <a:gd name="connsiteY4006" fmla="*/ 4245616 h 4825050"/>
              <a:gd name="connsiteX4007" fmla="*/ 490231 w 4442718"/>
              <a:gd name="connsiteY4007" fmla="*/ 4248675 h 4825050"/>
              <a:gd name="connsiteX4008" fmla="*/ 490231 w 4442718"/>
              <a:gd name="connsiteY4008" fmla="*/ 4242556 h 4825050"/>
              <a:gd name="connsiteX4009" fmla="*/ 493295 w 4442718"/>
              <a:gd name="connsiteY4009" fmla="*/ 4242556 h 4825050"/>
              <a:gd name="connsiteX4010" fmla="*/ 490231 w 4442718"/>
              <a:gd name="connsiteY4010" fmla="*/ 4239497 h 4825050"/>
              <a:gd name="connsiteX4011" fmla="*/ 491380 w 4442718"/>
              <a:gd name="connsiteY4011" fmla="*/ 4236437 h 4825050"/>
              <a:gd name="connsiteX4012" fmla="*/ 493295 w 4442718"/>
              <a:gd name="connsiteY4012" fmla="*/ 4236437 h 4825050"/>
              <a:gd name="connsiteX4013" fmla="*/ 496359 w 4442718"/>
              <a:gd name="connsiteY4013" fmla="*/ 4239497 h 4825050"/>
              <a:gd name="connsiteX4014" fmla="*/ 496359 w 4442718"/>
              <a:gd name="connsiteY4014" fmla="*/ 4236437 h 4825050"/>
              <a:gd name="connsiteX4015" fmla="*/ 493295 w 4442718"/>
              <a:gd name="connsiteY4015" fmla="*/ 4236437 h 4825050"/>
              <a:gd name="connsiteX4016" fmla="*/ 496359 w 4442718"/>
              <a:gd name="connsiteY4016" fmla="*/ 4233378 h 4825050"/>
              <a:gd name="connsiteX4017" fmla="*/ 499423 w 4442718"/>
              <a:gd name="connsiteY4017" fmla="*/ 4233378 h 4825050"/>
              <a:gd name="connsiteX4018" fmla="*/ 493295 w 4442718"/>
              <a:gd name="connsiteY4018" fmla="*/ 4230318 h 4825050"/>
              <a:gd name="connsiteX4019" fmla="*/ 493295 w 4442718"/>
              <a:gd name="connsiteY4019" fmla="*/ 4227258 h 4825050"/>
              <a:gd name="connsiteX4020" fmla="*/ 496359 w 4442718"/>
              <a:gd name="connsiteY4020" fmla="*/ 4230318 h 4825050"/>
              <a:gd name="connsiteX4021" fmla="*/ 499423 w 4442718"/>
              <a:gd name="connsiteY4021" fmla="*/ 4230318 h 4825050"/>
              <a:gd name="connsiteX4022" fmla="*/ 502487 w 4442718"/>
              <a:gd name="connsiteY4022" fmla="*/ 4221139 h 4825050"/>
              <a:gd name="connsiteX4023" fmla="*/ 499423 w 4442718"/>
              <a:gd name="connsiteY4023" fmla="*/ 4218080 h 4825050"/>
              <a:gd name="connsiteX4024" fmla="*/ 496359 w 4442718"/>
              <a:gd name="connsiteY4024" fmla="*/ 4215020 h 4825050"/>
              <a:gd name="connsiteX4025" fmla="*/ 502487 w 4442718"/>
              <a:gd name="connsiteY4025" fmla="*/ 4215020 h 4825050"/>
              <a:gd name="connsiteX4026" fmla="*/ 496359 w 4442718"/>
              <a:gd name="connsiteY4026" fmla="*/ 4215020 h 4825050"/>
              <a:gd name="connsiteX4027" fmla="*/ 502487 w 4442718"/>
              <a:gd name="connsiteY4027" fmla="*/ 4205841 h 4825050"/>
              <a:gd name="connsiteX4028" fmla="*/ 505550 w 4442718"/>
              <a:gd name="connsiteY4028" fmla="*/ 4199722 h 4825050"/>
              <a:gd name="connsiteX4029" fmla="*/ 508614 w 4442718"/>
              <a:gd name="connsiteY4029" fmla="*/ 4202781 h 4825050"/>
              <a:gd name="connsiteX4030" fmla="*/ 508614 w 4442718"/>
              <a:gd name="connsiteY4030" fmla="*/ 4196662 h 4825050"/>
              <a:gd name="connsiteX4031" fmla="*/ 511678 w 4442718"/>
              <a:gd name="connsiteY4031" fmla="*/ 4193603 h 4825050"/>
              <a:gd name="connsiteX4032" fmla="*/ 511678 w 4442718"/>
              <a:gd name="connsiteY4032" fmla="*/ 4187483 h 4825050"/>
              <a:gd name="connsiteX4033" fmla="*/ 517807 w 4442718"/>
              <a:gd name="connsiteY4033" fmla="*/ 4178304 h 4825050"/>
              <a:gd name="connsiteX4034" fmla="*/ 520871 w 4442718"/>
              <a:gd name="connsiteY4034" fmla="*/ 4181364 h 4825050"/>
              <a:gd name="connsiteX4035" fmla="*/ 520871 w 4442718"/>
              <a:gd name="connsiteY4035" fmla="*/ 4175245 h 4825050"/>
              <a:gd name="connsiteX4036" fmla="*/ 520871 w 4442718"/>
              <a:gd name="connsiteY4036" fmla="*/ 4172186 h 4825050"/>
              <a:gd name="connsiteX4037" fmla="*/ 523934 w 4442718"/>
              <a:gd name="connsiteY4037" fmla="*/ 4163006 h 4825050"/>
              <a:gd name="connsiteX4038" fmla="*/ 523934 w 4442718"/>
              <a:gd name="connsiteY4038" fmla="*/ 4166066 h 4825050"/>
              <a:gd name="connsiteX4039" fmla="*/ 523934 w 4442718"/>
              <a:gd name="connsiteY4039" fmla="*/ 4169125 h 4825050"/>
              <a:gd name="connsiteX4040" fmla="*/ 526998 w 4442718"/>
              <a:gd name="connsiteY4040" fmla="*/ 4169125 h 4825050"/>
              <a:gd name="connsiteX4041" fmla="*/ 526998 w 4442718"/>
              <a:gd name="connsiteY4041" fmla="*/ 4166066 h 4825050"/>
              <a:gd name="connsiteX4042" fmla="*/ 526998 w 4442718"/>
              <a:gd name="connsiteY4042" fmla="*/ 4163006 h 4825050"/>
              <a:gd name="connsiteX4043" fmla="*/ 528530 w 4442718"/>
              <a:gd name="connsiteY4043" fmla="*/ 4159947 h 4825050"/>
              <a:gd name="connsiteX4044" fmla="*/ 530062 w 4442718"/>
              <a:gd name="connsiteY4044" fmla="*/ 4159947 h 4825050"/>
              <a:gd name="connsiteX4045" fmla="*/ 533127 w 4442718"/>
              <a:gd name="connsiteY4045" fmla="*/ 4159947 h 4825050"/>
              <a:gd name="connsiteX4046" fmla="*/ 530062 w 4442718"/>
              <a:gd name="connsiteY4046" fmla="*/ 4156887 h 4825050"/>
              <a:gd name="connsiteX4047" fmla="*/ 528530 w 4442718"/>
              <a:gd name="connsiteY4047" fmla="*/ 4159947 h 4825050"/>
              <a:gd name="connsiteX4048" fmla="*/ 526998 w 4442718"/>
              <a:gd name="connsiteY4048" fmla="*/ 4159947 h 4825050"/>
              <a:gd name="connsiteX4049" fmla="*/ 526998 w 4442718"/>
              <a:gd name="connsiteY4049" fmla="*/ 4156887 h 4825050"/>
              <a:gd name="connsiteX4050" fmla="*/ 526998 w 4442718"/>
              <a:gd name="connsiteY4050" fmla="*/ 4144648 h 4825050"/>
              <a:gd name="connsiteX4051" fmla="*/ 530062 w 4442718"/>
              <a:gd name="connsiteY4051" fmla="*/ 4141589 h 4825050"/>
              <a:gd name="connsiteX4052" fmla="*/ 533127 w 4442718"/>
              <a:gd name="connsiteY4052" fmla="*/ 4135470 h 4825050"/>
              <a:gd name="connsiteX4053" fmla="*/ 530062 w 4442718"/>
              <a:gd name="connsiteY4053" fmla="*/ 4135470 h 4825050"/>
              <a:gd name="connsiteX4054" fmla="*/ 536190 w 4442718"/>
              <a:gd name="connsiteY4054" fmla="*/ 4123231 h 4825050"/>
              <a:gd name="connsiteX4055" fmla="*/ 534153 w 4442718"/>
              <a:gd name="connsiteY4055" fmla="*/ 4123522 h 4825050"/>
              <a:gd name="connsiteX4056" fmla="*/ 534236 w 4442718"/>
              <a:gd name="connsiteY4056" fmla="*/ 4123299 h 4825050"/>
              <a:gd name="connsiteX4057" fmla="*/ 536956 w 4442718"/>
              <a:gd name="connsiteY4057" fmla="*/ 4115965 h 4825050"/>
              <a:gd name="connsiteX4058" fmla="*/ 545377 w 4442718"/>
              <a:gd name="connsiteY4058" fmla="*/ 4107937 h 4825050"/>
              <a:gd name="connsiteX4059" fmla="*/ 545379 w 4442718"/>
              <a:gd name="connsiteY4059" fmla="*/ 4107934 h 4825050"/>
              <a:gd name="connsiteX4060" fmla="*/ 545380 w 4442718"/>
              <a:gd name="connsiteY4060" fmla="*/ 4107931 h 4825050"/>
              <a:gd name="connsiteX4061" fmla="*/ 542318 w 4442718"/>
              <a:gd name="connsiteY4061" fmla="*/ 4104873 h 4825050"/>
              <a:gd name="connsiteX4062" fmla="*/ 543850 w 4442718"/>
              <a:gd name="connsiteY4062" fmla="*/ 4104108 h 4825050"/>
              <a:gd name="connsiteX4063" fmla="*/ 545381 w 4442718"/>
              <a:gd name="connsiteY4063" fmla="*/ 4107930 h 4825050"/>
              <a:gd name="connsiteX4064" fmla="*/ 545391 w 4442718"/>
              <a:gd name="connsiteY4064" fmla="*/ 4107904 h 4825050"/>
              <a:gd name="connsiteX4065" fmla="*/ 545391 w 4442718"/>
              <a:gd name="connsiteY4065" fmla="*/ 4107906 h 4825050"/>
              <a:gd name="connsiteX4066" fmla="*/ 548446 w 4442718"/>
              <a:gd name="connsiteY4066" fmla="*/ 4098754 h 4825050"/>
              <a:gd name="connsiteX4067" fmla="*/ 545765 w 4442718"/>
              <a:gd name="connsiteY4067" fmla="*/ 4099519 h 4825050"/>
              <a:gd name="connsiteX4068" fmla="*/ 545655 w 4442718"/>
              <a:gd name="connsiteY4068" fmla="*/ 4098427 h 4825050"/>
              <a:gd name="connsiteX4069" fmla="*/ 549212 w 4442718"/>
              <a:gd name="connsiteY4069" fmla="*/ 4094165 h 4825050"/>
              <a:gd name="connsiteX4070" fmla="*/ 548446 w 4442718"/>
              <a:gd name="connsiteY4070" fmla="*/ 4089576 h 4825050"/>
              <a:gd name="connsiteX4071" fmla="*/ 551510 w 4442718"/>
              <a:gd name="connsiteY4071" fmla="*/ 4101814 h 4825050"/>
              <a:gd name="connsiteX4072" fmla="*/ 554573 w 4442718"/>
              <a:gd name="connsiteY4072" fmla="*/ 4098754 h 4825050"/>
              <a:gd name="connsiteX4073" fmla="*/ 551510 w 4442718"/>
              <a:gd name="connsiteY4073" fmla="*/ 4104873 h 4825050"/>
              <a:gd name="connsiteX4074" fmla="*/ 557637 w 4442718"/>
              <a:gd name="connsiteY4074" fmla="*/ 4104873 h 4825050"/>
              <a:gd name="connsiteX4075" fmla="*/ 557637 w 4442718"/>
              <a:gd name="connsiteY4075" fmla="*/ 4107933 h 4825050"/>
              <a:gd name="connsiteX4076" fmla="*/ 560702 w 4442718"/>
              <a:gd name="connsiteY4076" fmla="*/ 4104873 h 4825050"/>
              <a:gd name="connsiteX4077" fmla="*/ 563766 w 4442718"/>
              <a:gd name="connsiteY4077" fmla="*/ 4098754 h 4825050"/>
              <a:gd name="connsiteX4078" fmla="*/ 557637 w 4442718"/>
              <a:gd name="connsiteY4078" fmla="*/ 4086516 h 4825050"/>
              <a:gd name="connsiteX4079" fmla="*/ 566830 w 4442718"/>
              <a:gd name="connsiteY4079" fmla="*/ 4077337 h 4825050"/>
              <a:gd name="connsiteX4080" fmla="*/ 563766 w 4442718"/>
              <a:gd name="connsiteY4080" fmla="*/ 4074278 h 4825050"/>
              <a:gd name="connsiteX4081" fmla="*/ 569894 w 4442718"/>
              <a:gd name="connsiteY4081" fmla="*/ 4068158 h 4825050"/>
              <a:gd name="connsiteX4082" fmla="*/ 569894 w 4442718"/>
              <a:gd name="connsiteY4082" fmla="*/ 4071218 h 4825050"/>
              <a:gd name="connsiteX4083" fmla="*/ 572957 w 4442718"/>
              <a:gd name="connsiteY4083" fmla="*/ 4065098 h 4825050"/>
              <a:gd name="connsiteX4084" fmla="*/ 579085 w 4442718"/>
              <a:gd name="connsiteY4084" fmla="*/ 4068158 h 4825050"/>
              <a:gd name="connsiteX4085" fmla="*/ 579085 w 4442718"/>
              <a:gd name="connsiteY4085" fmla="*/ 4065098 h 4825050"/>
              <a:gd name="connsiteX4086" fmla="*/ 582149 w 4442718"/>
              <a:gd name="connsiteY4086" fmla="*/ 4065098 h 4825050"/>
              <a:gd name="connsiteX4087" fmla="*/ 582149 w 4442718"/>
              <a:gd name="connsiteY4087" fmla="*/ 4058979 h 4825050"/>
              <a:gd name="connsiteX4088" fmla="*/ 582149 w 4442718"/>
              <a:gd name="connsiteY4088" fmla="*/ 4055920 h 4825050"/>
              <a:gd name="connsiteX4089" fmla="*/ 585214 w 4442718"/>
              <a:gd name="connsiteY4089" fmla="*/ 4049801 h 4825050"/>
              <a:gd name="connsiteX4090" fmla="*/ 591341 w 4442718"/>
              <a:gd name="connsiteY4090" fmla="*/ 4037562 h 4825050"/>
              <a:gd name="connsiteX4091" fmla="*/ 585214 w 4442718"/>
              <a:gd name="connsiteY4091" fmla="*/ 4040622 h 4825050"/>
              <a:gd name="connsiteX4092" fmla="*/ 582149 w 4442718"/>
              <a:gd name="connsiteY4092" fmla="*/ 4043681 h 4825050"/>
              <a:gd name="connsiteX4093" fmla="*/ 579085 w 4442718"/>
              <a:gd name="connsiteY4093" fmla="*/ 4043681 h 4825050"/>
              <a:gd name="connsiteX4094" fmla="*/ 576021 w 4442718"/>
              <a:gd name="connsiteY4094" fmla="*/ 4052860 h 4825050"/>
              <a:gd name="connsiteX4095" fmla="*/ 572957 w 4442718"/>
              <a:gd name="connsiteY4095" fmla="*/ 4055920 h 4825050"/>
              <a:gd name="connsiteX4096" fmla="*/ 572957 w 4442718"/>
              <a:gd name="connsiteY4096" fmla="*/ 4058979 h 4825050"/>
              <a:gd name="connsiteX4097" fmla="*/ 569894 w 4442718"/>
              <a:gd name="connsiteY4097" fmla="*/ 4052860 h 4825050"/>
              <a:gd name="connsiteX4098" fmla="*/ 569894 w 4442718"/>
              <a:gd name="connsiteY4098" fmla="*/ 4058979 h 4825050"/>
              <a:gd name="connsiteX4099" fmla="*/ 566830 w 4442718"/>
              <a:gd name="connsiteY4099" fmla="*/ 4058979 h 4825050"/>
              <a:gd name="connsiteX4100" fmla="*/ 566830 w 4442718"/>
              <a:gd name="connsiteY4100" fmla="*/ 4062039 h 4825050"/>
              <a:gd name="connsiteX4101" fmla="*/ 569894 w 4442718"/>
              <a:gd name="connsiteY4101" fmla="*/ 4065098 h 4825050"/>
              <a:gd name="connsiteX4102" fmla="*/ 563766 w 4442718"/>
              <a:gd name="connsiteY4102" fmla="*/ 4065098 h 4825050"/>
              <a:gd name="connsiteX4103" fmla="*/ 563766 w 4442718"/>
              <a:gd name="connsiteY4103" fmla="*/ 4062210 h 4825050"/>
              <a:gd name="connsiteX4104" fmla="*/ 563638 w 4442718"/>
              <a:gd name="connsiteY4104" fmla="*/ 4062210 h 4825050"/>
              <a:gd name="connsiteX4105" fmla="*/ 554573 w 4442718"/>
              <a:gd name="connsiteY4105" fmla="*/ 4074278 h 4825050"/>
              <a:gd name="connsiteX4106" fmla="*/ 548446 w 4442718"/>
              <a:gd name="connsiteY4106" fmla="*/ 4077337 h 4825050"/>
              <a:gd name="connsiteX4107" fmla="*/ 545382 w 4442718"/>
              <a:gd name="connsiteY4107" fmla="*/ 4083456 h 4825050"/>
              <a:gd name="connsiteX4108" fmla="*/ 530062 w 4442718"/>
              <a:gd name="connsiteY4108" fmla="*/ 4098754 h 4825050"/>
              <a:gd name="connsiteX4109" fmla="*/ 526998 w 4442718"/>
              <a:gd name="connsiteY4109" fmla="*/ 4098754 h 4825050"/>
              <a:gd name="connsiteX4110" fmla="*/ 523934 w 4442718"/>
              <a:gd name="connsiteY4110" fmla="*/ 4101814 h 4825050"/>
              <a:gd name="connsiteX4111" fmla="*/ 523934 w 4442718"/>
              <a:gd name="connsiteY4111" fmla="*/ 4098754 h 4825050"/>
              <a:gd name="connsiteX4112" fmla="*/ 520871 w 4442718"/>
              <a:gd name="connsiteY4112" fmla="*/ 4101814 h 4825050"/>
              <a:gd name="connsiteX4113" fmla="*/ 511678 w 4442718"/>
              <a:gd name="connsiteY4113" fmla="*/ 4107933 h 4825050"/>
              <a:gd name="connsiteX4114" fmla="*/ 512540 w 4442718"/>
              <a:gd name="connsiteY4114" fmla="*/ 4103630 h 4825050"/>
              <a:gd name="connsiteX4115" fmla="*/ 517517 w 4442718"/>
              <a:gd name="connsiteY4115" fmla="*/ 4099022 h 4825050"/>
              <a:gd name="connsiteX4116" fmla="*/ 517384 w 4442718"/>
              <a:gd name="connsiteY4116" fmla="*/ 4099060 h 4825050"/>
              <a:gd name="connsiteX4117" fmla="*/ 517556 w 4442718"/>
              <a:gd name="connsiteY4117" fmla="*/ 4098987 h 4825050"/>
              <a:gd name="connsiteX4118" fmla="*/ 517807 w 4442718"/>
              <a:gd name="connsiteY4118" fmla="*/ 4098754 h 4825050"/>
              <a:gd name="connsiteX4119" fmla="*/ 514743 w 4442718"/>
              <a:gd name="connsiteY4119" fmla="*/ 4098754 h 4825050"/>
              <a:gd name="connsiteX4120" fmla="*/ 520871 w 4442718"/>
              <a:gd name="connsiteY4120" fmla="*/ 4092635 h 4825050"/>
              <a:gd name="connsiteX4121" fmla="*/ 520871 w 4442718"/>
              <a:gd name="connsiteY4121" fmla="*/ 4089576 h 4825050"/>
              <a:gd name="connsiteX4122" fmla="*/ 517807 w 4442718"/>
              <a:gd name="connsiteY4122" fmla="*/ 4092635 h 4825050"/>
              <a:gd name="connsiteX4123" fmla="*/ 511678 w 4442718"/>
              <a:gd name="connsiteY4123" fmla="*/ 4098754 h 4825050"/>
              <a:gd name="connsiteX4124" fmla="*/ 508614 w 4442718"/>
              <a:gd name="connsiteY4124" fmla="*/ 4095695 h 4825050"/>
              <a:gd name="connsiteX4125" fmla="*/ 508614 w 4442718"/>
              <a:gd name="connsiteY4125" fmla="*/ 4098754 h 4825050"/>
              <a:gd name="connsiteX4126" fmla="*/ 501306 w 4442718"/>
              <a:gd name="connsiteY4126" fmla="*/ 4109703 h 4825050"/>
              <a:gd name="connsiteX4127" fmla="*/ 500296 w 4442718"/>
              <a:gd name="connsiteY4127" fmla="*/ 4113181 h 4825050"/>
              <a:gd name="connsiteX4128" fmla="*/ 499379 w 4442718"/>
              <a:gd name="connsiteY4128" fmla="*/ 4114533 h 4825050"/>
              <a:gd name="connsiteX4129" fmla="*/ 498678 w 4442718"/>
              <a:gd name="connsiteY4129" fmla="*/ 4115568 h 4825050"/>
              <a:gd name="connsiteX4130" fmla="*/ 504402 w 4442718"/>
              <a:gd name="connsiteY4130" fmla="*/ 4111757 h 4825050"/>
              <a:gd name="connsiteX4131" fmla="*/ 505550 w 4442718"/>
              <a:gd name="connsiteY4131" fmla="*/ 4110993 h 4825050"/>
              <a:gd name="connsiteX4132" fmla="*/ 508614 w 4442718"/>
              <a:gd name="connsiteY4132" fmla="*/ 4107933 h 4825050"/>
              <a:gd name="connsiteX4133" fmla="*/ 508614 w 4442718"/>
              <a:gd name="connsiteY4133" fmla="*/ 4114053 h 4825050"/>
              <a:gd name="connsiteX4134" fmla="*/ 505550 w 4442718"/>
              <a:gd name="connsiteY4134" fmla="*/ 4114053 h 4825050"/>
              <a:gd name="connsiteX4135" fmla="*/ 499423 w 4442718"/>
              <a:gd name="connsiteY4135" fmla="*/ 4126291 h 4825050"/>
              <a:gd name="connsiteX4136" fmla="*/ 487167 w 4442718"/>
              <a:gd name="connsiteY4136" fmla="*/ 4141589 h 4825050"/>
              <a:gd name="connsiteX4137" fmla="*/ 471848 w 4442718"/>
              <a:gd name="connsiteY4137" fmla="*/ 4153828 h 4825050"/>
              <a:gd name="connsiteX4138" fmla="*/ 474911 w 4442718"/>
              <a:gd name="connsiteY4138" fmla="*/ 4156887 h 4825050"/>
              <a:gd name="connsiteX4139" fmla="*/ 496359 w 4442718"/>
              <a:gd name="connsiteY4139" fmla="*/ 4132410 h 4825050"/>
              <a:gd name="connsiteX4140" fmla="*/ 468784 w 4442718"/>
              <a:gd name="connsiteY4140" fmla="*/ 4187483 h 4825050"/>
              <a:gd name="connsiteX4141" fmla="*/ 456528 w 4442718"/>
              <a:gd name="connsiteY4141" fmla="*/ 4190543 h 4825050"/>
              <a:gd name="connsiteX4142" fmla="*/ 447336 w 4442718"/>
              <a:gd name="connsiteY4142" fmla="*/ 4199722 h 4825050"/>
              <a:gd name="connsiteX4143" fmla="*/ 441208 w 4442718"/>
              <a:gd name="connsiteY4143" fmla="*/ 4211961 h 4825050"/>
              <a:gd name="connsiteX4144" fmla="*/ 450400 w 4442718"/>
              <a:gd name="connsiteY4144" fmla="*/ 4208900 h 4825050"/>
              <a:gd name="connsiteX4145" fmla="*/ 432016 w 4442718"/>
              <a:gd name="connsiteY4145" fmla="*/ 4224199 h 4825050"/>
              <a:gd name="connsiteX4146" fmla="*/ 413632 w 4442718"/>
              <a:gd name="connsiteY4146" fmla="*/ 4242556 h 4825050"/>
              <a:gd name="connsiteX4147" fmla="*/ 425888 w 4442718"/>
              <a:gd name="connsiteY4147" fmla="*/ 4233378 h 4825050"/>
              <a:gd name="connsiteX4148" fmla="*/ 361545 w 4442718"/>
              <a:gd name="connsiteY4148" fmla="*/ 4276213 h 4825050"/>
              <a:gd name="connsiteX4149" fmla="*/ 358482 w 4442718"/>
              <a:gd name="connsiteY4149" fmla="*/ 4288450 h 4825050"/>
              <a:gd name="connsiteX4150" fmla="*/ 358482 w 4442718"/>
              <a:gd name="connsiteY4150" fmla="*/ 4279272 h 4825050"/>
              <a:gd name="connsiteX4151" fmla="*/ 343162 w 4442718"/>
              <a:gd name="connsiteY4151" fmla="*/ 4288450 h 4825050"/>
              <a:gd name="connsiteX4152" fmla="*/ 309459 w 4442718"/>
              <a:gd name="connsiteY4152" fmla="*/ 4319047 h 4825050"/>
              <a:gd name="connsiteX4153" fmla="*/ 254307 w 4442718"/>
              <a:gd name="connsiteY4153" fmla="*/ 4297630 h 4825050"/>
              <a:gd name="connsiteX4154" fmla="*/ 242052 w 4442718"/>
              <a:gd name="connsiteY4154" fmla="*/ 4291510 h 4825050"/>
              <a:gd name="connsiteX4155" fmla="*/ 232859 w 4442718"/>
              <a:gd name="connsiteY4155" fmla="*/ 4285391 h 4825050"/>
              <a:gd name="connsiteX4156" fmla="*/ 223668 w 4442718"/>
              <a:gd name="connsiteY4156" fmla="*/ 4276213 h 4825050"/>
              <a:gd name="connsiteX4157" fmla="*/ 220604 w 4442718"/>
              <a:gd name="connsiteY4157" fmla="*/ 4273153 h 4825050"/>
              <a:gd name="connsiteX4158" fmla="*/ 217540 w 4442718"/>
              <a:gd name="connsiteY4158" fmla="*/ 4267033 h 4825050"/>
              <a:gd name="connsiteX4159" fmla="*/ 213084 w 4442718"/>
              <a:gd name="connsiteY4159" fmla="*/ 4255908 h 4825050"/>
              <a:gd name="connsiteX4160" fmla="*/ 214476 w 4442718"/>
              <a:gd name="connsiteY4160" fmla="*/ 4267033 h 4825050"/>
              <a:gd name="connsiteX4161" fmla="*/ 220604 w 4442718"/>
              <a:gd name="connsiteY4161" fmla="*/ 4276213 h 4825050"/>
              <a:gd name="connsiteX4162" fmla="*/ 217540 w 4442718"/>
              <a:gd name="connsiteY4162" fmla="*/ 4276213 h 4825050"/>
              <a:gd name="connsiteX4163" fmla="*/ 214476 w 4442718"/>
              <a:gd name="connsiteY4163" fmla="*/ 4270093 h 4825050"/>
              <a:gd name="connsiteX4164" fmla="*/ 208348 w 4442718"/>
              <a:gd name="connsiteY4164" fmla="*/ 4254795 h 4825050"/>
              <a:gd name="connsiteX4165" fmla="*/ 208348 w 4442718"/>
              <a:gd name="connsiteY4165" fmla="*/ 4251736 h 4825050"/>
              <a:gd name="connsiteX4166" fmla="*/ 208348 w 4442718"/>
              <a:gd name="connsiteY4166" fmla="*/ 4245616 h 4825050"/>
              <a:gd name="connsiteX4167" fmla="*/ 205284 w 4442718"/>
              <a:gd name="connsiteY4167" fmla="*/ 4245616 h 4825050"/>
              <a:gd name="connsiteX4168" fmla="*/ 205284 w 4442718"/>
              <a:gd name="connsiteY4168" fmla="*/ 4242556 h 4825050"/>
              <a:gd name="connsiteX4169" fmla="*/ 208348 w 4442718"/>
              <a:gd name="connsiteY4169" fmla="*/ 4239497 h 4825050"/>
              <a:gd name="connsiteX4170" fmla="*/ 208348 w 4442718"/>
              <a:gd name="connsiteY4170" fmla="*/ 4236437 h 4825050"/>
              <a:gd name="connsiteX4171" fmla="*/ 220604 w 4442718"/>
              <a:gd name="connsiteY4171" fmla="*/ 4218080 h 4825050"/>
              <a:gd name="connsiteX4172" fmla="*/ 226732 w 4442718"/>
              <a:gd name="connsiteY4172" fmla="*/ 4208900 h 4825050"/>
              <a:gd name="connsiteX4173" fmla="*/ 223668 w 4442718"/>
              <a:gd name="connsiteY4173" fmla="*/ 4221139 h 4825050"/>
              <a:gd name="connsiteX4174" fmla="*/ 220604 w 4442718"/>
              <a:gd name="connsiteY4174" fmla="*/ 4242556 h 4825050"/>
              <a:gd name="connsiteX4175" fmla="*/ 223668 w 4442718"/>
              <a:gd name="connsiteY4175" fmla="*/ 4254796 h 4825050"/>
              <a:gd name="connsiteX4176" fmla="*/ 223668 w 4442718"/>
              <a:gd name="connsiteY4176" fmla="*/ 4254795 h 4825050"/>
              <a:gd name="connsiteX4177" fmla="*/ 223668 w 4442718"/>
              <a:gd name="connsiteY4177" fmla="*/ 4254796 h 4825050"/>
              <a:gd name="connsiteX4178" fmla="*/ 226732 w 4442718"/>
              <a:gd name="connsiteY4178" fmla="*/ 4267033 h 4825050"/>
              <a:gd name="connsiteX4179" fmla="*/ 238988 w 4442718"/>
              <a:gd name="connsiteY4179" fmla="*/ 4282331 h 4825050"/>
              <a:gd name="connsiteX4180" fmla="*/ 248179 w 4442718"/>
              <a:gd name="connsiteY4180" fmla="*/ 4288450 h 4825050"/>
              <a:gd name="connsiteX4181" fmla="*/ 257371 w 4442718"/>
              <a:gd name="connsiteY4181" fmla="*/ 4291510 h 4825050"/>
              <a:gd name="connsiteX4182" fmla="*/ 242050 w 4442718"/>
              <a:gd name="connsiteY4182" fmla="*/ 4280035 h 4825050"/>
              <a:gd name="connsiteX4183" fmla="*/ 260436 w 4442718"/>
              <a:gd name="connsiteY4183" fmla="*/ 4291510 h 4825050"/>
              <a:gd name="connsiteX4184" fmla="*/ 300266 w 4442718"/>
              <a:gd name="connsiteY4184" fmla="*/ 4306808 h 4825050"/>
              <a:gd name="connsiteX4185" fmla="*/ 300266 w 4442718"/>
              <a:gd name="connsiteY4185" fmla="*/ 4309868 h 4825050"/>
              <a:gd name="connsiteX4186" fmla="*/ 306395 w 4442718"/>
              <a:gd name="connsiteY4186" fmla="*/ 4309868 h 4825050"/>
              <a:gd name="connsiteX4187" fmla="*/ 337034 w 4442718"/>
              <a:gd name="connsiteY4187" fmla="*/ 4285391 h 4825050"/>
              <a:gd name="connsiteX4188" fmla="*/ 303331 w 4442718"/>
              <a:gd name="connsiteY4188" fmla="*/ 4306808 h 4825050"/>
              <a:gd name="connsiteX4189" fmla="*/ 333970 w 4442718"/>
              <a:gd name="connsiteY4189" fmla="*/ 4285391 h 4825050"/>
              <a:gd name="connsiteX4190" fmla="*/ 343162 w 4442718"/>
              <a:gd name="connsiteY4190" fmla="*/ 4279272 h 4825050"/>
              <a:gd name="connsiteX4191" fmla="*/ 330906 w 4442718"/>
              <a:gd name="connsiteY4191" fmla="*/ 4279272 h 4825050"/>
              <a:gd name="connsiteX4192" fmla="*/ 340098 w 4442718"/>
              <a:gd name="connsiteY4192" fmla="*/ 4270093 h 4825050"/>
              <a:gd name="connsiteX4193" fmla="*/ 321714 w 4442718"/>
              <a:gd name="connsiteY4193" fmla="*/ 4276213 h 4825050"/>
              <a:gd name="connsiteX4194" fmla="*/ 284947 w 4442718"/>
              <a:gd name="connsiteY4194" fmla="*/ 4288450 h 4825050"/>
              <a:gd name="connsiteX4195" fmla="*/ 269627 w 4442718"/>
              <a:gd name="connsiteY4195" fmla="*/ 4279272 h 4825050"/>
              <a:gd name="connsiteX4196" fmla="*/ 266563 w 4442718"/>
              <a:gd name="connsiteY4196" fmla="*/ 4279272 h 4825050"/>
              <a:gd name="connsiteX4197" fmla="*/ 260436 w 4442718"/>
              <a:gd name="connsiteY4197" fmla="*/ 4276213 h 4825050"/>
              <a:gd name="connsiteX4198" fmla="*/ 257371 w 4442718"/>
              <a:gd name="connsiteY4198" fmla="*/ 4276213 h 4825050"/>
              <a:gd name="connsiteX4199" fmla="*/ 251243 w 4442718"/>
              <a:gd name="connsiteY4199" fmla="*/ 4270093 h 4825050"/>
              <a:gd name="connsiteX4200" fmla="*/ 245116 w 4442718"/>
              <a:gd name="connsiteY4200" fmla="*/ 4263974 h 4825050"/>
              <a:gd name="connsiteX4201" fmla="*/ 242052 w 4442718"/>
              <a:gd name="connsiteY4201" fmla="*/ 4257855 h 4825050"/>
              <a:gd name="connsiteX4202" fmla="*/ 242052 w 4442718"/>
              <a:gd name="connsiteY4202" fmla="*/ 4242556 h 4825050"/>
              <a:gd name="connsiteX4203" fmla="*/ 242052 w 4442718"/>
              <a:gd name="connsiteY4203" fmla="*/ 4227258 h 4825050"/>
              <a:gd name="connsiteX4204" fmla="*/ 242052 w 4442718"/>
              <a:gd name="connsiteY4204" fmla="*/ 4221139 h 4825050"/>
              <a:gd name="connsiteX4205" fmla="*/ 245116 w 4442718"/>
              <a:gd name="connsiteY4205" fmla="*/ 4218080 h 4825050"/>
              <a:gd name="connsiteX4206" fmla="*/ 245116 w 4442718"/>
              <a:gd name="connsiteY4206" fmla="*/ 4215020 h 4825050"/>
              <a:gd name="connsiteX4207" fmla="*/ 245116 w 4442718"/>
              <a:gd name="connsiteY4207" fmla="*/ 4208900 h 4825050"/>
              <a:gd name="connsiteX4208" fmla="*/ 245116 w 4442718"/>
              <a:gd name="connsiteY4208" fmla="*/ 4205841 h 4825050"/>
              <a:gd name="connsiteX4209" fmla="*/ 242052 w 4442718"/>
              <a:gd name="connsiteY4209" fmla="*/ 4205841 h 4825050"/>
              <a:gd name="connsiteX4210" fmla="*/ 242052 w 4442718"/>
              <a:gd name="connsiteY4210" fmla="*/ 4208900 h 4825050"/>
              <a:gd name="connsiteX4211" fmla="*/ 242052 w 4442718"/>
              <a:gd name="connsiteY4211" fmla="*/ 4211961 h 4825050"/>
              <a:gd name="connsiteX4212" fmla="*/ 238988 w 4442718"/>
              <a:gd name="connsiteY4212" fmla="*/ 4218080 h 4825050"/>
              <a:gd name="connsiteX4213" fmla="*/ 229796 w 4442718"/>
              <a:gd name="connsiteY4213" fmla="*/ 4230318 h 4825050"/>
              <a:gd name="connsiteX4214" fmla="*/ 232859 w 4442718"/>
              <a:gd name="connsiteY4214" fmla="*/ 4221139 h 4825050"/>
              <a:gd name="connsiteX4215" fmla="*/ 235924 w 4442718"/>
              <a:gd name="connsiteY4215" fmla="*/ 4215020 h 4825050"/>
              <a:gd name="connsiteX4216" fmla="*/ 235924 w 4442718"/>
              <a:gd name="connsiteY4216" fmla="*/ 4208900 h 4825050"/>
              <a:gd name="connsiteX4217" fmla="*/ 232859 w 4442718"/>
              <a:gd name="connsiteY4217" fmla="*/ 4205841 h 4825050"/>
              <a:gd name="connsiteX4218" fmla="*/ 229796 w 4442718"/>
              <a:gd name="connsiteY4218" fmla="*/ 4199722 h 4825050"/>
              <a:gd name="connsiteX4219" fmla="*/ 242052 w 4442718"/>
              <a:gd name="connsiteY4219" fmla="*/ 4202781 h 4825050"/>
              <a:gd name="connsiteX4220" fmla="*/ 245116 w 4442718"/>
              <a:gd name="connsiteY4220" fmla="*/ 4202781 h 4825050"/>
              <a:gd name="connsiteX4221" fmla="*/ 245116 w 4442718"/>
              <a:gd name="connsiteY4221" fmla="*/ 4202781 h 4825050"/>
              <a:gd name="connsiteX4222" fmla="*/ 248179 w 4442718"/>
              <a:gd name="connsiteY4222" fmla="*/ 4205841 h 4825050"/>
              <a:gd name="connsiteX4223" fmla="*/ 257371 w 4442718"/>
              <a:gd name="connsiteY4223" fmla="*/ 4208900 h 4825050"/>
              <a:gd name="connsiteX4224" fmla="*/ 257371 w 4442718"/>
              <a:gd name="connsiteY4224" fmla="*/ 4205841 h 4825050"/>
              <a:gd name="connsiteX4225" fmla="*/ 245116 w 4442718"/>
              <a:gd name="connsiteY4225" fmla="*/ 4202781 h 4825050"/>
              <a:gd name="connsiteX4226" fmla="*/ 245116 w 4442718"/>
              <a:gd name="connsiteY4226" fmla="*/ 4202781 h 4825050"/>
              <a:gd name="connsiteX4227" fmla="*/ 245116 w 4442718"/>
              <a:gd name="connsiteY4227" fmla="*/ 4202781 h 4825050"/>
              <a:gd name="connsiteX4228" fmla="*/ 235923 w 4442718"/>
              <a:gd name="connsiteY4228" fmla="*/ 4200487 h 4825050"/>
              <a:gd name="connsiteX4229" fmla="*/ 232859 w 4442718"/>
              <a:gd name="connsiteY4229" fmla="*/ 4199722 h 4825050"/>
              <a:gd name="connsiteX4230" fmla="*/ 235924 w 4442718"/>
              <a:gd name="connsiteY4230" fmla="*/ 4196662 h 4825050"/>
              <a:gd name="connsiteX4231" fmla="*/ 242052 w 4442718"/>
              <a:gd name="connsiteY4231" fmla="*/ 4178304 h 4825050"/>
              <a:gd name="connsiteX4232" fmla="*/ 245116 w 4442718"/>
              <a:gd name="connsiteY4232" fmla="*/ 4181364 h 4825050"/>
              <a:gd name="connsiteX4233" fmla="*/ 245116 w 4442718"/>
              <a:gd name="connsiteY4233" fmla="*/ 4196662 h 4825050"/>
              <a:gd name="connsiteX4234" fmla="*/ 266563 w 4442718"/>
              <a:gd name="connsiteY4234" fmla="*/ 4175245 h 4825050"/>
              <a:gd name="connsiteX4235" fmla="*/ 260436 w 4442718"/>
              <a:gd name="connsiteY4235" fmla="*/ 4169125 h 4825050"/>
              <a:gd name="connsiteX4236" fmla="*/ 278819 w 4442718"/>
              <a:gd name="connsiteY4236" fmla="*/ 4156887 h 4825050"/>
              <a:gd name="connsiteX4237" fmla="*/ 275755 w 4442718"/>
              <a:gd name="connsiteY4237" fmla="*/ 4163006 h 4825050"/>
              <a:gd name="connsiteX4238" fmla="*/ 275755 w 4442718"/>
              <a:gd name="connsiteY4238" fmla="*/ 4166066 h 4825050"/>
              <a:gd name="connsiteX4239" fmla="*/ 284947 w 4442718"/>
              <a:gd name="connsiteY4239" fmla="*/ 4144648 h 4825050"/>
              <a:gd name="connsiteX4240" fmla="*/ 300266 w 4442718"/>
              <a:gd name="connsiteY4240" fmla="*/ 4153828 h 4825050"/>
              <a:gd name="connsiteX4241" fmla="*/ 306395 w 4442718"/>
              <a:gd name="connsiteY4241" fmla="*/ 4141589 h 4825050"/>
              <a:gd name="connsiteX4242" fmla="*/ 312523 w 4442718"/>
              <a:gd name="connsiteY4242" fmla="*/ 4132410 h 4825050"/>
              <a:gd name="connsiteX4243" fmla="*/ 309459 w 4442718"/>
              <a:gd name="connsiteY4243" fmla="*/ 4126291 h 4825050"/>
              <a:gd name="connsiteX4244" fmla="*/ 318650 w 4442718"/>
              <a:gd name="connsiteY4244" fmla="*/ 4117112 h 4825050"/>
              <a:gd name="connsiteX4245" fmla="*/ 324778 w 4442718"/>
              <a:gd name="connsiteY4245" fmla="*/ 4104873 h 4825050"/>
              <a:gd name="connsiteX4246" fmla="*/ 327842 w 4442718"/>
              <a:gd name="connsiteY4246" fmla="*/ 4104873 h 4825050"/>
              <a:gd name="connsiteX4247" fmla="*/ 343162 w 4442718"/>
              <a:gd name="connsiteY4247" fmla="*/ 4080397 h 4825050"/>
              <a:gd name="connsiteX4248" fmla="*/ 340098 w 4442718"/>
              <a:gd name="connsiteY4248" fmla="*/ 4058979 h 4825050"/>
              <a:gd name="connsiteX4249" fmla="*/ 327842 w 4442718"/>
              <a:gd name="connsiteY4249" fmla="*/ 4065098 h 4825050"/>
              <a:gd name="connsiteX4250" fmla="*/ 330906 w 4442718"/>
              <a:gd name="connsiteY4250" fmla="*/ 4058979 h 4825050"/>
              <a:gd name="connsiteX4251" fmla="*/ 327842 w 4442718"/>
              <a:gd name="connsiteY4251" fmla="*/ 4062039 h 4825050"/>
              <a:gd name="connsiteX4252" fmla="*/ 315586 w 4442718"/>
              <a:gd name="connsiteY4252" fmla="*/ 4083456 h 4825050"/>
              <a:gd name="connsiteX4253" fmla="*/ 312523 w 4442718"/>
              <a:gd name="connsiteY4253" fmla="*/ 4101814 h 4825050"/>
              <a:gd name="connsiteX4254" fmla="*/ 309459 w 4442718"/>
              <a:gd name="connsiteY4254" fmla="*/ 4107933 h 4825050"/>
              <a:gd name="connsiteX4255" fmla="*/ 303331 w 4442718"/>
              <a:gd name="connsiteY4255" fmla="*/ 4117112 h 4825050"/>
              <a:gd name="connsiteX4256" fmla="*/ 294139 w 4442718"/>
              <a:gd name="connsiteY4256" fmla="*/ 4120172 h 4825050"/>
              <a:gd name="connsiteX4257" fmla="*/ 288011 w 4442718"/>
              <a:gd name="connsiteY4257" fmla="*/ 4132410 h 4825050"/>
              <a:gd name="connsiteX4258" fmla="*/ 291075 w 4442718"/>
              <a:gd name="connsiteY4258" fmla="*/ 4117112 h 4825050"/>
              <a:gd name="connsiteX4259" fmla="*/ 278819 w 4442718"/>
              <a:gd name="connsiteY4259" fmla="*/ 4138529 h 4825050"/>
              <a:gd name="connsiteX4260" fmla="*/ 278819 w 4442718"/>
              <a:gd name="connsiteY4260" fmla="*/ 4141589 h 4825050"/>
              <a:gd name="connsiteX4261" fmla="*/ 269627 w 4442718"/>
              <a:gd name="connsiteY4261" fmla="*/ 4144648 h 4825050"/>
              <a:gd name="connsiteX4262" fmla="*/ 275755 w 4442718"/>
              <a:gd name="connsiteY4262" fmla="*/ 4132410 h 4825050"/>
              <a:gd name="connsiteX4263" fmla="*/ 278819 w 4442718"/>
              <a:gd name="connsiteY4263" fmla="*/ 4123231 h 4825050"/>
              <a:gd name="connsiteX4264" fmla="*/ 272691 w 4442718"/>
              <a:gd name="connsiteY4264" fmla="*/ 4126291 h 4825050"/>
              <a:gd name="connsiteX4265" fmla="*/ 281882 w 4442718"/>
              <a:gd name="connsiteY4265" fmla="*/ 4110993 h 4825050"/>
              <a:gd name="connsiteX4266" fmla="*/ 281882 w 4442718"/>
              <a:gd name="connsiteY4266" fmla="*/ 4114053 h 4825050"/>
              <a:gd name="connsiteX4267" fmla="*/ 291075 w 4442718"/>
              <a:gd name="connsiteY4267" fmla="*/ 4101814 h 4825050"/>
              <a:gd name="connsiteX4268" fmla="*/ 297202 w 4442718"/>
              <a:gd name="connsiteY4268" fmla="*/ 4098754 h 4825050"/>
              <a:gd name="connsiteX4269" fmla="*/ 312523 w 4442718"/>
              <a:gd name="connsiteY4269" fmla="*/ 4080397 h 4825050"/>
              <a:gd name="connsiteX4270" fmla="*/ 327842 w 4442718"/>
              <a:gd name="connsiteY4270" fmla="*/ 4046740 h 4825050"/>
              <a:gd name="connsiteX4271" fmla="*/ 333970 w 4442718"/>
              <a:gd name="connsiteY4271" fmla="*/ 4055920 h 4825050"/>
              <a:gd name="connsiteX4272" fmla="*/ 343162 w 4442718"/>
              <a:gd name="connsiteY4272" fmla="*/ 4031443 h 4825050"/>
              <a:gd name="connsiteX4273" fmla="*/ 343162 w 4442718"/>
              <a:gd name="connsiteY4273" fmla="*/ 4037562 h 4825050"/>
              <a:gd name="connsiteX4274" fmla="*/ 358482 w 4442718"/>
              <a:gd name="connsiteY4274" fmla="*/ 4025323 h 4825050"/>
              <a:gd name="connsiteX4275" fmla="*/ 389121 w 4442718"/>
              <a:gd name="connsiteY4275" fmla="*/ 3951893 h 4825050"/>
              <a:gd name="connsiteX4276" fmla="*/ 392185 w 4442718"/>
              <a:gd name="connsiteY4276" fmla="*/ 3951893 h 4825050"/>
              <a:gd name="connsiteX4277" fmla="*/ 401377 w 4442718"/>
              <a:gd name="connsiteY4277" fmla="*/ 3933535 h 4825050"/>
              <a:gd name="connsiteX4278" fmla="*/ 410568 w 4442718"/>
              <a:gd name="connsiteY4278" fmla="*/ 3918237 h 4825050"/>
              <a:gd name="connsiteX4279" fmla="*/ 428952 w 4442718"/>
              <a:gd name="connsiteY4279" fmla="*/ 3881521 h 4825050"/>
              <a:gd name="connsiteX4280" fmla="*/ 450400 w 4442718"/>
              <a:gd name="connsiteY4280" fmla="*/ 3863163 h 4825050"/>
              <a:gd name="connsiteX4281" fmla="*/ 453464 w 4442718"/>
              <a:gd name="connsiteY4281" fmla="*/ 3878462 h 4825050"/>
              <a:gd name="connsiteX4282" fmla="*/ 425888 w 4442718"/>
              <a:gd name="connsiteY4282" fmla="*/ 3905998 h 4825050"/>
              <a:gd name="connsiteX4283" fmla="*/ 435080 w 4442718"/>
              <a:gd name="connsiteY4283" fmla="*/ 3902939 h 4825050"/>
              <a:gd name="connsiteX4284" fmla="*/ 419761 w 4442718"/>
              <a:gd name="connsiteY4284" fmla="*/ 3921296 h 4825050"/>
              <a:gd name="connsiteX4285" fmla="*/ 425888 w 4442718"/>
              <a:gd name="connsiteY4285" fmla="*/ 3918237 h 4825050"/>
              <a:gd name="connsiteX4286" fmla="*/ 416696 w 4442718"/>
              <a:gd name="connsiteY4286" fmla="*/ 3930476 h 4825050"/>
              <a:gd name="connsiteX4287" fmla="*/ 410568 w 4442718"/>
              <a:gd name="connsiteY4287" fmla="*/ 3958012 h 4825050"/>
              <a:gd name="connsiteX4288" fmla="*/ 407505 w 4442718"/>
              <a:gd name="connsiteY4288" fmla="*/ 3936595 h 4825050"/>
              <a:gd name="connsiteX4289" fmla="*/ 404441 w 4442718"/>
              <a:gd name="connsiteY4289" fmla="*/ 3933535 h 4825050"/>
              <a:gd name="connsiteX4290" fmla="*/ 392185 w 4442718"/>
              <a:gd name="connsiteY4290" fmla="*/ 3967191 h 4825050"/>
              <a:gd name="connsiteX4291" fmla="*/ 392185 w 4442718"/>
              <a:gd name="connsiteY4291" fmla="*/ 3961071 h 4825050"/>
              <a:gd name="connsiteX4292" fmla="*/ 376866 w 4442718"/>
              <a:gd name="connsiteY4292" fmla="*/ 3982489 h 4825050"/>
              <a:gd name="connsiteX4293" fmla="*/ 373802 w 4442718"/>
              <a:gd name="connsiteY4293" fmla="*/ 4000846 h 4825050"/>
              <a:gd name="connsiteX4294" fmla="*/ 404441 w 4442718"/>
              <a:gd name="connsiteY4294" fmla="*/ 3958012 h 4825050"/>
              <a:gd name="connsiteX4295" fmla="*/ 401377 w 4442718"/>
              <a:gd name="connsiteY4295" fmla="*/ 3982489 h 4825050"/>
              <a:gd name="connsiteX4296" fmla="*/ 416696 w 4442718"/>
              <a:gd name="connsiteY4296" fmla="*/ 3988609 h 4825050"/>
              <a:gd name="connsiteX4297" fmla="*/ 435080 w 4442718"/>
              <a:gd name="connsiteY4297" fmla="*/ 3951893 h 4825050"/>
              <a:gd name="connsiteX4298" fmla="*/ 419761 w 4442718"/>
              <a:gd name="connsiteY4298" fmla="*/ 3967191 h 4825050"/>
              <a:gd name="connsiteX4299" fmla="*/ 422825 w 4442718"/>
              <a:gd name="connsiteY4299" fmla="*/ 3951893 h 4825050"/>
              <a:gd name="connsiteX4300" fmla="*/ 422825 w 4442718"/>
              <a:gd name="connsiteY4300" fmla="*/ 3954952 h 4825050"/>
              <a:gd name="connsiteX4301" fmla="*/ 435080 w 4442718"/>
              <a:gd name="connsiteY4301" fmla="*/ 3939654 h 4825050"/>
              <a:gd name="connsiteX4302" fmla="*/ 447336 w 4442718"/>
              <a:gd name="connsiteY4302" fmla="*/ 3921296 h 4825050"/>
              <a:gd name="connsiteX4303" fmla="*/ 444272 w 4442718"/>
              <a:gd name="connsiteY4303" fmla="*/ 3936595 h 4825050"/>
              <a:gd name="connsiteX4304" fmla="*/ 456528 w 4442718"/>
              <a:gd name="connsiteY4304" fmla="*/ 3924356 h 4825050"/>
              <a:gd name="connsiteX4305" fmla="*/ 450400 w 4442718"/>
              <a:gd name="connsiteY4305" fmla="*/ 3918237 h 4825050"/>
              <a:gd name="connsiteX4306" fmla="*/ 487167 w 4442718"/>
              <a:gd name="connsiteY4306" fmla="*/ 3878462 h 4825050"/>
              <a:gd name="connsiteX4307" fmla="*/ 487167 w 4442718"/>
              <a:gd name="connsiteY4307" fmla="*/ 3875402 h 4825050"/>
              <a:gd name="connsiteX4308" fmla="*/ 487167 w 4442718"/>
              <a:gd name="connsiteY4308" fmla="*/ 3850926 h 4825050"/>
              <a:gd name="connsiteX4309" fmla="*/ 502487 w 4442718"/>
              <a:gd name="connsiteY4309" fmla="*/ 3832568 h 4825050"/>
              <a:gd name="connsiteX4310" fmla="*/ 496359 w 4442718"/>
              <a:gd name="connsiteY4310" fmla="*/ 3829508 h 4825050"/>
              <a:gd name="connsiteX4311" fmla="*/ 520871 w 4442718"/>
              <a:gd name="connsiteY4311" fmla="*/ 3798912 h 4825050"/>
              <a:gd name="connsiteX4312" fmla="*/ 542318 w 4442718"/>
              <a:gd name="connsiteY4312" fmla="*/ 3768316 h 4825050"/>
              <a:gd name="connsiteX4313" fmla="*/ 533127 w 4442718"/>
              <a:gd name="connsiteY4313" fmla="*/ 3753018 h 4825050"/>
              <a:gd name="connsiteX4314" fmla="*/ 526998 w 4442718"/>
              <a:gd name="connsiteY4314" fmla="*/ 3743839 h 4825050"/>
              <a:gd name="connsiteX4315" fmla="*/ 523934 w 4442718"/>
              <a:gd name="connsiteY4315" fmla="*/ 3746899 h 4825050"/>
              <a:gd name="connsiteX4316" fmla="*/ 526998 w 4442718"/>
              <a:gd name="connsiteY4316" fmla="*/ 3756077 h 4825050"/>
              <a:gd name="connsiteX4317" fmla="*/ 517807 w 4442718"/>
              <a:gd name="connsiteY4317" fmla="*/ 3762196 h 4825050"/>
              <a:gd name="connsiteX4318" fmla="*/ 511678 w 4442718"/>
              <a:gd name="connsiteY4318" fmla="*/ 3768316 h 4825050"/>
              <a:gd name="connsiteX4319" fmla="*/ 505550 w 4442718"/>
              <a:gd name="connsiteY4319" fmla="*/ 3777494 h 4825050"/>
              <a:gd name="connsiteX4320" fmla="*/ 499423 w 4442718"/>
              <a:gd name="connsiteY4320" fmla="*/ 3783613 h 4825050"/>
              <a:gd name="connsiteX4321" fmla="*/ 505550 w 4442718"/>
              <a:gd name="connsiteY4321" fmla="*/ 3780554 h 4825050"/>
              <a:gd name="connsiteX4322" fmla="*/ 511678 w 4442718"/>
              <a:gd name="connsiteY4322" fmla="*/ 3774435 h 4825050"/>
              <a:gd name="connsiteX4323" fmla="*/ 520871 w 4442718"/>
              <a:gd name="connsiteY4323" fmla="*/ 3768316 h 4825050"/>
              <a:gd name="connsiteX4324" fmla="*/ 520871 w 4442718"/>
              <a:gd name="connsiteY4324" fmla="*/ 3762196 h 4825050"/>
              <a:gd name="connsiteX4325" fmla="*/ 523934 w 4442718"/>
              <a:gd name="connsiteY4325" fmla="*/ 3777494 h 4825050"/>
              <a:gd name="connsiteX4326" fmla="*/ 520871 w 4442718"/>
              <a:gd name="connsiteY4326" fmla="*/ 3777494 h 4825050"/>
              <a:gd name="connsiteX4327" fmla="*/ 517807 w 4442718"/>
              <a:gd name="connsiteY4327" fmla="*/ 3786674 h 4825050"/>
              <a:gd name="connsiteX4328" fmla="*/ 517807 w 4442718"/>
              <a:gd name="connsiteY4328" fmla="*/ 3792793 h 4825050"/>
              <a:gd name="connsiteX4329" fmla="*/ 511678 w 4442718"/>
              <a:gd name="connsiteY4329" fmla="*/ 3801971 h 4825050"/>
              <a:gd name="connsiteX4330" fmla="*/ 511678 w 4442718"/>
              <a:gd name="connsiteY4330" fmla="*/ 3792793 h 4825050"/>
              <a:gd name="connsiteX4331" fmla="*/ 496359 w 4442718"/>
              <a:gd name="connsiteY4331" fmla="*/ 3829508 h 4825050"/>
              <a:gd name="connsiteX4332" fmla="*/ 477975 w 4442718"/>
              <a:gd name="connsiteY4332" fmla="*/ 3835627 h 4825050"/>
              <a:gd name="connsiteX4333" fmla="*/ 481039 w 4442718"/>
              <a:gd name="connsiteY4333" fmla="*/ 3857045 h 4825050"/>
              <a:gd name="connsiteX4334" fmla="*/ 471848 w 4442718"/>
              <a:gd name="connsiteY4334" fmla="*/ 3881521 h 4825050"/>
              <a:gd name="connsiteX4335" fmla="*/ 471848 w 4442718"/>
              <a:gd name="connsiteY4335" fmla="*/ 3875402 h 4825050"/>
              <a:gd name="connsiteX4336" fmla="*/ 456528 w 4442718"/>
              <a:gd name="connsiteY4336" fmla="*/ 3896820 h 4825050"/>
              <a:gd name="connsiteX4337" fmla="*/ 459591 w 4442718"/>
              <a:gd name="connsiteY4337" fmla="*/ 3884581 h 4825050"/>
              <a:gd name="connsiteX4338" fmla="*/ 462655 w 4442718"/>
              <a:gd name="connsiteY4338" fmla="*/ 3872343 h 4825050"/>
              <a:gd name="connsiteX4339" fmla="*/ 456528 w 4442718"/>
              <a:gd name="connsiteY4339" fmla="*/ 3878462 h 4825050"/>
              <a:gd name="connsiteX4340" fmla="*/ 471848 w 4442718"/>
              <a:gd name="connsiteY4340" fmla="*/ 3857045 h 4825050"/>
              <a:gd name="connsiteX4341" fmla="*/ 474911 w 4442718"/>
              <a:gd name="connsiteY4341" fmla="*/ 3847866 h 4825050"/>
              <a:gd name="connsiteX4342" fmla="*/ 471848 w 4442718"/>
              <a:gd name="connsiteY4342" fmla="*/ 3847866 h 4825050"/>
              <a:gd name="connsiteX4343" fmla="*/ 450400 w 4442718"/>
              <a:gd name="connsiteY4343" fmla="*/ 3869283 h 4825050"/>
              <a:gd name="connsiteX4344" fmla="*/ 462655 w 4442718"/>
              <a:gd name="connsiteY4344" fmla="*/ 3853985 h 4825050"/>
              <a:gd name="connsiteX4345" fmla="*/ 456528 w 4442718"/>
              <a:gd name="connsiteY4345" fmla="*/ 3860104 h 4825050"/>
              <a:gd name="connsiteX4346" fmla="*/ 459591 w 4442718"/>
              <a:gd name="connsiteY4346" fmla="*/ 3841746 h 4825050"/>
              <a:gd name="connsiteX4347" fmla="*/ 468784 w 4442718"/>
              <a:gd name="connsiteY4347" fmla="*/ 3844806 h 4825050"/>
              <a:gd name="connsiteX4348" fmla="*/ 477975 w 4442718"/>
              <a:gd name="connsiteY4348" fmla="*/ 3826449 h 4825050"/>
              <a:gd name="connsiteX4349" fmla="*/ 477975 w 4442718"/>
              <a:gd name="connsiteY4349" fmla="*/ 3829508 h 4825050"/>
              <a:gd name="connsiteX4350" fmla="*/ 490231 w 4442718"/>
              <a:gd name="connsiteY4350" fmla="*/ 3801971 h 4825050"/>
              <a:gd name="connsiteX4351" fmla="*/ 477975 w 4442718"/>
              <a:gd name="connsiteY4351" fmla="*/ 3811151 h 4825050"/>
              <a:gd name="connsiteX4352" fmla="*/ 474911 w 4442718"/>
              <a:gd name="connsiteY4352" fmla="*/ 3826449 h 4825050"/>
              <a:gd name="connsiteX4353" fmla="*/ 459591 w 4442718"/>
              <a:gd name="connsiteY4353" fmla="*/ 3841746 h 4825050"/>
              <a:gd name="connsiteX4354" fmla="*/ 474911 w 4442718"/>
              <a:gd name="connsiteY4354" fmla="*/ 3814210 h 4825050"/>
              <a:gd name="connsiteX4355" fmla="*/ 422825 w 4442718"/>
              <a:gd name="connsiteY4355" fmla="*/ 3857045 h 4825050"/>
              <a:gd name="connsiteX4356" fmla="*/ 401377 w 4442718"/>
              <a:gd name="connsiteY4356" fmla="*/ 3869283 h 4825050"/>
              <a:gd name="connsiteX4357" fmla="*/ 373802 w 4442718"/>
              <a:gd name="connsiteY4357" fmla="*/ 3887641 h 4825050"/>
              <a:gd name="connsiteX4358" fmla="*/ 364609 w 4442718"/>
              <a:gd name="connsiteY4358" fmla="*/ 3899879 h 4825050"/>
              <a:gd name="connsiteX4359" fmla="*/ 358482 w 4442718"/>
              <a:gd name="connsiteY4359" fmla="*/ 3896820 h 4825050"/>
              <a:gd name="connsiteX4360" fmla="*/ 306395 w 4442718"/>
              <a:gd name="connsiteY4360" fmla="*/ 3927416 h 4825050"/>
              <a:gd name="connsiteX4361" fmla="*/ 275755 w 4442718"/>
              <a:gd name="connsiteY4361" fmla="*/ 3936595 h 4825050"/>
              <a:gd name="connsiteX4362" fmla="*/ 318650 w 4442718"/>
              <a:gd name="connsiteY4362" fmla="*/ 3915177 h 4825050"/>
              <a:gd name="connsiteX4363" fmla="*/ 321714 w 4442718"/>
              <a:gd name="connsiteY4363" fmla="*/ 3918237 h 4825050"/>
              <a:gd name="connsiteX4364" fmla="*/ 340098 w 4442718"/>
              <a:gd name="connsiteY4364" fmla="*/ 3905998 h 4825050"/>
              <a:gd name="connsiteX4365" fmla="*/ 358482 w 4442718"/>
              <a:gd name="connsiteY4365" fmla="*/ 3893760 h 4825050"/>
              <a:gd name="connsiteX4366" fmla="*/ 340098 w 4442718"/>
              <a:gd name="connsiteY4366" fmla="*/ 3902939 h 4825050"/>
              <a:gd name="connsiteX4367" fmla="*/ 355418 w 4442718"/>
              <a:gd name="connsiteY4367" fmla="*/ 3887641 h 4825050"/>
              <a:gd name="connsiteX4368" fmla="*/ 352353 w 4442718"/>
              <a:gd name="connsiteY4368" fmla="*/ 3881521 h 4825050"/>
              <a:gd name="connsiteX4369" fmla="*/ 333970 w 4442718"/>
              <a:gd name="connsiteY4369" fmla="*/ 3899879 h 4825050"/>
              <a:gd name="connsiteX4370" fmla="*/ 309459 w 4442718"/>
              <a:gd name="connsiteY4370" fmla="*/ 3915177 h 4825050"/>
              <a:gd name="connsiteX4371" fmla="*/ 312523 w 4442718"/>
              <a:gd name="connsiteY4371" fmla="*/ 3912118 h 4825050"/>
              <a:gd name="connsiteX4372" fmla="*/ 303331 w 4442718"/>
              <a:gd name="connsiteY4372" fmla="*/ 3915177 h 4825050"/>
              <a:gd name="connsiteX4373" fmla="*/ 306395 w 4442718"/>
              <a:gd name="connsiteY4373" fmla="*/ 3909058 h 4825050"/>
              <a:gd name="connsiteX4374" fmla="*/ 281882 w 4442718"/>
              <a:gd name="connsiteY4374" fmla="*/ 3924356 h 4825050"/>
              <a:gd name="connsiteX4375" fmla="*/ 257371 w 4442718"/>
              <a:gd name="connsiteY4375" fmla="*/ 3942714 h 4825050"/>
              <a:gd name="connsiteX4376" fmla="*/ 275755 w 4442718"/>
              <a:gd name="connsiteY4376" fmla="*/ 3948833 h 4825050"/>
              <a:gd name="connsiteX4377" fmla="*/ 235924 w 4442718"/>
              <a:gd name="connsiteY4377" fmla="*/ 3958012 h 4825050"/>
              <a:gd name="connsiteX4378" fmla="*/ 251243 w 4442718"/>
              <a:gd name="connsiteY4378" fmla="*/ 3945773 h 4825050"/>
              <a:gd name="connsiteX4379" fmla="*/ 266563 w 4442718"/>
              <a:gd name="connsiteY4379" fmla="*/ 3933535 h 4825050"/>
              <a:gd name="connsiteX4380" fmla="*/ 248179 w 4442718"/>
              <a:gd name="connsiteY4380" fmla="*/ 3933535 h 4825050"/>
              <a:gd name="connsiteX4381" fmla="*/ 235924 w 4442718"/>
              <a:gd name="connsiteY4381" fmla="*/ 3942714 h 4825050"/>
              <a:gd name="connsiteX4382" fmla="*/ 232859 w 4442718"/>
              <a:gd name="connsiteY4382" fmla="*/ 3942714 h 4825050"/>
              <a:gd name="connsiteX4383" fmla="*/ 208348 w 4442718"/>
              <a:gd name="connsiteY4383" fmla="*/ 3951893 h 4825050"/>
              <a:gd name="connsiteX4384" fmla="*/ 211412 w 4442718"/>
              <a:gd name="connsiteY4384" fmla="*/ 3951893 h 4825050"/>
              <a:gd name="connsiteX4385" fmla="*/ 193029 w 4442718"/>
              <a:gd name="connsiteY4385" fmla="*/ 3954952 h 4825050"/>
              <a:gd name="connsiteX4386" fmla="*/ 174645 w 4442718"/>
              <a:gd name="connsiteY4386" fmla="*/ 3961071 h 4825050"/>
              <a:gd name="connsiteX4387" fmla="*/ 156261 w 4442718"/>
              <a:gd name="connsiteY4387" fmla="*/ 3967191 h 4825050"/>
              <a:gd name="connsiteX4388" fmla="*/ 180773 w 4442718"/>
              <a:gd name="connsiteY4388" fmla="*/ 3967191 h 4825050"/>
              <a:gd name="connsiteX4389" fmla="*/ 217540 w 4442718"/>
              <a:gd name="connsiteY4389" fmla="*/ 3961071 h 4825050"/>
              <a:gd name="connsiteX4390" fmla="*/ 226732 w 4442718"/>
              <a:gd name="connsiteY4390" fmla="*/ 3951893 h 4825050"/>
              <a:gd name="connsiteX4391" fmla="*/ 235924 w 4442718"/>
              <a:gd name="connsiteY4391" fmla="*/ 3948833 h 4825050"/>
              <a:gd name="connsiteX4392" fmla="*/ 223668 w 4442718"/>
              <a:gd name="connsiteY4392" fmla="*/ 3958012 h 4825050"/>
              <a:gd name="connsiteX4393" fmla="*/ 220604 w 4442718"/>
              <a:gd name="connsiteY4393" fmla="*/ 3964131 h 4825050"/>
              <a:gd name="connsiteX4394" fmla="*/ 199157 w 4442718"/>
              <a:gd name="connsiteY4394" fmla="*/ 3970251 h 4825050"/>
              <a:gd name="connsiteX4395" fmla="*/ 183836 w 4442718"/>
              <a:gd name="connsiteY4395" fmla="*/ 3973310 h 4825050"/>
              <a:gd name="connsiteX4396" fmla="*/ 156261 w 4442718"/>
              <a:gd name="connsiteY4396" fmla="*/ 3970251 h 4825050"/>
              <a:gd name="connsiteX4397" fmla="*/ 122645 w 4442718"/>
              <a:gd name="connsiteY4397" fmla="*/ 3968276 h 4825050"/>
              <a:gd name="connsiteX4398" fmla="*/ 124856 w 4442718"/>
              <a:gd name="connsiteY4398" fmla="*/ 3967574 h 4825050"/>
              <a:gd name="connsiteX4399" fmla="*/ 119493 w 4442718"/>
              <a:gd name="connsiteY4399" fmla="*/ 3967191 h 4825050"/>
              <a:gd name="connsiteX4400" fmla="*/ 101111 w 4442718"/>
              <a:gd name="connsiteY4400" fmla="*/ 3964131 h 4825050"/>
              <a:gd name="connsiteX4401" fmla="*/ 94982 w 4442718"/>
              <a:gd name="connsiteY4401" fmla="*/ 3964131 h 4825050"/>
              <a:gd name="connsiteX4402" fmla="*/ 88854 w 4442718"/>
              <a:gd name="connsiteY4402" fmla="*/ 3964131 h 4825050"/>
              <a:gd name="connsiteX4403" fmla="*/ 88854 w 4442718"/>
              <a:gd name="connsiteY4403" fmla="*/ 3961071 h 4825050"/>
              <a:gd name="connsiteX4404" fmla="*/ 67407 w 4442718"/>
              <a:gd name="connsiteY4404" fmla="*/ 3961071 h 4825050"/>
              <a:gd name="connsiteX4405" fmla="*/ 45959 w 4442718"/>
              <a:gd name="connsiteY4405" fmla="*/ 3958012 h 4825050"/>
              <a:gd name="connsiteX4406" fmla="*/ 52087 w 4442718"/>
              <a:gd name="connsiteY4406" fmla="*/ 3951893 h 4825050"/>
              <a:gd name="connsiteX4407" fmla="*/ 42895 w 4442718"/>
              <a:gd name="connsiteY4407" fmla="*/ 3945773 h 4825050"/>
              <a:gd name="connsiteX4408" fmla="*/ 18384 w 4442718"/>
              <a:gd name="connsiteY4408" fmla="*/ 3933535 h 4825050"/>
              <a:gd name="connsiteX4409" fmla="*/ 6127 w 4442718"/>
              <a:gd name="connsiteY4409" fmla="*/ 3927416 h 4825050"/>
              <a:gd name="connsiteX4410" fmla="*/ 9192 w 4442718"/>
              <a:gd name="connsiteY4410" fmla="*/ 3927416 h 4825050"/>
              <a:gd name="connsiteX4411" fmla="*/ 3064 w 4442718"/>
              <a:gd name="connsiteY4411" fmla="*/ 3924356 h 4825050"/>
              <a:gd name="connsiteX4412" fmla="*/ 0 w 4442718"/>
              <a:gd name="connsiteY4412" fmla="*/ 3918237 h 4825050"/>
              <a:gd name="connsiteX4413" fmla="*/ 15320 w 4442718"/>
              <a:gd name="connsiteY4413" fmla="*/ 3927416 h 4825050"/>
              <a:gd name="connsiteX4414" fmla="*/ 33704 w 4442718"/>
              <a:gd name="connsiteY4414" fmla="*/ 3936595 h 4825050"/>
              <a:gd name="connsiteX4415" fmla="*/ 36768 w 4442718"/>
              <a:gd name="connsiteY4415" fmla="*/ 3933535 h 4825050"/>
              <a:gd name="connsiteX4416" fmla="*/ 67407 w 4442718"/>
              <a:gd name="connsiteY4416" fmla="*/ 3939654 h 4825050"/>
              <a:gd name="connsiteX4417" fmla="*/ 58329 w 4442718"/>
              <a:gd name="connsiteY4417" fmla="*/ 3936028 h 4825050"/>
              <a:gd name="connsiteX4418" fmla="*/ 67407 w 4442718"/>
              <a:gd name="connsiteY4418" fmla="*/ 3936595 h 4825050"/>
              <a:gd name="connsiteX4419" fmla="*/ 98046 w 4442718"/>
              <a:gd name="connsiteY4419" fmla="*/ 3942714 h 4825050"/>
              <a:gd name="connsiteX4420" fmla="*/ 99195 w 4442718"/>
              <a:gd name="connsiteY4420" fmla="*/ 3942714 h 4825050"/>
              <a:gd name="connsiteX4421" fmla="*/ 128686 w 4442718"/>
              <a:gd name="connsiteY4421" fmla="*/ 3942714 h 4825050"/>
              <a:gd name="connsiteX4422" fmla="*/ 156261 w 4442718"/>
              <a:gd name="connsiteY4422" fmla="*/ 3936595 h 4825050"/>
              <a:gd name="connsiteX4423" fmla="*/ 154730 w 4442718"/>
              <a:gd name="connsiteY4423" fmla="*/ 3938125 h 4825050"/>
              <a:gd name="connsiteX4424" fmla="*/ 177709 w 4442718"/>
              <a:gd name="connsiteY4424" fmla="*/ 3930476 h 4825050"/>
              <a:gd name="connsiteX4425" fmla="*/ 208348 w 4442718"/>
              <a:gd name="connsiteY4425" fmla="*/ 3918237 h 4825050"/>
              <a:gd name="connsiteX4426" fmla="*/ 205284 w 4442718"/>
              <a:gd name="connsiteY4426" fmla="*/ 3915177 h 4825050"/>
              <a:gd name="connsiteX4427" fmla="*/ 214476 w 4442718"/>
              <a:gd name="connsiteY4427" fmla="*/ 3912118 h 4825050"/>
              <a:gd name="connsiteX4428" fmla="*/ 242052 w 4442718"/>
              <a:gd name="connsiteY4428" fmla="*/ 3893760 h 4825050"/>
              <a:gd name="connsiteX4429" fmla="*/ 232859 w 4442718"/>
              <a:gd name="connsiteY4429" fmla="*/ 3896820 h 4825050"/>
              <a:gd name="connsiteX4430" fmla="*/ 214476 w 4442718"/>
              <a:gd name="connsiteY4430" fmla="*/ 3909058 h 4825050"/>
              <a:gd name="connsiteX4431" fmla="*/ 199157 w 4442718"/>
              <a:gd name="connsiteY4431" fmla="*/ 3915177 h 4825050"/>
              <a:gd name="connsiteX4432" fmla="*/ 183836 w 4442718"/>
              <a:gd name="connsiteY4432" fmla="*/ 3921296 h 4825050"/>
              <a:gd name="connsiteX4433" fmla="*/ 174645 w 4442718"/>
              <a:gd name="connsiteY4433" fmla="*/ 3927416 h 4825050"/>
              <a:gd name="connsiteX4434" fmla="*/ 162006 w 4442718"/>
              <a:gd name="connsiteY4434" fmla="*/ 3929711 h 4825050"/>
              <a:gd name="connsiteX4435" fmla="*/ 160710 w 4442718"/>
              <a:gd name="connsiteY4435" fmla="*/ 3929193 h 4825050"/>
              <a:gd name="connsiteX4436" fmla="*/ 159089 w 4442718"/>
              <a:gd name="connsiteY4436" fmla="*/ 3928545 h 4825050"/>
              <a:gd name="connsiteX4437" fmla="*/ 168517 w 4442718"/>
              <a:gd name="connsiteY4437" fmla="*/ 3927416 h 4825050"/>
              <a:gd name="connsiteX4438" fmla="*/ 162389 w 4442718"/>
              <a:gd name="connsiteY4438" fmla="*/ 3924356 h 4825050"/>
              <a:gd name="connsiteX4439" fmla="*/ 156261 w 4442718"/>
              <a:gd name="connsiteY4439" fmla="*/ 3921296 h 4825050"/>
              <a:gd name="connsiteX4440" fmla="*/ 122558 w 4442718"/>
              <a:gd name="connsiteY4440" fmla="*/ 3927416 h 4825050"/>
              <a:gd name="connsiteX4441" fmla="*/ 91918 w 4442718"/>
              <a:gd name="connsiteY4441" fmla="*/ 3927416 h 4825050"/>
              <a:gd name="connsiteX4442" fmla="*/ 98046 w 4442718"/>
              <a:gd name="connsiteY4442" fmla="*/ 3930476 h 4825050"/>
              <a:gd name="connsiteX4443" fmla="*/ 76599 w 4442718"/>
              <a:gd name="connsiteY4443" fmla="*/ 3927416 h 4825050"/>
              <a:gd name="connsiteX4444" fmla="*/ 64343 w 4442718"/>
              <a:gd name="connsiteY4444" fmla="*/ 3921296 h 4825050"/>
              <a:gd name="connsiteX4445" fmla="*/ 88854 w 4442718"/>
              <a:gd name="connsiteY4445" fmla="*/ 3927416 h 4825050"/>
              <a:gd name="connsiteX4446" fmla="*/ 79663 w 4442718"/>
              <a:gd name="connsiteY4446" fmla="*/ 3921296 h 4825050"/>
              <a:gd name="connsiteX4447" fmla="*/ 67407 w 4442718"/>
              <a:gd name="connsiteY4447" fmla="*/ 3918237 h 4825050"/>
              <a:gd name="connsiteX4448" fmla="*/ 55151 w 4442718"/>
              <a:gd name="connsiteY4448" fmla="*/ 3915177 h 4825050"/>
              <a:gd name="connsiteX4449" fmla="*/ 53060 w 4442718"/>
              <a:gd name="connsiteY4449" fmla="*/ 3914890 h 4825050"/>
              <a:gd name="connsiteX4450" fmla="*/ 53605 w 4442718"/>
              <a:gd name="connsiteY4450" fmla="*/ 3914851 h 4825050"/>
              <a:gd name="connsiteX4451" fmla="*/ 54386 w 4442718"/>
              <a:gd name="connsiteY4451" fmla="*/ 3914795 h 4825050"/>
              <a:gd name="connsiteX4452" fmla="*/ 55151 w 4442718"/>
              <a:gd name="connsiteY4452" fmla="*/ 3912118 h 4825050"/>
              <a:gd name="connsiteX4453" fmla="*/ 58215 w 4442718"/>
              <a:gd name="connsiteY4453" fmla="*/ 3912118 h 4825050"/>
              <a:gd name="connsiteX4454" fmla="*/ 45959 w 4442718"/>
              <a:gd name="connsiteY4454" fmla="*/ 3905998 h 4825050"/>
              <a:gd name="connsiteX4455" fmla="*/ 42895 w 4442718"/>
              <a:gd name="connsiteY4455" fmla="*/ 3902939 h 4825050"/>
              <a:gd name="connsiteX4456" fmla="*/ 64343 w 4442718"/>
              <a:gd name="connsiteY4456" fmla="*/ 3909058 h 4825050"/>
              <a:gd name="connsiteX4457" fmla="*/ 91918 w 4442718"/>
              <a:gd name="connsiteY4457" fmla="*/ 3912118 h 4825050"/>
              <a:gd name="connsiteX4458" fmla="*/ 88854 w 4442718"/>
              <a:gd name="connsiteY4458" fmla="*/ 3912118 h 4825050"/>
              <a:gd name="connsiteX4459" fmla="*/ 104557 w 4442718"/>
              <a:gd name="connsiteY4459" fmla="*/ 3917472 h 4825050"/>
              <a:gd name="connsiteX4460" fmla="*/ 111450 w 4442718"/>
              <a:gd name="connsiteY4460" fmla="*/ 3917765 h 4825050"/>
              <a:gd name="connsiteX4461" fmla="*/ 110302 w 4442718"/>
              <a:gd name="connsiteY4461" fmla="*/ 3918237 h 4825050"/>
              <a:gd name="connsiteX4462" fmla="*/ 112210 w 4442718"/>
              <a:gd name="connsiteY4462" fmla="*/ 3917798 h 4825050"/>
              <a:gd name="connsiteX4463" fmla="*/ 111866 w 4442718"/>
              <a:gd name="connsiteY4463" fmla="*/ 3917783 h 4825050"/>
              <a:gd name="connsiteX4464" fmla="*/ 111450 w 4442718"/>
              <a:gd name="connsiteY4464" fmla="*/ 3917765 h 4825050"/>
              <a:gd name="connsiteX4465" fmla="*/ 113612 w 4442718"/>
              <a:gd name="connsiteY4465" fmla="*/ 3916876 h 4825050"/>
              <a:gd name="connsiteX4466" fmla="*/ 116813 w 4442718"/>
              <a:gd name="connsiteY4466" fmla="*/ 3915560 h 4825050"/>
              <a:gd name="connsiteX4467" fmla="*/ 125622 w 4442718"/>
              <a:gd name="connsiteY4467" fmla="*/ 3915177 h 4825050"/>
              <a:gd name="connsiteX4468" fmla="*/ 116430 w 4442718"/>
              <a:gd name="connsiteY4468" fmla="*/ 3912118 h 4825050"/>
              <a:gd name="connsiteX4469" fmla="*/ 137877 w 4442718"/>
              <a:gd name="connsiteY4469" fmla="*/ 3909058 h 4825050"/>
              <a:gd name="connsiteX4470" fmla="*/ 134814 w 4442718"/>
              <a:gd name="connsiteY4470" fmla="*/ 3915177 h 4825050"/>
              <a:gd name="connsiteX4471" fmla="*/ 162389 w 4442718"/>
              <a:gd name="connsiteY4471" fmla="*/ 3912118 h 4825050"/>
              <a:gd name="connsiteX4472" fmla="*/ 156261 w 4442718"/>
              <a:gd name="connsiteY4472" fmla="*/ 3909058 h 4825050"/>
              <a:gd name="connsiteX4473" fmla="*/ 171581 w 4442718"/>
              <a:gd name="connsiteY4473" fmla="*/ 3902939 h 4825050"/>
              <a:gd name="connsiteX4474" fmla="*/ 168517 w 4442718"/>
              <a:gd name="connsiteY4474" fmla="*/ 3902939 h 4825050"/>
              <a:gd name="connsiteX4475" fmla="*/ 180773 w 4442718"/>
              <a:gd name="connsiteY4475" fmla="*/ 3899879 h 4825050"/>
              <a:gd name="connsiteX4476" fmla="*/ 171581 w 4442718"/>
              <a:gd name="connsiteY4476" fmla="*/ 3905998 h 4825050"/>
              <a:gd name="connsiteX4477" fmla="*/ 183836 w 4442718"/>
              <a:gd name="connsiteY4477" fmla="*/ 3899879 h 4825050"/>
              <a:gd name="connsiteX4478" fmla="*/ 183836 w 4442718"/>
              <a:gd name="connsiteY4478" fmla="*/ 3902939 h 4825050"/>
              <a:gd name="connsiteX4479" fmla="*/ 180773 w 4442718"/>
              <a:gd name="connsiteY4479" fmla="*/ 3905998 h 4825050"/>
              <a:gd name="connsiteX4480" fmla="*/ 193029 w 4442718"/>
              <a:gd name="connsiteY4480" fmla="*/ 3899879 h 4825050"/>
              <a:gd name="connsiteX4481" fmla="*/ 205284 w 4442718"/>
              <a:gd name="connsiteY4481" fmla="*/ 3896820 h 4825050"/>
              <a:gd name="connsiteX4482" fmla="*/ 211412 w 4442718"/>
              <a:gd name="connsiteY4482" fmla="*/ 3881521 h 4825050"/>
              <a:gd name="connsiteX4483" fmla="*/ 226732 w 4442718"/>
              <a:gd name="connsiteY4483" fmla="*/ 3872343 h 4825050"/>
              <a:gd name="connsiteX4484" fmla="*/ 226732 w 4442718"/>
              <a:gd name="connsiteY4484" fmla="*/ 3875402 h 4825050"/>
              <a:gd name="connsiteX4485" fmla="*/ 248179 w 4442718"/>
              <a:gd name="connsiteY4485" fmla="*/ 3866224 h 4825050"/>
              <a:gd name="connsiteX4486" fmla="*/ 257371 w 4442718"/>
              <a:gd name="connsiteY4486" fmla="*/ 3857045 h 4825050"/>
              <a:gd name="connsiteX4487" fmla="*/ 248179 w 4442718"/>
              <a:gd name="connsiteY4487" fmla="*/ 3872343 h 4825050"/>
              <a:gd name="connsiteX4488" fmla="*/ 248179 w 4442718"/>
              <a:gd name="connsiteY4488" fmla="*/ 3875402 h 4825050"/>
              <a:gd name="connsiteX4489" fmla="*/ 269627 w 4442718"/>
              <a:gd name="connsiteY4489" fmla="*/ 3866224 h 4825050"/>
              <a:gd name="connsiteX4490" fmla="*/ 278819 w 4442718"/>
              <a:gd name="connsiteY4490" fmla="*/ 3853985 h 4825050"/>
              <a:gd name="connsiteX4491" fmla="*/ 281882 w 4442718"/>
              <a:gd name="connsiteY4491" fmla="*/ 3844806 h 4825050"/>
              <a:gd name="connsiteX4492" fmla="*/ 284947 w 4442718"/>
              <a:gd name="connsiteY4492" fmla="*/ 3847866 h 4825050"/>
              <a:gd name="connsiteX4493" fmla="*/ 297202 w 4442718"/>
              <a:gd name="connsiteY4493" fmla="*/ 3835627 h 4825050"/>
              <a:gd name="connsiteX4494" fmla="*/ 281882 w 4442718"/>
              <a:gd name="connsiteY4494" fmla="*/ 3841746 h 4825050"/>
              <a:gd name="connsiteX4495" fmla="*/ 303331 w 4442718"/>
              <a:gd name="connsiteY4495" fmla="*/ 3826449 h 4825050"/>
              <a:gd name="connsiteX4496" fmla="*/ 315586 w 4442718"/>
              <a:gd name="connsiteY4496" fmla="*/ 3823388 h 4825050"/>
              <a:gd name="connsiteX4497" fmla="*/ 349290 w 4442718"/>
              <a:gd name="connsiteY4497" fmla="*/ 3792793 h 4825050"/>
              <a:gd name="connsiteX4498" fmla="*/ 367673 w 4442718"/>
              <a:gd name="connsiteY4498" fmla="*/ 3782849 h 4825050"/>
              <a:gd name="connsiteX4499" fmla="*/ 375143 w 4442718"/>
              <a:gd name="connsiteY4499" fmla="*/ 3776944 h 4825050"/>
              <a:gd name="connsiteX4500" fmla="*/ 375296 w 4442718"/>
              <a:gd name="connsiteY4500" fmla="*/ 3777231 h 4825050"/>
              <a:gd name="connsiteX4501" fmla="*/ 375669 w 4442718"/>
              <a:gd name="connsiteY4501" fmla="*/ 3777925 h 4825050"/>
              <a:gd name="connsiteX4502" fmla="*/ 375670 w 4442718"/>
              <a:gd name="connsiteY4502" fmla="*/ 3777924 h 4825050"/>
              <a:gd name="connsiteX4503" fmla="*/ 384662 w 4442718"/>
              <a:gd name="connsiteY4503" fmla="*/ 3773031 h 4825050"/>
              <a:gd name="connsiteX4504" fmla="*/ 385244 w 4442718"/>
              <a:gd name="connsiteY4504" fmla="*/ 3772882 h 4825050"/>
              <a:gd name="connsiteX4505" fmla="*/ 386297 w 4442718"/>
              <a:gd name="connsiteY4505" fmla="*/ 3772284 h 4825050"/>
              <a:gd name="connsiteX4506" fmla="*/ 386046 w 4442718"/>
              <a:gd name="connsiteY4506" fmla="*/ 3772679 h 4825050"/>
              <a:gd name="connsiteX4507" fmla="*/ 386433 w 4442718"/>
              <a:gd name="connsiteY4507" fmla="*/ 3772580 h 4825050"/>
              <a:gd name="connsiteX4508" fmla="*/ 382993 w 4442718"/>
              <a:gd name="connsiteY4508" fmla="*/ 3777494 h 4825050"/>
              <a:gd name="connsiteX4509" fmla="*/ 379929 w 4442718"/>
              <a:gd name="connsiteY4509" fmla="*/ 3777494 h 4825050"/>
              <a:gd name="connsiteX4510" fmla="*/ 373802 w 4442718"/>
              <a:gd name="connsiteY4510" fmla="*/ 3789733 h 4825050"/>
              <a:gd name="connsiteX4511" fmla="*/ 382993 w 4442718"/>
              <a:gd name="connsiteY4511" fmla="*/ 3783613 h 4825050"/>
              <a:gd name="connsiteX4512" fmla="*/ 388738 w 4442718"/>
              <a:gd name="connsiteY4512" fmla="*/ 3780936 h 4825050"/>
              <a:gd name="connsiteX4513" fmla="*/ 391764 w 4442718"/>
              <a:gd name="connsiteY4513" fmla="*/ 3780601 h 4825050"/>
              <a:gd name="connsiteX4514" fmla="*/ 392184 w 4442718"/>
              <a:gd name="connsiteY4514" fmla="*/ 3780554 h 4825050"/>
              <a:gd name="connsiteX4515" fmla="*/ 390999 w 4442718"/>
              <a:gd name="connsiteY4515" fmla="*/ 3781146 h 4825050"/>
              <a:gd name="connsiteX4516" fmla="*/ 386057 w 4442718"/>
              <a:gd name="connsiteY4516" fmla="*/ 3783613 h 4825050"/>
              <a:gd name="connsiteX4517" fmla="*/ 389887 w 4442718"/>
              <a:gd name="connsiteY4517" fmla="*/ 3781702 h 4825050"/>
              <a:gd name="connsiteX4518" fmla="*/ 390999 w 4442718"/>
              <a:gd name="connsiteY4518" fmla="*/ 3781146 h 4825050"/>
              <a:gd name="connsiteX4519" fmla="*/ 392185 w 4442718"/>
              <a:gd name="connsiteY4519" fmla="*/ 3780554 h 4825050"/>
              <a:gd name="connsiteX4520" fmla="*/ 392184 w 4442718"/>
              <a:gd name="connsiteY4520" fmla="*/ 3780554 h 4825050"/>
              <a:gd name="connsiteX4521" fmla="*/ 398312 w 4442718"/>
              <a:gd name="connsiteY4521" fmla="*/ 3777494 h 4825050"/>
              <a:gd name="connsiteX4522" fmla="*/ 413632 w 4442718"/>
              <a:gd name="connsiteY4522" fmla="*/ 3771375 h 4825050"/>
              <a:gd name="connsiteX4523" fmla="*/ 407505 w 4442718"/>
              <a:gd name="connsiteY4523" fmla="*/ 3771375 h 4825050"/>
              <a:gd name="connsiteX4524" fmla="*/ 425888 w 4442718"/>
              <a:gd name="connsiteY4524" fmla="*/ 3756077 h 4825050"/>
              <a:gd name="connsiteX4525" fmla="*/ 435080 w 4442718"/>
              <a:gd name="connsiteY4525" fmla="*/ 3749958 h 4825050"/>
              <a:gd name="connsiteX4526" fmla="*/ 438144 w 4442718"/>
              <a:gd name="connsiteY4526" fmla="*/ 3743839 h 4825050"/>
              <a:gd name="connsiteX4527" fmla="*/ 441208 w 4442718"/>
              <a:gd name="connsiteY4527" fmla="*/ 3740779 h 4825050"/>
              <a:gd name="connsiteX4528" fmla="*/ 456528 w 4442718"/>
              <a:gd name="connsiteY4528" fmla="*/ 3725481 h 4825050"/>
              <a:gd name="connsiteX4529" fmla="*/ 468784 w 4442718"/>
              <a:gd name="connsiteY4529" fmla="*/ 3713243 h 4825050"/>
              <a:gd name="connsiteX4530" fmla="*/ 484103 w 4442718"/>
              <a:gd name="connsiteY4530" fmla="*/ 3682646 h 4825050"/>
              <a:gd name="connsiteX4531" fmla="*/ 514743 w 4442718"/>
              <a:gd name="connsiteY4531" fmla="*/ 3642871 h 4825050"/>
              <a:gd name="connsiteX4532" fmla="*/ 520871 w 4442718"/>
              <a:gd name="connsiteY4532" fmla="*/ 3652050 h 4825050"/>
              <a:gd name="connsiteX4533" fmla="*/ 523934 w 4442718"/>
              <a:gd name="connsiteY4533" fmla="*/ 3652050 h 4825050"/>
              <a:gd name="connsiteX4534" fmla="*/ 523934 w 4442718"/>
              <a:gd name="connsiteY4534" fmla="*/ 3655110 h 4825050"/>
              <a:gd name="connsiteX4535" fmla="*/ 511678 w 4442718"/>
              <a:gd name="connsiteY4535" fmla="*/ 3673468 h 4825050"/>
              <a:gd name="connsiteX4536" fmla="*/ 499423 w 4442718"/>
              <a:gd name="connsiteY4536" fmla="*/ 3673468 h 4825050"/>
              <a:gd name="connsiteX4537" fmla="*/ 505550 w 4442718"/>
              <a:gd name="connsiteY4537" fmla="*/ 3682646 h 4825050"/>
              <a:gd name="connsiteX4538" fmla="*/ 523934 w 4442718"/>
              <a:gd name="connsiteY4538" fmla="*/ 3658169 h 4825050"/>
              <a:gd name="connsiteX4539" fmla="*/ 548446 w 4442718"/>
              <a:gd name="connsiteY4539" fmla="*/ 3624513 h 4825050"/>
              <a:gd name="connsiteX4540" fmla="*/ 551510 w 4442718"/>
              <a:gd name="connsiteY4540" fmla="*/ 3624513 h 4825050"/>
              <a:gd name="connsiteX4541" fmla="*/ 551510 w 4442718"/>
              <a:gd name="connsiteY4541" fmla="*/ 3621454 h 4825050"/>
              <a:gd name="connsiteX4542" fmla="*/ 557637 w 4442718"/>
              <a:gd name="connsiteY4542" fmla="*/ 3615335 h 4825050"/>
              <a:gd name="connsiteX4543" fmla="*/ 560702 w 4442718"/>
              <a:gd name="connsiteY4543" fmla="*/ 3612275 h 4825050"/>
              <a:gd name="connsiteX4544" fmla="*/ 563766 w 4442718"/>
              <a:gd name="connsiteY4544" fmla="*/ 3609216 h 4825050"/>
              <a:gd name="connsiteX4545" fmla="*/ 557637 w 4442718"/>
              <a:gd name="connsiteY4545" fmla="*/ 3612275 h 4825050"/>
              <a:gd name="connsiteX4546" fmla="*/ 554573 w 4442718"/>
              <a:gd name="connsiteY4546" fmla="*/ 3615335 h 4825050"/>
              <a:gd name="connsiteX4547" fmla="*/ 551510 w 4442718"/>
              <a:gd name="connsiteY4547" fmla="*/ 3615335 h 4825050"/>
              <a:gd name="connsiteX4548" fmla="*/ 554573 w 4442718"/>
              <a:gd name="connsiteY4548" fmla="*/ 3609216 h 4825050"/>
              <a:gd name="connsiteX4549" fmla="*/ 563766 w 4442718"/>
              <a:gd name="connsiteY4549" fmla="*/ 3603096 h 4825050"/>
              <a:gd name="connsiteX4550" fmla="*/ 563766 w 4442718"/>
              <a:gd name="connsiteY4550" fmla="*/ 3606156 h 4825050"/>
              <a:gd name="connsiteX4551" fmla="*/ 576021 w 4442718"/>
              <a:gd name="connsiteY4551" fmla="*/ 3596977 h 4825050"/>
              <a:gd name="connsiteX4552" fmla="*/ 582149 w 4442718"/>
              <a:gd name="connsiteY4552" fmla="*/ 3593917 h 4825050"/>
              <a:gd name="connsiteX4553" fmla="*/ 591341 w 4442718"/>
              <a:gd name="connsiteY4553" fmla="*/ 3590858 h 4825050"/>
              <a:gd name="connsiteX4554" fmla="*/ 609725 w 4442718"/>
              <a:gd name="connsiteY4554" fmla="*/ 3581679 h 4825050"/>
              <a:gd name="connsiteX4555" fmla="*/ 631173 w 4442718"/>
              <a:gd name="connsiteY4555" fmla="*/ 3575560 h 4825050"/>
              <a:gd name="connsiteX4556" fmla="*/ 634237 w 4442718"/>
              <a:gd name="connsiteY4556" fmla="*/ 3575560 h 4825050"/>
              <a:gd name="connsiteX4557" fmla="*/ 640364 w 4442718"/>
              <a:gd name="connsiteY4557" fmla="*/ 3572500 h 4825050"/>
              <a:gd name="connsiteX4558" fmla="*/ 646492 w 4442718"/>
              <a:gd name="connsiteY4558" fmla="*/ 3572500 h 4825050"/>
              <a:gd name="connsiteX4559" fmla="*/ 652620 w 4442718"/>
              <a:gd name="connsiteY4559" fmla="*/ 3572500 h 4825050"/>
              <a:gd name="connsiteX4560" fmla="*/ 661812 w 4442718"/>
              <a:gd name="connsiteY4560" fmla="*/ 3569441 h 4825050"/>
              <a:gd name="connsiteX4561" fmla="*/ 671003 w 4442718"/>
              <a:gd name="connsiteY4561" fmla="*/ 3572500 h 4825050"/>
              <a:gd name="connsiteX4562" fmla="*/ 677132 w 4442718"/>
              <a:gd name="connsiteY4562" fmla="*/ 3572500 h 4825050"/>
              <a:gd name="connsiteX4563" fmla="*/ 683259 w 4442718"/>
              <a:gd name="connsiteY4563" fmla="*/ 3575560 h 4825050"/>
              <a:gd name="connsiteX4564" fmla="*/ 692451 w 4442718"/>
              <a:gd name="connsiteY4564" fmla="*/ 3578619 h 4825050"/>
              <a:gd name="connsiteX4565" fmla="*/ 707771 w 4442718"/>
              <a:gd name="connsiteY4565" fmla="*/ 3590858 h 4825050"/>
              <a:gd name="connsiteX4566" fmla="*/ 710835 w 4442718"/>
              <a:gd name="connsiteY4566" fmla="*/ 3596977 h 4825050"/>
              <a:gd name="connsiteX4567" fmla="*/ 710835 w 4442718"/>
              <a:gd name="connsiteY4567" fmla="*/ 3612275 h 4825050"/>
              <a:gd name="connsiteX4568" fmla="*/ 710835 w 4442718"/>
              <a:gd name="connsiteY4568" fmla="*/ 3630633 h 4825050"/>
              <a:gd name="connsiteX4569" fmla="*/ 710835 w 4442718"/>
              <a:gd name="connsiteY4569" fmla="*/ 3636752 h 4825050"/>
              <a:gd name="connsiteX4570" fmla="*/ 707771 w 4442718"/>
              <a:gd name="connsiteY4570" fmla="*/ 3639811 h 4825050"/>
              <a:gd name="connsiteX4571" fmla="*/ 701643 w 4442718"/>
              <a:gd name="connsiteY4571" fmla="*/ 3655110 h 4825050"/>
              <a:gd name="connsiteX4572" fmla="*/ 695515 w 4442718"/>
              <a:gd name="connsiteY4572" fmla="*/ 3667349 h 4825050"/>
              <a:gd name="connsiteX4573" fmla="*/ 698579 w 4442718"/>
              <a:gd name="connsiteY4573" fmla="*/ 3670408 h 4825050"/>
              <a:gd name="connsiteX4574" fmla="*/ 695515 w 4442718"/>
              <a:gd name="connsiteY4574" fmla="*/ 3670408 h 4825050"/>
              <a:gd name="connsiteX4575" fmla="*/ 695515 w 4442718"/>
              <a:gd name="connsiteY4575" fmla="*/ 3673468 h 4825050"/>
              <a:gd name="connsiteX4576" fmla="*/ 692451 w 4442718"/>
              <a:gd name="connsiteY4576" fmla="*/ 3676527 h 4825050"/>
              <a:gd name="connsiteX4577" fmla="*/ 683259 w 4442718"/>
              <a:gd name="connsiteY4577" fmla="*/ 3688766 h 4825050"/>
              <a:gd name="connsiteX4578" fmla="*/ 680032 w 4442718"/>
              <a:gd name="connsiteY4578" fmla="*/ 3691667 h 4825050"/>
              <a:gd name="connsiteX4579" fmla="*/ 680196 w 4442718"/>
              <a:gd name="connsiteY4579" fmla="*/ 3688766 h 4825050"/>
              <a:gd name="connsiteX4580" fmla="*/ 679430 w 4442718"/>
              <a:gd name="connsiteY4580" fmla="*/ 3692208 h 4825050"/>
              <a:gd name="connsiteX4581" fmla="*/ 679460 w 4442718"/>
              <a:gd name="connsiteY4581" fmla="*/ 3692181 h 4825050"/>
              <a:gd name="connsiteX4582" fmla="*/ 680032 w 4442718"/>
              <a:gd name="connsiteY4582" fmla="*/ 3691667 h 4825050"/>
              <a:gd name="connsiteX4583" fmla="*/ 679825 w 4442718"/>
              <a:gd name="connsiteY4583" fmla="*/ 3695336 h 4825050"/>
              <a:gd name="connsiteX4584" fmla="*/ 679573 w 4442718"/>
              <a:gd name="connsiteY4584" fmla="*/ 3699809 h 4825050"/>
              <a:gd name="connsiteX4585" fmla="*/ 682110 w 4442718"/>
              <a:gd name="connsiteY4585" fmla="*/ 3708270 h 4825050"/>
              <a:gd name="connsiteX4586" fmla="*/ 681799 w 4442718"/>
              <a:gd name="connsiteY4586" fmla="*/ 3710403 h 4825050"/>
              <a:gd name="connsiteX4587" fmla="*/ 682320 w 4442718"/>
              <a:gd name="connsiteY4587" fmla="*/ 3712878 h 4825050"/>
              <a:gd name="connsiteX4588" fmla="*/ 680928 w 4442718"/>
              <a:gd name="connsiteY4588" fmla="*/ 3716379 h 4825050"/>
              <a:gd name="connsiteX4589" fmla="*/ 680627 w 4442718"/>
              <a:gd name="connsiteY4589" fmla="*/ 3718453 h 4825050"/>
              <a:gd name="connsiteX4590" fmla="*/ 679566 w 4442718"/>
              <a:gd name="connsiteY4590" fmla="*/ 3719808 h 4825050"/>
              <a:gd name="connsiteX4591" fmla="*/ 678785 w 4442718"/>
              <a:gd name="connsiteY4591" fmla="*/ 3721772 h 4825050"/>
              <a:gd name="connsiteX4592" fmla="*/ 667939 w 4442718"/>
              <a:gd name="connsiteY4592" fmla="*/ 3734660 h 4825050"/>
              <a:gd name="connsiteX4593" fmla="*/ 667939 w 4442718"/>
              <a:gd name="connsiteY4593" fmla="*/ 3725481 h 4825050"/>
              <a:gd name="connsiteX4594" fmla="*/ 625044 w 4442718"/>
              <a:gd name="connsiteY4594" fmla="*/ 3805032 h 4825050"/>
              <a:gd name="connsiteX4595" fmla="*/ 603597 w 4442718"/>
              <a:gd name="connsiteY4595" fmla="*/ 3817269 h 4825050"/>
              <a:gd name="connsiteX4596" fmla="*/ 576021 w 4442718"/>
              <a:gd name="connsiteY4596" fmla="*/ 3835627 h 4825050"/>
              <a:gd name="connsiteX4597" fmla="*/ 576021 w 4442718"/>
              <a:gd name="connsiteY4597" fmla="*/ 3838687 h 4825050"/>
              <a:gd name="connsiteX4598" fmla="*/ 572957 w 4442718"/>
              <a:gd name="connsiteY4598" fmla="*/ 3847866 h 4825050"/>
              <a:gd name="connsiteX4599" fmla="*/ 566830 w 4442718"/>
              <a:gd name="connsiteY4599" fmla="*/ 3857045 h 4825050"/>
              <a:gd name="connsiteX4600" fmla="*/ 585214 w 4442718"/>
              <a:gd name="connsiteY4600" fmla="*/ 3847866 h 4825050"/>
              <a:gd name="connsiteX4601" fmla="*/ 583682 w 4442718"/>
              <a:gd name="connsiteY4601" fmla="*/ 3868901 h 4825050"/>
              <a:gd name="connsiteX4602" fmla="*/ 580726 w 4442718"/>
              <a:gd name="connsiteY4602" fmla="*/ 3876595 h 4825050"/>
              <a:gd name="connsiteX4603" fmla="*/ 574179 w 4442718"/>
              <a:gd name="connsiteY4603" fmla="*/ 3893640 h 4825050"/>
              <a:gd name="connsiteX4604" fmla="*/ 573421 w 4442718"/>
              <a:gd name="connsiteY4604" fmla="*/ 3894094 h 4825050"/>
              <a:gd name="connsiteX4605" fmla="*/ 570729 w 4442718"/>
              <a:gd name="connsiteY4605" fmla="*/ 3895707 h 4825050"/>
              <a:gd name="connsiteX4606" fmla="*/ 568901 w 4442718"/>
              <a:gd name="connsiteY4606" fmla="*/ 3894794 h 4825050"/>
              <a:gd name="connsiteX4607" fmla="*/ 567596 w 4442718"/>
              <a:gd name="connsiteY4607" fmla="*/ 3894143 h 4825050"/>
              <a:gd name="connsiteX4608" fmla="*/ 566830 w 4442718"/>
              <a:gd name="connsiteY4608" fmla="*/ 3893760 h 4825050"/>
              <a:gd name="connsiteX4609" fmla="*/ 579085 w 4442718"/>
              <a:gd name="connsiteY4609" fmla="*/ 3878462 h 4825050"/>
              <a:gd name="connsiteX4610" fmla="*/ 579085 w 4442718"/>
              <a:gd name="connsiteY4610" fmla="*/ 3866224 h 4825050"/>
              <a:gd name="connsiteX4611" fmla="*/ 551510 w 4442718"/>
              <a:gd name="connsiteY4611" fmla="*/ 3890701 h 4825050"/>
              <a:gd name="connsiteX4612" fmla="*/ 548446 w 4442718"/>
              <a:gd name="connsiteY4612" fmla="*/ 3899879 h 4825050"/>
              <a:gd name="connsiteX4613" fmla="*/ 542318 w 4442718"/>
              <a:gd name="connsiteY4613" fmla="*/ 3899879 h 4825050"/>
              <a:gd name="connsiteX4614" fmla="*/ 542318 w 4442718"/>
              <a:gd name="connsiteY4614" fmla="*/ 3909058 h 4825050"/>
              <a:gd name="connsiteX4615" fmla="*/ 536190 w 4442718"/>
              <a:gd name="connsiteY4615" fmla="*/ 3896820 h 4825050"/>
              <a:gd name="connsiteX4616" fmla="*/ 542318 w 4442718"/>
              <a:gd name="connsiteY4616" fmla="*/ 3878462 h 4825050"/>
              <a:gd name="connsiteX4617" fmla="*/ 536190 w 4442718"/>
              <a:gd name="connsiteY4617" fmla="*/ 3887641 h 4825050"/>
              <a:gd name="connsiteX4618" fmla="*/ 526998 w 4442718"/>
              <a:gd name="connsiteY4618" fmla="*/ 3905998 h 4825050"/>
              <a:gd name="connsiteX4619" fmla="*/ 523934 w 4442718"/>
              <a:gd name="connsiteY4619" fmla="*/ 3905998 h 4825050"/>
              <a:gd name="connsiteX4620" fmla="*/ 523934 w 4442718"/>
              <a:gd name="connsiteY4620" fmla="*/ 3921296 h 4825050"/>
              <a:gd name="connsiteX4621" fmla="*/ 517807 w 4442718"/>
              <a:gd name="connsiteY4621" fmla="*/ 3927416 h 4825050"/>
              <a:gd name="connsiteX4622" fmla="*/ 511678 w 4442718"/>
              <a:gd name="connsiteY4622" fmla="*/ 3964131 h 4825050"/>
              <a:gd name="connsiteX4623" fmla="*/ 514743 w 4442718"/>
              <a:gd name="connsiteY4623" fmla="*/ 3961071 h 4825050"/>
              <a:gd name="connsiteX4624" fmla="*/ 523934 w 4442718"/>
              <a:gd name="connsiteY4624" fmla="*/ 3942714 h 4825050"/>
              <a:gd name="connsiteX4625" fmla="*/ 523934 w 4442718"/>
              <a:gd name="connsiteY4625" fmla="*/ 3945773 h 4825050"/>
              <a:gd name="connsiteX4626" fmla="*/ 545382 w 4442718"/>
              <a:gd name="connsiteY4626" fmla="*/ 3915177 h 4825050"/>
              <a:gd name="connsiteX4627" fmla="*/ 546914 w 4442718"/>
              <a:gd name="connsiteY4627" fmla="*/ 3910588 h 4825050"/>
              <a:gd name="connsiteX4628" fmla="*/ 554573 w 4442718"/>
              <a:gd name="connsiteY4628" fmla="*/ 3902939 h 4825050"/>
              <a:gd name="connsiteX4629" fmla="*/ 563766 w 4442718"/>
              <a:gd name="connsiteY4629" fmla="*/ 3884581 h 4825050"/>
              <a:gd name="connsiteX4630" fmla="*/ 560702 w 4442718"/>
              <a:gd name="connsiteY4630" fmla="*/ 3899879 h 4825050"/>
              <a:gd name="connsiteX4631" fmla="*/ 563766 w 4442718"/>
              <a:gd name="connsiteY4631" fmla="*/ 3896820 h 4825050"/>
              <a:gd name="connsiteX4632" fmla="*/ 563766 w 4442718"/>
              <a:gd name="connsiteY4632" fmla="*/ 3899879 h 4825050"/>
              <a:gd name="connsiteX4633" fmla="*/ 570729 w 4442718"/>
              <a:gd name="connsiteY4633" fmla="*/ 3895707 h 4825050"/>
              <a:gd name="connsiteX4634" fmla="*/ 572957 w 4442718"/>
              <a:gd name="connsiteY4634" fmla="*/ 3896820 h 4825050"/>
              <a:gd name="connsiteX4635" fmla="*/ 574179 w 4442718"/>
              <a:gd name="connsiteY4635" fmla="*/ 3893640 h 4825050"/>
              <a:gd name="connsiteX4636" fmla="*/ 579085 w 4442718"/>
              <a:gd name="connsiteY4636" fmla="*/ 3890701 h 4825050"/>
              <a:gd name="connsiteX4637" fmla="*/ 594405 w 4442718"/>
              <a:gd name="connsiteY4637" fmla="*/ 3872343 h 4825050"/>
              <a:gd name="connsiteX4638" fmla="*/ 597469 w 4442718"/>
              <a:gd name="connsiteY4638" fmla="*/ 3860104 h 4825050"/>
              <a:gd name="connsiteX4639" fmla="*/ 625044 w 4442718"/>
              <a:gd name="connsiteY4639" fmla="*/ 3829508 h 4825050"/>
              <a:gd name="connsiteX4640" fmla="*/ 625044 w 4442718"/>
              <a:gd name="connsiteY4640" fmla="*/ 3832568 h 4825050"/>
              <a:gd name="connsiteX4641" fmla="*/ 643428 w 4442718"/>
              <a:gd name="connsiteY4641" fmla="*/ 3801971 h 4825050"/>
              <a:gd name="connsiteX4642" fmla="*/ 649556 w 4442718"/>
              <a:gd name="connsiteY4642" fmla="*/ 3808091 h 4825050"/>
              <a:gd name="connsiteX4643" fmla="*/ 677132 w 4442718"/>
              <a:gd name="connsiteY4643" fmla="*/ 3753018 h 4825050"/>
              <a:gd name="connsiteX4644" fmla="*/ 692451 w 4442718"/>
              <a:gd name="connsiteY4644" fmla="*/ 3740779 h 4825050"/>
              <a:gd name="connsiteX4645" fmla="*/ 689387 w 4442718"/>
              <a:gd name="connsiteY4645" fmla="*/ 3759137 h 4825050"/>
              <a:gd name="connsiteX4646" fmla="*/ 698579 w 4442718"/>
              <a:gd name="connsiteY4646" fmla="*/ 3743839 h 4825050"/>
              <a:gd name="connsiteX4647" fmla="*/ 701643 w 4442718"/>
              <a:gd name="connsiteY4647" fmla="*/ 3756077 h 4825050"/>
              <a:gd name="connsiteX4648" fmla="*/ 713899 w 4442718"/>
              <a:gd name="connsiteY4648" fmla="*/ 3737719 h 4825050"/>
              <a:gd name="connsiteX4649" fmla="*/ 713899 w 4442718"/>
              <a:gd name="connsiteY4649" fmla="*/ 3725481 h 4825050"/>
              <a:gd name="connsiteX4650" fmla="*/ 729219 w 4442718"/>
              <a:gd name="connsiteY4650" fmla="*/ 3713243 h 4825050"/>
              <a:gd name="connsiteX4651" fmla="*/ 744539 w 4442718"/>
              <a:gd name="connsiteY4651" fmla="*/ 3688766 h 4825050"/>
              <a:gd name="connsiteX4652" fmla="*/ 732282 w 4442718"/>
              <a:gd name="connsiteY4652" fmla="*/ 3697944 h 4825050"/>
              <a:gd name="connsiteX4653" fmla="*/ 741474 w 4442718"/>
              <a:gd name="connsiteY4653" fmla="*/ 3679586 h 4825050"/>
              <a:gd name="connsiteX4654" fmla="*/ 778242 w 4442718"/>
              <a:gd name="connsiteY4654" fmla="*/ 3648991 h 4825050"/>
              <a:gd name="connsiteX4655" fmla="*/ 811945 w 4442718"/>
              <a:gd name="connsiteY4655" fmla="*/ 3600036 h 4825050"/>
              <a:gd name="connsiteX4656" fmla="*/ 815009 w 4442718"/>
              <a:gd name="connsiteY4656" fmla="*/ 3593917 h 4825050"/>
              <a:gd name="connsiteX4657" fmla="*/ 821137 w 4442718"/>
              <a:gd name="connsiteY4657" fmla="*/ 3584739 h 4825050"/>
              <a:gd name="connsiteX4658" fmla="*/ 826150 w 4442718"/>
              <a:gd name="connsiteY4658" fmla="*/ 3572224 h 4825050"/>
              <a:gd name="connsiteX4659" fmla="*/ 826930 w 4442718"/>
              <a:gd name="connsiteY4659" fmla="*/ 3569885 h 4825050"/>
              <a:gd name="connsiteX4660" fmla="*/ 827087 w 4442718"/>
              <a:gd name="connsiteY4660" fmla="*/ 3569885 h 4825050"/>
              <a:gd name="connsiteX4661" fmla="*/ 827265 w 4442718"/>
              <a:gd name="connsiteY4661" fmla="*/ 3569441 h 4825050"/>
              <a:gd name="connsiteX4662" fmla="*/ 827265 w 4442718"/>
              <a:gd name="connsiteY4662" fmla="*/ 3566381 h 4825050"/>
              <a:gd name="connsiteX4663" fmla="*/ 848712 w 4442718"/>
              <a:gd name="connsiteY4663" fmla="*/ 3520486 h 4825050"/>
              <a:gd name="connsiteX4664" fmla="*/ 848712 w 4442718"/>
              <a:gd name="connsiteY4664" fmla="*/ 3527819 h 4825050"/>
              <a:gd name="connsiteX4665" fmla="*/ 849041 w 4442718"/>
              <a:gd name="connsiteY4665" fmla="*/ 3527137 h 4825050"/>
              <a:gd name="connsiteX4666" fmla="*/ 848712 w 4442718"/>
              <a:gd name="connsiteY4666" fmla="*/ 3529340 h 4825050"/>
              <a:gd name="connsiteX4667" fmla="*/ 848712 w 4442718"/>
              <a:gd name="connsiteY4667" fmla="*/ 3536406 h 4825050"/>
              <a:gd name="connsiteX4668" fmla="*/ 848712 w 4442718"/>
              <a:gd name="connsiteY4668" fmla="*/ 3548023 h 4825050"/>
              <a:gd name="connsiteX4669" fmla="*/ 854840 w 4442718"/>
              <a:gd name="connsiteY4669" fmla="*/ 3548023 h 4825050"/>
              <a:gd name="connsiteX4670" fmla="*/ 870160 w 4442718"/>
              <a:gd name="connsiteY4670" fmla="*/ 3529666 h 4825050"/>
              <a:gd name="connsiteX4671" fmla="*/ 879351 w 4442718"/>
              <a:gd name="connsiteY4671" fmla="*/ 3514367 h 4825050"/>
              <a:gd name="connsiteX4672" fmla="*/ 882416 w 4442718"/>
              <a:gd name="connsiteY4672" fmla="*/ 3511308 h 4825050"/>
              <a:gd name="connsiteX4673" fmla="*/ 891608 w 4442718"/>
              <a:gd name="connsiteY4673" fmla="*/ 3499069 h 4825050"/>
              <a:gd name="connsiteX4674" fmla="*/ 900799 w 4442718"/>
              <a:gd name="connsiteY4674" fmla="*/ 3492950 h 4825050"/>
              <a:gd name="connsiteX4675" fmla="*/ 904261 w 4442718"/>
              <a:gd name="connsiteY4675" fmla="*/ 3491798 h 4825050"/>
              <a:gd name="connsiteX4676" fmla="*/ 906528 w 4442718"/>
              <a:gd name="connsiteY4676" fmla="*/ 3490287 h 4825050"/>
              <a:gd name="connsiteX4677" fmla="*/ 908800 w 4442718"/>
              <a:gd name="connsiteY4677" fmla="*/ 3490287 h 4825050"/>
              <a:gd name="connsiteX4678" fmla="*/ 909991 w 4442718"/>
              <a:gd name="connsiteY4678" fmla="*/ 3489891 h 4825050"/>
              <a:gd name="connsiteX4679" fmla="*/ 928375 w 4442718"/>
              <a:gd name="connsiteY4679" fmla="*/ 3462354 h 4825050"/>
              <a:gd name="connsiteX4680" fmla="*/ 919183 w 4442718"/>
              <a:gd name="connsiteY4680" fmla="*/ 3486831 h 4825050"/>
              <a:gd name="connsiteX4681" fmla="*/ 919183 w 4442718"/>
              <a:gd name="connsiteY4681" fmla="*/ 3489891 h 4825050"/>
              <a:gd name="connsiteX4682" fmla="*/ 922247 w 4442718"/>
              <a:gd name="connsiteY4682" fmla="*/ 3489891 h 4825050"/>
              <a:gd name="connsiteX4683" fmla="*/ 928375 w 4442718"/>
              <a:gd name="connsiteY4683" fmla="*/ 3489891 h 4825050"/>
              <a:gd name="connsiteX4684" fmla="*/ 931439 w 4442718"/>
              <a:gd name="connsiteY4684" fmla="*/ 3489891 h 4825050"/>
              <a:gd name="connsiteX4685" fmla="*/ 937567 w 4442718"/>
              <a:gd name="connsiteY4685" fmla="*/ 3492950 h 4825050"/>
              <a:gd name="connsiteX4686" fmla="*/ 940631 w 4442718"/>
              <a:gd name="connsiteY4686" fmla="*/ 3492950 h 4825050"/>
              <a:gd name="connsiteX4687" fmla="*/ 940631 w 4442718"/>
              <a:gd name="connsiteY4687" fmla="*/ 3496010 h 4825050"/>
              <a:gd name="connsiteX4688" fmla="*/ 943694 w 4442718"/>
              <a:gd name="connsiteY4688" fmla="*/ 3496010 h 4825050"/>
              <a:gd name="connsiteX4689" fmla="*/ 952887 w 4442718"/>
              <a:gd name="connsiteY4689" fmla="*/ 3486831 h 4825050"/>
              <a:gd name="connsiteX4690" fmla="*/ 962078 w 4442718"/>
              <a:gd name="connsiteY4690" fmla="*/ 3480712 h 4825050"/>
              <a:gd name="connsiteX4691" fmla="*/ 959014 w 4442718"/>
              <a:gd name="connsiteY4691" fmla="*/ 3486831 h 4825050"/>
              <a:gd name="connsiteX4692" fmla="*/ 962078 w 4442718"/>
              <a:gd name="connsiteY4692" fmla="*/ 3486831 h 4825050"/>
              <a:gd name="connsiteX4693" fmla="*/ 959014 w 4442718"/>
              <a:gd name="connsiteY4693" fmla="*/ 3489891 h 4825050"/>
              <a:gd name="connsiteX4694" fmla="*/ 959014 w 4442718"/>
              <a:gd name="connsiteY4694" fmla="*/ 3492950 h 4825050"/>
              <a:gd name="connsiteX4695" fmla="*/ 962078 w 4442718"/>
              <a:gd name="connsiteY4695" fmla="*/ 3489891 h 4825050"/>
              <a:gd name="connsiteX4696" fmla="*/ 965142 w 4442718"/>
              <a:gd name="connsiteY4696" fmla="*/ 3486831 h 4825050"/>
              <a:gd name="connsiteX4697" fmla="*/ 965142 w 4442718"/>
              <a:gd name="connsiteY4697" fmla="*/ 3489891 h 4825050"/>
              <a:gd name="connsiteX4698" fmla="*/ 959014 w 4442718"/>
              <a:gd name="connsiteY4698" fmla="*/ 3496010 h 4825050"/>
              <a:gd name="connsiteX4699" fmla="*/ 953908 w 4442718"/>
              <a:gd name="connsiteY4699" fmla="*/ 3506208 h 4825050"/>
              <a:gd name="connsiteX4700" fmla="*/ 952887 w 4442718"/>
              <a:gd name="connsiteY4700" fmla="*/ 3505189 h 4825050"/>
              <a:gd name="connsiteX4701" fmla="*/ 952887 w 4442718"/>
              <a:gd name="connsiteY4701" fmla="*/ 3508248 h 4825050"/>
              <a:gd name="connsiteX4702" fmla="*/ 953908 w 4442718"/>
              <a:gd name="connsiteY4702" fmla="*/ 3506208 h 4825050"/>
              <a:gd name="connsiteX4703" fmla="*/ 955951 w 4442718"/>
              <a:gd name="connsiteY4703" fmla="*/ 3508248 h 4825050"/>
              <a:gd name="connsiteX4704" fmla="*/ 959014 w 4442718"/>
              <a:gd name="connsiteY4704" fmla="*/ 3508248 h 4825050"/>
              <a:gd name="connsiteX4705" fmla="*/ 959014 w 4442718"/>
              <a:gd name="connsiteY4705" fmla="*/ 3517427 h 4825050"/>
              <a:gd name="connsiteX4706" fmla="*/ 959014 w 4442718"/>
              <a:gd name="connsiteY4706" fmla="*/ 3520486 h 4825050"/>
              <a:gd name="connsiteX4707" fmla="*/ 952887 w 4442718"/>
              <a:gd name="connsiteY4707" fmla="*/ 3523547 h 4825050"/>
              <a:gd name="connsiteX4708" fmla="*/ 955951 w 4442718"/>
              <a:gd name="connsiteY4708" fmla="*/ 3529666 h 4825050"/>
              <a:gd name="connsiteX4709" fmla="*/ 952887 w 4442718"/>
              <a:gd name="connsiteY4709" fmla="*/ 3529666 h 4825050"/>
              <a:gd name="connsiteX4710" fmla="*/ 952887 w 4442718"/>
              <a:gd name="connsiteY4710" fmla="*/ 3538844 h 4825050"/>
              <a:gd name="connsiteX4711" fmla="*/ 949822 w 4442718"/>
              <a:gd name="connsiteY4711" fmla="*/ 3538844 h 4825050"/>
              <a:gd name="connsiteX4712" fmla="*/ 946759 w 4442718"/>
              <a:gd name="connsiteY4712" fmla="*/ 3541904 h 4825050"/>
              <a:gd name="connsiteX4713" fmla="*/ 949822 w 4442718"/>
              <a:gd name="connsiteY4713" fmla="*/ 3554142 h 4825050"/>
              <a:gd name="connsiteX4714" fmla="*/ 946759 w 4442718"/>
              <a:gd name="connsiteY4714" fmla="*/ 3548023 h 4825050"/>
              <a:gd name="connsiteX4715" fmla="*/ 946759 w 4442718"/>
              <a:gd name="connsiteY4715" fmla="*/ 3551083 h 4825050"/>
              <a:gd name="connsiteX4716" fmla="*/ 943694 w 4442718"/>
              <a:gd name="connsiteY4716" fmla="*/ 3548023 h 4825050"/>
              <a:gd name="connsiteX4717" fmla="*/ 943694 w 4442718"/>
              <a:gd name="connsiteY4717" fmla="*/ 3551083 h 4825050"/>
              <a:gd name="connsiteX4718" fmla="*/ 940631 w 4442718"/>
              <a:gd name="connsiteY4718" fmla="*/ 3551083 h 4825050"/>
              <a:gd name="connsiteX4719" fmla="*/ 943694 w 4442718"/>
              <a:gd name="connsiteY4719" fmla="*/ 3554142 h 4825050"/>
              <a:gd name="connsiteX4720" fmla="*/ 943694 w 4442718"/>
              <a:gd name="connsiteY4720" fmla="*/ 3557202 h 4825050"/>
              <a:gd name="connsiteX4721" fmla="*/ 946759 w 4442718"/>
              <a:gd name="connsiteY4721" fmla="*/ 3557202 h 4825050"/>
              <a:gd name="connsiteX4722" fmla="*/ 946759 w 4442718"/>
              <a:gd name="connsiteY4722" fmla="*/ 3554142 h 4825050"/>
              <a:gd name="connsiteX4723" fmla="*/ 949822 w 4442718"/>
              <a:gd name="connsiteY4723" fmla="*/ 3554142 h 4825050"/>
              <a:gd name="connsiteX4724" fmla="*/ 949822 w 4442718"/>
              <a:gd name="connsiteY4724" fmla="*/ 3560261 h 4825050"/>
              <a:gd name="connsiteX4725" fmla="*/ 946759 w 4442718"/>
              <a:gd name="connsiteY4725" fmla="*/ 3560261 h 4825050"/>
              <a:gd name="connsiteX4726" fmla="*/ 943694 w 4442718"/>
              <a:gd name="connsiteY4726" fmla="*/ 3563321 h 4825050"/>
              <a:gd name="connsiteX4727" fmla="*/ 937567 w 4442718"/>
              <a:gd name="connsiteY4727" fmla="*/ 3569441 h 4825050"/>
              <a:gd name="connsiteX4728" fmla="*/ 943694 w 4442718"/>
              <a:gd name="connsiteY4728" fmla="*/ 3575560 h 4825050"/>
              <a:gd name="connsiteX4729" fmla="*/ 940631 w 4442718"/>
              <a:gd name="connsiteY4729" fmla="*/ 3580149 h 4825050"/>
              <a:gd name="connsiteX4730" fmla="*/ 939610 w 4442718"/>
              <a:gd name="connsiteY4730" fmla="*/ 3581679 h 4825050"/>
              <a:gd name="connsiteX4731" fmla="*/ 937567 w 4442718"/>
              <a:gd name="connsiteY4731" fmla="*/ 3581679 h 4825050"/>
              <a:gd name="connsiteX4732" fmla="*/ 937567 w 4442718"/>
              <a:gd name="connsiteY4732" fmla="*/ 3584739 h 4825050"/>
              <a:gd name="connsiteX4733" fmla="*/ 939610 w 4442718"/>
              <a:gd name="connsiteY4733" fmla="*/ 3581679 h 4825050"/>
              <a:gd name="connsiteX4734" fmla="*/ 940631 w 4442718"/>
              <a:gd name="connsiteY4734" fmla="*/ 3581679 h 4825050"/>
              <a:gd name="connsiteX4735" fmla="*/ 940631 w 4442718"/>
              <a:gd name="connsiteY4735" fmla="*/ 3584739 h 4825050"/>
              <a:gd name="connsiteX4736" fmla="*/ 937567 w 4442718"/>
              <a:gd name="connsiteY4736" fmla="*/ 3587798 h 4825050"/>
              <a:gd name="connsiteX4737" fmla="*/ 934503 w 4442718"/>
              <a:gd name="connsiteY4737" fmla="*/ 3593917 h 4825050"/>
              <a:gd name="connsiteX4738" fmla="*/ 931439 w 4442718"/>
              <a:gd name="connsiteY4738" fmla="*/ 3593917 h 4825050"/>
              <a:gd name="connsiteX4739" fmla="*/ 931439 w 4442718"/>
              <a:gd name="connsiteY4739" fmla="*/ 3603096 h 4825050"/>
              <a:gd name="connsiteX4740" fmla="*/ 925311 w 4442718"/>
              <a:gd name="connsiteY4740" fmla="*/ 3600036 h 4825050"/>
              <a:gd name="connsiteX4741" fmla="*/ 922247 w 4442718"/>
              <a:gd name="connsiteY4741" fmla="*/ 3600036 h 4825050"/>
              <a:gd name="connsiteX4742" fmla="*/ 922247 w 4442718"/>
              <a:gd name="connsiteY4742" fmla="*/ 3603096 h 4825050"/>
              <a:gd name="connsiteX4743" fmla="*/ 922247 w 4442718"/>
              <a:gd name="connsiteY4743" fmla="*/ 3606156 h 4825050"/>
              <a:gd name="connsiteX4744" fmla="*/ 919183 w 4442718"/>
              <a:gd name="connsiteY4744" fmla="*/ 3606156 h 4825050"/>
              <a:gd name="connsiteX4745" fmla="*/ 919183 w 4442718"/>
              <a:gd name="connsiteY4745" fmla="*/ 3609216 h 4825050"/>
              <a:gd name="connsiteX4746" fmla="*/ 919183 w 4442718"/>
              <a:gd name="connsiteY4746" fmla="*/ 3612275 h 4825050"/>
              <a:gd name="connsiteX4747" fmla="*/ 922247 w 4442718"/>
              <a:gd name="connsiteY4747" fmla="*/ 3615335 h 4825050"/>
              <a:gd name="connsiteX4748" fmla="*/ 919183 w 4442718"/>
              <a:gd name="connsiteY4748" fmla="*/ 3618394 h 4825050"/>
              <a:gd name="connsiteX4749" fmla="*/ 916119 w 4442718"/>
              <a:gd name="connsiteY4749" fmla="*/ 3618394 h 4825050"/>
              <a:gd name="connsiteX4750" fmla="*/ 916119 w 4442718"/>
              <a:gd name="connsiteY4750" fmla="*/ 3619013 h 4825050"/>
              <a:gd name="connsiteX4751" fmla="*/ 916119 w 4442718"/>
              <a:gd name="connsiteY4751" fmla="*/ 3621454 h 4825050"/>
              <a:gd name="connsiteX4752" fmla="*/ 919183 w 4442718"/>
              <a:gd name="connsiteY4752" fmla="*/ 3621454 h 4825050"/>
              <a:gd name="connsiteX4753" fmla="*/ 922247 w 4442718"/>
              <a:gd name="connsiteY4753" fmla="*/ 3621454 h 4825050"/>
              <a:gd name="connsiteX4754" fmla="*/ 916119 w 4442718"/>
              <a:gd name="connsiteY4754" fmla="*/ 3627574 h 4825050"/>
              <a:gd name="connsiteX4755" fmla="*/ 913055 w 4442718"/>
              <a:gd name="connsiteY4755" fmla="*/ 3630633 h 4825050"/>
              <a:gd name="connsiteX4756" fmla="*/ 909991 w 4442718"/>
              <a:gd name="connsiteY4756" fmla="*/ 3633692 h 4825050"/>
              <a:gd name="connsiteX4757" fmla="*/ 909991 w 4442718"/>
              <a:gd name="connsiteY4757" fmla="*/ 3636752 h 4825050"/>
              <a:gd name="connsiteX4758" fmla="*/ 906928 w 4442718"/>
              <a:gd name="connsiteY4758" fmla="*/ 3636752 h 4825050"/>
              <a:gd name="connsiteX4759" fmla="*/ 903864 w 4442718"/>
              <a:gd name="connsiteY4759" fmla="*/ 3639811 h 4825050"/>
              <a:gd name="connsiteX4760" fmla="*/ 903864 w 4442718"/>
              <a:gd name="connsiteY4760" fmla="*/ 3645931 h 4825050"/>
              <a:gd name="connsiteX4761" fmla="*/ 900799 w 4442718"/>
              <a:gd name="connsiteY4761" fmla="*/ 3645931 h 4825050"/>
              <a:gd name="connsiteX4762" fmla="*/ 900799 w 4442718"/>
              <a:gd name="connsiteY4762" fmla="*/ 3648991 h 4825050"/>
              <a:gd name="connsiteX4763" fmla="*/ 903864 w 4442718"/>
              <a:gd name="connsiteY4763" fmla="*/ 3655110 h 4825050"/>
              <a:gd name="connsiteX4764" fmla="*/ 906928 w 4442718"/>
              <a:gd name="connsiteY4764" fmla="*/ 3652050 h 4825050"/>
              <a:gd name="connsiteX4765" fmla="*/ 903864 w 4442718"/>
              <a:gd name="connsiteY4765" fmla="*/ 3652050 h 4825050"/>
              <a:gd name="connsiteX4766" fmla="*/ 907346 w 4442718"/>
              <a:gd name="connsiteY4766" fmla="*/ 3650659 h 4825050"/>
              <a:gd name="connsiteX4767" fmla="*/ 908076 w 4442718"/>
              <a:gd name="connsiteY4767" fmla="*/ 3653580 h 4825050"/>
              <a:gd name="connsiteX4768" fmla="*/ 906928 w 4442718"/>
              <a:gd name="connsiteY4768" fmla="*/ 3658169 h 4825050"/>
              <a:gd name="connsiteX4769" fmla="*/ 906928 w 4442718"/>
              <a:gd name="connsiteY4769" fmla="*/ 3661229 h 4825050"/>
              <a:gd name="connsiteX4770" fmla="*/ 909991 w 4442718"/>
              <a:gd name="connsiteY4770" fmla="*/ 3664288 h 4825050"/>
              <a:gd name="connsiteX4771" fmla="*/ 906928 w 4442718"/>
              <a:gd name="connsiteY4771" fmla="*/ 3664288 h 4825050"/>
              <a:gd name="connsiteX4772" fmla="*/ 903864 w 4442718"/>
              <a:gd name="connsiteY4772" fmla="*/ 3658169 h 4825050"/>
              <a:gd name="connsiteX4773" fmla="*/ 897735 w 4442718"/>
              <a:gd name="connsiteY4773" fmla="*/ 3658169 h 4825050"/>
              <a:gd name="connsiteX4774" fmla="*/ 897735 w 4442718"/>
              <a:gd name="connsiteY4774" fmla="*/ 3655110 h 4825050"/>
              <a:gd name="connsiteX4775" fmla="*/ 894671 w 4442718"/>
              <a:gd name="connsiteY4775" fmla="*/ 3661229 h 4825050"/>
              <a:gd name="connsiteX4776" fmla="*/ 900799 w 4442718"/>
              <a:gd name="connsiteY4776" fmla="*/ 3664288 h 4825050"/>
              <a:gd name="connsiteX4777" fmla="*/ 894671 w 4442718"/>
              <a:gd name="connsiteY4777" fmla="*/ 3667349 h 4825050"/>
              <a:gd name="connsiteX4778" fmla="*/ 894671 w 4442718"/>
              <a:gd name="connsiteY4778" fmla="*/ 3670408 h 4825050"/>
              <a:gd name="connsiteX4779" fmla="*/ 891608 w 4442718"/>
              <a:gd name="connsiteY4779" fmla="*/ 3670408 h 4825050"/>
              <a:gd name="connsiteX4780" fmla="*/ 888544 w 4442718"/>
              <a:gd name="connsiteY4780" fmla="*/ 3673468 h 4825050"/>
              <a:gd name="connsiteX4781" fmla="*/ 888544 w 4442718"/>
              <a:gd name="connsiteY4781" fmla="*/ 3670561 h 4825050"/>
              <a:gd name="connsiteX4782" fmla="*/ 888442 w 4442718"/>
              <a:gd name="connsiteY4782" fmla="*/ 3670715 h 4825050"/>
              <a:gd name="connsiteX4783" fmla="*/ 885862 w 4442718"/>
              <a:gd name="connsiteY4783" fmla="*/ 3678440 h 4825050"/>
              <a:gd name="connsiteX4784" fmla="*/ 885480 w 4442718"/>
              <a:gd name="connsiteY4784" fmla="*/ 3679586 h 4825050"/>
              <a:gd name="connsiteX4785" fmla="*/ 888544 w 4442718"/>
              <a:gd name="connsiteY4785" fmla="*/ 3676527 h 4825050"/>
              <a:gd name="connsiteX4786" fmla="*/ 891608 w 4442718"/>
              <a:gd name="connsiteY4786" fmla="*/ 3676527 h 4825050"/>
              <a:gd name="connsiteX4787" fmla="*/ 894671 w 4442718"/>
              <a:gd name="connsiteY4787" fmla="*/ 3676527 h 4825050"/>
              <a:gd name="connsiteX4788" fmla="*/ 897735 w 4442718"/>
              <a:gd name="connsiteY4788" fmla="*/ 3676527 h 4825050"/>
              <a:gd name="connsiteX4789" fmla="*/ 900799 w 4442718"/>
              <a:gd name="connsiteY4789" fmla="*/ 3676527 h 4825050"/>
              <a:gd name="connsiteX4790" fmla="*/ 897735 w 4442718"/>
              <a:gd name="connsiteY4790" fmla="*/ 3679586 h 4825050"/>
              <a:gd name="connsiteX4791" fmla="*/ 891608 w 4442718"/>
              <a:gd name="connsiteY4791" fmla="*/ 3679586 h 4825050"/>
              <a:gd name="connsiteX4792" fmla="*/ 891608 w 4442718"/>
              <a:gd name="connsiteY4792" fmla="*/ 3682646 h 4825050"/>
              <a:gd name="connsiteX4793" fmla="*/ 891608 w 4442718"/>
              <a:gd name="connsiteY4793" fmla="*/ 3688766 h 4825050"/>
              <a:gd name="connsiteX4794" fmla="*/ 888544 w 4442718"/>
              <a:gd name="connsiteY4794" fmla="*/ 3691825 h 4825050"/>
              <a:gd name="connsiteX4795" fmla="*/ 891608 w 4442718"/>
              <a:gd name="connsiteY4795" fmla="*/ 3694885 h 4825050"/>
              <a:gd name="connsiteX4796" fmla="*/ 888544 w 4442718"/>
              <a:gd name="connsiteY4796" fmla="*/ 3707124 h 4825050"/>
              <a:gd name="connsiteX4797" fmla="*/ 885480 w 4442718"/>
              <a:gd name="connsiteY4797" fmla="*/ 3716302 h 4825050"/>
              <a:gd name="connsiteX4798" fmla="*/ 882416 w 4442718"/>
              <a:gd name="connsiteY4798" fmla="*/ 3722421 h 4825050"/>
              <a:gd name="connsiteX4799" fmla="*/ 882416 w 4442718"/>
              <a:gd name="connsiteY4799" fmla="*/ 3725481 h 4825050"/>
              <a:gd name="connsiteX4800" fmla="*/ 882416 w 4442718"/>
              <a:gd name="connsiteY4800" fmla="*/ 3728541 h 4825050"/>
              <a:gd name="connsiteX4801" fmla="*/ 879351 w 4442718"/>
              <a:gd name="connsiteY4801" fmla="*/ 3731600 h 4825050"/>
              <a:gd name="connsiteX4802" fmla="*/ 876288 w 4442718"/>
              <a:gd name="connsiteY4802" fmla="*/ 3731600 h 4825050"/>
              <a:gd name="connsiteX4803" fmla="*/ 873224 w 4442718"/>
              <a:gd name="connsiteY4803" fmla="*/ 3740779 h 4825050"/>
              <a:gd name="connsiteX4804" fmla="*/ 873224 w 4442718"/>
              <a:gd name="connsiteY4804" fmla="*/ 3743839 h 4825050"/>
              <a:gd name="connsiteX4805" fmla="*/ 873224 w 4442718"/>
              <a:gd name="connsiteY4805" fmla="*/ 3746899 h 4825050"/>
              <a:gd name="connsiteX4806" fmla="*/ 870160 w 4442718"/>
              <a:gd name="connsiteY4806" fmla="*/ 3746899 h 4825050"/>
              <a:gd name="connsiteX4807" fmla="*/ 873224 w 4442718"/>
              <a:gd name="connsiteY4807" fmla="*/ 3756077 h 4825050"/>
              <a:gd name="connsiteX4808" fmla="*/ 876288 w 4442718"/>
              <a:gd name="connsiteY4808" fmla="*/ 3762196 h 4825050"/>
              <a:gd name="connsiteX4809" fmla="*/ 876288 w 4442718"/>
              <a:gd name="connsiteY4809" fmla="*/ 3768316 h 4825050"/>
              <a:gd name="connsiteX4810" fmla="*/ 873224 w 4442718"/>
              <a:gd name="connsiteY4810" fmla="*/ 3774435 h 4825050"/>
              <a:gd name="connsiteX4811" fmla="*/ 873224 w 4442718"/>
              <a:gd name="connsiteY4811" fmla="*/ 3777494 h 4825050"/>
              <a:gd name="connsiteX4812" fmla="*/ 870160 w 4442718"/>
              <a:gd name="connsiteY4812" fmla="*/ 3783613 h 4825050"/>
              <a:gd name="connsiteX4813" fmla="*/ 870160 w 4442718"/>
              <a:gd name="connsiteY4813" fmla="*/ 3786674 h 4825050"/>
              <a:gd name="connsiteX4814" fmla="*/ 867096 w 4442718"/>
              <a:gd name="connsiteY4814" fmla="*/ 3789733 h 4825050"/>
              <a:gd name="connsiteX4815" fmla="*/ 864032 w 4442718"/>
              <a:gd name="connsiteY4815" fmla="*/ 3789733 h 4825050"/>
              <a:gd name="connsiteX4816" fmla="*/ 859495 w 4442718"/>
              <a:gd name="connsiteY4816" fmla="*/ 3798795 h 4825050"/>
              <a:gd name="connsiteX4817" fmla="*/ 857885 w 4442718"/>
              <a:gd name="connsiteY4817" fmla="*/ 3805574 h 4825050"/>
              <a:gd name="connsiteX4818" fmla="*/ 856716 w 4442718"/>
              <a:gd name="connsiteY4818" fmla="*/ 3804344 h 4825050"/>
              <a:gd name="connsiteX4819" fmla="*/ 851776 w 4442718"/>
              <a:gd name="connsiteY4819" fmla="*/ 3814210 h 4825050"/>
              <a:gd name="connsiteX4820" fmla="*/ 845648 w 4442718"/>
              <a:gd name="connsiteY4820" fmla="*/ 3826449 h 4825050"/>
              <a:gd name="connsiteX4821" fmla="*/ 839521 w 4442718"/>
              <a:gd name="connsiteY4821" fmla="*/ 3838687 h 4825050"/>
              <a:gd name="connsiteX4822" fmla="*/ 839521 w 4442718"/>
              <a:gd name="connsiteY4822" fmla="*/ 3844806 h 4825050"/>
              <a:gd name="connsiteX4823" fmla="*/ 830328 w 4442718"/>
              <a:gd name="connsiteY4823" fmla="*/ 3863163 h 4825050"/>
              <a:gd name="connsiteX4824" fmla="*/ 824201 w 4442718"/>
              <a:gd name="connsiteY4824" fmla="*/ 3872343 h 4825050"/>
              <a:gd name="connsiteX4825" fmla="*/ 824201 w 4442718"/>
              <a:gd name="connsiteY4825" fmla="*/ 3878462 h 4825050"/>
              <a:gd name="connsiteX4826" fmla="*/ 815009 w 4442718"/>
              <a:gd name="connsiteY4826" fmla="*/ 3884581 h 4825050"/>
              <a:gd name="connsiteX4827" fmla="*/ 818073 w 4442718"/>
              <a:gd name="connsiteY4827" fmla="*/ 3884581 h 4825050"/>
              <a:gd name="connsiteX4828" fmla="*/ 815009 w 4442718"/>
              <a:gd name="connsiteY4828" fmla="*/ 3893760 h 4825050"/>
              <a:gd name="connsiteX4829" fmla="*/ 808881 w 4442718"/>
              <a:gd name="connsiteY4829" fmla="*/ 3902939 h 4825050"/>
              <a:gd name="connsiteX4830" fmla="*/ 805817 w 4442718"/>
              <a:gd name="connsiteY4830" fmla="*/ 3912118 h 4825050"/>
              <a:gd name="connsiteX4831" fmla="*/ 805817 w 4442718"/>
              <a:gd name="connsiteY4831" fmla="*/ 3915177 h 4825050"/>
              <a:gd name="connsiteX4832" fmla="*/ 802753 w 4442718"/>
              <a:gd name="connsiteY4832" fmla="*/ 3912118 h 4825050"/>
              <a:gd name="connsiteX4833" fmla="*/ 799689 w 4442718"/>
              <a:gd name="connsiteY4833" fmla="*/ 3927416 h 4825050"/>
              <a:gd name="connsiteX4834" fmla="*/ 796625 w 4442718"/>
              <a:gd name="connsiteY4834" fmla="*/ 3936595 h 4825050"/>
              <a:gd name="connsiteX4835" fmla="*/ 796625 w 4442718"/>
              <a:gd name="connsiteY4835" fmla="*/ 3933535 h 4825050"/>
              <a:gd name="connsiteX4836" fmla="*/ 790498 w 4442718"/>
              <a:gd name="connsiteY4836" fmla="*/ 3942714 h 4825050"/>
              <a:gd name="connsiteX4837" fmla="*/ 785784 w 4442718"/>
              <a:gd name="connsiteY4837" fmla="*/ 3949774 h 4825050"/>
              <a:gd name="connsiteX4838" fmla="*/ 787434 w 4442718"/>
              <a:gd name="connsiteY4838" fmla="*/ 3948833 h 4825050"/>
              <a:gd name="connsiteX4839" fmla="*/ 784369 w 4442718"/>
              <a:gd name="connsiteY4839" fmla="*/ 3951893 h 4825050"/>
              <a:gd name="connsiteX4840" fmla="*/ 785783 w 4442718"/>
              <a:gd name="connsiteY4840" fmla="*/ 3949774 h 4825050"/>
              <a:gd name="connsiteX4841" fmla="*/ 785428 w 4442718"/>
              <a:gd name="connsiteY4841" fmla="*/ 3949977 h 4825050"/>
              <a:gd name="connsiteX4842" fmla="*/ 784753 w 4442718"/>
              <a:gd name="connsiteY4842" fmla="*/ 3950363 h 4825050"/>
              <a:gd name="connsiteX4843" fmla="*/ 784369 w 4442718"/>
              <a:gd name="connsiteY4843" fmla="*/ 3951893 h 4825050"/>
              <a:gd name="connsiteX4844" fmla="*/ 784369 w 4442718"/>
              <a:gd name="connsiteY4844" fmla="*/ 3954952 h 4825050"/>
              <a:gd name="connsiteX4845" fmla="*/ 784369 w 4442718"/>
              <a:gd name="connsiteY4845" fmla="*/ 3958012 h 4825050"/>
              <a:gd name="connsiteX4846" fmla="*/ 787434 w 4442718"/>
              <a:gd name="connsiteY4846" fmla="*/ 3954952 h 4825050"/>
              <a:gd name="connsiteX4847" fmla="*/ 784369 w 4442718"/>
              <a:gd name="connsiteY4847" fmla="*/ 3961071 h 4825050"/>
              <a:gd name="connsiteX4848" fmla="*/ 781305 w 4442718"/>
              <a:gd name="connsiteY4848" fmla="*/ 3964131 h 4825050"/>
              <a:gd name="connsiteX4849" fmla="*/ 784369 w 4442718"/>
              <a:gd name="connsiteY4849" fmla="*/ 3964131 h 4825050"/>
              <a:gd name="connsiteX4850" fmla="*/ 778242 w 4442718"/>
              <a:gd name="connsiteY4850" fmla="*/ 3970251 h 4825050"/>
              <a:gd name="connsiteX4851" fmla="*/ 775178 w 4442718"/>
              <a:gd name="connsiteY4851" fmla="*/ 3976370 h 4825050"/>
              <a:gd name="connsiteX4852" fmla="*/ 772114 w 4442718"/>
              <a:gd name="connsiteY4852" fmla="*/ 3976370 h 4825050"/>
              <a:gd name="connsiteX4853" fmla="*/ 775178 w 4442718"/>
              <a:gd name="connsiteY4853" fmla="*/ 3964131 h 4825050"/>
              <a:gd name="connsiteX4854" fmla="*/ 778242 w 4442718"/>
              <a:gd name="connsiteY4854" fmla="*/ 3958012 h 4825050"/>
              <a:gd name="connsiteX4855" fmla="*/ 781305 w 4442718"/>
              <a:gd name="connsiteY4855" fmla="*/ 3951893 h 4825050"/>
              <a:gd name="connsiteX4856" fmla="*/ 784369 w 4442718"/>
              <a:gd name="connsiteY4856" fmla="*/ 3945773 h 4825050"/>
              <a:gd name="connsiteX4857" fmla="*/ 790498 w 4442718"/>
              <a:gd name="connsiteY4857" fmla="*/ 3936595 h 4825050"/>
              <a:gd name="connsiteX4858" fmla="*/ 790498 w 4442718"/>
              <a:gd name="connsiteY4858" fmla="*/ 3933535 h 4825050"/>
              <a:gd name="connsiteX4859" fmla="*/ 790620 w 4442718"/>
              <a:gd name="connsiteY4859" fmla="*/ 3932434 h 4825050"/>
              <a:gd name="connsiteX4860" fmla="*/ 790880 w 4442718"/>
              <a:gd name="connsiteY4860" fmla="*/ 3936595 h 4825050"/>
              <a:gd name="connsiteX4861" fmla="*/ 793562 w 4442718"/>
              <a:gd name="connsiteY4861" fmla="*/ 3933535 h 4825050"/>
              <a:gd name="connsiteX4862" fmla="*/ 796625 w 4442718"/>
              <a:gd name="connsiteY4862" fmla="*/ 3930476 h 4825050"/>
              <a:gd name="connsiteX4863" fmla="*/ 799689 w 4442718"/>
              <a:gd name="connsiteY4863" fmla="*/ 3924356 h 4825050"/>
              <a:gd name="connsiteX4864" fmla="*/ 799689 w 4442718"/>
              <a:gd name="connsiteY4864" fmla="*/ 3912118 h 4825050"/>
              <a:gd name="connsiteX4865" fmla="*/ 796625 w 4442718"/>
              <a:gd name="connsiteY4865" fmla="*/ 3921296 h 4825050"/>
              <a:gd name="connsiteX4866" fmla="*/ 793764 w 4442718"/>
              <a:gd name="connsiteY4866" fmla="*/ 3921296 h 4825050"/>
              <a:gd name="connsiteX4867" fmla="*/ 793641 w 4442718"/>
              <a:gd name="connsiteY4867" fmla="*/ 3921664 h 4825050"/>
              <a:gd name="connsiteX4868" fmla="*/ 793641 w 4442718"/>
              <a:gd name="connsiteY4868" fmla="*/ 3921296 h 4825050"/>
              <a:gd name="connsiteX4869" fmla="*/ 793562 w 4442718"/>
              <a:gd name="connsiteY4869" fmla="*/ 3921296 h 4825050"/>
              <a:gd name="connsiteX4870" fmla="*/ 791646 w 4442718"/>
              <a:gd name="connsiteY4870" fmla="*/ 3920914 h 4825050"/>
              <a:gd name="connsiteX4871" fmla="*/ 787705 w 4442718"/>
              <a:gd name="connsiteY4871" fmla="*/ 3926997 h 4825050"/>
              <a:gd name="connsiteX4872" fmla="*/ 787601 w 4442718"/>
              <a:gd name="connsiteY4872" fmla="*/ 3927416 h 4825050"/>
              <a:gd name="connsiteX4873" fmla="*/ 790498 w 4442718"/>
              <a:gd name="connsiteY4873" fmla="*/ 3927416 h 4825050"/>
              <a:gd name="connsiteX4874" fmla="*/ 787434 w 4442718"/>
              <a:gd name="connsiteY4874" fmla="*/ 3930476 h 4825050"/>
              <a:gd name="connsiteX4875" fmla="*/ 784846 w 4442718"/>
              <a:gd name="connsiteY4875" fmla="*/ 3930476 h 4825050"/>
              <a:gd name="connsiteX4876" fmla="*/ 784429 w 4442718"/>
              <a:gd name="connsiteY4876" fmla="*/ 3930893 h 4825050"/>
              <a:gd name="connsiteX4877" fmla="*/ 783890 w 4442718"/>
              <a:gd name="connsiteY4877" fmla="*/ 3931432 h 4825050"/>
              <a:gd name="connsiteX4878" fmla="*/ 782620 w 4442718"/>
              <a:gd name="connsiteY4878" fmla="*/ 3933969 h 4825050"/>
              <a:gd name="connsiteX4879" fmla="*/ 781305 w 4442718"/>
              <a:gd name="connsiteY4879" fmla="*/ 3936595 h 4825050"/>
              <a:gd name="connsiteX4880" fmla="*/ 781111 w 4442718"/>
              <a:gd name="connsiteY4880" fmla="*/ 3936918 h 4825050"/>
              <a:gd name="connsiteX4881" fmla="*/ 781235 w 4442718"/>
              <a:gd name="connsiteY4881" fmla="*/ 3936918 h 4825050"/>
              <a:gd name="connsiteX4882" fmla="*/ 779988 w 4442718"/>
              <a:gd name="connsiteY4882" fmla="*/ 3938789 h 4825050"/>
              <a:gd name="connsiteX4883" fmla="*/ 772114 w 4442718"/>
              <a:gd name="connsiteY4883" fmla="*/ 3951893 h 4825050"/>
              <a:gd name="connsiteX4884" fmla="*/ 765985 w 4442718"/>
              <a:gd name="connsiteY4884" fmla="*/ 3961071 h 4825050"/>
              <a:gd name="connsiteX4885" fmla="*/ 765985 w 4442718"/>
              <a:gd name="connsiteY4885" fmla="*/ 3973310 h 4825050"/>
              <a:gd name="connsiteX4886" fmla="*/ 765985 w 4442718"/>
              <a:gd name="connsiteY4886" fmla="*/ 3979429 h 4825050"/>
              <a:gd name="connsiteX4887" fmla="*/ 762922 w 4442718"/>
              <a:gd name="connsiteY4887" fmla="*/ 3976370 h 4825050"/>
              <a:gd name="connsiteX4888" fmla="*/ 762922 w 4442718"/>
              <a:gd name="connsiteY4888" fmla="*/ 3988609 h 4825050"/>
              <a:gd name="connsiteX4889" fmla="*/ 769050 w 4442718"/>
              <a:gd name="connsiteY4889" fmla="*/ 3985548 h 4825050"/>
              <a:gd name="connsiteX4890" fmla="*/ 772114 w 4442718"/>
              <a:gd name="connsiteY4890" fmla="*/ 3985548 h 4825050"/>
              <a:gd name="connsiteX4891" fmla="*/ 772114 w 4442718"/>
              <a:gd name="connsiteY4891" fmla="*/ 3982489 h 4825050"/>
              <a:gd name="connsiteX4892" fmla="*/ 778242 w 4442718"/>
              <a:gd name="connsiteY4892" fmla="*/ 3979429 h 4825050"/>
              <a:gd name="connsiteX4893" fmla="*/ 775178 w 4442718"/>
              <a:gd name="connsiteY4893" fmla="*/ 3982489 h 4825050"/>
              <a:gd name="connsiteX4894" fmla="*/ 775178 w 4442718"/>
              <a:gd name="connsiteY4894" fmla="*/ 3985548 h 4825050"/>
              <a:gd name="connsiteX4895" fmla="*/ 772114 w 4442718"/>
              <a:gd name="connsiteY4895" fmla="*/ 3988609 h 4825050"/>
              <a:gd name="connsiteX4896" fmla="*/ 769050 w 4442718"/>
              <a:gd name="connsiteY4896" fmla="*/ 3988609 h 4825050"/>
              <a:gd name="connsiteX4897" fmla="*/ 765985 w 4442718"/>
              <a:gd name="connsiteY4897" fmla="*/ 3994728 h 4825050"/>
              <a:gd name="connsiteX4898" fmla="*/ 762922 w 4442718"/>
              <a:gd name="connsiteY4898" fmla="*/ 3997787 h 4825050"/>
              <a:gd name="connsiteX4899" fmla="*/ 759858 w 4442718"/>
              <a:gd name="connsiteY4899" fmla="*/ 3997787 h 4825050"/>
              <a:gd name="connsiteX4900" fmla="*/ 750666 w 4442718"/>
              <a:gd name="connsiteY4900" fmla="*/ 3994728 h 4825050"/>
              <a:gd name="connsiteX4901" fmla="*/ 759858 w 4442718"/>
              <a:gd name="connsiteY4901" fmla="*/ 3970251 h 4825050"/>
              <a:gd name="connsiteX4902" fmla="*/ 762922 w 4442718"/>
              <a:gd name="connsiteY4902" fmla="*/ 3964131 h 4825050"/>
              <a:gd name="connsiteX4903" fmla="*/ 756794 w 4442718"/>
              <a:gd name="connsiteY4903" fmla="*/ 3973310 h 4825050"/>
              <a:gd name="connsiteX4904" fmla="*/ 756794 w 4442718"/>
              <a:gd name="connsiteY4904" fmla="*/ 3976370 h 4825050"/>
              <a:gd name="connsiteX4905" fmla="*/ 753730 w 4442718"/>
              <a:gd name="connsiteY4905" fmla="*/ 3982489 h 4825050"/>
              <a:gd name="connsiteX4906" fmla="*/ 747603 w 4442718"/>
              <a:gd name="connsiteY4906" fmla="*/ 3985548 h 4825050"/>
              <a:gd name="connsiteX4907" fmla="*/ 744539 w 4442718"/>
              <a:gd name="connsiteY4907" fmla="*/ 3985548 h 4825050"/>
              <a:gd name="connsiteX4908" fmla="*/ 744539 w 4442718"/>
              <a:gd name="connsiteY4908" fmla="*/ 3982489 h 4825050"/>
              <a:gd name="connsiteX4909" fmla="*/ 744539 w 4442718"/>
              <a:gd name="connsiteY4909" fmla="*/ 3979429 h 4825050"/>
              <a:gd name="connsiteX4910" fmla="*/ 750666 w 4442718"/>
              <a:gd name="connsiteY4910" fmla="*/ 3973310 h 4825050"/>
              <a:gd name="connsiteX4911" fmla="*/ 750666 w 4442718"/>
              <a:gd name="connsiteY4911" fmla="*/ 3970251 h 4825050"/>
              <a:gd name="connsiteX4912" fmla="*/ 762922 w 4442718"/>
              <a:gd name="connsiteY4912" fmla="*/ 3961071 h 4825050"/>
              <a:gd name="connsiteX4913" fmla="*/ 762922 w 4442718"/>
              <a:gd name="connsiteY4913" fmla="*/ 3958012 h 4825050"/>
              <a:gd name="connsiteX4914" fmla="*/ 765985 w 4442718"/>
              <a:gd name="connsiteY4914" fmla="*/ 3951893 h 4825050"/>
              <a:gd name="connsiteX4915" fmla="*/ 765985 w 4442718"/>
              <a:gd name="connsiteY4915" fmla="*/ 3948833 h 4825050"/>
              <a:gd name="connsiteX4916" fmla="*/ 765985 w 4442718"/>
              <a:gd name="connsiteY4916" fmla="*/ 3945773 h 4825050"/>
              <a:gd name="connsiteX4917" fmla="*/ 775178 w 4442718"/>
              <a:gd name="connsiteY4917" fmla="*/ 3936595 h 4825050"/>
              <a:gd name="connsiteX4918" fmla="*/ 784369 w 4442718"/>
              <a:gd name="connsiteY4918" fmla="*/ 3912118 h 4825050"/>
              <a:gd name="connsiteX4919" fmla="*/ 784369 w 4442718"/>
              <a:gd name="connsiteY4919" fmla="*/ 3915177 h 4825050"/>
              <a:gd name="connsiteX4920" fmla="*/ 787434 w 4442718"/>
              <a:gd name="connsiteY4920" fmla="*/ 3905998 h 4825050"/>
              <a:gd name="connsiteX4921" fmla="*/ 790498 w 4442718"/>
              <a:gd name="connsiteY4921" fmla="*/ 3902939 h 4825050"/>
              <a:gd name="connsiteX4922" fmla="*/ 787434 w 4442718"/>
              <a:gd name="connsiteY4922" fmla="*/ 3896820 h 4825050"/>
              <a:gd name="connsiteX4923" fmla="*/ 784369 w 4442718"/>
              <a:gd name="connsiteY4923" fmla="*/ 3905998 h 4825050"/>
              <a:gd name="connsiteX4924" fmla="*/ 781305 w 4442718"/>
              <a:gd name="connsiteY4924" fmla="*/ 3912118 h 4825050"/>
              <a:gd name="connsiteX4925" fmla="*/ 778242 w 4442718"/>
              <a:gd name="connsiteY4925" fmla="*/ 3915177 h 4825050"/>
              <a:gd name="connsiteX4926" fmla="*/ 775178 w 4442718"/>
              <a:gd name="connsiteY4926" fmla="*/ 3912118 h 4825050"/>
              <a:gd name="connsiteX4927" fmla="*/ 772114 w 4442718"/>
              <a:gd name="connsiteY4927" fmla="*/ 3918237 h 4825050"/>
              <a:gd name="connsiteX4928" fmla="*/ 775178 w 4442718"/>
              <a:gd name="connsiteY4928" fmla="*/ 3927416 h 4825050"/>
              <a:gd name="connsiteX4929" fmla="*/ 756794 w 4442718"/>
              <a:gd name="connsiteY4929" fmla="*/ 3954952 h 4825050"/>
              <a:gd name="connsiteX4930" fmla="*/ 753730 w 4442718"/>
              <a:gd name="connsiteY4930" fmla="*/ 3951893 h 4825050"/>
              <a:gd name="connsiteX4931" fmla="*/ 753730 w 4442718"/>
              <a:gd name="connsiteY4931" fmla="*/ 3954952 h 4825050"/>
              <a:gd name="connsiteX4932" fmla="*/ 750666 w 4442718"/>
              <a:gd name="connsiteY4932" fmla="*/ 3961071 h 4825050"/>
              <a:gd name="connsiteX4933" fmla="*/ 747603 w 4442718"/>
              <a:gd name="connsiteY4933" fmla="*/ 3961071 h 4825050"/>
              <a:gd name="connsiteX4934" fmla="*/ 747603 w 4442718"/>
              <a:gd name="connsiteY4934" fmla="*/ 3964131 h 4825050"/>
              <a:gd name="connsiteX4935" fmla="*/ 741474 w 4442718"/>
              <a:gd name="connsiteY4935" fmla="*/ 3967191 h 4825050"/>
              <a:gd name="connsiteX4936" fmla="*/ 738410 w 4442718"/>
              <a:gd name="connsiteY4936" fmla="*/ 3973310 h 4825050"/>
              <a:gd name="connsiteX4937" fmla="*/ 738410 w 4442718"/>
              <a:gd name="connsiteY4937" fmla="*/ 3970251 h 4825050"/>
              <a:gd name="connsiteX4938" fmla="*/ 732282 w 4442718"/>
              <a:gd name="connsiteY4938" fmla="*/ 3982489 h 4825050"/>
              <a:gd name="connsiteX4939" fmla="*/ 732282 w 4442718"/>
              <a:gd name="connsiteY4939" fmla="*/ 3991668 h 4825050"/>
              <a:gd name="connsiteX4940" fmla="*/ 725389 w 4442718"/>
              <a:gd name="connsiteY4940" fmla="*/ 3999700 h 4825050"/>
              <a:gd name="connsiteX4941" fmla="*/ 723451 w 4442718"/>
              <a:gd name="connsiteY4941" fmla="*/ 4008406 h 4825050"/>
              <a:gd name="connsiteX4942" fmla="*/ 723091 w 4442718"/>
              <a:gd name="connsiteY4942" fmla="*/ 4006965 h 4825050"/>
              <a:gd name="connsiteX4943" fmla="*/ 723091 w 4442718"/>
              <a:gd name="connsiteY4943" fmla="*/ 4010026 h 4825050"/>
              <a:gd name="connsiteX4944" fmla="*/ 723451 w 4442718"/>
              <a:gd name="connsiteY4944" fmla="*/ 4008406 h 4825050"/>
              <a:gd name="connsiteX4945" fmla="*/ 723720 w 4442718"/>
              <a:gd name="connsiteY4945" fmla="*/ 4009483 h 4825050"/>
              <a:gd name="connsiteX4946" fmla="*/ 723857 w 4442718"/>
              <a:gd name="connsiteY4946" fmla="*/ 4010026 h 4825050"/>
              <a:gd name="connsiteX4947" fmla="*/ 720027 w 4442718"/>
              <a:gd name="connsiteY4947" fmla="*/ 4013085 h 4825050"/>
              <a:gd name="connsiteX4948" fmla="*/ 716963 w 4442718"/>
              <a:gd name="connsiteY4948" fmla="*/ 4031443 h 4825050"/>
              <a:gd name="connsiteX4949" fmla="*/ 713899 w 4442718"/>
              <a:gd name="connsiteY4949" fmla="*/ 4028384 h 4825050"/>
              <a:gd name="connsiteX4950" fmla="*/ 707771 w 4442718"/>
              <a:gd name="connsiteY4950" fmla="*/ 4052860 h 4825050"/>
              <a:gd name="connsiteX4951" fmla="*/ 707771 w 4442718"/>
              <a:gd name="connsiteY4951" fmla="*/ 4055920 h 4825050"/>
              <a:gd name="connsiteX4952" fmla="*/ 707771 w 4442718"/>
              <a:gd name="connsiteY4952" fmla="*/ 4062039 h 4825050"/>
              <a:gd name="connsiteX4953" fmla="*/ 704707 w 4442718"/>
              <a:gd name="connsiteY4953" fmla="*/ 4068158 h 4825050"/>
              <a:gd name="connsiteX4954" fmla="*/ 707771 w 4442718"/>
              <a:gd name="connsiteY4954" fmla="*/ 4068158 h 4825050"/>
              <a:gd name="connsiteX4955" fmla="*/ 707771 w 4442718"/>
              <a:gd name="connsiteY4955" fmla="*/ 4071218 h 4825050"/>
              <a:gd name="connsiteX4956" fmla="*/ 701643 w 4442718"/>
              <a:gd name="connsiteY4956" fmla="*/ 4071218 h 4825050"/>
              <a:gd name="connsiteX4957" fmla="*/ 701643 w 4442718"/>
              <a:gd name="connsiteY4957" fmla="*/ 4068158 h 4825050"/>
              <a:gd name="connsiteX4958" fmla="*/ 701643 w 4442718"/>
              <a:gd name="connsiteY4958" fmla="*/ 4058979 h 4825050"/>
              <a:gd name="connsiteX4959" fmla="*/ 698579 w 4442718"/>
              <a:gd name="connsiteY4959" fmla="*/ 4065098 h 4825050"/>
              <a:gd name="connsiteX4960" fmla="*/ 698579 w 4442718"/>
              <a:gd name="connsiteY4960" fmla="*/ 4068158 h 4825050"/>
              <a:gd name="connsiteX4961" fmla="*/ 695515 w 4442718"/>
              <a:gd name="connsiteY4961" fmla="*/ 4071218 h 4825050"/>
              <a:gd name="connsiteX4962" fmla="*/ 695515 w 4442718"/>
              <a:gd name="connsiteY4962" fmla="*/ 4068158 h 4825050"/>
              <a:gd name="connsiteX4963" fmla="*/ 695515 w 4442718"/>
              <a:gd name="connsiteY4963" fmla="*/ 4062039 h 4825050"/>
              <a:gd name="connsiteX4964" fmla="*/ 692451 w 4442718"/>
              <a:gd name="connsiteY4964" fmla="*/ 4071218 h 4825050"/>
              <a:gd name="connsiteX4965" fmla="*/ 689387 w 4442718"/>
              <a:gd name="connsiteY4965" fmla="*/ 4074278 h 4825050"/>
              <a:gd name="connsiteX4966" fmla="*/ 692451 w 4442718"/>
              <a:gd name="connsiteY4966" fmla="*/ 4083456 h 4825050"/>
              <a:gd name="connsiteX4967" fmla="*/ 686323 w 4442718"/>
              <a:gd name="connsiteY4967" fmla="*/ 4089576 h 4825050"/>
              <a:gd name="connsiteX4968" fmla="*/ 680196 w 4442718"/>
              <a:gd name="connsiteY4968" fmla="*/ 4104873 h 4825050"/>
              <a:gd name="connsiteX4969" fmla="*/ 686323 w 4442718"/>
              <a:gd name="connsiteY4969" fmla="*/ 4098754 h 4825050"/>
              <a:gd name="connsiteX4970" fmla="*/ 680196 w 4442718"/>
              <a:gd name="connsiteY4970" fmla="*/ 4110993 h 4825050"/>
              <a:gd name="connsiteX4971" fmla="*/ 661812 w 4442718"/>
              <a:gd name="connsiteY4971" fmla="*/ 4129351 h 4825050"/>
              <a:gd name="connsiteX4972" fmla="*/ 658748 w 4442718"/>
              <a:gd name="connsiteY4972" fmla="*/ 4135470 h 4825050"/>
              <a:gd name="connsiteX4973" fmla="*/ 661812 w 4442718"/>
              <a:gd name="connsiteY4973" fmla="*/ 4141589 h 4825050"/>
              <a:gd name="connsiteX4974" fmla="*/ 658748 w 4442718"/>
              <a:gd name="connsiteY4974" fmla="*/ 4141589 h 4825050"/>
              <a:gd name="connsiteX4975" fmla="*/ 658748 w 4442718"/>
              <a:gd name="connsiteY4975" fmla="*/ 4144648 h 4825050"/>
              <a:gd name="connsiteX4976" fmla="*/ 661812 w 4442718"/>
              <a:gd name="connsiteY4976" fmla="*/ 4147708 h 4825050"/>
              <a:gd name="connsiteX4977" fmla="*/ 658748 w 4442718"/>
              <a:gd name="connsiteY4977" fmla="*/ 4147708 h 4825050"/>
              <a:gd name="connsiteX4978" fmla="*/ 658748 w 4442718"/>
              <a:gd name="connsiteY4978" fmla="*/ 4150768 h 4825050"/>
              <a:gd name="connsiteX4979" fmla="*/ 658748 w 4442718"/>
              <a:gd name="connsiteY4979" fmla="*/ 4156887 h 4825050"/>
              <a:gd name="connsiteX4980" fmla="*/ 661812 w 4442718"/>
              <a:gd name="connsiteY4980" fmla="*/ 4163006 h 4825050"/>
              <a:gd name="connsiteX4981" fmla="*/ 664876 w 4442718"/>
              <a:gd name="connsiteY4981" fmla="*/ 4163006 h 4825050"/>
              <a:gd name="connsiteX4982" fmla="*/ 664876 w 4442718"/>
              <a:gd name="connsiteY4982" fmla="*/ 4166066 h 4825050"/>
              <a:gd name="connsiteX4983" fmla="*/ 664876 w 4442718"/>
              <a:gd name="connsiteY4983" fmla="*/ 4169125 h 4825050"/>
              <a:gd name="connsiteX4984" fmla="*/ 667939 w 4442718"/>
              <a:gd name="connsiteY4984" fmla="*/ 4169125 h 4825050"/>
              <a:gd name="connsiteX4985" fmla="*/ 664876 w 4442718"/>
              <a:gd name="connsiteY4985" fmla="*/ 4166066 h 4825050"/>
              <a:gd name="connsiteX4986" fmla="*/ 667939 w 4442718"/>
              <a:gd name="connsiteY4986" fmla="*/ 4163006 h 4825050"/>
              <a:gd name="connsiteX4987" fmla="*/ 661812 w 4442718"/>
              <a:gd name="connsiteY4987" fmla="*/ 4159947 h 4825050"/>
              <a:gd name="connsiteX4988" fmla="*/ 664876 w 4442718"/>
              <a:gd name="connsiteY4988" fmla="*/ 4159947 h 4825050"/>
              <a:gd name="connsiteX4989" fmla="*/ 671003 w 4442718"/>
              <a:gd name="connsiteY4989" fmla="*/ 4159947 h 4825050"/>
              <a:gd name="connsiteX4990" fmla="*/ 671003 w 4442718"/>
              <a:gd name="connsiteY4990" fmla="*/ 4150768 h 4825050"/>
              <a:gd name="connsiteX4991" fmla="*/ 674068 w 4442718"/>
              <a:gd name="connsiteY4991" fmla="*/ 4150768 h 4825050"/>
              <a:gd name="connsiteX4992" fmla="*/ 667939 w 4442718"/>
              <a:gd name="connsiteY4992" fmla="*/ 4147708 h 4825050"/>
              <a:gd name="connsiteX4993" fmla="*/ 671003 w 4442718"/>
              <a:gd name="connsiteY4993" fmla="*/ 4141589 h 4825050"/>
              <a:gd name="connsiteX4994" fmla="*/ 671003 w 4442718"/>
              <a:gd name="connsiteY4994" fmla="*/ 4147708 h 4825050"/>
              <a:gd name="connsiteX4995" fmla="*/ 674068 w 4442718"/>
              <a:gd name="connsiteY4995" fmla="*/ 4147708 h 4825050"/>
              <a:gd name="connsiteX4996" fmla="*/ 677132 w 4442718"/>
              <a:gd name="connsiteY4996" fmla="*/ 4147708 h 4825050"/>
              <a:gd name="connsiteX4997" fmla="*/ 680196 w 4442718"/>
              <a:gd name="connsiteY4997" fmla="*/ 4153828 h 4825050"/>
              <a:gd name="connsiteX4998" fmla="*/ 677132 w 4442718"/>
              <a:gd name="connsiteY4998" fmla="*/ 4156887 h 4825050"/>
              <a:gd name="connsiteX4999" fmla="*/ 678280 w 4442718"/>
              <a:gd name="connsiteY4999" fmla="*/ 4156887 h 4825050"/>
              <a:gd name="connsiteX5000" fmla="*/ 678664 w 4442718"/>
              <a:gd name="connsiteY5000" fmla="*/ 4156887 h 4825050"/>
              <a:gd name="connsiteX5001" fmla="*/ 680196 w 4442718"/>
              <a:gd name="connsiteY5001" fmla="*/ 4156887 h 4825050"/>
              <a:gd name="connsiteX5002" fmla="*/ 683259 w 4442718"/>
              <a:gd name="connsiteY5002" fmla="*/ 4156887 h 4825050"/>
              <a:gd name="connsiteX5003" fmla="*/ 683259 w 4442718"/>
              <a:gd name="connsiteY5003" fmla="*/ 4159947 h 4825050"/>
              <a:gd name="connsiteX5004" fmla="*/ 677132 w 4442718"/>
              <a:gd name="connsiteY5004" fmla="*/ 4159947 h 4825050"/>
              <a:gd name="connsiteX5005" fmla="*/ 677132 w 4442718"/>
              <a:gd name="connsiteY5005" fmla="*/ 4163006 h 4825050"/>
              <a:gd name="connsiteX5006" fmla="*/ 677132 w 4442718"/>
              <a:gd name="connsiteY5006" fmla="*/ 4166066 h 4825050"/>
              <a:gd name="connsiteX5007" fmla="*/ 683259 w 4442718"/>
              <a:gd name="connsiteY5007" fmla="*/ 4169125 h 4825050"/>
              <a:gd name="connsiteX5008" fmla="*/ 683259 w 4442718"/>
              <a:gd name="connsiteY5008" fmla="*/ 4172186 h 4825050"/>
              <a:gd name="connsiteX5009" fmla="*/ 686323 w 4442718"/>
              <a:gd name="connsiteY5009" fmla="*/ 4172186 h 4825050"/>
              <a:gd name="connsiteX5010" fmla="*/ 686323 w 4442718"/>
              <a:gd name="connsiteY5010" fmla="*/ 4166066 h 4825050"/>
              <a:gd name="connsiteX5011" fmla="*/ 692451 w 4442718"/>
              <a:gd name="connsiteY5011" fmla="*/ 4159947 h 4825050"/>
              <a:gd name="connsiteX5012" fmla="*/ 695515 w 4442718"/>
              <a:gd name="connsiteY5012" fmla="*/ 4156887 h 4825050"/>
              <a:gd name="connsiteX5013" fmla="*/ 695515 w 4442718"/>
              <a:gd name="connsiteY5013" fmla="*/ 4159947 h 4825050"/>
              <a:gd name="connsiteX5014" fmla="*/ 698040 w 4442718"/>
              <a:gd name="connsiteY5014" fmla="*/ 4159947 h 4825050"/>
              <a:gd name="connsiteX5015" fmla="*/ 698556 w 4442718"/>
              <a:gd name="connsiteY5015" fmla="*/ 4159495 h 4825050"/>
              <a:gd name="connsiteX5016" fmla="*/ 698556 w 4442718"/>
              <a:gd name="connsiteY5016" fmla="*/ 4159947 h 4825050"/>
              <a:gd name="connsiteX5017" fmla="*/ 701190 w 4442718"/>
              <a:gd name="connsiteY5017" fmla="*/ 4159947 h 4825050"/>
              <a:gd name="connsiteX5018" fmla="*/ 701638 w 4442718"/>
              <a:gd name="connsiteY5018" fmla="*/ 4159495 h 4825050"/>
              <a:gd name="connsiteX5019" fmla="*/ 701414 w 4442718"/>
              <a:gd name="connsiteY5019" fmla="*/ 4159947 h 4825050"/>
              <a:gd name="connsiteX5020" fmla="*/ 701643 w 4442718"/>
              <a:gd name="connsiteY5020" fmla="*/ 4159947 h 4825050"/>
              <a:gd name="connsiteX5021" fmla="*/ 716963 w 4442718"/>
              <a:gd name="connsiteY5021" fmla="*/ 4132410 h 4825050"/>
              <a:gd name="connsiteX5022" fmla="*/ 759858 w 4442718"/>
              <a:gd name="connsiteY5022" fmla="*/ 4071218 h 4825050"/>
              <a:gd name="connsiteX5023" fmla="*/ 765985 w 4442718"/>
              <a:gd name="connsiteY5023" fmla="*/ 4062039 h 4825050"/>
              <a:gd name="connsiteX5024" fmla="*/ 769050 w 4442718"/>
              <a:gd name="connsiteY5024" fmla="*/ 4058979 h 4825050"/>
              <a:gd name="connsiteX5025" fmla="*/ 772114 w 4442718"/>
              <a:gd name="connsiteY5025" fmla="*/ 4055920 h 4825050"/>
              <a:gd name="connsiteX5026" fmla="*/ 775178 w 4442718"/>
              <a:gd name="connsiteY5026" fmla="*/ 4052860 h 4825050"/>
              <a:gd name="connsiteX5027" fmla="*/ 864032 w 4442718"/>
              <a:gd name="connsiteY5027" fmla="*/ 3948833 h 4825050"/>
              <a:gd name="connsiteX5028" fmla="*/ 900799 w 4442718"/>
              <a:gd name="connsiteY5028" fmla="*/ 3881521 h 4825050"/>
              <a:gd name="connsiteX5029" fmla="*/ 909991 w 4442718"/>
              <a:gd name="connsiteY5029" fmla="*/ 3863163 h 4825050"/>
              <a:gd name="connsiteX5030" fmla="*/ 913055 w 4442718"/>
              <a:gd name="connsiteY5030" fmla="*/ 3860104 h 4825050"/>
              <a:gd name="connsiteX5031" fmla="*/ 916119 w 4442718"/>
              <a:gd name="connsiteY5031" fmla="*/ 3853985 h 4825050"/>
              <a:gd name="connsiteX5032" fmla="*/ 916119 w 4442718"/>
              <a:gd name="connsiteY5032" fmla="*/ 3857045 h 4825050"/>
              <a:gd name="connsiteX5033" fmla="*/ 922247 w 4442718"/>
              <a:gd name="connsiteY5033" fmla="*/ 3847866 h 4825050"/>
              <a:gd name="connsiteX5034" fmla="*/ 916119 w 4442718"/>
              <a:gd name="connsiteY5034" fmla="*/ 3850926 h 4825050"/>
              <a:gd name="connsiteX5035" fmla="*/ 925311 w 4442718"/>
              <a:gd name="connsiteY5035" fmla="*/ 3841746 h 4825050"/>
              <a:gd name="connsiteX5036" fmla="*/ 925311 w 4442718"/>
              <a:gd name="connsiteY5036" fmla="*/ 3838687 h 4825050"/>
              <a:gd name="connsiteX5037" fmla="*/ 928375 w 4442718"/>
              <a:gd name="connsiteY5037" fmla="*/ 3835627 h 4825050"/>
              <a:gd name="connsiteX5038" fmla="*/ 931439 w 4442718"/>
              <a:gd name="connsiteY5038" fmla="*/ 3835627 h 4825050"/>
              <a:gd name="connsiteX5039" fmla="*/ 931439 w 4442718"/>
              <a:gd name="connsiteY5039" fmla="*/ 3832568 h 4825050"/>
              <a:gd name="connsiteX5040" fmla="*/ 931439 w 4442718"/>
              <a:gd name="connsiteY5040" fmla="*/ 3829508 h 4825050"/>
              <a:gd name="connsiteX5041" fmla="*/ 940631 w 4442718"/>
              <a:gd name="connsiteY5041" fmla="*/ 3823388 h 4825050"/>
              <a:gd name="connsiteX5042" fmla="*/ 943694 w 4442718"/>
              <a:gd name="connsiteY5042" fmla="*/ 3823388 h 4825050"/>
              <a:gd name="connsiteX5043" fmla="*/ 946759 w 4442718"/>
              <a:gd name="connsiteY5043" fmla="*/ 3817269 h 4825050"/>
              <a:gd name="connsiteX5044" fmla="*/ 946759 w 4442718"/>
              <a:gd name="connsiteY5044" fmla="*/ 3816122 h 4825050"/>
              <a:gd name="connsiteX5045" fmla="*/ 946759 w 4442718"/>
              <a:gd name="connsiteY5045" fmla="*/ 3814210 h 4825050"/>
              <a:gd name="connsiteX5046" fmla="*/ 949822 w 4442718"/>
              <a:gd name="connsiteY5046" fmla="*/ 3814210 h 4825050"/>
              <a:gd name="connsiteX5047" fmla="*/ 949822 w 4442718"/>
              <a:gd name="connsiteY5047" fmla="*/ 3811151 h 4825050"/>
              <a:gd name="connsiteX5048" fmla="*/ 952887 w 4442718"/>
              <a:gd name="connsiteY5048" fmla="*/ 3808091 h 4825050"/>
              <a:gd name="connsiteX5049" fmla="*/ 955951 w 4442718"/>
              <a:gd name="connsiteY5049" fmla="*/ 3805032 h 4825050"/>
              <a:gd name="connsiteX5050" fmla="*/ 955951 w 4442718"/>
              <a:gd name="connsiteY5050" fmla="*/ 3801971 h 4825050"/>
              <a:gd name="connsiteX5051" fmla="*/ 959014 w 4442718"/>
              <a:gd name="connsiteY5051" fmla="*/ 3805032 h 4825050"/>
              <a:gd name="connsiteX5052" fmla="*/ 977398 w 4442718"/>
              <a:gd name="connsiteY5052" fmla="*/ 3777494 h 4825050"/>
              <a:gd name="connsiteX5053" fmla="*/ 1044805 w 4442718"/>
              <a:gd name="connsiteY5053" fmla="*/ 3685706 h 4825050"/>
              <a:gd name="connsiteX5054" fmla="*/ 1047869 w 4442718"/>
              <a:gd name="connsiteY5054" fmla="*/ 3682646 h 4825050"/>
              <a:gd name="connsiteX5055" fmla="*/ 1047869 w 4442718"/>
              <a:gd name="connsiteY5055" fmla="*/ 3679586 h 4825050"/>
              <a:gd name="connsiteX5056" fmla="*/ 1050933 w 4442718"/>
              <a:gd name="connsiteY5056" fmla="*/ 3679586 h 4825050"/>
              <a:gd name="connsiteX5057" fmla="*/ 1145915 w 4442718"/>
              <a:gd name="connsiteY5057" fmla="*/ 3563321 h 4825050"/>
              <a:gd name="connsiteX5058" fmla="*/ 1191874 w 4442718"/>
              <a:gd name="connsiteY5058" fmla="*/ 3514367 h 4825050"/>
              <a:gd name="connsiteX5059" fmla="*/ 1219449 w 4442718"/>
              <a:gd name="connsiteY5059" fmla="*/ 3456234 h 4825050"/>
              <a:gd name="connsiteX5060" fmla="*/ 1243961 w 4442718"/>
              <a:gd name="connsiteY5060" fmla="*/ 3443997 h 4825050"/>
              <a:gd name="connsiteX5061" fmla="*/ 1283792 w 4442718"/>
              <a:gd name="connsiteY5061" fmla="*/ 3450115 h 4825050"/>
              <a:gd name="connsiteX5062" fmla="*/ 1286856 w 4442718"/>
              <a:gd name="connsiteY5062" fmla="*/ 3492950 h 4825050"/>
              <a:gd name="connsiteX5063" fmla="*/ 1268472 w 4442718"/>
              <a:gd name="connsiteY5063" fmla="*/ 3520486 h 4825050"/>
              <a:gd name="connsiteX5064" fmla="*/ 1308304 w 4442718"/>
              <a:gd name="connsiteY5064" fmla="*/ 3511308 h 4825050"/>
              <a:gd name="connsiteX5065" fmla="*/ 1391031 w 4442718"/>
              <a:gd name="connsiteY5065" fmla="*/ 3489891 h 4825050"/>
              <a:gd name="connsiteX5066" fmla="*/ 1403286 w 4442718"/>
              <a:gd name="connsiteY5066" fmla="*/ 3502128 h 4825050"/>
              <a:gd name="connsiteX5067" fmla="*/ 1394095 w 4442718"/>
              <a:gd name="connsiteY5067" fmla="*/ 3523547 h 4825050"/>
              <a:gd name="connsiteX5068" fmla="*/ 1452309 w 4442718"/>
              <a:gd name="connsiteY5068" fmla="*/ 3523547 h 4825050"/>
              <a:gd name="connsiteX5069" fmla="*/ 1498268 w 4442718"/>
              <a:gd name="connsiteY5069" fmla="*/ 3514367 h 4825050"/>
              <a:gd name="connsiteX5070" fmla="*/ 1498268 w 4442718"/>
              <a:gd name="connsiteY5070" fmla="*/ 3505189 h 4825050"/>
              <a:gd name="connsiteX5071" fmla="*/ 1510524 w 4442718"/>
              <a:gd name="connsiteY5071" fmla="*/ 3505189 h 4825050"/>
              <a:gd name="connsiteX5072" fmla="*/ 1522780 w 4442718"/>
              <a:gd name="connsiteY5072" fmla="*/ 3520486 h 4825050"/>
              <a:gd name="connsiteX5073" fmla="*/ 1565675 w 4442718"/>
              <a:gd name="connsiteY5073" fmla="*/ 3526606 h 4825050"/>
              <a:gd name="connsiteX5074" fmla="*/ 1596315 w 4442718"/>
              <a:gd name="connsiteY5074" fmla="*/ 3517427 h 4825050"/>
              <a:gd name="connsiteX5075" fmla="*/ 1605506 w 4442718"/>
              <a:gd name="connsiteY5075" fmla="*/ 3514367 h 4825050"/>
              <a:gd name="connsiteX5076" fmla="*/ 1663722 w 4442718"/>
              <a:gd name="connsiteY5076" fmla="*/ 3489891 h 4825050"/>
              <a:gd name="connsiteX5077" fmla="*/ 1672913 w 4442718"/>
              <a:gd name="connsiteY5077" fmla="*/ 3492950 h 4825050"/>
              <a:gd name="connsiteX5078" fmla="*/ 1593251 w 4442718"/>
              <a:gd name="connsiteY5078" fmla="*/ 3590858 h 4825050"/>
              <a:gd name="connsiteX5079" fmla="*/ 1550356 w 4442718"/>
              <a:gd name="connsiteY5079" fmla="*/ 3648991 h 4825050"/>
              <a:gd name="connsiteX5080" fmla="*/ 1525844 w 4442718"/>
              <a:gd name="connsiteY5080" fmla="*/ 3630633 h 4825050"/>
              <a:gd name="connsiteX5081" fmla="*/ 1516652 w 4442718"/>
              <a:gd name="connsiteY5081" fmla="*/ 3642871 h 4825050"/>
              <a:gd name="connsiteX5082" fmla="*/ 1495204 w 4442718"/>
              <a:gd name="connsiteY5082" fmla="*/ 3664288 h 4825050"/>
              <a:gd name="connsiteX5083" fmla="*/ 1458438 w 4442718"/>
              <a:gd name="connsiteY5083" fmla="*/ 3704064 h 4825050"/>
              <a:gd name="connsiteX5084" fmla="*/ 1436990 w 4442718"/>
              <a:gd name="connsiteY5084" fmla="*/ 3716302 h 4825050"/>
              <a:gd name="connsiteX5085" fmla="*/ 1433926 w 4442718"/>
              <a:gd name="connsiteY5085" fmla="*/ 3740779 h 4825050"/>
              <a:gd name="connsiteX5086" fmla="*/ 1421670 w 4442718"/>
              <a:gd name="connsiteY5086" fmla="*/ 3753018 h 4825050"/>
              <a:gd name="connsiteX5087" fmla="*/ 1387966 w 4442718"/>
              <a:gd name="connsiteY5087" fmla="*/ 3780554 h 4825050"/>
              <a:gd name="connsiteX5088" fmla="*/ 1384902 w 4442718"/>
              <a:gd name="connsiteY5088" fmla="*/ 3786674 h 4825050"/>
              <a:gd name="connsiteX5089" fmla="*/ 1360391 w 4442718"/>
              <a:gd name="connsiteY5089" fmla="*/ 3814210 h 4825050"/>
              <a:gd name="connsiteX5090" fmla="*/ 1354263 w 4442718"/>
              <a:gd name="connsiteY5090" fmla="*/ 3820329 h 4825050"/>
              <a:gd name="connsiteX5091" fmla="*/ 1345072 w 4442718"/>
              <a:gd name="connsiteY5091" fmla="*/ 3838687 h 4825050"/>
              <a:gd name="connsiteX5092" fmla="*/ 1332815 w 4442718"/>
              <a:gd name="connsiteY5092" fmla="*/ 3853985 h 4825050"/>
              <a:gd name="connsiteX5093" fmla="*/ 1320560 w 4442718"/>
              <a:gd name="connsiteY5093" fmla="*/ 3866224 h 4825050"/>
              <a:gd name="connsiteX5094" fmla="*/ 1292984 w 4442718"/>
              <a:gd name="connsiteY5094" fmla="*/ 3905998 h 4825050"/>
              <a:gd name="connsiteX5095" fmla="*/ 1289920 w 4442718"/>
              <a:gd name="connsiteY5095" fmla="*/ 3915177 h 4825050"/>
              <a:gd name="connsiteX5096" fmla="*/ 1286856 w 4442718"/>
              <a:gd name="connsiteY5096" fmla="*/ 3921296 h 4825050"/>
              <a:gd name="connsiteX5097" fmla="*/ 1292984 w 4442718"/>
              <a:gd name="connsiteY5097" fmla="*/ 3918237 h 4825050"/>
              <a:gd name="connsiteX5098" fmla="*/ 1296049 w 4442718"/>
              <a:gd name="connsiteY5098" fmla="*/ 3918237 h 4825050"/>
              <a:gd name="connsiteX5099" fmla="*/ 1289920 w 4442718"/>
              <a:gd name="connsiteY5099" fmla="*/ 3924356 h 4825050"/>
              <a:gd name="connsiteX5100" fmla="*/ 1286856 w 4442718"/>
              <a:gd name="connsiteY5100" fmla="*/ 3930476 h 4825050"/>
              <a:gd name="connsiteX5101" fmla="*/ 1283792 w 4442718"/>
              <a:gd name="connsiteY5101" fmla="*/ 3933535 h 4825050"/>
              <a:gd name="connsiteX5102" fmla="*/ 1286856 w 4442718"/>
              <a:gd name="connsiteY5102" fmla="*/ 3933535 h 4825050"/>
              <a:gd name="connsiteX5103" fmla="*/ 1286856 w 4442718"/>
              <a:gd name="connsiteY5103" fmla="*/ 3936595 h 4825050"/>
              <a:gd name="connsiteX5104" fmla="*/ 1292984 w 4442718"/>
              <a:gd name="connsiteY5104" fmla="*/ 3933535 h 4825050"/>
              <a:gd name="connsiteX5105" fmla="*/ 1289920 w 4442718"/>
              <a:gd name="connsiteY5105" fmla="*/ 3936595 h 4825050"/>
              <a:gd name="connsiteX5106" fmla="*/ 1296049 w 4442718"/>
              <a:gd name="connsiteY5106" fmla="*/ 3933535 h 4825050"/>
              <a:gd name="connsiteX5107" fmla="*/ 1292984 w 4442718"/>
              <a:gd name="connsiteY5107" fmla="*/ 3936595 h 4825050"/>
              <a:gd name="connsiteX5108" fmla="*/ 1286856 w 4442718"/>
              <a:gd name="connsiteY5108" fmla="*/ 3942714 h 4825050"/>
              <a:gd name="connsiteX5109" fmla="*/ 1286856 w 4442718"/>
              <a:gd name="connsiteY5109" fmla="*/ 3939654 h 4825050"/>
              <a:gd name="connsiteX5110" fmla="*/ 1277665 w 4442718"/>
              <a:gd name="connsiteY5110" fmla="*/ 3945773 h 4825050"/>
              <a:gd name="connsiteX5111" fmla="*/ 1277665 w 4442718"/>
              <a:gd name="connsiteY5111" fmla="*/ 3943861 h 4825050"/>
              <a:gd name="connsiteX5112" fmla="*/ 1277665 w 4442718"/>
              <a:gd name="connsiteY5112" fmla="*/ 3942714 h 4825050"/>
              <a:gd name="connsiteX5113" fmla="*/ 1280729 w 4442718"/>
              <a:gd name="connsiteY5113" fmla="*/ 3939654 h 4825050"/>
              <a:gd name="connsiteX5114" fmla="*/ 1277665 w 4442718"/>
              <a:gd name="connsiteY5114" fmla="*/ 3941184 h 4825050"/>
              <a:gd name="connsiteX5115" fmla="*/ 1274601 w 4442718"/>
              <a:gd name="connsiteY5115" fmla="*/ 3942714 h 4825050"/>
              <a:gd name="connsiteX5116" fmla="*/ 1268472 w 4442718"/>
              <a:gd name="connsiteY5116" fmla="*/ 3942714 h 4825050"/>
              <a:gd name="connsiteX5117" fmla="*/ 1274601 w 4442718"/>
              <a:gd name="connsiteY5117" fmla="*/ 3948833 h 4825050"/>
              <a:gd name="connsiteX5118" fmla="*/ 1271537 w 4442718"/>
              <a:gd name="connsiteY5118" fmla="*/ 3951893 h 4825050"/>
              <a:gd name="connsiteX5119" fmla="*/ 1271537 w 4442718"/>
              <a:gd name="connsiteY5119" fmla="*/ 3948833 h 4825050"/>
              <a:gd name="connsiteX5120" fmla="*/ 1268472 w 4442718"/>
              <a:gd name="connsiteY5120" fmla="*/ 3951893 h 4825050"/>
              <a:gd name="connsiteX5121" fmla="*/ 1262345 w 4442718"/>
              <a:gd name="connsiteY5121" fmla="*/ 3951893 h 4825050"/>
              <a:gd name="connsiteX5122" fmla="*/ 1256217 w 4442718"/>
              <a:gd name="connsiteY5122" fmla="*/ 3954952 h 4825050"/>
              <a:gd name="connsiteX5123" fmla="*/ 1253153 w 4442718"/>
              <a:gd name="connsiteY5123" fmla="*/ 3958012 h 4825050"/>
              <a:gd name="connsiteX5124" fmla="*/ 1250089 w 4442718"/>
              <a:gd name="connsiteY5124" fmla="*/ 3958012 h 4825050"/>
              <a:gd name="connsiteX5125" fmla="*/ 1247025 w 4442718"/>
              <a:gd name="connsiteY5125" fmla="*/ 3961071 h 4825050"/>
              <a:gd name="connsiteX5126" fmla="*/ 1234769 w 4442718"/>
              <a:gd name="connsiteY5126" fmla="*/ 3970251 h 4825050"/>
              <a:gd name="connsiteX5127" fmla="*/ 1231706 w 4442718"/>
              <a:gd name="connsiteY5127" fmla="*/ 3970251 h 4825050"/>
              <a:gd name="connsiteX5128" fmla="*/ 1231706 w 4442718"/>
              <a:gd name="connsiteY5128" fmla="*/ 3973310 h 4825050"/>
              <a:gd name="connsiteX5129" fmla="*/ 1222513 w 4442718"/>
              <a:gd name="connsiteY5129" fmla="*/ 3979429 h 4825050"/>
              <a:gd name="connsiteX5130" fmla="*/ 1222513 w 4442718"/>
              <a:gd name="connsiteY5130" fmla="*/ 3997787 h 4825050"/>
              <a:gd name="connsiteX5131" fmla="*/ 1228642 w 4442718"/>
              <a:gd name="connsiteY5131" fmla="*/ 4000846 h 4825050"/>
              <a:gd name="connsiteX5132" fmla="*/ 1234769 w 4442718"/>
              <a:gd name="connsiteY5132" fmla="*/ 3997787 h 4825050"/>
              <a:gd name="connsiteX5133" fmla="*/ 1301716 w 4442718"/>
              <a:gd name="connsiteY5133" fmla="*/ 3939654 h 4825050"/>
              <a:gd name="connsiteX5134" fmla="*/ 1302176 w 4442718"/>
              <a:gd name="connsiteY5134" fmla="*/ 3939654 h 4825050"/>
              <a:gd name="connsiteX5135" fmla="*/ 1305240 w 4442718"/>
              <a:gd name="connsiteY5135" fmla="*/ 3936595 h 4825050"/>
              <a:gd name="connsiteX5136" fmla="*/ 1302176 w 4442718"/>
              <a:gd name="connsiteY5136" fmla="*/ 3933535 h 4825050"/>
              <a:gd name="connsiteX5137" fmla="*/ 1311368 w 4442718"/>
              <a:gd name="connsiteY5137" fmla="*/ 3927799 h 4825050"/>
              <a:gd name="connsiteX5138" fmla="*/ 1313524 w 4442718"/>
              <a:gd name="connsiteY5138" fmla="*/ 3926991 h 4825050"/>
              <a:gd name="connsiteX5139" fmla="*/ 1315657 w 4442718"/>
              <a:gd name="connsiteY5139" fmla="*/ 3926192 h 4825050"/>
              <a:gd name="connsiteX5140" fmla="*/ 1314431 w 4442718"/>
              <a:gd name="connsiteY5140" fmla="*/ 3927416 h 4825050"/>
              <a:gd name="connsiteX5141" fmla="*/ 1314431 w 4442718"/>
              <a:gd name="connsiteY5141" fmla="*/ 3930476 h 4825050"/>
              <a:gd name="connsiteX5142" fmla="*/ 1403286 w 4442718"/>
              <a:gd name="connsiteY5142" fmla="*/ 3863163 h 4825050"/>
              <a:gd name="connsiteX5143" fmla="*/ 1406350 w 4442718"/>
              <a:gd name="connsiteY5143" fmla="*/ 3863163 h 4825050"/>
              <a:gd name="connsiteX5144" fmla="*/ 1375711 w 4442718"/>
              <a:gd name="connsiteY5144" fmla="*/ 3887641 h 4825050"/>
              <a:gd name="connsiteX5145" fmla="*/ 1372647 w 4442718"/>
              <a:gd name="connsiteY5145" fmla="*/ 3893760 h 4825050"/>
              <a:gd name="connsiteX5146" fmla="*/ 1369583 w 4442718"/>
              <a:gd name="connsiteY5146" fmla="*/ 3896820 h 4825050"/>
              <a:gd name="connsiteX5147" fmla="*/ 1366519 w 4442718"/>
              <a:gd name="connsiteY5147" fmla="*/ 3899879 h 4825050"/>
              <a:gd name="connsiteX5148" fmla="*/ 1363454 w 4442718"/>
              <a:gd name="connsiteY5148" fmla="*/ 3902939 h 4825050"/>
              <a:gd name="connsiteX5149" fmla="*/ 1369583 w 4442718"/>
              <a:gd name="connsiteY5149" fmla="*/ 3902939 h 4825050"/>
              <a:gd name="connsiteX5150" fmla="*/ 1384902 w 4442718"/>
              <a:gd name="connsiteY5150" fmla="*/ 3884581 h 4825050"/>
              <a:gd name="connsiteX5151" fmla="*/ 1378774 w 4442718"/>
              <a:gd name="connsiteY5151" fmla="*/ 3890701 h 4825050"/>
              <a:gd name="connsiteX5152" fmla="*/ 1394095 w 4442718"/>
              <a:gd name="connsiteY5152" fmla="*/ 3878462 h 4825050"/>
              <a:gd name="connsiteX5153" fmla="*/ 1400222 w 4442718"/>
              <a:gd name="connsiteY5153" fmla="*/ 3869283 h 4825050"/>
              <a:gd name="connsiteX5154" fmla="*/ 1406350 w 4442718"/>
              <a:gd name="connsiteY5154" fmla="*/ 3863163 h 4825050"/>
              <a:gd name="connsiteX5155" fmla="*/ 1409415 w 4442718"/>
              <a:gd name="connsiteY5155" fmla="*/ 3863163 h 4825050"/>
              <a:gd name="connsiteX5156" fmla="*/ 1418606 w 4442718"/>
              <a:gd name="connsiteY5156" fmla="*/ 3853985 h 4825050"/>
              <a:gd name="connsiteX5157" fmla="*/ 1424734 w 4442718"/>
              <a:gd name="connsiteY5157" fmla="*/ 3847866 h 4825050"/>
              <a:gd name="connsiteX5158" fmla="*/ 1426266 w 4442718"/>
              <a:gd name="connsiteY5158" fmla="*/ 3849395 h 4825050"/>
              <a:gd name="connsiteX5159" fmla="*/ 1426841 w 4442718"/>
              <a:gd name="connsiteY5159" fmla="*/ 3849969 h 4825050"/>
              <a:gd name="connsiteX5160" fmla="*/ 1427287 w 4442718"/>
              <a:gd name="connsiteY5160" fmla="*/ 3850416 h 4825050"/>
              <a:gd name="connsiteX5161" fmla="*/ 1427032 w 4442718"/>
              <a:gd name="connsiteY5161" fmla="*/ 3851690 h 4825050"/>
              <a:gd name="connsiteX5162" fmla="*/ 1427797 w 4442718"/>
              <a:gd name="connsiteY5162" fmla="*/ 3850926 h 4825050"/>
              <a:gd name="connsiteX5163" fmla="*/ 1427287 w 4442718"/>
              <a:gd name="connsiteY5163" fmla="*/ 3850416 h 4825050"/>
              <a:gd name="connsiteX5164" fmla="*/ 1427797 w 4442718"/>
              <a:gd name="connsiteY5164" fmla="*/ 3847866 h 4825050"/>
              <a:gd name="connsiteX5165" fmla="*/ 1427797 w 4442718"/>
              <a:gd name="connsiteY5165" fmla="*/ 3844806 h 4825050"/>
              <a:gd name="connsiteX5166" fmla="*/ 1479885 w 4442718"/>
              <a:gd name="connsiteY5166" fmla="*/ 3808091 h 4825050"/>
              <a:gd name="connsiteX5167" fmla="*/ 1479885 w 4442718"/>
              <a:gd name="connsiteY5167" fmla="*/ 3814210 h 4825050"/>
              <a:gd name="connsiteX5168" fmla="*/ 1489077 w 4442718"/>
              <a:gd name="connsiteY5168" fmla="*/ 3805032 h 4825050"/>
              <a:gd name="connsiteX5169" fmla="*/ 1482949 w 4442718"/>
              <a:gd name="connsiteY5169" fmla="*/ 3808091 h 4825050"/>
              <a:gd name="connsiteX5170" fmla="*/ 1498268 w 4442718"/>
              <a:gd name="connsiteY5170" fmla="*/ 3795852 h 4825050"/>
              <a:gd name="connsiteX5171" fmla="*/ 1513588 w 4442718"/>
              <a:gd name="connsiteY5171" fmla="*/ 3783613 h 4825050"/>
              <a:gd name="connsiteX5172" fmla="*/ 1516652 w 4442718"/>
              <a:gd name="connsiteY5172" fmla="*/ 3780554 h 4825050"/>
              <a:gd name="connsiteX5173" fmla="*/ 1525844 w 4442718"/>
              <a:gd name="connsiteY5173" fmla="*/ 3774435 h 4825050"/>
              <a:gd name="connsiteX5174" fmla="*/ 1519716 w 4442718"/>
              <a:gd name="connsiteY5174" fmla="*/ 3783613 h 4825050"/>
              <a:gd name="connsiteX5175" fmla="*/ 1504397 w 4442718"/>
              <a:gd name="connsiteY5175" fmla="*/ 3795852 h 4825050"/>
              <a:gd name="connsiteX5176" fmla="*/ 1492140 w 4442718"/>
              <a:gd name="connsiteY5176" fmla="*/ 3808091 h 4825050"/>
              <a:gd name="connsiteX5177" fmla="*/ 1476820 w 4442718"/>
              <a:gd name="connsiteY5177" fmla="*/ 3823388 h 4825050"/>
              <a:gd name="connsiteX5178" fmla="*/ 1473757 w 4442718"/>
              <a:gd name="connsiteY5178" fmla="*/ 3826449 h 4825050"/>
              <a:gd name="connsiteX5179" fmla="*/ 1470693 w 4442718"/>
              <a:gd name="connsiteY5179" fmla="*/ 3832568 h 4825050"/>
              <a:gd name="connsiteX5180" fmla="*/ 1452309 w 4442718"/>
              <a:gd name="connsiteY5180" fmla="*/ 3857045 h 4825050"/>
              <a:gd name="connsiteX5181" fmla="*/ 1440054 w 4442718"/>
              <a:gd name="connsiteY5181" fmla="*/ 3866224 h 4825050"/>
              <a:gd name="connsiteX5182" fmla="*/ 1433926 w 4442718"/>
              <a:gd name="connsiteY5182" fmla="*/ 3875402 h 4825050"/>
              <a:gd name="connsiteX5183" fmla="*/ 1421670 w 4442718"/>
              <a:gd name="connsiteY5183" fmla="*/ 3881521 h 4825050"/>
              <a:gd name="connsiteX5184" fmla="*/ 1427797 w 4442718"/>
              <a:gd name="connsiteY5184" fmla="*/ 3881521 h 4825050"/>
              <a:gd name="connsiteX5185" fmla="*/ 1415542 w 4442718"/>
              <a:gd name="connsiteY5185" fmla="*/ 3890701 h 4825050"/>
              <a:gd name="connsiteX5186" fmla="*/ 1406350 w 4442718"/>
              <a:gd name="connsiteY5186" fmla="*/ 3899879 h 4825050"/>
              <a:gd name="connsiteX5187" fmla="*/ 1397158 w 4442718"/>
              <a:gd name="connsiteY5187" fmla="*/ 3912118 h 4825050"/>
              <a:gd name="connsiteX5188" fmla="*/ 1394095 w 4442718"/>
              <a:gd name="connsiteY5188" fmla="*/ 3921296 h 4825050"/>
              <a:gd name="connsiteX5189" fmla="*/ 1394095 w 4442718"/>
              <a:gd name="connsiteY5189" fmla="*/ 3918237 h 4825050"/>
              <a:gd name="connsiteX5190" fmla="*/ 1394095 w 4442718"/>
              <a:gd name="connsiteY5190" fmla="*/ 3915177 h 4825050"/>
              <a:gd name="connsiteX5191" fmla="*/ 1385924 w 4442718"/>
              <a:gd name="connsiteY5191" fmla="*/ 3925377 h 4825050"/>
              <a:gd name="connsiteX5192" fmla="*/ 1389115 w 4442718"/>
              <a:gd name="connsiteY5192" fmla="*/ 3919002 h 4825050"/>
              <a:gd name="connsiteX5193" fmla="*/ 1391031 w 4442718"/>
              <a:gd name="connsiteY5193" fmla="*/ 3915177 h 4825050"/>
              <a:gd name="connsiteX5194" fmla="*/ 1375711 w 4442718"/>
              <a:gd name="connsiteY5194" fmla="*/ 3924356 h 4825050"/>
              <a:gd name="connsiteX5195" fmla="*/ 1374561 w 4442718"/>
              <a:gd name="connsiteY5195" fmla="*/ 3922827 h 4825050"/>
              <a:gd name="connsiteX5196" fmla="*/ 1368157 w 4442718"/>
              <a:gd name="connsiteY5196" fmla="*/ 3928919 h 4825050"/>
              <a:gd name="connsiteX5197" fmla="*/ 1367065 w 4442718"/>
              <a:gd name="connsiteY5197" fmla="*/ 3930620 h 4825050"/>
              <a:gd name="connsiteX5198" fmla="*/ 1366375 w 4442718"/>
              <a:gd name="connsiteY5198" fmla="*/ 3930620 h 4825050"/>
              <a:gd name="connsiteX5199" fmla="*/ 1363988 w 4442718"/>
              <a:gd name="connsiteY5199" fmla="*/ 3933002 h 4825050"/>
              <a:gd name="connsiteX5200" fmla="*/ 1363988 w 4442718"/>
              <a:gd name="connsiteY5200" fmla="*/ 3933702 h 4825050"/>
              <a:gd name="connsiteX5201" fmla="*/ 1363287 w 4442718"/>
              <a:gd name="connsiteY5201" fmla="*/ 3933702 h 4825050"/>
              <a:gd name="connsiteX5202" fmla="*/ 1360391 w 4442718"/>
              <a:gd name="connsiteY5202" fmla="*/ 3936595 h 4825050"/>
              <a:gd name="connsiteX5203" fmla="*/ 1351307 w 4442718"/>
              <a:gd name="connsiteY5203" fmla="*/ 3942643 h 4825050"/>
              <a:gd name="connsiteX5204" fmla="*/ 1351684 w 4442718"/>
              <a:gd name="connsiteY5204" fmla="*/ 3942814 h 4825050"/>
              <a:gd name="connsiteX5205" fmla="*/ 1350610 w 4442718"/>
              <a:gd name="connsiteY5205" fmla="*/ 3943302 h 4825050"/>
              <a:gd name="connsiteX5206" fmla="*/ 1338945 w 4442718"/>
              <a:gd name="connsiteY5206" fmla="*/ 3954951 h 4825050"/>
              <a:gd name="connsiteX5207" fmla="*/ 1338943 w 4442718"/>
              <a:gd name="connsiteY5207" fmla="*/ 3954952 h 4825050"/>
              <a:gd name="connsiteX5208" fmla="*/ 1335879 w 4442718"/>
              <a:gd name="connsiteY5208" fmla="*/ 3958012 h 4825050"/>
              <a:gd name="connsiteX5209" fmla="*/ 1332815 w 4442718"/>
              <a:gd name="connsiteY5209" fmla="*/ 3961071 h 4825050"/>
              <a:gd name="connsiteX5210" fmla="*/ 1332815 w 4442718"/>
              <a:gd name="connsiteY5210" fmla="*/ 3958012 h 4825050"/>
              <a:gd name="connsiteX5211" fmla="*/ 1323624 w 4442718"/>
              <a:gd name="connsiteY5211" fmla="*/ 3970251 h 4825050"/>
              <a:gd name="connsiteX5212" fmla="*/ 1320560 w 4442718"/>
              <a:gd name="connsiteY5212" fmla="*/ 3970251 h 4825050"/>
              <a:gd name="connsiteX5213" fmla="*/ 1314431 w 4442718"/>
              <a:gd name="connsiteY5213" fmla="*/ 3985548 h 4825050"/>
              <a:gd name="connsiteX5214" fmla="*/ 1314431 w 4442718"/>
              <a:gd name="connsiteY5214" fmla="*/ 3991668 h 4825050"/>
              <a:gd name="connsiteX5215" fmla="*/ 1311368 w 4442718"/>
              <a:gd name="connsiteY5215" fmla="*/ 3988609 h 4825050"/>
              <a:gd name="connsiteX5216" fmla="*/ 1305240 w 4442718"/>
              <a:gd name="connsiteY5216" fmla="*/ 4000846 h 4825050"/>
              <a:gd name="connsiteX5217" fmla="*/ 1314431 w 4442718"/>
              <a:gd name="connsiteY5217" fmla="*/ 3997787 h 4825050"/>
              <a:gd name="connsiteX5218" fmla="*/ 1314431 w 4442718"/>
              <a:gd name="connsiteY5218" fmla="*/ 4000846 h 4825050"/>
              <a:gd name="connsiteX5219" fmla="*/ 1320560 w 4442718"/>
              <a:gd name="connsiteY5219" fmla="*/ 3997787 h 4825050"/>
              <a:gd name="connsiteX5220" fmla="*/ 1320560 w 4442718"/>
              <a:gd name="connsiteY5220" fmla="*/ 3994728 h 4825050"/>
              <a:gd name="connsiteX5221" fmla="*/ 1329752 w 4442718"/>
              <a:gd name="connsiteY5221" fmla="*/ 3991668 h 4825050"/>
              <a:gd name="connsiteX5222" fmla="*/ 1323624 w 4442718"/>
              <a:gd name="connsiteY5222" fmla="*/ 3994728 h 4825050"/>
              <a:gd name="connsiteX5223" fmla="*/ 1323624 w 4442718"/>
              <a:gd name="connsiteY5223" fmla="*/ 3997787 h 4825050"/>
              <a:gd name="connsiteX5224" fmla="*/ 1326688 w 4442718"/>
              <a:gd name="connsiteY5224" fmla="*/ 3994728 h 4825050"/>
              <a:gd name="connsiteX5225" fmla="*/ 1329752 w 4442718"/>
              <a:gd name="connsiteY5225" fmla="*/ 3997787 h 4825050"/>
              <a:gd name="connsiteX5226" fmla="*/ 1314431 w 4442718"/>
              <a:gd name="connsiteY5226" fmla="*/ 4010026 h 4825050"/>
              <a:gd name="connsiteX5227" fmla="*/ 1323624 w 4442718"/>
              <a:gd name="connsiteY5227" fmla="*/ 4000846 h 4825050"/>
              <a:gd name="connsiteX5228" fmla="*/ 1320560 w 4442718"/>
              <a:gd name="connsiteY5228" fmla="*/ 4000846 h 4825050"/>
              <a:gd name="connsiteX5229" fmla="*/ 1317495 w 4442718"/>
              <a:gd name="connsiteY5229" fmla="*/ 4003906 h 4825050"/>
              <a:gd name="connsiteX5230" fmla="*/ 1314431 w 4442718"/>
              <a:gd name="connsiteY5230" fmla="*/ 4003906 h 4825050"/>
              <a:gd name="connsiteX5231" fmla="*/ 1317495 w 4442718"/>
              <a:gd name="connsiteY5231" fmla="*/ 4000846 h 4825050"/>
              <a:gd name="connsiteX5232" fmla="*/ 1311368 w 4442718"/>
              <a:gd name="connsiteY5232" fmla="*/ 4003906 h 4825050"/>
              <a:gd name="connsiteX5233" fmla="*/ 1305240 w 4442718"/>
              <a:gd name="connsiteY5233" fmla="*/ 4010026 h 4825050"/>
              <a:gd name="connsiteX5234" fmla="*/ 1302176 w 4442718"/>
              <a:gd name="connsiteY5234" fmla="*/ 4016145 h 4825050"/>
              <a:gd name="connsiteX5235" fmla="*/ 1296049 w 4442718"/>
              <a:gd name="connsiteY5235" fmla="*/ 4016145 h 4825050"/>
              <a:gd name="connsiteX5236" fmla="*/ 1286856 w 4442718"/>
              <a:gd name="connsiteY5236" fmla="*/ 4010026 h 4825050"/>
              <a:gd name="connsiteX5237" fmla="*/ 1311368 w 4442718"/>
              <a:gd name="connsiteY5237" fmla="*/ 3979429 h 4825050"/>
              <a:gd name="connsiteX5238" fmla="*/ 1317495 w 4442718"/>
              <a:gd name="connsiteY5238" fmla="*/ 3973310 h 4825050"/>
              <a:gd name="connsiteX5239" fmla="*/ 1309324 w 4442718"/>
              <a:gd name="connsiteY5239" fmla="*/ 3979429 h 4825050"/>
              <a:gd name="connsiteX5240" fmla="*/ 1308304 w 4442718"/>
              <a:gd name="connsiteY5240" fmla="*/ 3979429 h 4825050"/>
              <a:gd name="connsiteX5241" fmla="*/ 1308304 w 4442718"/>
              <a:gd name="connsiteY5241" fmla="*/ 3980194 h 4825050"/>
              <a:gd name="connsiteX5242" fmla="*/ 1305240 w 4442718"/>
              <a:gd name="connsiteY5242" fmla="*/ 3982489 h 4825050"/>
              <a:gd name="connsiteX5243" fmla="*/ 1302176 w 4442718"/>
              <a:gd name="connsiteY5243" fmla="*/ 3988609 h 4825050"/>
              <a:gd name="connsiteX5244" fmla="*/ 1296049 w 4442718"/>
              <a:gd name="connsiteY5244" fmla="*/ 3994728 h 4825050"/>
              <a:gd name="connsiteX5245" fmla="*/ 1286856 w 4442718"/>
              <a:gd name="connsiteY5245" fmla="*/ 3997787 h 4825050"/>
              <a:gd name="connsiteX5246" fmla="*/ 1280729 w 4442718"/>
              <a:gd name="connsiteY5246" fmla="*/ 4000846 h 4825050"/>
              <a:gd name="connsiteX5247" fmla="*/ 1283792 w 4442718"/>
              <a:gd name="connsiteY5247" fmla="*/ 3997787 h 4825050"/>
              <a:gd name="connsiteX5248" fmla="*/ 1280729 w 4442718"/>
              <a:gd name="connsiteY5248" fmla="*/ 3997787 h 4825050"/>
              <a:gd name="connsiteX5249" fmla="*/ 1283792 w 4442718"/>
              <a:gd name="connsiteY5249" fmla="*/ 3994728 h 4825050"/>
              <a:gd name="connsiteX5250" fmla="*/ 1283792 w 4442718"/>
              <a:gd name="connsiteY5250" fmla="*/ 3991668 h 4825050"/>
              <a:gd name="connsiteX5251" fmla="*/ 1296049 w 4442718"/>
              <a:gd name="connsiteY5251" fmla="*/ 3982489 h 4825050"/>
              <a:gd name="connsiteX5252" fmla="*/ 1296049 w 4442718"/>
              <a:gd name="connsiteY5252" fmla="*/ 3985548 h 4825050"/>
              <a:gd name="connsiteX5253" fmla="*/ 1299112 w 4442718"/>
              <a:gd name="connsiteY5253" fmla="*/ 3979429 h 4825050"/>
              <a:gd name="connsiteX5254" fmla="*/ 1317495 w 4442718"/>
              <a:gd name="connsiteY5254" fmla="*/ 3967191 h 4825050"/>
              <a:gd name="connsiteX5255" fmla="*/ 1317495 w 4442718"/>
              <a:gd name="connsiteY5255" fmla="*/ 3964131 h 4825050"/>
              <a:gd name="connsiteX5256" fmla="*/ 1326688 w 4442718"/>
              <a:gd name="connsiteY5256" fmla="*/ 3958012 h 4825050"/>
              <a:gd name="connsiteX5257" fmla="*/ 1329752 w 4442718"/>
              <a:gd name="connsiteY5257" fmla="*/ 3954952 h 4825050"/>
              <a:gd name="connsiteX5258" fmla="*/ 1329752 w 4442718"/>
              <a:gd name="connsiteY5258" fmla="*/ 3951893 h 4825050"/>
              <a:gd name="connsiteX5259" fmla="*/ 1345072 w 4442718"/>
              <a:gd name="connsiteY5259" fmla="*/ 3939654 h 4825050"/>
              <a:gd name="connsiteX5260" fmla="*/ 1366519 w 4442718"/>
              <a:gd name="connsiteY5260" fmla="*/ 3912118 h 4825050"/>
              <a:gd name="connsiteX5261" fmla="*/ 1366519 w 4442718"/>
              <a:gd name="connsiteY5261" fmla="*/ 3915177 h 4825050"/>
              <a:gd name="connsiteX5262" fmla="*/ 1378774 w 4442718"/>
              <a:gd name="connsiteY5262" fmla="*/ 3902939 h 4825050"/>
              <a:gd name="connsiteX5263" fmla="*/ 1381838 w 4442718"/>
              <a:gd name="connsiteY5263" fmla="*/ 3893760 h 4825050"/>
              <a:gd name="connsiteX5264" fmla="*/ 1372647 w 4442718"/>
              <a:gd name="connsiteY5264" fmla="*/ 3905998 h 4825050"/>
              <a:gd name="connsiteX5265" fmla="*/ 1363454 w 4442718"/>
              <a:gd name="connsiteY5265" fmla="*/ 3909058 h 4825050"/>
              <a:gd name="connsiteX5266" fmla="*/ 1360391 w 4442718"/>
              <a:gd name="connsiteY5266" fmla="*/ 3912118 h 4825050"/>
              <a:gd name="connsiteX5267" fmla="*/ 1357327 w 4442718"/>
              <a:gd name="connsiteY5267" fmla="*/ 3912118 h 4825050"/>
              <a:gd name="connsiteX5268" fmla="*/ 1348135 w 4442718"/>
              <a:gd name="connsiteY5268" fmla="*/ 3918237 h 4825050"/>
              <a:gd name="connsiteX5269" fmla="*/ 1351199 w 4442718"/>
              <a:gd name="connsiteY5269" fmla="*/ 3927416 h 4825050"/>
              <a:gd name="connsiteX5270" fmla="*/ 1311368 w 4442718"/>
              <a:gd name="connsiteY5270" fmla="*/ 3961071 h 4825050"/>
              <a:gd name="connsiteX5271" fmla="*/ 1311368 w 4442718"/>
              <a:gd name="connsiteY5271" fmla="*/ 3958012 h 4825050"/>
              <a:gd name="connsiteX5272" fmla="*/ 1308304 w 4442718"/>
              <a:gd name="connsiteY5272" fmla="*/ 3961071 h 4825050"/>
              <a:gd name="connsiteX5273" fmla="*/ 1299112 w 4442718"/>
              <a:gd name="connsiteY5273" fmla="*/ 3970251 h 4825050"/>
              <a:gd name="connsiteX5274" fmla="*/ 1296049 w 4442718"/>
              <a:gd name="connsiteY5274" fmla="*/ 3970251 h 4825050"/>
              <a:gd name="connsiteX5275" fmla="*/ 1286856 w 4442718"/>
              <a:gd name="connsiteY5275" fmla="*/ 3976370 h 4825050"/>
              <a:gd name="connsiteX5276" fmla="*/ 1280729 w 4442718"/>
              <a:gd name="connsiteY5276" fmla="*/ 3982489 h 4825050"/>
              <a:gd name="connsiteX5277" fmla="*/ 1280729 w 4442718"/>
              <a:gd name="connsiteY5277" fmla="*/ 3979429 h 4825050"/>
              <a:gd name="connsiteX5278" fmla="*/ 1268472 w 4442718"/>
              <a:gd name="connsiteY5278" fmla="*/ 3994728 h 4825050"/>
              <a:gd name="connsiteX5279" fmla="*/ 1262345 w 4442718"/>
              <a:gd name="connsiteY5279" fmla="*/ 4003906 h 4825050"/>
              <a:gd name="connsiteX5280" fmla="*/ 1262345 w 4442718"/>
              <a:gd name="connsiteY5280" fmla="*/ 4000846 h 4825050"/>
              <a:gd name="connsiteX5281" fmla="*/ 1252004 w 4442718"/>
              <a:gd name="connsiteY5281" fmla="*/ 4014233 h 4825050"/>
              <a:gd name="connsiteX5282" fmla="*/ 1245391 w 4442718"/>
              <a:gd name="connsiteY5282" fmla="*/ 4023352 h 4825050"/>
              <a:gd name="connsiteX5283" fmla="*/ 1237833 w 4442718"/>
              <a:gd name="connsiteY5283" fmla="*/ 4028384 h 4825050"/>
              <a:gd name="connsiteX5284" fmla="*/ 1228642 w 4442718"/>
              <a:gd name="connsiteY5284" fmla="*/ 4043681 h 4825050"/>
              <a:gd name="connsiteX5285" fmla="*/ 1247025 w 4442718"/>
              <a:gd name="connsiteY5285" fmla="*/ 4034503 h 4825050"/>
              <a:gd name="connsiteX5286" fmla="*/ 1259281 w 4442718"/>
              <a:gd name="connsiteY5286" fmla="*/ 4034503 h 4825050"/>
              <a:gd name="connsiteX5287" fmla="*/ 1259281 w 4442718"/>
              <a:gd name="connsiteY5287" fmla="*/ 4046740 h 4825050"/>
              <a:gd name="connsiteX5288" fmla="*/ 1231706 w 4442718"/>
              <a:gd name="connsiteY5288" fmla="*/ 4062039 h 4825050"/>
              <a:gd name="connsiteX5289" fmla="*/ 1219449 w 4442718"/>
              <a:gd name="connsiteY5289" fmla="*/ 4071218 h 4825050"/>
              <a:gd name="connsiteX5290" fmla="*/ 1213322 w 4442718"/>
              <a:gd name="connsiteY5290" fmla="*/ 4077337 h 4825050"/>
              <a:gd name="connsiteX5291" fmla="*/ 1210258 w 4442718"/>
              <a:gd name="connsiteY5291" fmla="*/ 4077337 h 4825050"/>
              <a:gd name="connsiteX5292" fmla="*/ 1219449 w 4442718"/>
              <a:gd name="connsiteY5292" fmla="*/ 4068158 h 4825050"/>
              <a:gd name="connsiteX5293" fmla="*/ 1222513 w 4442718"/>
              <a:gd name="connsiteY5293" fmla="*/ 4065098 h 4825050"/>
              <a:gd name="connsiteX5294" fmla="*/ 1228642 w 4442718"/>
              <a:gd name="connsiteY5294" fmla="*/ 4062039 h 4825050"/>
              <a:gd name="connsiteX5295" fmla="*/ 1216386 w 4442718"/>
              <a:gd name="connsiteY5295" fmla="*/ 4065098 h 4825050"/>
              <a:gd name="connsiteX5296" fmla="*/ 1213322 w 4442718"/>
              <a:gd name="connsiteY5296" fmla="*/ 4068158 h 4825050"/>
              <a:gd name="connsiteX5297" fmla="*/ 1213322 w 4442718"/>
              <a:gd name="connsiteY5297" fmla="*/ 4065098 h 4825050"/>
              <a:gd name="connsiteX5298" fmla="*/ 1210258 w 4442718"/>
              <a:gd name="connsiteY5298" fmla="*/ 4065098 h 4825050"/>
              <a:gd name="connsiteX5299" fmla="*/ 1204130 w 4442718"/>
              <a:gd name="connsiteY5299" fmla="*/ 4077337 h 4825050"/>
              <a:gd name="connsiteX5300" fmla="*/ 1204130 w 4442718"/>
              <a:gd name="connsiteY5300" fmla="*/ 4080397 h 4825050"/>
              <a:gd name="connsiteX5301" fmla="*/ 1201066 w 4442718"/>
              <a:gd name="connsiteY5301" fmla="*/ 4086516 h 4825050"/>
              <a:gd name="connsiteX5302" fmla="*/ 1198002 w 4442718"/>
              <a:gd name="connsiteY5302" fmla="*/ 4086516 h 4825050"/>
              <a:gd name="connsiteX5303" fmla="*/ 1194938 w 4442718"/>
              <a:gd name="connsiteY5303" fmla="*/ 4092635 h 4825050"/>
              <a:gd name="connsiteX5304" fmla="*/ 1191874 w 4442718"/>
              <a:gd name="connsiteY5304" fmla="*/ 4095695 h 4825050"/>
              <a:gd name="connsiteX5305" fmla="*/ 1198002 w 4442718"/>
              <a:gd name="connsiteY5305" fmla="*/ 4092635 h 4825050"/>
              <a:gd name="connsiteX5306" fmla="*/ 1194938 w 4442718"/>
              <a:gd name="connsiteY5306" fmla="*/ 4095695 h 4825050"/>
              <a:gd name="connsiteX5307" fmla="*/ 1188810 w 4442718"/>
              <a:gd name="connsiteY5307" fmla="*/ 4098754 h 4825050"/>
              <a:gd name="connsiteX5308" fmla="*/ 1188810 w 4442718"/>
              <a:gd name="connsiteY5308" fmla="*/ 4095695 h 4825050"/>
              <a:gd name="connsiteX5309" fmla="*/ 1191874 w 4442718"/>
              <a:gd name="connsiteY5309" fmla="*/ 4083456 h 4825050"/>
              <a:gd name="connsiteX5310" fmla="*/ 1188810 w 4442718"/>
              <a:gd name="connsiteY5310" fmla="*/ 4089576 h 4825050"/>
              <a:gd name="connsiteX5311" fmla="*/ 1191874 w 4442718"/>
              <a:gd name="connsiteY5311" fmla="*/ 4089576 h 4825050"/>
              <a:gd name="connsiteX5312" fmla="*/ 1188810 w 4442718"/>
              <a:gd name="connsiteY5312" fmla="*/ 4092635 h 4825050"/>
              <a:gd name="connsiteX5313" fmla="*/ 1182683 w 4442718"/>
              <a:gd name="connsiteY5313" fmla="*/ 4095695 h 4825050"/>
              <a:gd name="connsiteX5314" fmla="*/ 1182683 w 4442718"/>
              <a:gd name="connsiteY5314" fmla="*/ 4092635 h 4825050"/>
              <a:gd name="connsiteX5315" fmla="*/ 1185746 w 4442718"/>
              <a:gd name="connsiteY5315" fmla="*/ 4086516 h 4825050"/>
              <a:gd name="connsiteX5316" fmla="*/ 1179618 w 4442718"/>
              <a:gd name="connsiteY5316" fmla="*/ 4095695 h 4825050"/>
              <a:gd name="connsiteX5317" fmla="*/ 1173490 w 4442718"/>
              <a:gd name="connsiteY5317" fmla="*/ 4101814 h 4825050"/>
              <a:gd name="connsiteX5318" fmla="*/ 1170426 w 4442718"/>
              <a:gd name="connsiteY5318" fmla="*/ 4110993 h 4825050"/>
              <a:gd name="connsiteX5319" fmla="*/ 1158171 w 4442718"/>
              <a:gd name="connsiteY5319" fmla="*/ 4117112 h 4825050"/>
              <a:gd name="connsiteX5320" fmla="*/ 1142851 w 4442718"/>
              <a:gd name="connsiteY5320" fmla="*/ 4135470 h 4825050"/>
              <a:gd name="connsiteX5321" fmla="*/ 1155106 w 4442718"/>
              <a:gd name="connsiteY5321" fmla="*/ 4129351 h 4825050"/>
              <a:gd name="connsiteX5322" fmla="*/ 1145915 w 4442718"/>
              <a:gd name="connsiteY5322" fmla="*/ 4141589 h 4825050"/>
              <a:gd name="connsiteX5323" fmla="*/ 1112212 w 4442718"/>
              <a:gd name="connsiteY5323" fmla="*/ 4163006 h 4825050"/>
              <a:gd name="connsiteX5324" fmla="*/ 1106083 w 4442718"/>
              <a:gd name="connsiteY5324" fmla="*/ 4169125 h 4825050"/>
              <a:gd name="connsiteX5325" fmla="*/ 1109147 w 4442718"/>
              <a:gd name="connsiteY5325" fmla="*/ 4175245 h 4825050"/>
              <a:gd name="connsiteX5326" fmla="*/ 1103020 w 4442718"/>
              <a:gd name="connsiteY5326" fmla="*/ 4178304 h 4825050"/>
              <a:gd name="connsiteX5327" fmla="*/ 1099956 w 4442718"/>
              <a:gd name="connsiteY5327" fmla="*/ 4181364 h 4825050"/>
              <a:gd name="connsiteX5328" fmla="*/ 1103020 w 4442718"/>
              <a:gd name="connsiteY5328" fmla="*/ 4184423 h 4825050"/>
              <a:gd name="connsiteX5329" fmla="*/ 1099956 w 4442718"/>
              <a:gd name="connsiteY5329" fmla="*/ 4184423 h 4825050"/>
              <a:gd name="connsiteX5330" fmla="*/ 1099956 w 4442718"/>
              <a:gd name="connsiteY5330" fmla="*/ 4190543 h 4825050"/>
              <a:gd name="connsiteX5331" fmla="*/ 1096892 w 4442718"/>
              <a:gd name="connsiteY5331" fmla="*/ 4196662 h 4825050"/>
              <a:gd name="connsiteX5332" fmla="*/ 1096892 w 4442718"/>
              <a:gd name="connsiteY5332" fmla="*/ 4202781 h 4825050"/>
              <a:gd name="connsiteX5333" fmla="*/ 1099956 w 4442718"/>
              <a:gd name="connsiteY5333" fmla="*/ 4202781 h 4825050"/>
              <a:gd name="connsiteX5334" fmla="*/ 1099956 w 4442718"/>
              <a:gd name="connsiteY5334" fmla="*/ 4205841 h 4825050"/>
              <a:gd name="connsiteX5335" fmla="*/ 1099956 w 4442718"/>
              <a:gd name="connsiteY5335" fmla="*/ 4208900 h 4825050"/>
              <a:gd name="connsiteX5336" fmla="*/ 1103020 w 4442718"/>
              <a:gd name="connsiteY5336" fmla="*/ 4208900 h 4825050"/>
              <a:gd name="connsiteX5337" fmla="*/ 1099956 w 4442718"/>
              <a:gd name="connsiteY5337" fmla="*/ 4205841 h 4825050"/>
              <a:gd name="connsiteX5338" fmla="*/ 1103020 w 4442718"/>
              <a:gd name="connsiteY5338" fmla="*/ 4202781 h 4825050"/>
              <a:gd name="connsiteX5339" fmla="*/ 1099956 w 4442718"/>
              <a:gd name="connsiteY5339" fmla="*/ 4199722 h 4825050"/>
              <a:gd name="connsiteX5340" fmla="*/ 1103020 w 4442718"/>
              <a:gd name="connsiteY5340" fmla="*/ 4196662 h 4825050"/>
              <a:gd name="connsiteX5341" fmla="*/ 1103020 w 4442718"/>
              <a:gd name="connsiteY5341" fmla="*/ 4199722 h 4825050"/>
              <a:gd name="connsiteX5342" fmla="*/ 1109147 w 4442718"/>
              <a:gd name="connsiteY5342" fmla="*/ 4199722 h 4825050"/>
              <a:gd name="connsiteX5343" fmla="*/ 1112212 w 4442718"/>
              <a:gd name="connsiteY5343" fmla="*/ 4190543 h 4825050"/>
              <a:gd name="connsiteX5344" fmla="*/ 1109147 w 4442718"/>
              <a:gd name="connsiteY5344" fmla="*/ 4190543 h 4825050"/>
              <a:gd name="connsiteX5345" fmla="*/ 1115276 w 4442718"/>
              <a:gd name="connsiteY5345" fmla="*/ 4187483 h 4825050"/>
              <a:gd name="connsiteX5346" fmla="*/ 1115276 w 4442718"/>
              <a:gd name="connsiteY5346" fmla="*/ 4184423 h 4825050"/>
              <a:gd name="connsiteX5347" fmla="*/ 1121403 w 4442718"/>
              <a:gd name="connsiteY5347" fmla="*/ 4187483 h 4825050"/>
              <a:gd name="connsiteX5348" fmla="*/ 1121403 w 4442718"/>
              <a:gd name="connsiteY5348" fmla="*/ 4184423 h 4825050"/>
              <a:gd name="connsiteX5349" fmla="*/ 1124467 w 4442718"/>
              <a:gd name="connsiteY5349" fmla="*/ 4184423 h 4825050"/>
              <a:gd name="connsiteX5350" fmla="*/ 1124467 w 4442718"/>
              <a:gd name="connsiteY5350" fmla="*/ 4190543 h 4825050"/>
              <a:gd name="connsiteX5351" fmla="*/ 1121403 w 4442718"/>
              <a:gd name="connsiteY5351" fmla="*/ 4193603 h 4825050"/>
              <a:gd name="connsiteX5352" fmla="*/ 1121403 w 4442718"/>
              <a:gd name="connsiteY5352" fmla="*/ 4196662 h 4825050"/>
              <a:gd name="connsiteX5353" fmla="*/ 1127531 w 4442718"/>
              <a:gd name="connsiteY5353" fmla="*/ 4196662 h 4825050"/>
              <a:gd name="connsiteX5354" fmla="*/ 1124467 w 4442718"/>
              <a:gd name="connsiteY5354" fmla="*/ 4199722 h 4825050"/>
              <a:gd name="connsiteX5355" fmla="*/ 1121403 w 4442718"/>
              <a:gd name="connsiteY5355" fmla="*/ 4199722 h 4825050"/>
              <a:gd name="connsiteX5356" fmla="*/ 1115276 w 4442718"/>
              <a:gd name="connsiteY5356" fmla="*/ 4202781 h 4825050"/>
              <a:gd name="connsiteX5357" fmla="*/ 1118340 w 4442718"/>
              <a:gd name="connsiteY5357" fmla="*/ 4202016 h 4825050"/>
              <a:gd name="connsiteX5358" fmla="*/ 1119252 w 4442718"/>
              <a:gd name="connsiteY5358" fmla="*/ 4203156 h 4825050"/>
              <a:gd name="connsiteX5359" fmla="*/ 1120042 w 4442718"/>
              <a:gd name="connsiteY5359" fmla="*/ 4204142 h 4825050"/>
              <a:gd name="connsiteX5360" fmla="*/ 1118340 w 4442718"/>
              <a:gd name="connsiteY5360" fmla="*/ 4205841 h 4825050"/>
              <a:gd name="connsiteX5361" fmla="*/ 1115276 w 4442718"/>
              <a:gd name="connsiteY5361" fmla="*/ 4205841 h 4825050"/>
              <a:gd name="connsiteX5362" fmla="*/ 1115276 w 4442718"/>
              <a:gd name="connsiteY5362" fmla="*/ 4208900 h 4825050"/>
              <a:gd name="connsiteX5363" fmla="*/ 1121403 w 4442718"/>
              <a:gd name="connsiteY5363" fmla="*/ 4211961 h 4825050"/>
              <a:gd name="connsiteX5364" fmla="*/ 1118340 w 4442718"/>
              <a:gd name="connsiteY5364" fmla="*/ 4215020 h 4825050"/>
              <a:gd name="connsiteX5365" fmla="*/ 1121403 w 4442718"/>
              <a:gd name="connsiteY5365" fmla="*/ 4213490 h 4825050"/>
              <a:gd name="connsiteX5366" fmla="*/ 1121403 w 4442718"/>
              <a:gd name="connsiteY5366" fmla="*/ 4215020 h 4825050"/>
              <a:gd name="connsiteX5367" fmla="*/ 1124466 w 4442718"/>
              <a:gd name="connsiteY5367" fmla="*/ 4211961 h 4825050"/>
              <a:gd name="connsiteX5368" fmla="*/ 1124467 w 4442718"/>
              <a:gd name="connsiteY5368" fmla="*/ 4211961 h 4825050"/>
              <a:gd name="connsiteX5369" fmla="*/ 1124467 w 4442718"/>
              <a:gd name="connsiteY5369" fmla="*/ 4211961 h 4825050"/>
              <a:gd name="connsiteX5370" fmla="*/ 1127531 w 4442718"/>
              <a:gd name="connsiteY5370" fmla="*/ 4208900 h 4825050"/>
              <a:gd name="connsiteX5371" fmla="*/ 1139787 w 4442718"/>
              <a:gd name="connsiteY5371" fmla="*/ 4199722 h 4825050"/>
              <a:gd name="connsiteX5372" fmla="*/ 1145915 w 4442718"/>
              <a:gd name="connsiteY5372" fmla="*/ 4196662 h 4825050"/>
              <a:gd name="connsiteX5373" fmla="*/ 1142851 w 4442718"/>
              <a:gd name="connsiteY5373" fmla="*/ 4202781 h 4825050"/>
              <a:gd name="connsiteX5374" fmla="*/ 1143426 w 4442718"/>
              <a:gd name="connsiteY5374" fmla="*/ 4202494 h 4825050"/>
              <a:gd name="connsiteX5375" fmla="*/ 1143478 w 4442718"/>
              <a:gd name="connsiteY5375" fmla="*/ 4202453 h 4825050"/>
              <a:gd name="connsiteX5376" fmla="*/ 1143478 w 4442718"/>
              <a:gd name="connsiteY5376" fmla="*/ 4202468 h 4825050"/>
              <a:gd name="connsiteX5377" fmla="*/ 1148979 w 4442718"/>
              <a:gd name="connsiteY5377" fmla="*/ 4199722 h 4825050"/>
              <a:gd name="connsiteX5378" fmla="*/ 1179618 w 4442718"/>
              <a:gd name="connsiteY5378" fmla="*/ 4172186 h 4825050"/>
              <a:gd name="connsiteX5379" fmla="*/ 1265408 w 4442718"/>
              <a:gd name="connsiteY5379" fmla="*/ 4101814 h 4825050"/>
              <a:gd name="connsiteX5380" fmla="*/ 1277665 w 4442718"/>
              <a:gd name="connsiteY5380" fmla="*/ 4089576 h 4825050"/>
              <a:gd name="connsiteX5381" fmla="*/ 1283792 w 4442718"/>
              <a:gd name="connsiteY5381" fmla="*/ 4086516 h 4825050"/>
              <a:gd name="connsiteX5382" fmla="*/ 1286856 w 4442718"/>
              <a:gd name="connsiteY5382" fmla="*/ 4086516 h 4825050"/>
              <a:gd name="connsiteX5383" fmla="*/ 1286856 w 4442718"/>
              <a:gd name="connsiteY5383" fmla="*/ 4083456 h 4825050"/>
              <a:gd name="connsiteX5384" fmla="*/ 1292984 w 4442718"/>
              <a:gd name="connsiteY5384" fmla="*/ 4080397 h 4825050"/>
              <a:gd name="connsiteX5385" fmla="*/ 1452309 w 4442718"/>
              <a:gd name="connsiteY5385" fmla="*/ 3964131 h 4825050"/>
              <a:gd name="connsiteX5386" fmla="*/ 1535036 w 4442718"/>
              <a:gd name="connsiteY5386" fmla="*/ 3884581 h 4825050"/>
              <a:gd name="connsiteX5387" fmla="*/ 1559547 w 4442718"/>
              <a:gd name="connsiteY5387" fmla="*/ 3860104 h 4825050"/>
              <a:gd name="connsiteX5388" fmla="*/ 1556483 w 4442718"/>
              <a:gd name="connsiteY5388" fmla="*/ 3860104 h 4825050"/>
              <a:gd name="connsiteX5389" fmla="*/ 1562611 w 4442718"/>
              <a:gd name="connsiteY5389" fmla="*/ 3857045 h 4825050"/>
              <a:gd name="connsiteX5390" fmla="*/ 1568739 w 4442718"/>
              <a:gd name="connsiteY5390" fmla="*/ 3850926 h 4825050"/>
              <a:gd name="connsiteX5391" fmla="*/ 1565675 w 4442718"/>
              <a:gd name="connsiteY5391" fmla="*/ 3853985 h 4825050"/>
              <a:gd name="connsiteX5392" fmla="*/ 1577931 w 4442718"/>
              <a:gd name="connsiteY5392" fmla="*/ 3841746 h 4825050"/>
              <a:gd name="connsiteX5393" fmla="*/ 1571803 w 4442718"/>
              <a:gd name="connsiteY5393" fmla="*/ 3847866 h 4825050"/>
              <a:gd name="connsiteX5394" fmla="*/ 1587123 w 4442718"/>
              <a:gd name="connsiteY5394" fmla="*/ 3835627 h 4825050"/>
              <a:gd name="connsiteX5395" fmla="*/ 1590186 w 4442718"/>
              <a:gd name="connsiteY5395" fmla="*/ 3829508 h 4825050"/>
              <a:gd name="connsiteX5396" fmla="*/ 1596315 w 4442718"/>
              <a:gd name="connsiteY5396" fmla="*/ 3826449 h 4825050"/>
              <a:gd name="connsiteX5397" fmla="*/ 1593251 w 4442718"/>
              <a:gd name="connsiteY5397" fmla="*/ 3829508 h 4825050"/>
              <a:gd name="connsiteX5398" fmla="*/ 1596315 w 4442718"/>
              <a:gd name="connsiteY5398" fmla="*/ 3829508 h 4825050"/>
              <a:gd name="connsiteX5399" fmla="*/ 1599379 w 4442718"/>
              <a:gd name="connsiteY5399" fmla="*/ 3826449 h 4825050"/>
              <a:gd name="connsiteX5400" fmla="*/ 1602443 w 4442718"/>
              <a:gd name="connsiteY5400" fmla="*/ 3826449 h 4825050"/>
              <a:gd name="connsiteX5401" fmla="*/ 1602443 w 4442718"/>
              <a:gd name="connsiteY5401" fmla="*/ 3823388 h 4825050"/>
              <a:gd name="connsiteX5402" fmla="*/ 1599379 w 4442718"/>
              <a:gd name="connsiteY5402" fmla="*/ 3826449 h 4825050"/>
              <a:gd name="connsiteX5403" fmla="*/ 1602443 w 4442718"/>
              <a:gd name="connsiteY5403" fmla="*/ 3820329 h 4825050"/>
              <a:gd name="connsiteX5404" fmla="*/ 1617763 w 4442718"/>
              <a:gd name="connsiteY5404" fmla="*/ 3814210 h 4825050"/>
              <a:gd name="connsiteX5405" fmla="*/ 1620826 w 4442718"/>
              <a:gd name="connsiteY5405" fmla="*/ 3811151 h 4825050"/>
              <a:gd name="connsiteX5406" fmla="*/ 1626954 w 4442718"/>
              <a:gd name="connsiteY5406" fmla="*/ 3808091 h 4825050"/>
              <a:gd name="connsiteX5407" fmla="*/ 1630018 w 4442718"/>
              <a:gd name="connsiteY5407" fmla="*/ 3805032 h 4825050"/>
              <a:gd name="connsiteX5408" fmla="*/ 1636146 w 4442718"/>
              <a:gd name="connsiteY5408" fmla="*/ 3801971 h 4825050"/>
              <a:gd name="connsiteX5409" fmla="*/ 1636146 w 4442718"/>
              <a:gd name="connsiteY5409" fmla="*/ 3798912 h 4825050"/>
              <a:gd name="connsiteX5410" fmla="*/ 1639210 w 4442718"/>
              <a:gd name="connsiteY5410" fmla="*/ 3795852 h 4825050"/>
              <a:gd name="connsiteX5411" fmla="*/ 1645338 w 4442718"/>
              <a:gd name="connsiteY5411" fmla="*/ 3792793 h 4825050"/>
              <a:gd name="connsiteX5412" fmla="*/ 1645338 w 4442718"/>
              <a:gd name="connsiteY5412" fmla="*/ 3795852 h 4825050"/>
              <a:gd name="connsiteX5413" fmla="*/ 1648402 w 4442718"/>
              <a:gd name="connsiteY5413" fmla="*/ 3792793 h 4825050"/>
              <a:gd name="connsiteX5414" fmla="*/ 1648402 w 4442718"/>
              <a:gd name="connsiteY5414" fmla="*/ 3789733 h 4825050"/>
              <a:gd name="connsiteX5415" fmla="*/ 1688233 w 4442718"/>
              <a:gd name="connsiteY5415" fmla="*/ 3759137 h 4825050"/>
              <a:gd name="connsiteX5416" fmla="*/ 1823047 w 4442718"/>
              <a:gd name="connsiteY5416" fmla="*/ 3648991 h 4825050"/>
              <a:gd name="connsiteX5417" fmla="*/ 1829175 w 4442718"/>
              <a:gd name="connsiteY5417" fmla="*/ 3642871 h 4825050"/>
              <a:gd name="connsiteX5418" fmla="*/ 1832238 w 4442718"/>
              <a:gd name="connsiteY5418" fmla="*/ 3642871 h 4825050"/>
              <a:gd name="connsiteX5419" fmla="*/ 1832238 w 4442718"/>
              <a:gd name="connsiteY5419" fmla="*/ 3639811 h 4825050"/>
              <a:gd name="connsiteX5420" fmla="*/ 1835302 w 4442718"/>
              <a:gd name="connsiteY5420" fmla="*/ 3639811 h 4825050"/>
              <a:gd name="connsiteX5421" fmla="*/ 1918029 w 4442718"/>
              <a:gd name="connsiteY5421" fmla="*/ 3578619 h 4825050"/>
              <a:gd name="connsiteX5422" fmla="*/ 1911900 w 4442718"/>
              <a:gd name="connsiteY5422" fmla="*/ 3584739 h 4825050"/>
              <a:gd name="connsiteX5423" fmla="*/ 1948668 w 4442718"/>
              <a:gd name="connsiteY5423" fmla="*/ 3603096 h 4825050"/>
              <a:gd name="connsiteX5424" fmla="*/ 2138632 w 4442718"/>
              <a:gd name="connsiteY5424" fmla="*/ 3694885 h 4825050"/>
              <a:gd name="connsiteX5425" fmla="*/ 2616608 w 4442718"/>
              <a:gd name="connsiteY5425" fmla="*/ 3306314 h 4825050"/>
              <a:gd name="connsiteX5426" fmla="*/ 903864 w 4442718"/>
              <a:gd name="connsiteY5426" fmla="*/ 2311938 h 4825050"/>
              <a:gd name="connsiteX5427" fmla="*/ 444272 w 4442718"/>
              <a:gd name="connsiteY5427" fmla="*/ 1678597 h 4825050"/>
              <a:gd name="connsiteX5428" fmla="*/ 416696 w 4442718"/>
              <a:gd name="connsiteY5428" fmla="*/ 1415470 h 4825050"/>
              <a:gd name="connsiteX5429" fmla="*/ 421028 w 4442718"/>
              <a:gd name="connsiteY5429" fmla="*/ 1308231 h 4825050"/>
              <a:gd name="connsiteX5430" fmla="*/ 426871 w 4442718"/>
              <a:gd name="connsiteY5430" fmla="*/ 1261009 h 4825050"/>
              <a:gd name="connsiteX5431" fmla="*/ 428038 w 4442718"/>
              <a:gd name="connsiteY5431" fmla="*/ 1243288 h 4825050"/>
              <a:gd name="connsiteX5432" fmla="*/ 430630 w 4442718"/>
              <a:gd name="connsiteY5432" fmla="*/ 1230628 h 4825050"/>
              <a:gd name="connsiteX5433" fmla="*/ 433790 w 4442718"/>
              <a:gd name="connsiteY5433" fmla="*/ 1205093 h 4825050"/>
              <a:gd name="connsiteX5434" fmla="*/ 454631 w 4442718"/>
              <a:gd name="connsiteY5434" fmla="*/ 1106197 h 4825050"/>
              <a:gd name="connsiteX5435" fmla="*/ 459305 w 4442718"/>
              <a:gd name="connsiteY5435" fmla="*/ 1090673 h 4825050"/>
              <a:gd name="connsiteX5436" fmla="*/ 461064 w 4442718"/>
              <a:gd name="connsiteY5436" fmla="*/ 1082080 h 4825050"/>
              <a:gd name="connsiteX5437" fmla="*/ 466627 w 4442718"/>
              <a:gd name="connsiteY5437" fmla="*/ 1066362 h 4825050"/>
              <a:gd name="connsiteX5438" fmla="*/ 483205 w 4442718"/>
              <a:gd name="connsiteY5438" fmla="*/ 1011308 h 4825050"/>
              <a:gd name="connsiteX5439" fmla="*/ 510262 w 4442718"/>
              <a:gd name="connsiteY5439" fmla="*/ 943034 h 4825050"/>
              <a:gd name="connsiteX5440" fmla="*/ 514277 w 4442718"/>
              <a:gd name="connsiteY5440" fmla="*/ 931677 h 4825050"/>
              <a:gd name="connsiteX5441" fmla="*/ 516356 w 4442718"/>
              <a:gd name="connsiteY5441" fmla="*/ 927650 h 4825050"/>
              <a:gd name="connsiteX5442" fmla="*/ 519163 w 4442718"/>
              <a:gd name="connsiteY5442" fmla="*/ 920568 h 4825050"/>
              <a:gd name="connsiteX5443" fmla="*/ 562155 w 4442718"/>
              <a:gd name="connsiteY5443" fmla="*/ 833990 h 4825050"/>
              <a:gd name="connsiteX5444" fmla="*/ 573743 w 4442718"/>
              <a:gd name="connsiteY5444" fmla="*/ 816381 h 4825050"/>
              <a:gd name="connsiteX5445" fmla="*/ 586179 w 4442718"/>
              <a:gd name="connsiteY5445" fmla="*/ 792268 h 4825050"/>
              <a:gd name="connsiteX5446" fmla="*/ 652320 w 4442718"/>
              <a:gd name="connsiteY5446" fmla="*/ 696975 h 4825050"/>
              <a:gd name="connsiteX5447" fmla="*/ 667844 w 4442718"/>
              <a:gd name="connsiteY5447" fmla="*/ 673383 h 4825050"/>
              <a:gd name="connsiteX5448" fmla="*/ 671535 w 4442718"/>
              <a:gd name="connsiteY5448" fmla="*/ 669291 h 4825050"/>
              <a:gd name="connsiteX5449" fmla="*/ 675274 w 4442718"/>
              <a:gd name="connsiteY5449" fmla="*/ 663903 h 4825050"/>
              <a:gd name="connsiteX5450" fmla="*/ 780064 w 4442718"/>
              <a:gd name="connsiteY5450" fmla="*/ 546653 h 4825050"/>
              <a:gd name="connsiteX5451" fmla="*/ 790499 w 4442718"/>
              <a:gd name="connsiteY5451" fmla="*/ 537350 h 4825050"/>
              <a:gd name="connsiteX5452" fmla="*/ 797483 w 4442718"/>
              <a:gd name="connsiteY5452" fmla="*/ 529605 h 4825050"/>
              <a:gd name="connsiteX5453" fmla="*/ 827644 w 4442718"/>
              <a:gd name="connsiteY5453" fmla="*/ 504239 h 4825050"/>
              <a:gd name="connsiteX5454" fmla="*/ 899051 w 4442718"/>
              <a:gd name="connsiteY5454" fmla="*/ 440587 h 4825050"/>
              <a:gd name="connsiteX5455" fmla="*/ 928791 w 4442718"/>
              <a:gd name="connsiteY5455" fmla="*/ 419175 h 4825050"/>
              <a:gd name="connsiteX5456" fmla="*/ 948278 w 4442718"/>
              <a:gd name="connsiteY5456" fmla="*/ 402784 h 4825050"/>
              <a:gd name="connsiteX5457" fmla="*/ 981367 w 4442718"/>
              <a:gd name="connsiteY5457" fmla="*/ 381318 h 4825050"/>
              <a:gd name="connsiteX5458" fmla="*/ 1030739 w 4442718"/>
              <a:gd name="connsiteY5458" fmla="*/ 345769 h 4825050"/>
              <a:gd name="connsiteX5459" fmla="*/ 1085402 w 4442718"/>
              <a:gd name="connsiteY5459" fmla="*/ 313825 h 4825050"/>
              <a:gd name="connsiteX5460" fmla="*/ 1117440 w 4442718"/>
              <a:gd name="connsiteY5460" fmla="*/ 293040 h 4825050"/>
              <a:gd name="connsiteX5461" fmla="*/ 1142157 w 4442718"/>
              <a:gd name="connsiteY5461" fmla="*/ 280657 h 4825050"/>
              <a:gd name="connsiteX5462" fmla="*/ 1173629 w 4442718"/>
              <a:gd name="connsiteY5462" fmla="*/ 262266 h 4825050"/>
              <a:gd name="connsiteX5463" fmla="*/ 1266376 w 4442718"/>
              <a:gd name="connsiteY5463" fmla="*/ 218428 h 4825050"/>
              <a:gd name="connsiteX5464" fmla="*/ 1302176 w 4442718"/>
              <a:gd name="connsiteY5464" fmla="*/ 200494 h 4825050"/>
              <a:gd name="connsiteX5465" fmla="*/ 1313216 w 4442718"/>
              <a:gd name="connsiteY5465" fmla="*/ 196290 h 4825050"/>
              <a:gd name="connsiteX5466" fmla="*/ 1326224 w 4442718"/>
              <a:gd name="connsiteY5466" fmla="*/ 190143 h 4825050"/>
              <a:gd name="connsiteX5467" fmla="*/ 1487028 w 4442718"/>
              <a:gd name="connsiteY5467" fmla="*/ 129469 h 4825050"/>
              <a:gd name="connsiteX5468" fmla="*/ 1494268 w 4442718"/>
              <a:gd name="connsiteY5468" fmla="*/ 127345 h 4825050"/>
              <a:gd name="connsiteX5469" fmla="*/ 1499695 w 4442718"/>
              <a:gd name="connsiteY5469" fmla="*/ 125277 h 4825050"/>
              <a:gd name="connsiteX5470" fmla="*/ 1531129 w 4442718"/>
              <a:gd name="connsiteY5470" fmla="*/ 116526 h 4825050"/>
              <a:gd name="connsiteX5471" fmla="*/ 1654542 w 4442718"/>
              <a:gd name="connsiteY5471" fmla="*/ 80301 h 4825050"/>
              <a:gd name="connsiteX5472" fmla="*/ 1685137 w 4442718"/>
              <a:gd name="connsiteY5472" fmla="*/ 73641 h 4825050"/>
              <a:gd name="connsiteX5473" fmla="*/ 1707203 w 4442718"/>
              <a:gd name="connsiteY5473" fmla="*/ 67497 h 4825050"/>
              <a:gd name="connsiteX5474" fmla="*/ 1751422 w 4442718"/>
              <a:gd name="connsiteY5474" fmla="*/ 59214 h 4825050"/>
              <a:gd name="connsiteX5475" fmla="*/ 1827269 w 4442718"/>
              <a:gd name="connsiteY5475" fmla="*/ 42704 h 4825050"/>
              <a:gd name="connsiteX5476" fmla="*/ 1884497 w 4442718"/>
              <a:gd name="connsiteY5476" fmla="*/ 34285 h 4825050"/>
              <a:gd name="connsiteX5477" fmla="*/ 1921911 w 4442718"/>
              <a:gd name="connsiteY5477" fmla="*/ 27279 h 4825050"/>
              <a:gd name="connsiteX5478" fmla="*/ 1955899 w 4442718"/>
              <a:gd name="connsiteY5478" fmla="*/ 23780 h 4825050"/>
              <a:gd name="connsiteX5479" fmla="*/ 2003712 w 4442718"/>
              <a:gd name="connsiteY5479" fmla="*/ 16745 h 4825050"/>
              <a:gd name="connsiteX5480" fmla="*/ 2095442 w 4442718"/>
              <a:gd name="connsiteY5480" fmla="*/ 9425 h 4825050"/>
              <a:gd name="connsiteX5481" fmla="*/ 2141026 w 4442718"/>
              <a:gd name="connsiteY5481" fmla="*/ 4733 h 4825050"/>
              <a:gd name="connsiteX5482" fmla="*/ 2159053 w 4442718"/>
              <a:gd name="connsiteY5482" fmla="*/ 4347 h 4825050"/>
              <a:gd name="connsiteX5483" fmla="*/ 2182375 w 4442718"/>
              <a:gd name="connsiteY5483" fmla="*/ 2487 h 482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Lst>
            <a:rect l="l" t="t" r="r" b="b"/>
            <a:pathLst>
              <a:path w="4442718" h="4825050">
                <a:moveTo>
                  <a:pt x="1274601" y="4750453"/>
                </a:moveTo>
                <a:lnTo>
                  <a:pt x="1273069" y="4755043"/>
                </a:lnTo>
                <a:lnTo>
                  <a:pt x="1268472" y="4759632"/>
                </a:lnTo>
                <a:cubicBezTo>
                  <a:pt x="1262345" y="4756572"/>
                  <a:pt x="1262345" y="4756572"/>
                  <a:pt x="1262345" y="4756572"/>
                </a:cubicBezTo>
                <a:cubicBezTo>
                  <a:pt x="1262345" y="4756572"/>
                  <a:pt x="1268472" y="4756572"/>
                  <a:pt x="1265408" y="4753512"/>
                </a:cubicBezTo>
                <a:cubicBezTo>
                  <a:pt x="1268472" y="4756572"/>
                  <a:pt x="1268472" y="4756572"/>
                  <a:pt x="1268472" y="4756572"/>
                </a:cubicBezTo>
                <a:cubicBezTo>
                  <a:pt x="1268472" y="4756572"/>
                  <a:pt x="1265408" y="4753512"/>
                  <a:pt x="1268472" y="4753512"/>
                </a:cubicBezTo>
                <a:cubicBezTo>
                  <a:pt x="1268472" y="4753512"/>
                  <a:pt x="1271537" y="4750453"/>
                  <a:pt x="1274601" y="4750453"/>
                </a:cubicBezTo>
                <a:close/>
                <a:moveTo>
                  <a:pt x="1216386" y="4640307"/>
                </a:moveTo>
                <a:cubicBezTo>
                  <a:pt x="1216386" y="4643367"/>
                  <a:pt x="1216386" y="4643367"/>
                  <a:pt x="1219449" y="4643367"/>
                </a:cubicBezTo>
                <a:cubicBezTo>
                  <a:pt x="1219449" y="4643367"/>
                  <a:pt x="1219449" y="4640307"/>
                  <a:pt x="1219449" y="4640307"/>
                </a:cubicBezTo>
                <a:close/>
                <a:moveTo>
                  <a:pt x="448868" y="4507596"/>
                </a:moveTo>
                <a:cubicBezTo>
                  <a:pt x="449634" y="4507214"/>
                  <a:pt x="450400" y="4507214"/>
                  <a:pt x="450400" y="4508743"/>
                </a:cubicBezTo>
                <a:cubicBezTo>
                  <a:pt x="450400" y="4508743"/>
                  <a:pt x="450400" y="4508743"/>
                  <a:pt x="447336" y="4511802"/>
                </a:cubicBezTo>
                <a:lnTo>
                  <a:pt x="447336" y="4509508"/>
                </a:lnTo>
                <a:lnTo>
                  <a:pt x="447336" y="4508743"/>
                </a:lnTo>
                <a:cubicBezTo>
                  <a:pt x="447336" y="4508743"/>
                  <a:pt x="448102" y="4507979"/>
                  <a:pt x="448868" y="4507596"/>
                </a:cubicBezTo>
                <a:close/>
                <a:moveTo>
                  <a:pt x="441208" y="4505684"/>
                </a:moveTo>
                <a:cubicBezTo>
                  <a:pt x="441208" y="4508743"/>
                  <a:pt x="441208" y="4508743"/>
                  <a:pt x="441208" y="4508743"/>
                </a:cubicBezTo>
                <a:cubicBezTo>
                  <a:pt x="441208" y="4511802"/>
                  <a:pt x="441208" y="4511802"/>
                  <a:pt x="441208" y="4511802"/>
                </a:cubicBezTo>
                <a:cubicBezTo>
                  <a:pt x="438144" y="4514862"/>
                  <a:pt x="438144" y="4514862"/>
                  <a:pt x="438144" y="4514862"/>
                </a:cubicBezTo>
                <a:cubicBezTo>
                  <a:pt x="435080" y="4511802"/>
                  <a:pt x="435080" y="4511802"/>
                  <a:pt x="435080" y="4511802"/>
                </a:cubicBezTo>
                <a:cubicBezTo>
                  <a:pt x="438144" y="4508743"/>
                  <a:pt x="438144" y="4508743"/>
                  <a:pt x="441208" y="4505684"/>
                </a:cubicBezTo>
                <a:close/>
                <a:moveTo>
                  <a:pt x="444272" y="4496505"/>
                </a:moveTo>
                <a:cubicBezTo>
                  <a:pt x="444272" y="4499565"/>
                  <a:pt x="444272" y="4502624"/>
                  <a:pt x="441208" y="4505684"/>
                </a:cubicBezTo>
                <a:cubicBezTo>
                  <a:pt x="441208" y="4502624"/>
                  <a:pt x="441208" y="4502624"/>
                  <a:pt x="441208" y="4502624"/>
                </a:cubicBezTo>
                <a:lnTo>
                  <a:pt x="441208" y="4499565"/>
                </a:lnTo>
                <a:close/>
                <a:moveTo>
                  <a:pt x="459591" y="4493445"/>
                </a:moveTo>
                <a:cubicBezTo>
                  <a:pt x="462655" y="4496505"/>
                  <a:pt x="462655" y="4490385"/>
                  <a:pt x="465719" y="4496505"/>
                </a:cubicBezTo>
                <a:cubicBezTo>
                  <a:pt x="462655" y="4499565"/>
                  <a:pt x="462655" y="4493445"/>
                  <a:pt x="459591" y="4493445"/>
                </a:cubicBezTo>
                <a:close/>
                <a:moveTo>
                  <a:pt x="462655" y="4490385"/>
                </a:moveTo>
                <a:cubicBezTo>
                  <a:pt x="462655" y="4490385"/>
                  <a:pt x="462655" y="4490385"/>
                  <a:pt x="462655" y="4493445"/>
                </a:cubicBezTo>
                <a:lnTo>
                  <a:pt x="461820" y="4491220"/>
                </a:lnTo>
                <a:close/>
                <a:moveTo>
                  <a:pt x="456528" y="4472027"/>
                </a:moveTo>
                <a:cubicBezTo>
                  <a:pt x="459591" y="4468968"/>
                  <a:pt x="459591" y="4475088"/>
                  <a:pt x="462655" y="4472027"/>
                </a:cubicBezTo>
                <a:cubicBezTo>
                  <a:pt x="462655" y="4475088"/>
                  <a:pt x="459591" y="4475088"/>
                  <a:pt x="459591" y="4478147"/>
                </a:cubicBezTo>
                <a:cubicBezTo>
                  <a:pt x="459591" y="4475088"/>
                  <a:pt x="456528" y="4478147"/>
                  <a:pt x="456528" y="4472027"/>
                </a:cubicBezTo>
                <a:close/>
                <a:moveTo>
                  <a:pt x="481039" y="4453670"/>
                </a:moveTo>
                <a:cubicBezTo>
                  <a:pt x="481039" y="4453670"/>
                  <a:pt x="481039" y="4453670"/>
                  <a:pt x="481039" y="4456730"/>
                </a:cubicBezTo>
                <a:cubicBezTo>
                  <a:pt x="481039" y="4459790"/>
                  <a:pt x="477975" y="4459790"/>
                  <a:pt x="477975" y="4459790"/>
                </a:cubicBezTo>
                <a:cubicBezTo>
                  <a:pt x="477975" y="4456730"/>
                  <a:pt x="481039" y="4456730"/>
                  <a:pt x="481039" y="4453670"/>
                </a:cubicBezTo>
                <a:close/>
                <a:moveTo>
                  <a:pt x="477975" y="4447551"/>
                </a:moveTo>
                <a:cubicBezTo>
                  <a:pt x="477975" y="4450610"/>
                  <a:pt x="481039" y="4450610"/>
                  <a:pt x="477975" y="4453670"/>
                </a:cubicBezTo>
                <a:cubicBezTo>
                  <a:pt x="474911" y="4453670"/>
                  <a:pt x="477975" y="4450610"/>
                  <a:pt x="474911" y="4450610"/>
                </a:cubicBezTo>
                <a:cubicBezTo>
                  <a:pt x="477975" y="4453670"/>
                  <a:pt x="474911" y="4453670"/>
                  <a:pt x="474911" y="4453670"/>
                </a:cubicBezTo>
                <a:cubicBezTo>
                  <a:pt x="471848" y="4456730"/>
                  <a:pt x="471848" y="4456730"/>
                  <a:pt x="471848" y="4456730"/>
                </a:cubicBezTo>
                <a:cubicBezTo>
                  <a:pt x="468784" y="4456730"/>
                  <a:pt x="468784" y="4459790"/>
                  <a:pt x="465719" y="4459790"/>
                </a:cubicBezTo>
                <a:cubicBezTo>
                  <a:pt x="468784" y="4453670"/>
                  <a:pt x="468784" y="4453670"/>
                  <a:pt x="468784" y="4453670"/>
                </a:cubicBezTo>
                <a:cubicBezTo>
                  <a:pt x="471848" y="4450610"/>
                  <a:pt x="474911" y="4450610"/>
                  <a:pt x="477975" y="4447551"/>
                </a:cubicBezTo>
                <a:close/>
                <a:moveTo>
                  <a:pt x="499423" y="4423074"/>
                </a:moveTo>
                <a:cubicBezTo>
                  <a:pt x="502487" y="4426133"/>
                  <a:pt x="502487" y="4426133"/>
                  <a:pt x="502487" y="4426133"/>
                </a:cubicBezTo>
                <a:cubicBezTo>
                  <a:pt x="502487" y="4426133"/>
                  <a:pt x="499423" y="4426133"/>
                  <a:pt x="499423" y="4426133"/>
                </a:cubicBezTo>
                <a:cubicBezTo>
                  <a:pt x="499423" y="4423074"/>
                  <a:pt x="499423" y="4423074"/>
                  <a:pt x="499423" y="4423074"/>
                </a:cubicBezTo>
                <a:close/>
                <a:moveTo>
                  <a:pt x="465719" y="4371060"/>
                </a:moveTo>
                <a:lnTo>
                  <a:pt x="467251" y="4372590"/>
                </a:lnTo>
                <a:lnTo>
                  <a:pt x="465719" y="4374120"/>
                </a:lnTo>
                <a:cubicBezTo>
                  <a:pt x="465719" y="4374120"/>
                  <a:pt x="462655" y="4371060"/>
                  <a:pt x="465719" y="4371060"/>
                </a:cubicBezTo>
                <a:close/>
                <a:moveTo>
                  <a:pt x="496359" y="4352703"/>
                </a:moveTo>
                <a:cubicBezTo>
                  <a:pt x="499423" y="4352703"/>
                  <a:pt x="499423" y="4352703"/>
                  <a:pt x="502487" y="4352703"/>
                </a:cubicBezTo>
                <a:cubicBezTo>
                  <a:pt x="502487" y="4352703"/>
                  <a:pt x="502487" y="4355763"/>
                  <a:pt x="499423" y="4358822"/>
                </a:cubicBezTo>
                <a:cubicBezTo>
                  <a:pt x="499423" y="4355763"/>
                  <a:pt x="499423" y="4355763"/>
                  <a:pt x="499423" y="4355763"/>
                </a:cubicBezTo>
                <a:cubicBezTo>
                  <a:pt x="502487" y="4352703"/>
                  <a:pt x="496359" y="4352703"/>
                  <a:pt x="496359" y="4352703"/>
                </a:cubicBezTo>
                <a:close/>
                <a:moveTo>
                  <a:pt x="462655" y="4346583"/>
                </a:moveTo>
                <a:cubicBezTo>
                  <a:pt x="462655" y="4346583"/>
                  <a:pt x="462655" y="4346583"/>
                  <a:pt x="462655" y="4349643"/>
                </a:cubicBezTo>
                <a:lnTo>
                  <a:pt x="462256" y="4348047"/>
                </a:lnTo>
                <a:close/>
                <a:moveTo>
                  <a:pt x="513977" y="4336257"/>
                </a:moveTo>
                <a:lnTo>
                  <a:pt x="514933" y="4336544"/>
                </a:lnTo>
                <a:lnTo>
                  <a:pt x="515449" y="4336698"/>
                </a:lnTo>
                <a:lnTo>
                  <a:pt x="514743" y="4337405"/>
                </a:lnTo>
                <a:cubicBezTo>
                  <a:pt x="513210" y="4335875"/>
                  <a:pt x="513210" y="4335875"/>
                  <a:pt x="513977" y="4336257"/>
                </a:cubicBezTo>
                <a:close/>
                <a:moveTo>
                  <a:pt x="465719" y="4297630"/>
                </a:moveTo>
                <a:cubicBezTo>
                  <a:pt x="468784" y="4297630"/>
                  <a:pt x="468784" y="4297630"/>
                  <a:pt x="468784" y="4297630"/>
                </a:cubicBezTo>
                <a:cubicBezTo>
                  <a:pt x="465719" y="4300689"/>
                  <a:pt x="465719" y="4297630"/>
                  <a:pt x="465719" y="4297630"/>
                </a:cubicBezTo>
                <a:close/>
                <a:moveTo>
                  <a:pt x="267860" y="4295251"/>
                </a:moveTo>
                <a:lnTo>
                  <a:pt x="269232" y="4295740"/>
                </a:lnTo>
                <a:lnTo>
                  <a:pt x="275855" y="4298102"/>
                </a:lnTo>
                <a:lnTo>
                  <a:pt x="284238" y="4301092"/>
                </a:lnTo>
                <a:lnTo>
                  <a:pt x="285056" y="4301384"/>
                </a:lnTo>
                <a:lnTo>
                  <a:pt x="282170" y="4300354"/>
                </a:lnTo>
                <a:lnTo>
                  <a:pt x="275855" y="4298102"/>
                </a:lnTo>
                <a:lnTo>
                  <a:pt x="275468" y="4297964"/>
                </a:lnTo>
                <a:lnTo>
                  <a:pt x="269232" y="4295740"/>
                </a:lnTo>
                <a:lnTo>
                  <a:pt x="268486" y="4295474"/>
                </a:lnTo>
                <a:close/>
                <a:moveTo>
                  <a:pt x="262371" y="4293294"/>
                </a:moveTo>
                <a:lnTo>
                  <a:pt x="262734" y="4293423"/>
                </a:lnTo>
                <a:lnTo>
                  <a:pt x="263645" y="4293748"/>
                </a:lnTo>
                <a:lnTo>
                  <a:pt x="263903" y="4293840"/>
                </a:lnTo>
                <a:lnTo>
                  <a:pt x="265235" y="4294315"/>
                </a:lnTo>
                <a:lnTo>
                  <a:pt x="263645" y="4293748"/>
                </a:lnTo>
                <a:lnTo>
                  <a:pt x="262558" y="4293360"/>
                </a:lnTo>
                <a:close/>
                <a:moveTo>
                  <a:pt x="468784" y="4282331"/>
                </a:moveTo>
                <a:cubicBezTo>
                  <a:pt x="471848" y="4282331"/>
                  <a:pt x="471848" y="4282331"/>
                  <a:pt x="471848" y="4282331"/>
                </a:cubicBezTo>
                <a:cubicBezTo>
                  <a:pt x="468784" y="4285391"/>
                  <a:pt x="468784" y="4285391"/>
                  <a:pt x="468784" y="4285391"/>
                </a:cubicBezTo>
                <a:cubicBezTo>
                  <a:pt x="468784" y="4282331"/>
                  <a:pt x="468784" y="4282331"/>
                  <a:pt x="468784" y="4282331"/>
                </a:cubicBezTo>
                <a:close/>
                <a:moveTo>
                  <a:pt x="235158" y="4274875"/>
                </a:moveTo>
                <a:lnTo>
                  <a:pt x="236474" y="4275860"/>
                </a:lnTo>
                <a:lnTo>
                  <a:pt x="242050" y="4280035"/>
                </a:lnTo>
                <a:lnTo>
                  <a:pt x="235924" y="4276213"/>
                </a:lnTo>
                <a:close/>
                <a:moveTo>
                  <a:pt x="223668" y="4254796"/>
                </a:moveTo>
                <a:lnTo>
                  <a:pt x="235158" y="4274875"/>
                </a:lnTo>
                <a:lnTo>
                  <a:pt x="232859" y="4273153"/>
                </a:lnTo>
                <a:lnTo>
                  <a:pt x="223668" y="4254796"/>
                </a:lnTo>
                <a:close/>
                <a:moveTo>
                  <a:pt x="211412" y="4242556"/>
                </a:moveTo>
                <a:cubicBezTo>
                  <a:pt x="211412" y="4245616"/>
                  <a:pt x="211412" y="4249440"/>
                  <a:pt x="212178" y="4253648"/>
                </a:cubicBezTo>
                <a:lnTo>
                  <a:pt x="213084" y="4255907"/>
                </a:lnTo>
                <a:close/>
                <a:moveTo>
                  <a:pt x="490997" y="4235417"/>
                </a:moveTo>
                <a:lnTo>
                  <a:pt x="491380" y="4236437"/>
                </a:lnTo>
                <a:lnTo>
                  <a:pt x="490231" y="4236437"/>
                </a:lnTo>
                <a:close/>
                <a:moveTo>
                  <a:pt x="490231" y="4233378"/>
                </a:moveTo>
                <a:cubicBezTo>
                  <a:pt x="491763" y="4233378"/>
                  <a:pt x="491763" y="4234142"/>
                  <a:pt x="491380" y="4234907"/>
                </a:cubicBezTo>
                <a:lnTo>
                  <a:pt x="491240" y="4235093"/>
                </a:lnTo>
                <a:lnTo>
                  <a:pt x="490997" y="4235417"/>
                </a:lnTo>
                <a:close/>
                <a:moveTo>
                  <a:pt x="496359" y="4221139"/>
                </a:moveTo>
                <a:cubicBezTo>
                  <a:pt x="496359" y="4221139"/>
                  <a:pt x="499423" y="4224199"/>
                  <a:pt x="499423" y="4224199"/>
                </a:cubicBezTo>
                <a:cubicBezTo>
                  <a:pt x="496359" y="4224199"/>
                  <a:pt x="499423" y="4227258"/>
                  <a:pt x="496359" y="4227258"/>
                </a:cubicBezTo>
                <a:cubicBezTo>
                  <a:pt x="496359" y="4227258"/>
                  <a:pt x="496359" y="4227258"/>
                  <a:pt x="493295" y="4227258"/>
                </a:cubicBezTo>
                <a:lnTo>
                  <a:pt x="493295" y="4224199"/>
                </a:lnTo>
                <a:cubicBezTo>
                  <a:pt x="496359" y="4224199"/>
                  <a:pt x="496359" y="4224199"/>
                  <a:pt x="496359" y="4224199"/>
                </a:cubicBezTo>
                <a:cubicBezTo>
                  <a:pt x="496359" y="4224199"/>
                  <a:pt x="496359" y="4224199"/>
                  <a:pt x="496359" y="4221139"/>
                </a:cubicBezTo>
                <a:close/>
                <a:moveTo>
                  <a:pt x="214476" y="4215020"/>
                </a:moveTo>
                <a:cubicBezTo>
                  <a:pt x="214476" y="4215020"/>
                  <a:pt x="214476" y="4215020"/>
                  <a:pt x="214476" y="4218080"/>
                </a:cubicBezTo>
                <a:cubicBezTo>
                  <a:pt x="214476" y="4224199"/>
                  <a:pt x="211412" y="4230318"/>
                  <a:pt x="208348" y="4236437"/>
                </a:cubicBezTo>
                <a:lnTo>
                  <a:pt x="208348" y="4230318"/>
                </a:lnTo>
                <a:cubicBezTo>
                  <a:pt x="211412" y="4224199"/>
                  <a:pt x="211412" y="4221139"/>
                  <a:pt x="211412" y="4218080"/>
                </a:cubicBezTo>
                <a:cubicBezTo>
                  <a:pt x="211412" y="4218080"/>
                  <a:pt x="211412" y="4218080"/>
                  <a:pt x="214476" y="4215020"/>
                </a:cubicBezTo>
                <a:close/>
                <a:moveTo>
                  <a:pt x="1121403" y="4211961"/>
                </a:moveTo>
                <a:lnTo>
                  <a:pt x="1124467" y="4211961"/>
                </a:lnTo>
                <a:lnTo>
                  <a:pt x="1124466" y="4211961"/>
                </a:lnTo>
                <a:lnTo>
                  <a:pt x="1121403" y="4213490"/>
                </a:lnTo>
                <a:close/>
                <a:moveTo>
                  <a:pt x="1121403" y="4202781"/>
                </a:moveTo>
                <a:cubicBezTo>
                  <a:pt x="1121403" y="4202781"/>
                  <a:pt x="1121403" y="4202781"/>
                  <a:pt x="1121403" y="4205841"/>
                </a:cubicBezTo>
                <a:lnTo>
                  <a:pt x="1120042" y="4204142"/>
                </a:lnTo>
                <a:close/>
                <a:moveTo>
                  <a:pt x="1118340" y="4178304"/>
                </a:moveTo>
                <a:cubicBezTo>
                  <a:pt x="1121403" y="4181364"/>
                  <a:pt x="1115276" y="4181364"/>
                  <a:pt x="1115276" y="4184423"/>
                </a:cubicBezTo>
                <a:cubicBezTo>
                  <a:pt x="1112212" y="4184423"/>
                  <a:pt x="1112212" y="4184423"/>
                  <a:pt x="1112212" y="4184423"/>
                </a:cubicBezTo>
                <a:cubicBezTo>
                  <a:pt x="1112212" y="4184423"/>
                  <a:pt x="1115276" y="4181364"/>
                  <a:pt x="1118340" y="4178304"/>
                </a:cubicBezTo>
                <a:close/>
                <a:moveTo>
                  <a:pt x="678664" y="4161859"/>
                </a:moveTo>
                <a:cubicBezTo>
                  <a:pt x="679430" y="4162242"/>
                  <a:pt x="680196" y="4163006"/>
                  <a:pt x="680196" y="4163006"/>
                </a:cubicBezTo>
                <a:cubicBezTo>
                  <a:pt x="683259" y="4163006"/>
                  <a:pt x="683259" y="4166066"/>
                  <a:pt x="680196" y="4166066"/>
                </a:cubicBezTo>
                <a:cubicBezTo>
                  <a:pt x="677132" y="4163006"/>
                  <a:pt x="677132" y="4163006"/>
                  <a:pt x="677132" y="4163006"/>
                </a:cubicBezTo>
                <a:cubicBezTo>
                  <a:pt x="677132" y="4161477"/>
                  <a:pt x="677898" y="4161477"/>
                  <a:pt x="678664" y="4161859"/>
                </a:cubicBezTo>
                <a:close/>
                <a:moveTo>
                  <a:pt x="534153" y="4123522"/>
                </a:moveTo>
                <a:lnTo>
                  <a:pt x="533127" y="4126291"/>
                </a:lnTo>
                <a:cubicBezTo>
                  <a:pt x="533127" y="4126291"/>
                  <a:pt x="533127" y="4124761"/>
                  <a:pt x="533509" y="4123614"/>
                </a:cubicBezTo>
                <a:close/>
                <a:moveTo>
                  <a:pt x="545382" y="4095695"/>
                </a:moveTo>
                <a:lnTo>
                  <a:pt x="545655" y="4098427"/>
                </a:lnTo>
                <a:lnTo>
                  <a:pt x="545382" y="4098754"/>
                </a:lnTo>
                <a:close/>
                <a:moveTo>
                  <a:pt x="698579" y="4065098"/>
                </a:moveTo>
                <a:cubicBezTo>
                  <a:pt x="701643" y="4065098"/>
                  <a:pt x="701643" y="4065098"/>
                  <a:pt x="701643" y="4065098"/>
                </a:cubicBezTo>
                <a:cubicBezTo>
                  <a:pt x="701643" y="4068158"/>
                  <a:pt x="701643" y="4068158"/>
                  <a:pt x="701643" y="4068158"/>
                </a:cubicBezTo>
                <a:cubicBezTo>
                  <a:pt x="698579" y="4065098"/>
                  <a:pt x="698579" y="4065098"/>
                  <a:pt x="698579" y="4065098"/>
                </a:cubicBezTo>
                <a:close/>
                <a:moveTo>
                  <a:pt x="1247025" y="4022264"/>
                </a:moveTo>
                <a:cubicBezTo>
                  <a:pt x="1247025" y="4022264"/>
                  <a:pt x="1247025" y="4022264"/>
                  <a:pt x="1243961" y="4025323"/>
                </a:cubicBezTo>
                <a:lnTo>
                  <a:pt x="1245391" y="4023352"/>
                </a:lnTo>
                <a:close/>
                <a:moveTo>
                  <a:pt x="1277665" y="3997787"/>
                </a:moveTo>
                <a:cubicBezTo>
                  <a:pt x="1277665" y="3997787"/>
                  <a:pt x="1280729" y="3997787"/>
                  <a:pt x="1280729" y="3997787"/>
                </a:cubicBezTo>
                <a:cubicBezTo>
                  <a:pt x="1280729" y="3997787"/>
                  <a:pt x="1277665" y="4000846"/>
                  <a:pt x="1277665" y="4000846"/>
                </a:cubicBezTo>
                <a:cubicBezTo>
                  <a:pt x="1277665" y="3997787"/>
                  <a:pt x="1277665" y="3997787"/>
                  <a:pt x="1277665" y="3997787"/>
                </a:cubicBezTo>
                <a:close/>
                <a:moveTo>
                  <a:pt x="759858" y="3997787"/>
                </a:moveTo>
                <a:cubicBezTo>
                  <a:pt x="759858" y="3997787"/>
                  <a:pt x="759858" y="3997787"/>
                  <a:pt x="753730" y="4003906"/>
                </a:cubicBezTo>
                <a:cubicBezTo>
                  <a:pt x="756794" y="4003906"/>
                  <a:pt x="756794" y="4000846"/>
                  <a:pt x="759858" y="3997787"/>
                </a:cubicBezTo>
                <a:close/>
                <a:moveTo>
                  <a:pt x="775178" y="3988608"/>
                </a:moveTo>
                <a:lnTo>
                  <a:pt x="775178" y="3988609"/>
                </a:lnTo>
                <a:cubicBezTo>
                  <a:pt x="775178" y="3988609"/>
                  <a:pt x="769050" y="3991668"/>
                  <a:pt x="772114" y="3991668"/>
                </a:cubicBezTo>
                <a:close/>
                <a:moveTo>
                  <a:pt x="741474" y="3985548"/>
                </a:moveTo>
                <a:cubicBezTo>
                  <a:pt x="741474" y="3985548"/>
                  <a:pt x="741474" y="3985548"/>
                  <a:pt x="744539" y="3985548"/>
                </a:cubicBezTo>
                <a:cubicBezTo>
                  <a:pt x="741474" y="3985548"/>
                  <a:pt x="741474" y="3988609"/>
                  <a:pt x="741474" y="3988609"/>
                </a:cubicBezTo>
                <a:cubicBezTo>
                  <a:pt x="741474" y="3985548"/>
                  <a:pt x="741474" y="3985548"/>
                  <a:pt x="741474" y="3985548"/>
                </a:cubicBezTo>
                <a:close/>
                <a:moveTo>
                  <a:pt x="778242" y="3982489"/>
                </a:moveTo>
                <a:cubicBezTo>
                  <a:pt x="781305" y="3979429"/>
                  <a:pt x="775178" y="3988609"/>
                  <a:pt x="778242" y="3985548"/>
                </a:cubicBezTo>
                <a:lnTo>
                  <a:pt x="775178" y="3988608"/>
                </a:lnTo>
                <a:lnTo>
                  <a:pt x="775178" y="3985548"/>
                </a:lnTo>
                <a:cubicBezTo>
                  <a:pt x="778242" y="3982489"/>
                  <a:pt x="778242" y="3982489"/>
                  <a:pt x="778242" y="3982489"/>
                </a:cubicBezTo>
                <a:close/>
                <a:moveTo>
                  <a:pt x="1309324" y="3979429"/>
                </a:moveTo>
                <a:lnTo>
                  <a:pt x="1311368" y="3979429"/>
                </a:lnTo>
                <a:cubicBezTo>
                  <a:pt x="1308304" y="3982489"/>
                  <a:pt x="1308304" y="3982489"/>
                  <a:pt x="1308304" y="3982489"/>
                </a:cubicBezTo>
                <a:lnTo>
                  <a:pt x="1308304" y="3980194"/>
                </a:lnTo>
                <a:close/>
                <a:moveTo>
                  <a:pt x="104174" y="3967191"/>
                </a:moveTo>
                <a:lnTo>
                  <a:pt x="122645" y="3968276"/>
                </a:lnTo>
                <a:lnTo>
                  <a:pt x="116430" y="3970251"/>
                </a:lnTo>
                <a:cubicBezTo>
                  <a:pt x="113366" y="3967191"/>
                  <a:pt x="107238" y="3967191"/>
                  <a:pt x="104174" y="3967191"/>
                </a:cubicBezTo>
                <a:close/>
                <a:moveTo>
                  <a:pt x="1357327" y="3954952"/>
                </a:moveTo>
                <a:cubicBezTo>
                  <a:pt x="1357327" y="3954952"/>
                  <a:pt x="1357327" y="3954952"/>
                  <a:pt x="1351199" y="3961071"/>
                </a:cubicBezTo>
                <a:lnTo>
                  <a:pt x="1357325" y="3954954"/>
                </a:lnTo>
                <a:close/>
                <a:moveTo>
                  <a:pt x="1338945" y="3954951"/>
                </a:moveTo>
                <a:lnTo>
                  <a:pt x="1338944" y="3954952"/>
                </a:lnTo>
                <a:lnTo>
                  <a:pt x="1338943" y="3954952"/>
                </a:lnTo>
                <a:close/>
                <a:moveTo>
                  <a:pt x="1338946" y="3954951"/>
                </a:moveTo>
                <a:lnTo>
                  <a:pt x="1338944" y="3954952"/>
                </a:lnTo>
                <a:lnTo>
                  <a:pt x="1338946" y="3954951"/>
                </a:lnTo>
                <a:close/>
                <a:moveTo>
                  <a:pt x="1338951" y="3954948"/>
                </a:moveTo>
                <a:lnTo>
                  <a:pt x="1338946" y="3954951"/>
                </a:lnTo>
                <a:lnTo>
                  <a:pt x="1338945" y="3954951"/>
                </a:lnTo>
                <a:lnTo>
                  <a:pt x="1338945" y="3954951"/>
                </a:lnTo>
                <a:close/>
                <a:moveTo>
                  <a:pt x="1344305" y="3951893"/>
                </a:moveTo>
                <a:lnTo>
                  <a:pt x="1345072" y="3951893"/>
                </a:lnTo>
                <a:cubicBezTo>
                  <a:pt x="1345072" y="3951893"/>
                  <a:pt x="1345072" y="3951893"/>
                  <a:pt x="1344306" y="3952276"/>
                </a:cubicBezTo>
                <a:lnTo>
                  <a:pt x="1342063" y="3953394"/>
                </a:lnTo>
                <a:lnTo>
                  <a:pt x="1338951" y="3954948"/>
                </a:lnTo>
                <a:lnTo>
                  <a:pt x="1343604" y="3952292"/>
                </a:lnTo>
                <a:close/>
                <a:moveTo>
                  <a:pt x="1360800" y="3939654"/>
                </a:moveTo>
                <a:lnTo>
                  <a:pt x="1363454" y="3939654"/>
                </a:lnTo>
                <a:cubicBezTo>
                  <a:pt x="1358859" y="3941184"/>
                  <a:pt x="1355795" y="3944244"/>
                  <a:pt x="1352349" y="3947303"/>
                </a:cubicBezTo>
                <a:lnTo>
                  <a:pt x="1344305" y="3951893"/>
                </a:lnTo>
                <a:lnTo>
                  <a:pt x="1342008" y="3951893"/>
                </a:lnTo>
                <a:cubicBezTo>
                  <a:pt x="1345072" y="3948833"/>
                  <a:pt x="1351199" y="3945773"/>
                  <a:pt x="1351199" y="3945773"/>
                </a:cubicBezTo>
                <a:cubicBezTo>
                  <a:pt x="1354263" y="3945773"/>
                  <a:pt x="1356561" y="3944244"/>
                  <a:pt x="1358476" y="3942331"/>
                </a:cubicBezTo>
                <a:lnTo>
                  <a:pt x="1359351" y="3941323"/>
                </a:lnTo>
                <a:close/>
                <a:moveTo>
                  <a:pt x="1361112" y="3939295"/>
                </a:moveTo>
                <a:lnTo>
                  <a:pt x="1361027" y="3939392"/>
                </a:lnTo>
                <a:lnTo>
                  <a:pt x="1360800" y="3939654"/>
                </a:lnTo>
                <a:lnTo>
                  <a:pt x="1360391" y="3939654"/>
                </a:lnTo>
                <a:close/>
                <a:moveTo>
                  <a:pt x="154729" y="3938125"/>
                </a:moveTo>
                <a:lnTo>
                  <a:pt x="150134" y="3939654"/>
                </a:lnTo>
                <a:cubicBezTo>
                  <a:pt x="150134" y="3939654"/>
                  <a:pt x="153197" y="3939654"/>
                  <a:pt x="153197" y="3939654"/>
                </a:cubicBezTo>
                <a:close/>
                <a:moveTo>
                  <a:pt x="1363454" y="3936595"/>
                </a:moveTo>
                <a:lnTo>
                  <a:pt x="1363454" y="3938125"/>
                </a:lnTo>
                <a:lnTo>
                  <a:pt x="1361112" y="3939295"/>
                </a:lnTo>
                <a:close/>
                <a:moveTo>
                  <a:pt x="1305240" y="3936595"/>
                </a:moveTo>
                <a:lnTo>
                  <a:pt x="1301716" y="3939654"/>
                </a:lnTo>
                <a:lnTo>
                  <a:pt x="1299112" y="3939654"/>
                </a:lnTo>
                <a:cubicBezTo>
                  <a:pt x="1302176" y="3936595"/>
                  <a:pt x="1302176" y="3939654"/>
                  <a:pt x="1305240" y="3936595"/>
                </a:cubicBezTo>
                <a:close/>
                <a:moveTo>
                  <a:pt x="787434" y="3933535"/>
                </a:moveTo>
                <a:cubicBezTo>
                  <a:pt x="787434" y="3933535"/>
                  <a:pt x="787434" y="3933535"/>
                  <a:pt x="790498" y="3933535"/>
                </a:cubicBezTo>
                <a:cubicBezTo>
                  <a:pt x="784369" y="3936595"/>
                  <a:pt x="784369" y="3945773"/>
                  <a:pt x="775178" y="3948833"/>
                </a:cubicBezTo>
                <a:cubicBezTo>
                  <a:pt x="778242" y="3945773"/>
                  <a:pt x="778242" y="3945773"/>
                  <a:pt x="778242" y="3945773"/>
                </a:cubicBezTo>
                <a:cubicBezTo>
                  <a:pt x="778242" y="3942714"/>
                  <a:pt x="781305" y="3939654"/>
                  <a:pt x="781305" y="3939654"/>
                </a:cubicBezTo>
                <a:cubicBezTo>
                  <a:pt x="784369" y="3939654"/>
                  <a:pt x="787434" y="3936595"/>
                  <a:pt x="787434" y="3933535"/>
                </a:cubicBezTo>
                <a:close/>
                <a:moveTo>
                  <a:pt x="47285" y="3932393"/>
                </a:moveTo>
                <a:lnTo>
                  <a:pt x="52087" y="3933535"/>
                </a:lnTo>
                <a:lnTo>
                  <a:pt x="58329" y="3936028"/>
                </a:lnTo>
                <a:lnTo>
                  <a:pt x="56255" y="3935899"/>
                </a:lnTo>
                <a:lnTo>
                  <a:pt x="55151" y="3935830"/>
                </a:lnTo>
                <a:close/>
                <a:moveTo>
                  <a:pt x="790498" y="3930476"/>
                </a:moveTo>
                <a:lnTo>
                  <a:pt x="790838" y="3930476"/>
                </a:lnTo>
                <a:lnTo>
                  <a:pt x="790632" y="3932328"/>
                </a:lnTo>
                <a:lnTo>
                  <a:pt x="790620" y="3932434"/>
                </a:lnTo>
                <a:close/>
                <a:moveTo>
                  <a:pt x="1381839" y="3930475"/>
                </a:moveTo>
                <a:lnTo>
                  <a:pt x="1381837" y="3930478"/>
                </a:lnTo>
                <a:lnTo>
                  <a:pt x="1381838" y="3930476"/>
                </a:lnTo>
                <a:close/>
                <a:moveTo>
                  <a:pt x="1372647" y="3927416"/>
                </a:moveTo>
                <a:cubicBezTo>
                  <a:pt x="1372647" y="3930476"/>
                  <a:pt x="1372647" y="3930476"/>
                  <a:pt x="1369583" y="3933535"/>
                </a:cubicBezTo>
                <a:cubicBezTo>
                  <a:pt x="1372647" y="3933535"/>
                  <a:pt x="1372647" y="3933535"/>
                  <a:pt x="1372647" y="3933535"/>
                </a:cubicBezTo>
                <a:cubicBezTo>
                  <a:pt x="1369583" y="3936595"/>
                  <a:pt x="1369583" y="3936595"/>
                  <a:pt x="1369583" y="3936595"/>
                </a:cubicBezTo>
                <a:cubicBezTo>
                  <a:pt x="1366519" y="3939654"/>
                  <a:pt x="1363454" y="3945773"/>
                  <a:pt x="1369583" y="3939654"/>
                </a:cubicBezTo>
                <a:cubicBezTo>
                  <a:pt x="1372647" y="3936595"/>
                  <a:pt x="1375711" y="3936595"/>
                  <a:pt x="1378774" y="3933535"/>
                </a:cubicBezTo>
                <a:lnTo>
                  <a:pt x="1381837" y="3930478"/>
                </a:lnTo>
                <a:lnTo>
                  <a:pt x="1373796" y="3941184"/>
                </a:lnTo>
                <a:lnTo>
                  <a:pt x="1372647" y="3939654"/>
                </a:lnTo>
                <a:cubicBezTo>
                  <a:pt x="1369583" y="3942714"/>
                  <a:pt x="1366519" y="3945773"/>
                  <a:pt x="1363454" y="3948833"/>
                </a:cubicBezTo>
                <a:lnTo>
                  <a:pt x="1357325" y="3954954"/>
                </a:lnTo>
                <a:lnTo>
                  <a:pt x="1351965" y="3959159"/>
                </a:lnTo>
                <a:cubicBezTo>
                  <a:pt x="1349667" y="3961071"/>
                  <a:pt x="1348135" y="3962601"/>
                  <a:pt x="1351199" y="3961071"/>
                </a:cubicBezTo>
                <a:cubicBezTo>
                  <a:pt x="1351199" y="3961071"/>
                  <a:pt x="1351199" y="3961071"/>
                  <a:pt x="1351199" y="3958012"/>
                </a:cubicBezTo>
                <a:cubicBezTo>
                  <a:pt x="1351199" y="3961071"/>
                  <a:pt x="1348135" y="3961071"/>
                  <a:pt x="1348135" y="3961071"/>
                </a:cubicBezTo>
                <a:cubicBezTo>
                  <a:pt x="1348135" y="3964131"/>
                  <a:pt x="1348135" y="3964131"/>
                  <a:pt x="1348135" y="3967191"/>
                </a:cubicBezTo>
                <a:cubicBezTo>
                  <a:pt x="1345072" y="3967191"/>
                  <a:pt x="1348135" y="3970251"/>
                  <a:pt x="1351199" y="3964131"/>
                </a:cubicBezTo>
                <a:cubicBezTo>
                  <a:pt x="1351199" y="3964131"/>
                  <a:pt x="1348135" y="3967191"/>
                  <a:pt x="1348135" y="3970251"/>
                </a:cubicBezTo>
                <a:cubicBezTo>
                  <a:pt x="1345072" y="3973310"/>
                  <a:pt x="1342008" y="3973310"/>
                  <a:pt x="1342008" y="3973310"/>
                </a:cubicBezTo>
                <a:cubicBezTo>
                  <a:pt x="1338943" y="3976370"/>
                  <a:pt x="1335879" y="3979429"/>
                  <a:pt x="1332815" y="3982489"/>
                </a:cubicBezTo>
                <a:cubicBezTo>
                  <a:pt x="1329752" y="3985548"/>
                  <a:pt x="1326688" y="3988609"/>
                  <a:pt x="1326688" y="3988609"/>
                </a:cubicBezTo>
                <a:cubicBezTo>
                  <a:pt x="1323624" y="3988609"/>
                  <a:pt x="1323624" y="3988609"/>
                  <a:pt x="1323624" y="3988609"/>
                </a:cubicBezTo>
                <a:cubicBezTo>
                  <a:pt x="1323624" y="3982489"/>
                  <a:pt x="1323624" y="3982489"/>
                  <a:pt x="1329752" y="3973310"/>
                </a:cubicBezTo>
                <a:cubicBezTo>
                  <a:pt x="1335879" y="3973310"/>
                  <a:pt x="1338943" y="3970251"/>
                  <a:pt x="1342008" y="3967191"/>
                </a:cubicBezTo>
                <a:cubicBezTo>
                  <a:pt x="1342008" y="3964131"/>
                  <a:pt x="1342008" y="3964131"/>
                  <a:pt x="1345072" y="3961071"/>
                </a:cubicBezTo>
                <a:cubicBezTo>
                  <a:pt x="1345072" y="3961071"/>
                  <a:pt x="1345072" y="3961071"/>
                  <a:pt x="1348135" y="3958012"/>
                </a:cubicBezTo>
                <a:cubicBezTo>
                  <a:pt x="1348135" y="3958012"/>
                  <a:pt x="1345072" y="3958012"/>
                  <a:pt x="1345072" y="3958012"/>
                </a:cubicBezTo>
                <a:cubicBezTo>
                  <a:pt x="1345072" y="3961071"/>
                  <a:pt x="1351199" y="3954952"/>
                  <a:pt x="1354263" y="3951893"/>
                </a:cubicBezTo>
                <a:cubicBezTo>
                  <a:pt x="1357327" y="3948833"/>
                  <a:pt x="1360391" y="3945773"/>
                  <a:pt x="1363454" y="3939654"/>
                </a:cubicBezTo>
                <a:lnTo>
                  <a:pt x="1363454" y="3938125"/>
                </a:lnTo>
                <a:lnTo>
                  <a:pt x="1366519" y="3936595"/>
                </a:lnTo>
                <a:cubicBezTo>
                  <a:pt x="1366519" y="3936595"/>
                  <a:pt x="1366519" y="3933535"/>
                  <a:pt x="1372647" y="3927416"/>
                </a:cubicBezTo>
                <a:close/>
                <a:moveTo>
                  <a:pt x="1299112" y="3927416"/>
                </a:moveTo>
                <a:cubicBezTo>
                  <a:pt x="1299112" y="3927416"/>
                  <a:pt x="1305240" y="3927416"/>
                  <a:pt x="1302176" y="3930476"/>
                </a:cubicBezTo>
                <a:cubicBezTo>
                  <a:pt x="1299112" y="3930476"/>
                  <a:pt x="1299112" y="3930476"/>
                  <a:pt x="1299112" y="3930476"/>
                </a:cubicBezTo>
                <a:cubicBezTo>
                  <a:pt x="1299112" y="3930476"/>
                  <a:pt x="1299112" y="3930476"/>
                  <a:pt x="1299112" y="3927416"/>
                </a:cubicBezTo>
                <a:close/>
                <a:moveTo>
                  <a:pt x="156261" y="3927416"/>
                </a:moveTo>
                <a:lnTo>
                  <a:pt x="159089" y="3928545"/>
                </a:lnTo>
                <a:lnTo>
                  <a:pt x="158943" y="3928563"/>
                </a:lnTo>
                <a:cubicBezTo>
                  <a:pt x="156261" y="3928181"/>
                  <a:pt x="154729" y="3927416"/>
                  <a:pt x="156261" y="3927416"/>
                </a:cubicBezTo>
                <a:close/>
                <a:moveTo>
                  <a:pt x="33704" y="3927416"/>
                </a:moveTo>
                <a:cubicBezTo>
                  <a:pt x="33704" y="3924356"/>
                  <a:pt x="45959" y="3930476"/>
                  <a:pt x="45959" y="3930476"/>
                </a:cubicBezTo>
                <a:cubicBezTo>
                  <a:pt x="42895" y="3930476"/>
                  <a:pt x="42895" y="3930476"/>
                  <a:pt x="42895" y="3930476"/>
                </a:cubicBezTo>
                <a:lnTo>
                  <a:pt x="47285" y="3932393"/>
                </a:lnTo>
                <a:lnTo>
                  <a:pt x="47192" y="3932371"/>
                </a:lnTo>
                <a:lnTo>
                  <a:pt x="44045" y="3931622"/>
                </a:lnTo>
                <a:cubicBezTo>
                  <a:pt x="41363" y="3930476"/>
                  <a:pt x="38300" y="3928945"/>
                  <a:pt x="33704" y="3927416"/>
                </a:cubicBezTo>
                <a:close/>
                <a:moveTo>
                  <a:pt x="1385924" y="3925377"/>
                </a:moveTo>
                <a:lnTo>
                  <a:pt x="1384902" y="3927416"/>
                </a:lnTo>
                <a:lnTo>
                  <a:pt x="1381839" y="3930475"/>
                </a:lnTo>
                <a:lnTo>
                  <a:pt x="1383490" y="3928413"/>
                </a:lnTo>
                <a:close/>
                <a:moveTo>
                  <a:pt x="793562" y="3924356"/>
                </a:moveTo>
                <a:cubicBezTo>
                  <a:pt x="793562" y="3927416"/>
                  <a:pt x="793562" y="3927416"/>
                  <a:pt x="793562" y="3930476"/>
                </a:cubicBezTo>
                <a:lnTo>
                  <a:pt x="790838" y="3930476"/>
                </a:lnTo>
                <a:lnTo>
                  <a:pt x="790871" y="3930178"/>
                </a:lnTo>
                <a:lnTo>
                  <a:pt x="790880" y="3930093"/>
                </a:lnTo>
                <a:cubicBezTo>
                  <a:pt x="791264" y="3928945"/>
                  <a:pt x="792030" y="3927416"/>
                  <a:pt x="793562" y="3924356"/>
                </a:cubicBezTo>
                <a:close/>
                <a:moveTo>
                  <a:pt x="1320560" y="3921296"/>
                </a:moveTo>
                <a:cubicBezTo>
                  <a:pt x="1314431" y="3924356"/>
                  <a:pt x="1323624" y="3921296"/>
                  <a:pt x="1320560" y="3924356"/>
                </a:cubicBezTo>
                <a:lnTo>
                  <a:pt x="1315657" y="3926192"/>
                </a:lnTo>
                <a:close/>
                <a:moveTo>
                  <a:pt x="115281" y="3917089"/>
                </a:moveTo>
                <a:lnTo>
                  <a:pt x="113883" y="3917411"/>
                </a:lnTo>
                <a:lnTo>
                  <a:pt x="112211" y="3917798"/>
                </a:lnTo>
                <a:lnTo>
                  <a:pt x="122558" y="3918237"/>
                </a:lnTo>
                <a:cubicBezTo>
                  <a:pt x="119494" y="3916707"/>
                  <a:pt x="117196" y="3916707"/>
                  <a:pt x="115281" y="3917089"/>
                </a:cubicBezTo>
                <a:close/>
                <a:moveTo>
                  <a:pt x="47074" y="3914065"/>
                </a:moveTo>
                <a:lnTo>
                  <a:pt x="53060" y="3914890"/>
                </a:lnTo>
                <a:lnTo>
                  <a:pt x="49023" y="3915177"/>
                </a:lnTo>
                <a:close/>
                <a:moveTo>
                  <a:pt x="548446" y="3905998"/>
                </a:moveTo>
                <a:lnTo>
                  <a:pt x="546914" y="3910588"/>
                </a:lnTo>
                <a:lnTo>
                  <a:pt x="545382" y="3912118"/>
                </a:lnTo>
                <a:cubicBezTo>
                  <a:pt x="548446" y="3909058"/>
                  <a:pt x="548446" y="3909058"/>
                  <a:pt x="548446" y="3905998"/>
                </a:cubicBezTo>
                <a:close/>
                <a:moveTo>
                  <a:pt x="9192" y="3893760"/>
                </a:moveTo>
                <a:cubicBezTo>
                  <a:pt x="18384" y="3893760"/>
                  <a:pt x="21448" y="3896820"/>
                  <a:pt x="27575" y="3902939"/>
                </a:cubicBezTo>
                <a:lnTo>
                  <a:pt x="47074" y="3914065"/>
                </a:lnTo>
                <a:lnTo>
                  <a:pt x="44045" y="3913647"/>
                </a:lnTo>
                <a:cubicBezTo>
                  <a:pt x="41363" y="3912883"/>
                  <a:pt x="39831" y="3912118"/>
                  <a:pt x="39831" y="3912118"/>
                </a:cubicBezTo>
                <a:cubicBezTo>
                  <a:pt x="39831" y="3912118"/>
                  <a:pt x="42895" y="3915177"/>
                  <a:pt x="45959" y="3915177"/>
                </a:cubicBezTo>
                <a:cubicBezTo>
                  <a:pt x="45959" y="3918237"/>
                  <a:pt x="49023" y="3918237"/>
                  <a:pt x="49023" y="3918237"/>
                </a:cubicBezTo>
                <a:cubicBezTo>
                  <a:pt x="45959" y="3918237"/>
                  <a:pt x="36768" y="3915177"/>
                  <a:pt x="30639" y="3909058"/>
                </a:cubicBezTo>
                <a:cubicBezTo>
                  <a:pt x="24511" y="3905998"/>
                  <a:pt x="15320" y="3896820"/>
                  <a:pt x="9192" y="3893760"/>
                </a:cubicBezTo>
                <a:close/>
                <a:moveTo>
                  <a:pt x="1427031" y="3851691"/>
                </a:moveTo>
                <a:lnTo>
                  <a:pt x="1418606" y="3860104"/>
                </a:lnTo>
                <a:cubicBezTo>
                  <a:pt x="1418606" y="3860104"/>
                  <a:pt x="1421670" y="3860104"/>
                  <a:pt x="1421670" y="3860104"/>
                </a:cubicBezTo>
                <a:close/>
                <a:moveTo>
                  <a:pt x="1628103" y="3804266"/>
                </a:moveTo>
                <a:cubicBezTo>
                  <a:pt x="1627720" y="3805032"/>
                  <a:pt x="1626954" y="3806561"/>
                  <a:pt x="1626954" y="3808091"/>
                </a:cubicBezTo>
                <a:cubicBezTo>
                  <a:pt x="1626954" y="3808091"/>
                  <a:pt x="1626954" y="3805032"/>
                  <a:pt x="1626954" y="3805032"/>
                </a:cubicBezTo>
                <a:cubicBezTo>
                  <a:pt x="1628486" y="3803501"/>
                  <a:pt x="1628486" y="3803501"/>
                  <a:pt x="1628103" y="3804266"/>
                </a:cubicBezTo>
                <a:close/>
                <a:moveTo>
                  <a:pt x="386057" y="3768316"/>
                </a:moveTo>
                <a:lnTo>
                  <a:pt x="375143" y="3776944"/>
                </a:lnTo>
                <a:lnTo>
                  <a:pt x="373802" y="3774435"/>
                </a:lnTo>
                <a:cubicBezTo>
                  <a:pt x="379929" y="3774435"/>
                  <a:pt x="382993" y="3768316"/>
                  <a:pt x="386057" y="3768316"/>
                </a:cubicBezTo>
                <a:close/>
                <a:moveTo>
                  <a:pt x="922247" y="3652050"/>
                </a:moveTo>
                <a:lnTo>
                  <a:pt x="922247" y="3653198"/>
                </a:lnTo>
                <a:lnTo>
                  <a:pt x="922247" y="3655110"/>
                </a:lnTo>
                <a:cubicBezTo>
                  <a:pt x="919183" y="3658169"/>
                  <a:pt x="919183" y="3655110"/>
                  <a:pt x="922247" y="3652050"/>
                </a:cubicBezTo>
                <a:close/>
                <a:moveTo>
                  <a:pt x="906928" y="3648991"/>
                </a:moveTo>
                <a:cubicBezTo>
                  <a:pt x="906928" y="3648991"/>
                  <a:pt x="907694" y="3649756"/>
                  <a:pt x="907694" y="3650521"/>
                </a:cubicBezTo>
                <a:lnTo>
                  <a:pt x="907376" y="3650647"/>
                </a:lnTo>
                <a:lnTo>
                  <a:pt x="907346" y="3650659"/>
                </a:lnTo>
                <a:close/>
                <a:moveTo>
                  <a:pt x="922247" y="3636752"/>
                </a:moveTo>
                <a:cubicBezTo>
                  <a:pt x="919183" y="3642871"/>
                  <a:pt x="928375" y="3642871"/>
                  <a:pt x="925311" y="3645931"/>
                </a:cubicBezTo>
                <a:cubicBezTo>
                  <a:pt x="925311" y="3645931"/>
                  <a:pt x="919183" y="3645931"/>
                  <a:pt x="919183" y="3645931"/>
                </a:cubicBezTo>
                <a:cubicBezTo>
                  <a:pt x="919183" y="3645931"/>
                  <a:pt x="919183" y="3648991"/>
                  <a:pt x="919183" y="3648991"/>
                </a:cubicBezTo>
                <a:cubicBezTo>
                  <a:pt x="922247" y="3648991"/>
                  <a:pt x="922247" y="3648991"/>
                  <a:pt x="922247" y="3648991"/>
                </a:cubicBezTo>
                <a:lnTo>
                  <a:pt x="922247" y="3652050"/>
                </a:lnTo>
                <a:lnTo>
                  <a:pt x="916630" y="3654855"/>
                </a:lnTo>
                <a:lnTo>
                  <a:pt x="919183" y="3652050"/>
                </a:lnTo>
                <a:cubicBezTo>
                  <a:pt x="919183" y="3652050"/>
                  <a:pt x="919183" y="3655110"/>
                  <a:pt x="916119" y="3655110"/>
                </a:cubicBezTo>
                <a:lnTo>
                  <a:pt x="916630" y="3654855"/>
                </a:lnTo>
                <a:lnTo>
                  <a:pt x="915370" y="3656239"/>
                </a:lnTo>
                <a:lnTo>
                  <a:pt x="915353" y="3656257"/>
                </a:lnTo>
                <a:cubicBezTo>
                  <a:pt x="913055" y="3656640"/>
                  <a:pt x="909992" y="3656640"/>
                  <a:pt x="906928" y="3658169"/>
                </a:cubicBezTo>
                <a:cubicBezTo>
                  <a:pt x="913055" y="3658169"/>
                  <a:pt x="916119" y="3655110"/>
                  <a:pt x="916119" y="3652050"/>
                </a:cubicBezTo>
                <a:cubicBezTo>
                  <a:pt x="913055" y="3652050"/>
                  <a:pt x="913055" y="3652050"/>
                  <a:pt x="913055" y="3652050"/>
                </a:cubicBezTo>
                <a:cubicBezTo>
                  <a:pt x="913055" y="3648991"/>
                  <a:pt x="913055" y="3648991"/>
                  <a:pt x="913055" y="3648991"/>
                </a:cubicBezTo>
                <a:cubicBezTo>
                  <a:pt x="913055" y="3648991"/>
                  <a:pt x="909991" y="3648991"/>
                  <a:pt x="909991" y="3648991"/>
                </a:cubicBezTo>
                <a:cubicBezTo>
                  <a:pt x="913055" y="3645931"/>
                  <a:pt x="909991" y="3645931"/>
                  <a:pt x="909991" y="3645931"/>
                </a:cubicBezTo>
                <a:cubicBezTo>
                  <a:pt x="913055" y="3642871"/>
                  <a:pt x="913055" y="3642871"/>
                  <a:pt x="916119" y="3639811"/>
                </a:cubicBezTo>
                <a:cubicBezTo>
                  <a:pt x="919183" y="3639811"/>
                  <a:pt x="919183" y="3639811"/>
                  <a:pt x="919183" y="3639811"/>
                </a:cubicBezTo>
                <a:cubicBezTo>
                  <a:pt x="919183" y="3639811"/>
                  <a:pt x="919183" y="3639811"/>
                  <a:pt x="922247" y="3636752"/>
                </a:cubicBezTo>
                <a:close/>
                <a:moveTo>
                  <a:pt x="913055" y="3633692"/>
                </a:moveTo>
                <a:cubicBezTo>
                  <a:pt x="916119" y="3633692"/>
                  <a:pt x="916119" y="3636752"/>
                  <a:pt x="919183" y="3636752"/>
                </a:cubicBezTo>
                <a:cubicBezTo>
                  <a:pt x="919183" y="3633692"/>
                  <a:pt x="919183" y="3633692"/>
                  <a:pt x="919183" y="3633692"/>
                </a:cubicBezTo>
                <a:cubicBezTo>
                  <a:pt x="922247" y="3633692"/>
                  <a:pt x="922247" y="3633692"/>
                  <a:pt x="922247" y="3633692"/>
                </a:cubicBezTo>
                <a:cubicBezTo>
                  <a:pt x="922247" y="3633692"/>
                  <a:pt x="922247" y="3636752"/>
                  <a:pt x="919183" y="3639811"/>
                </a:cubicBezTo>
                <a:cubicBezTo>
                  <a:pt x="919183" y="3636752"/>
                  <a:pt x="919183" y="3639811"/>
                  <a:pt x="916119" y="3639811"/>
                </a:cubicBezTo>
                <a:cubicBezTo>
                  <a:pt x="913055" y="3639811"/>
                  <a:pt x="919183" y="3636752"/>
                  <a:pt x="916119" y="3636752"/>
                </a:cubicBezTo>
                <a:cubicBezTo>
                  <a:pt x="913055" y="3636752"/>
                  <a:pt x="913055" y="3636752"/>
                  <a:pt x="913055" y="3636752"/>
                </a:cubicBezTo>
                <a:cubicBezTo>
                  <a:pt x="913055" y="3633692"/>
                  <a:pt x="913055" y="3633692"/>
                  <a:pt x="913055" y="3633692"/>
                </a:cubicBezTo>
                <a:close/>
                <a:moveTo>
                  <a:pt x="940631" y="3609216"/>
                </a:moveTo>
                <a:cubicBezTo>
                  <a:pt x="940631" y="3612275"/>
                  <a:pt x="937567" y="3618394"/>
                  <a:pt x="937567" y="3618394"/>
                </a:cubicBezTo>
                <a:cubicBezTo>
                  <a:pt x="934503" y="3618394"/>
                  <a:pt x="934503" y="3624513"/>
                  <a:pt x="928375" y="3627574"/>
                </a:cubicBezTo>
                <a:cubicBezTo>
                  <a:pt x="928375" y="3630633"/>
                  <a:pt x="922247" y="3633692"/>
                  <a:pt x="919183" y="3633692"/>
                </a:cubicBezTo>
                <a:cubicBezTo>
                  <a:pt x="919183" y="3630633"/>
                  <a:pt x="919183" y="3630633"/>
                  <a:pt x="919183" y="3630633"/>
                </a:cubicBezTo>
                <a:cubicBezTo>
                  <a:pt x="922247" y="3630633"/>
                  <a:pt x="922247" y="3627574"/>
                  <a:pt x="922247" y="3627574"/>
                </a:cubicBezTo>
                <a:cubicBezTo>
                  <a:pt x="919183" y="3627574"/>
                  <a:pt x="925311" y="3624513"/>
                  <a:pt x="925311" y="3621454"/>
                </a:cubicBezTo>
                <a:cubicBezTo>
                  <a:pt x="928375" y="3618394"/>
                  <a:pt x="931439" y="3621454"/>
                  <a:pt x="934503" y="3618394"/>
                </a:cubicBezTo>
                <a:cubicBezTo>
                  <a:pt x="934503" y="3618394"/>
                  <a:pt x="934503" y="3615335"/>
                  <a:pt x="931439" y="3618394"/>
                </a:cubicBezTo>
                <a:cubicBezTo>
                  <a:pt x="934503" y="3615335"/>
                  <a:pt x="937567" y="3612275"/>
                  <a:pt x="937567" y="3612275"/>
                </a:cubicBezTo>
                <a:cubicBezTo>
                  <a:pt x="937567" y="3612275"/>
                  <a:pt x="940631" y="3612275"/>
                  <a:pt x="940631" y="3609216"/>
                </a:cubicBezTo>
                <a:close/>
                <a:moveTo>
                  <a:pt x="928375" y="3609216"/>
                </a:moveTo>
                <a:cubicBezTo>
                  <a:pt x="928375" y="3612275"/>
                  <a:pt x="928375" y="3612275"/>
                  <a:pt x="928375" y="3612275"/>
                </a:cubicBezTo>
                <a:cubicBezTo>
                  <a:pt x="925311" y="3612275"/>
                  <a:pt x="925311" y="3612275"/>
                  <a:pt x="925311" y="3612275"/>
                </a:cubicBezTo>
                <a:cubicBezTo>
                  <a:pt x="925311" y="3615335"/>
                  <a:pt x="925311" y="3615335"/>
                  <a:pt x="925311" y="3615335"/>
                </a:cubicBezTo>
                <a:cubicBezTo>
                  <a:pt x="922247" y="3615335"/>
                  <a:pt x="922247" y="3615335"/>
                  <a:pt x="922247" y="3615335"/>
                </a:cubicBezTo>
                <a:cubicBezTo>
                  <a:pt x="922247" y="3612275"/>
                  <a:pt x="922247" y="3612275"/>
                  <a:pt x="922247" y="3612275"/>
                </a:cubicBezTo>
                <a:cubicBezTo>
                  <a:pt x="922247" y="3612275"/>
                  <a:pt x="925311" y="3609216"/>
                  <a:pt x="928375" y="3609216"/>
                </a:cubicBezTo>
                <a:close/>
                <a:moveTo>
                  <a:pt x="971271" y="3474592"/>
                </a:moveTo>
                <a:lnTo>
                  <a:pt x="962078" y="3480712"/>
                </a:lnTo>
                <a:lnTo>
                  <a:pt x="962078" y="3480711"/>
                </a:lnTo>
                <a:cubicBezTo>
                  <a:pt x="965142" y="3477652"/>
                  <a:pt x="971271" y="3474592"/>
                  <a:pt x="971271" y="3474592"/>
                </a:cubicBezTo>
                <a:close/>
                <a:moveTo>
                  <a:pt x="3544982" y="1210476"/>
                </a:moveTo>
                <a:cubicBezTo>
                  <a:pt x="3548046" y="1210476"/>
                  <a:pt x="3548046" y="1210476"/>
                  <a:pt x="3548046" y="1210476"/>
                </a:cubicBezTo>
                <a:cubicBezTo>
                  <a:pt x="3548046" y="1213536"/>
                  <a:pt x="3548046" y="1213536"/>
                  <a:pt x="3548046" y="1213536"/>
                </a:cubicBezTo>
                <a:cubicBezTo>
                  <a:pt x="3548046" y="1210476"/>
                  <a:pt x="3544982" y="1216595"/>
                  <a:pt x="3541919" y="1216595"/>
                </a:cubicBezTo>
                <a:cubicBezTo>
                  <a:pt x="3541919" y="1213536"/>
                  <a:pt x="3541919" y="1213536"/>
                  <a:pt x="3541919" y="1213536"/>
                </a:cubicBezTo>
                <a:cubicBezTo>
                  <a:pt x="3544982" y="1213536"/>
                  <a:pt x="3544982" y="1213536"/>
                  <a:pt x="3544982" y="1213536"/>
                </a:cubicBezTo>
                <a:cubicBezTo>
                  <a:pt x="3544982" y="1210476"/>
                  <a:pt x="3544982" y="1210476"/>
                  <a:pt x="3544982" y="1210476"/>
                </a:cubicBezTo>
                <a:close/>
                <a:moveTo>
                  <a:pt x="3551110" y="1185998"/>
                </a:moveTo>
                <a:cubicBezTo>
                  <a:pt x="3551110" y="1189059"/>
                  <a:pt x="3551110" y="1185998"/>
                  <a:pt x="3554175" y="1185998"/>
                </a:cubicBezTo>
                <a:cubicBezTo>
                  <a:pt x="3553408" y="1186764"/>
                  <a:pt x="3552642" y="1187529"/>
                  <a:pt x="3554175" y="1189059"/>
                </a:cubicBezTo>
                <a:cubicBezTo>
                  <a:pt x="3557239" y="1185998"/>
                  <a:pt x="3557239" y="1185998"/>
                  <a:pt x="3557239" y="1185998"/>
                </a:cubicBezTo>
                <a:cubicBezTo>
                  <a:pt x="3557239" y="1189059"/>
                  <a:pt x="3557239" y="1189059"/>
                  <a:pt x="3557239" y="1189059"/>
                </a:cubicBezTo>
                <a:cubicBezTo>
                  <a:pt x="3554175" y="1192118"/>
                  <a:pt x="3554175" y="1189059"/>
                  <a:pt x="3551110" y="1189059"/>
                </a:cubicBezTo>
                <a:cubicBezTo>
                  <a:pt x="3551110" y="1192118"/>
                  <a:pt x="3551110" y="1192118"/>
                  <a:pt x="3551110" y="1192118"/>
                </a:cubicBezTo>
                <a:cubicBezTo>
                  <a:pt x="3551110" y="1195178"/>
                  <a:pt x="3551110" y="1195178"/>
                  <a:pt x="3551110" y="1195178"/>
                </a:cubicBezTo>
                <a:lnTo>
                  <a:pt x="3550932" y="1195178"/>
                </a:lnTo>
                <a:lnTo>
                  <a:pt x="3550932" y="1195226"/>
                </a:lnTo>
                <a:lnTo>
                  <a:pt x="3548023" y="1195226"/>
                </a:lnTo>
                <a:lnTo>
                  <a:pt x="3544982" y="1201297"/>
                </a:lnTo>
                <a:cubicBezTo>
                  <a:pt x="3541919" y="1207416"/>
                  <a:pt x="3538855" y="1204356"/>
                  <a:pt x="3535791" y="1207416"/>
                </a:cubicBezTo>
                <a:cubicBezTo>
                  <a:pt x="3535791" y="1207416"/>
                  <a:pt x="3535791" y="1207416"/>
                  <a:pt x="3538855" y="1207416"/>
                </a:cubicBezTo>
                <a:cubicBezTo>
                  <a:pt x="3535791" y="1210476"/>
                  <a:pt x="3532727" y="1213536"/>
                  <a:pt x="3532727" y="1213536"/>
                </a:cubicBezTo>
                <a:cubicBezTo>
                  <a:pt x="3532727" y="1213536"/>
                  <a:pt x="3532727" y="1213536"/>
                  <a:pt x="3529662" y="1216595"/>
                </a:cubicBezTo>
                <a:cubicBezTo>
                  <a:pt x="3529662" y="1213536"/>
                  <a:pt x="3532727" y="1207416"/>
                  <a:pt x="3532727" y="1207416"/>
                </a:cubicBezTo>
                <a:cubicBezTo>
                  <a:pt x="3535791" y="1207416"/>
                  <a:pt x="3538855" y="1201297"/>
                  <a:pt x="3541919" y="1198237"/>
                </a:cubicBezTo>
                <a:cubicBezTo>
                  <a:pt x="3541919" y="1195178"/>
                  <a:pt x="3548046" y="1192118"/>
                  <a:pt x="3548046" y="1192118"/>
                </a:cubicBezTo>
                <a:cubicBezTo>
                  <a:pt x="3548046" y="1189059"/>
                  <a:pt x="3548046" y="1189059"/>
                  <a:pt x="3551110" y="1185998"/>
                </a:cubicBezTo>
                <a:close/>
                <a:moveTo>
                  <a:pt x="3562659" y="1174823"/>
                </a:moveTo>
                <a:lnTo>
                  <a:pt x="3563366" y="1176820"/>
                </a:lnTo>
                <a:cubicBezTo>
                  <a:pt x="3563366" y="1176820"/>
                  <a:pt x="3562600" y="1176124"/>
                  <a:pt x="3562217" y="1175411"/>
                </a:cubicBezTo>
                <a:close/>
                <a:moveTo>
                  <a:pt x="3550344" y="1170058"/>
                </a:moveTo>
                <a:lnTo>
                  <a:pt x="3548547" y="1173050"/>
                </a:lnTo>
                <a:lnTo>
                  <a:pt x="3548046" y="1173881"/>
                </a:lnTo>
                <a:lnTo>
                  <a:pt x="3548046" y="1172352"/>
                </a:lnTo>
                <a:cubicBezTo>
                  <a:pt x="3547280" y="1172352"/>
                  <a:pt x="3546514" y="1172352"/>
                  <a:pt x="3548046" y="1170823"/>
                </a:cubicBezTo>
                <a:cubicBezTo>
                  <a:pt x="3549578" y="1169293"/>
                  <a:pt x="3550344" y="1169293"/>
                  <a:pt x="3550344" y="1170058"/>
                </a:cubicBezTo>
                <a:close/>
                <a:moveTo>
                  <a:pt x="3559995" y="1168070"/>
                </a:moveTo>
                <a:lnTo>
                  <a:pt x="3554175" y="1173881"/>
                </a:lnTo>
                <a:lnTo>
                  <a:pt x="3557239" y="1173881"/>
                </a:lnTo>
                <a:cubicBezTo>
                  <a:pt x="3557239" y="1173881"/>
                  <a:pt x="3557239" y="1176820"/>
                  <a:pt x="3554175" y="1176820"/>
                </a:cubicBezTo>
                <a:cubicBezTo>
                  <a:pt x="3557239" y="1176820"/>
                  <a:pt x="3560302" y="1176820"/>
                  <a:pt x="3560302" y="1176820"/>
                </a:cubicBezTo>
                <a:cubicBezTo>
                  <a:pt x="3554175" y="1176820"/>
                  <a:pt x="3560302" y="1179879"/>
                  <a:pt x="3557239" y="1179879"/>
                </a:cubicBezTo>
                <a:cubicBezTo>
                  <a:pt x="3560302" y="1179879"/>
                  <a:pt x="3560302" y="1179879"/>
                  <a:pt x="3560302" y="1179879"/>
                </a:cubicBezTo>
                <a:cubicBezTo>
                  <a:pt x="3557239" y="1182939"/>
                  <a:pt x="3557239" y="1182939"/>
                  <a:pt x="3554175" y="1182939"/>
                </a:cubicBezTo>
                <a:cubicBezTo>
                  <a:pt x="3555707" y="1184469"/>
                  <a:pt x="3554941" y="1185234"/>
                  <a:pt x="3554175" y="1185998"/>
                </a:cubicBezTo>
                <a:cubicBezTo>
                  <a:pt x="3551110" y="1185998"/>
                  <a:pt x="3551110" y="1185998"/>
                  <a:pt x="3551110" y="1182939"/>
                </a:cubicBezTo>
                <a:cubicBezTo>
                  <a:pt x="3551110" y="1185998"/>
                  <a:pt x="3551110" y="1185998"/>
                  <a:pt x="3548046" y="1189059"/>
                </a:cubicBezTo>
                <a:cubicBezTo>
                  <a:pt x="3551110" y="1182939"/>
                  <a:pt x="3541919" y="1182939"/>
                  <a:pt x="3544982" y="1179879"/>
                </a:cubicBezTo>
                <a:cubicBezTo>
                  <a:pt x="3544982" y="1179879"/>
                  <a:pt x="3551110" y="1179879"/>
                  <a:pt x="3551110" y="1179879"/>
                </a:cubicBezTo>
                <a:cubicBezTo>
                  <a:pt x="3551110" y="1179879"/>
                  <a:pt x="3551110" y="1176820"/>
                  <a:pt x="3551110" y="1176820"/>
                </a:cubicBezTo>
                <a:cubicBezTo>
                  <a:pt x="3548046" y="1176820"/>
                  <a:pt x="3548046" y="1176820"/>
                  <a:pt x="3548046" y="1176820"/>
                </a:cubicBezTo>
                <a:cubicBezTo>
                  <a:pt x="3544982" y="1173881"/>
                  <a:pt x="3544982" y="1173881"/>
                  <a:pt x="3544982" y="1173881"/>
                </a:cubicBezTo>
                <a:lnTo>
                  <a:pt x="3548046" y="1173881"/>
                </a:lnTo>
                <a:lnTo>
                  <a:pt x="3552812" y="1171502"/>
                </a:lnTo>
                <a:lnTo>
                  <a:pt x="3551617" y="1173173"/>
                </a:lnTo>
                <a:lnTo>
                  <a:pt x="3551110" y="1173881"/>
                </a:lnTo>
                <a:lnTo>
                  <a:pt x="3554175" y="1170823"/>
                </a:lnTo>
                <a:lnTo>
                  <a:pt x="3552812" y="1171502"/>
                </a:lnTo>
                <a:lnTo>
                  <a:pt x="3554941" y="1168528"/>
                </a:lnTo>
                <a:close/>
                <a:moveTo>
                  <a:pt x="3560302" y="1167763"/>
                </a:moveTo>
                <a:lnTo>
                  <a:pt x="3560392" y="1168033"/>
                </a:lnTo>
                <a:lnTo>
                  <a:pt x="3559995" y="1168070"/>
                </a:lnTo>
                <a:close/>
                <a:moveTo>
                  <a:pt x="4075001" y="1052314"/>
                </a:moveTo>
                <a:lnTo>
                  <a:pt x="4073513" y="1054173"/>
                </a:lnTo>
                <a:cubicBezTo>
                  <a:pt x="4071981" y="1056085"/>
                  <a:pt x="4070449" y="1057616"/>
                  <a:pt x="4068917" y="1057616"/>
                </a:cubicBezTo>
                <a:close/>
                <a:moveTo>
                  <a:pt x="4068917" y="1048434"/>
                </a:moveTo>
                <a:cubicBezTo>
                  <a:pt x="4068917" y="1049963"/>
                  <a:pt x="4069683" y="1049963"/>
                  <a:pt x="4070832" y="1049580"/>
                </a:cubicBezTo>
                <a:lnTo>
                  <a:pt x="4073681" y="1048808"/>
                </a:lnTo>
                <a:lnTo>
                  <a:pt x="4072364" y="1049580"/>
                </a:lnTo>
                <a:cubicBezTo>
                  <a:pt x="4070257" y="1050920"/>
                  <a:pt x="4068247" y="1052164"/>
                  <a:pt x="4067337" y="1052307"/>
                </a:cubicBezTo>
                <a:cubicBezTo>
                  <a:pt x="4066428" y="1052450"/>
                  <a:pt x="4066619" y="1051494"/>
                  <a:pt x="4068917" y="1048434"/>
                </a:cubicBezTo>
                <a:close/>
                <a:moveTo>
                  <a:pt x="4075313" y="1047844"/>
                </a:moveTo>
                <a:lnTo>
                  <a:pt x="4075269" y="1047943"/>
                </a:lnTo>
                <a:lnTo>
                  <a:pt x="4075045" y="1048434"/>
                </a:lnTo>
                <a:lnTo>
                  <a:pt x="4073681" y="1048808"/>
                </a:lnTo>
                <a:close/>
                <a:moveTo>
                  <a:pt x="3514343" y="1020903"/>
                </a:moveTo>
                <a:lnTo>
                  <a:pt x="3514343" y="1023965"/>
                </a:lnTo>
                <a:lnTo>
                  <a:pt x="3514343" y="1023966"/>
                </a:lnTo>
                <a:cubicBezTo>
                  <a:pt x="3514343" y="1023966"/>
                  <a:pt x="3513577" y="1023966"/>
                  <a:pt x="3513194" y="1023580"/>
                </a:cubicBezTo>
                <a:lnTo>
                  <a:pt x="3513194" y="1023580"/>
                </a:lnTo>
                <a:close/>
                <a:moveTo>
                  <a:pt x="3523535" y="1008659"/>
                </a:moveTo>
                <a:cubicBezTo>
                  <a:pt x="3523535" y="1008659"/>
                  <a:pt x="3523535" y="1008659"/>
                  <a:pt x="3526599" y="1008659"/>
                </a:cubicBezTo>
                <a:cubicBezTo>
                  <a:pt x="3523535" y="1011721"/>
                  <a:pt x="3523535" y="1008659"/>
                  <a:pt x="3523535" y="1008659"/>
                </a:cubicBezTo>
                <a:close/>
                <a:moveTo>
                  <a:pt x="2935258" y="962762"/>
                </a:moveTo>
                <a:cubicBezTo>
                  <a:pt x="2935258" y="962762"/>
                  <a:pt x="2935258" y="962762"/>
                  <a:pt x="2938322" y="962762"/>
                </a:cubicBezTo>
                <a:cubicBezTo>
                  <a:pt x="2935258" y="962762"/>
                  <a:pt x="2935258" y="962762"/>
                  <a:pt x="2932194" y="965824"/>
                </a:cubicBezTo>
                <a:cubicBezTo>
                  <a:pt x="2932194" y="965824"/>
                  <a:pt x="2932194" y="965824"/>
                  <a:pt x="2935258" y="962762"/>
                </a:cubicBezTo>
                <a:close/>
                <a:moveTo>
                  <a:pt x="4265776" y="922224"/>
                </a:moveTo>
                <a:lnTo>
                  <a:pt x="4265010" y="922989"/>
                </a:lnTo>
                <a:lnTo>
                  <a:pt x="4261946" y="922989"/>
                </a:lnTo>
                <a:close/>
                <a:moveTo>
                  <a:pt x="4399057" y="910366"/>
                </a:moveTo>
                <a:lnTo>
                  <a:pt x="4402887" y="910748"/>
                </a:lnTo>
                <a:lnTo>
                  <a:pt x="4402886" y="910748"/>
                </a:lnTo>
                <a:lnTo>
                  <a:pt x="4399823" y="910748"/>
                </a:lnTo>
                <a:lnTo>
                  <a:pt x="4399120" y="910398"/>
                </a:lnTo>
                <a:close/>
                <a:moveTo>
                  <a:pt x="4393695" y="907686"/>
                </a:moveTo>
                <a:lnTo>
                  <a:pt x="4398326" y="909999"/>
                </a:lnTo>
                <a:lnTo>
                  <a:pt x="4398257" y="909967"/>
                </a:lnTo>
                <a:close/>
                <a:moveTo>
                  <a:pt x="4323226" y="907686"/>
                </a:moveTo>
                <a:lnTo>
                  <a:pt x="4330502" y="908835"/>
                </a:lnTo>
                <a:lnTo>
                  <a:pt x="4332016" y="908486"/>
                </a:lnTo>
                <a:close/>
                <a:moveTo>
                  <a:pt x="3161990" y="904628"/>
                </a:moveTo>
                <a:cubicBezTo>
                  <a:pt x="3161990" y="904628"/>
                  <a:pt x="3158926" y="907686"/>
                  <a:pt x="3158926" y="910748"/>
                </a:cubicBezTo>
                <a:cubicBezTo>
                  <a:pt x="3157394" y="909216"/>
                  <a:pt x="3157394" y="908453"/>
                  <a:pt x="3158160" y="907686"/>
                </a:cubicBezTo>
                <a:cubicBezTo>
                  <a:pt x="3158926" y="906921"/>
                  <a:pt x="3160458" y="906155"/>
                  <a:pt x="3161990" y="904628"/>
                </a:cubicBezTo>
                <a:close/>
                <a:moveTo>
                  <a:pt x="3188543" y="903608"/>
                </a:moveTo>
                <a:lnTo>
                  <a:pt x="3186502" y="907686"/>
                </a:lnTo>
                <a:cubicBezTo>
                  <a:pt x="3183438" y="907686"/>
                  <a:pt x="3183438" y="907686"/>
                  <a:pt x="3180374" y="910748"/>
                </a:cubicBezTo>
                <a:cubicBezTo>
                  <a:pt x="3183438" y="910748"/>
                  <a:pt x="3183438" y="910748"/>
                  <a:pt x="3183438" y="907686"/>
                </a:cubicBezTo>
                <a:cubicBezTo>
                  <a:pt x="3186502" y="907686"/>
                  <a:pt x="3186502" y="907686"/>
                  <a:pt x="3186502" y="904628"/>
                </a:cubicBezTo>
                <a:close/>
                <a:moveTo>
                  <a:pt x="3163071" y="903010"/>
                </a:moveTo>
                <a:lnTo>
                  <a:pt x="3163084" y="903026"/>
                </a:lnTo>
                <a:lnTo>
                  <a:pt x="3163138" y="903100"/>
                </a:lnTo>
                <a:lnTo>
                  <a:pt x="3162235" y="904302"/>
                </a:lnTo>
                <a:lnTo>
                  <a:pt x="3161990" y="904628"/>
                </a:lnTo>
                <a:close/>
                <a:moveTo>
                  <a:pt x="3164713" y="900550"/>
                </a:moveTo>
                <a:lnTo>
                  <a:pt x="3163071" y="903010"/>
                </a:lnTo>
                <a:lnTo>
                  <a:pt x="3162735" y="902562"/>
                </a:lnTo>
                <a:lnTo>
                  <a:pt x="3161990" y="901569"/>
                </a:lnTo>
                <a:close/>
                <a:moveTo>
                  <a:pt x="4436013" y="897935"/>
                </a:moveTo>
                <a:lnTo>
                  <a:pt x="4436014" y="897935"/>
                </a:lnTo>
                <a:lnTo>
                  <a:pt x="4436016" y="897938"/>
                </a:lnTo>
                <a:close/>
                <a:moveTo>
                  <a:pt x="4436011" y="897931"/>
                </a:moveTo>
                <a:lnTo>
                  <a:pt x="4436012" y="897931"/>
                </a:lnTo>
                <a:lnTo>
                  <a:pt x="4436013" y="897935"/>
                </a:lnTo>
                <a:close/>
                <a:moveTo>
                  <a:pt x="4436005" y="897927"/>
                </a:moveTo>
                <a:lnTo>
                  <a:pt x="4436006" y="897927"/>
                </a:lnTo>
                <a:lnTo>
                  <a:pt x="4436006" y="897928"/>
                </a:lnTo>
                <a:close/>
                <a:moveTo>
                  <a:pt x="4436005" y="897925"/>
                </a:moveTo>
                <a:lnTo>
                  <a:pt x="4436012" y="897931"/>
                </a:lnTo>
                <a:lnTo>
                  <a:pt x="4436010" y="897930"/>
                </a:lnTo>
                <a:lnTo>
                  <a:pt x="4436011" y="897931"/>
                </a:lnTo>
                <a:lnTo>
                  <a:pt x="4436009" y="897930"/>
                </a:lnTo>
                <a:lnTo>
                  <a:pt x="4436007" y="897928"/>
                </a:lnTo>
                <a:lnTo>
                  <a:pt x="4436006" y="897927"/>
                </a:lnTo>
                <a:close/>
                <a:moveTo>
                  <a:pt x="4436002" y="897924"/>
                </a:moveTo>
                <a:lnTo>
                  <a:pt x="4436005" y="897925"/>
                </a:lnTo>
                <a:lnTo>
                  <a:pt x="4436005" y="897927"/>
                </a:lnTo>
                <a:lnTo>
                  <a:pt x="4436004" y="897925"/>
                </a:lnTo>
                <a:close/>
                <a:moveTo>
                  <a:pt x="4435992" y="897914"/>
                </a:moveTo>
                <a:lnTo>
                  <a:pt x="4435995" y="897915"/>
                </a:lnTo>
                <a:lnTo>
                  <a:pt x="4435996" y="897917"/>
                </a:lnTo>
                <a:close/>
                <a:moveTo>
                  <a:pt x="4435987" y="897907"/>
                </a:moveTo>
                <a:lnTo>
                  <a:pt x="4435988" y="897909"/>
                </a:lnTo>
                <a:lnTo>
                  <a:pt x="4435987" y="897909"/>
                </a:lnTo>
                <a:close/>
                <a:moveTo>
                  <a:pt x="4435985" y="897906"/>
                </a:moveTo>
                <a:lnTo>
                  <a:pt x="4435987" y="897907"/>
                </a:lnTo>
                <a:lnTo>
                  <a:pt x="4435986" y="897907"/>
                </a:lnTo>
                <a:lnTo>
                  <a:pt x="4435986" y="897907"/>
                </a:lnTo>
                <a:close/>
                <a:moveTo>
                  <a:pt x="4435984" y="897904"/>
                </a:moveTo>
                <a:lnTo>
                  <a:pt x="4435985" y="897906"/>
                </a:lnTo>
                <a:lnTo>
                  <a:pt x="4435984" y="897905"/>
                </a:lnTo>
                <a:close/>
                <a:moveTo>
                  <a:pt x="4435978" y="897899"/>
                </a:moveTo>
                <a:lnTo>
                  <a:pt x="4435981" y="897900"/>
                </a:lnTo>
                <a:lnTo>
                  <a:pt x="4435980" y="897900"/>
                </a:lnTo>
                <a:close/>
                <a:moveTo>
                  <a:pt x="4435889" y="897811"/>
                </a:moveTo>
                <a:lnTo>
                  <a:pt x="4435905" y="897826"/>
                </a:lnTo>
                <a:lnTo>
                  <a:pt x="4435908" y="897830"/>
                </a:lnTo>
                <a:lnTo>
                  <a:pt x="4435974" y="897896"/>
                </a:lnTo>
                <a:close/>
                <a:moveTo>
                  <a:pt x="4435871" y="897792"/>
                </a:moveTo>
                <a:lnTo>
                  <a:pt x="4435901" y="897823"/>
                </a:lnTo>
                <a:lnTo>
                  <a:pt x="4435888" y="897810"/>
                </a:lnTo>
                <a:lnTo>
                  <a:pt x="4435887" y="897809"/>
                </a:lnTo>
                <a:lnTo>
                  <a:pt x="4435872" y="897794"/>
                </a:lnTo>
                <a:close/>
                <a:moveTo>
                  <a:pt x="4435864" y="897784"/>
                </a:moveTo>
                <a:lnTo>
                  <a:pt x="4435865" y="897785"/>
                </a:lnTo>
                <a:lnTo>
                  <a:pt x="4435864" y="897785"/>
                </a:lnTo>
                <a:close/>
                <a:moveTo>
                  <a:pt x="4435861" y="897783"/>
                </a:moveTo>
                <a:lnTo>
                  <a:pt x="4435864" y="897784"/>
                </a:lnTo>
                <a:lnTo>
                  <a:pt x="4435863" y="897784"/>
                </a:lnTo>
                <a:close/>
                <a:moveTo>
                  <a:pt x="4435859" y="897781"/>
                </a:moveTo>
                <a:lnTo>
                  <a:pt x="4435861" y="897781"/>
                </a:lnTo>
                <a:lnTo>
                  <a:pt x="4435861" y="897782"/>
                </a:lnTo>
                <a:lnTo>
                  <a:pt x="4435861" y="897783"/>
                </a:lnTo>
                <a:lnTo>
                  <a:pt x="4435861" y="897783"/>
                </a:lnTo>
                <a:close/>
                <a:moveTo>
                  <a:pt x="4435858" y="897780"/>
                </a:moveTo>
                <a:lnTo>
                  <a:pt x="4435859" y="897780"/>
                </a:lnTo>
                <a:lnTo>
                  <a:pt x="4435859" y="897781"/>
                </a:lnTo>
                <a:close/>
                <a:moveTo>
                  <a:pt x="4435839" y="897761"/>
                </a:moveTo>
                <a:lnTo>
                  <a:pt x="4435841" y="897762"/>
                </a:lnTo>
                <a:lnTo>
                  <a:pt x="4435841" y="897761"/>
                </a:lnTo>
                <a:lnTo>
                  <a:pt x="4435842" y="897762"/>
                </a:lnTo>
                <a:lnTo>
                  <a:pt x="4435843" y="897764"/>
                </a:lnTo>
                <a:lnTo>
                  <a:pt x="4435845" y="897766"/>
                </a:lnTo>
                <a:lnTo>
                  <a:pt x="4435844" y="897766"/>
                </a:lnTo>
                <a:lnTo>
                  <a:pt x="4435845" y="897767"/>
                </a:lnTo>
                <a:lnTo>
                  <a:pt x="4435845" y="897766"/>
                </a:lnTo>
                <a:lnTo>
                  <a:pt x="4435846" y="897768"/>
                </a:lnTo>
                <a:lnTo>
                  <a:pt x="4435852" y="897773"/>
                </a:lnTo>
                <a:lnTo>
                  <a:pt x="4435853" y="897774"/>
                </a:lnTo>
                <a:lnTo>
                  <a:pt x="4435854" y="897775"/>
                </a:lnTo>
                <a:lnTo>
                  <a:pt x="4435855" y="897776"/>
                </a:lnTo>
                <a:lnTo>
                  <a:pt x="4435858" y="897780"/>
                </a:lnTo>
                <a:close/>
                <a:moveTo>
                  <a:pt x="4435838" y="897759"/>
                </a:moveTo>
                <a:lnTo>
                  <a:pt x="4435841" y="897761"/>
                </a:lnTo>
                <a:lnTo>
                  <a:pt x="4435839" y="897761"/>
                </a:lnTo>
                <a:close/>
                <a:moveTo>
                  <a:pt x="4435836" y="897758"/>
                </a:moveTo>
                <a:lnTo>
                  <a:pt x="4435838" y="897759"/>
                </a:lnTo>
                <a:lnTo>
                  <a:pt x="4435837" y="897758"/>
                </a:lnTo>
                <a:close/>
                <a:moveTo>
                  <a:pt x="4435834" y="897755"/>
                </a:moveTo>
                <a:lnTo>
                  <a:pt x="4435836" y="897758"/>
                </a:lnTo>
                <a:lnTo>
                  <a:pt x="4435834" y="897756"/>
                </a:lnTo>
                <a:close/>
                <a:moveTo>
                  <a:pt x="4435832" y="897755"/>
                </a:moveTo>
                <a:lnTo>
                  <a:pt x="4435833" y="897755"/>
                </a:lnTo>
                <a:lnTo>
                  <a:pt x="4435834" y="897756"/>
                </a:lnTo>
                <a:lnTo>
                  <a:pt x="4435837" y="897758"/>
                </a:lnTo>
                <a:lnTo>
                  <a:pt x="4435839" y="897761"/>
                </a:lnTo>
                <a:close/>
                <a:moveTo>
                  <a:pt x="4435826" y="897747"/>
                </a:moveTo>
                <a:lnTo>
                  <a:pt x="4435830" y="897751"/>
                </a:lnTo>
                <a:lnTo>
                  <a:pt x="4435827" y="897749"/>
                </a:lnTo>
                <a:close/>
                <a:moveTo>
                  <a:pt x="4435819" y="897742"/>
                </a:moveTo>
                <a:lnTo>
                  <a:pt x="4435827" y="897749"/>
                </a:lnTo>
                <a:lnTo>
                  <a:pt x="4435831" y="897753"/>
                </a:lnTo>
                <a:lnTo>
                  <a:pt x="4435832" y="897755"/>
                </a:lnTo>
                <a:close/>
                <a:moveTo>
                  <a:pt x="4435804" y="897725"/>
                </a:moveTo>
                <a:lnTo>
                  <a:pt x="4435826" y="897747"/>
                </a:lnTo>
                <a:lnTo>
                  <a:pt x="4435808" y="897730"/>
                </a:lnTo>
                <a:close/>
                <a:moveTo>
                  <a:pt x="4435799" y="897720"/>
                </a:moveTo>
                <a:lnTo>
                  <a:pt x="4435808" y="897730"/>
                </a:lnTo>
                <a:lnTo>
                  <a:pt x="4435819" y="897742"/>
                </a:lnTo>
                <a:lnTo>
                  <a:pt x="4435800" y="897722"/>
                </a:lnTo>
                <a:close/>
                <a:moveTo>
                  <a:pt x="4435787" y="897707"/>
                </a:moveTo>
                <a:lnTo>
                  <a:pt x="4435799" y="897720"/>
                </a:lnTo>
                <a:lnTo>
                  <a:pt x="4435787" y="897708"/>
                </a:lnTo>
                <a:close/>
                <a:moveTo>
                  <a:pt x="4435778" y="897700"/>
                </a:moveTo>
                <a:lnTo>
                  <a:pt x="4435780" y="897701"/>
                </a:lnTo>
                <a:lnTo>
                  <a:pt x="4435779" y="897701"/>
                </a:lnTo>
                <a:close/>
                <a:moveTo>
                  <a:pt x="4435778" y="897700"/>
                </a:moveTo>
                <a:lnTo>
                  <a:pt x="4435779" y="897701"/>
                </a:lnTo>
                <a:lnTo>
                  <a:pt x="4435782" y="897703"/>
                </a:lnTo>
                <a:lnTo>
                  <a:pt x="4435783" y="897704"/>
                </a:lnTo>
                <a:lnTo>
                  <a:pt x="4435785" y="897706"/>
                </a:lnTo>
                <a:lnTo>
                  <a:pt x="4435787" y="897708"/>
                </a:lnTo>
                <a:close/>
                <a:moveTo>
                  <a:pt x="4435778" y="897699"/>
                </a:moveTo>
                <a:lnTo>
                  <a:pt x="4435778" y="897700"/>
                </a:lnTo>
                <a:lnTo>
                  <a:pt x="4435778" y="897700"/>
                </a:lnTo>
                <a:close/>
                <a:moveTo>
                  <a:pt x="4435732" y="897654"/>
                </a:moveTo>
                <a:lnTo>
                  <a:pt x="4435743" y="897665"/>
                </a:lnTo>
                <a:lnTo>
                  <a:pt x="4435734" y="897655"/>
                </a:lnTo>
                <a:close/>
                <a:moveTo>
                  <a:pt x="4435716" y="897636"/>
                </a:moveTo>
                <a:lnTo>
                  <a:pt x="4435718" y="897639"/>
                </a:lnTo>
                <a:lnTo>
                  <a:pt x="4435717" y="897638"/>
                </a:lnTo>
                <a:close/>
                <a:moveTo>
                  <a:pt x="4435668" y="897589"/>
                </a:moveTo>
                <a:lnTo>
                  <a:pt x="4435716" y="897636"/>
                </a:lnTo>
                <a:lnTo>
                  <a:pt x="4435701" y="897623"/>
                </a:lnTo>
                <a:close/>
                <a:moveTo>
                  <a:pt x="4435651" y="897573"/>
                </a:moveTo>
                <a:lnTo>
                  <a:pt x="4435668" y="897589"/>
                </a:lnTo>
                <a:lnTo>
                  <a:pt x="4435657" y="897579"/>
                </a:lnTo>
                <a:close/>
                <a:moveTo>
                  <a:pt x="4435649" y="897571"/>
                </a:moveTo>
                <a:lnTo>
                  <a:pt x="4435651" y="897573"/>
                </a:lnTo>
                <a:lnTo>
                  <a:pt x="4435649" y="897572"/>
                </a:lnTo>
                <a:close/>
                <a:moveTo>
                  <a:pt x="4435590" y="897513"/>
                </a:moveTo>
                <a:lnTo>
                  <a:pt x="4435593" y="897515"/>
                </a:lnTo>
                <a:lnTo>
                  <a:pt x="4435595" y="897517"/>
                </a:lnTo>
                <a:lnTo>
                  <a:pt x="4435604" y="897525"/>
                </a:lnTo>
                <a:lnTo>
                  <a:pt x="4435598" y="897521"/>
                </a:lnTo>
                <a:lnTo>
                  <a:pt x="4435617" y="897538"/>
                </a:lnTo>
                <a:lnTo>
                  <a:pt x="4435630" y="897551"/>
                </a:lnTo>
                <a:lnTo>
                  <a:pt x="4435633" y="897555"/>
                </a:lnTo>
                <a:lnTo>
                  <a:pt x="4435639" y="897562"/>
                </a:lnTo>
                <a:lnTo>
                  <a:pt x="4435646" y="897567"/>
                </a:lnTo>
                <a:lnTo>
                  <a:pt x="4435648" y="897571"/>
                </a:lnTo>
                <a:lnTo>
                  <a:pt x="4435649" y="897572"/>
                </a:lnTo>
                <a:lnTo>
                  <a:pt x="4435657" y="897579"/>
                </a:lnTo>
                <a:lnTo>
                  <a:pt x="4435701" y="897623"/>
                </a:lnTo>
                <a:lnTo>
                  <a:pt x="4435717" y="897638"/>
                </a:lnTo>
                <a:lnTo>
                  <a:pt x="4435726" y="897647"/>
                </a:lnTo>
                <a:lnTo>
                  <a:pt x="4435728" y="897649"/>
                </a:lnTo>
                <a:lnTo>
                  <a:pt x="4435729" y="897651"/>
                </a:lnTo>
                <a:lnTo>
                  <a:pt x="4435730" y="897652"/>
                </a:lnTo>
                <a:lnTo>
                  <a:pt x="4435730" y="897651"/>
                </a:lnTo>
                <a:lnTo>
                  <a:pt x="4435731" y="897653"/>
                </a:lnTo>
                <a:lnTo>
                  <a:pt x="4435734" y="897655"/>
                </a:lnTo>
                <a:lnTo>
                  <a:pt x="4435771" y="897693"/>
                </a:lnTo>
                <a:lnTo>
                  <a:pt x="4435776" y="897696"/>
                </a:lnTo>
                <a:lnTo>
                  <a:pt x="4435777" y="897697"/>
                </a:lnTo>
                <a:lnTo>
                  <a:pt x="4435778" y="897699"/>
                </a:lnTo>
                <a:lnTo>
                  <a:pt x="4435777" y="897699"/>
                </a:lnTo>
                <a:close/>
                <a:moveTo>
                  <a:pt x="4435583" y="897506"/>
                </a:moveTo>
                <a:lnTo>
                  <a:pt x="4435586" y="897509"/>
                </a:lnTo>
                <a:lnTo>
                  <a:pt x="4435590" y="897512"/>
                </a:lnTo>
                <a:lnTo>
                  <a:pt x="4435589" y="897512"/>
                </a:lnTo>
                <a:close/>
                <a:moveTo>
                  <a:pt x="4435573" y="897496"/>
                </a:moveTo>
                <a:lnTo>
                  <a:pt x="4435577" y="897499"/>
                </a:lnTo>
                <a:lnTo>
                  <a:pt x="4435573" y="897497"/>
                </a:lnTo>
                <a:close/>
                <a:moveTo>
                  <a:pt x="4435567" y="897491"/>
                </a:moveTo>
                <a:lnTo>
                  <a:pt x="4435569" y="897491"/>
                </a:lnTo>
                <a:lnTo>
                  <a:pt x="4435570" y="897492"/>
                </a:lnTo>
                <a:lnTo>
                  <a:pt x="4435570" y="897493"/>
                </a:lnTo>
                <a:lnTo>
                  <a:pt x="4435573" y="897497"/>
                </a:lnTo>
                <a:lnTo>
                  <a:pt x="4435578" y="897501"/>
                </a:lnTo>
                <a:lnTo>
                  <a:pt x="4435577" y="897499"/>
                </a:lnTo>
                <a:lnTo>
                  <a:pt x="4435579" y="897501"/>
                </a:lnTo>
                <a:lnTo>
                  <a:pt x="4435583" y="897506"/>
                </a:lnTo>
                <a:lnTo>
                  <a:pt x="4435582" y="897506"/>
                </a:lnTo>
                <a:lnTo>
                  <a:pt x="4435581" y="897504"/>
                </a:lnTo>
                <a:close/>
                <a:moveTo>
                  <a:pt x="4435549" y="897470"/>
                </a:moveTo>
                <a:lnTo>
                  <a:pt x="4435558" y="897480"/>
                </a:lnTo>
                <a:lnTo>
                  <a:pt x="4435550" y="897472"/>
                </a:lnTo>
                <a:close/>
                <a:moveTo>
                  <a:pt x="4435062" y="896984"/>
                </a:moveTo>
                <a:lnTo>
                  <a:pt x="4435466" y="897387"/>
                </a:lnTo>
                <a:lnTo>
                  <a:pt x="4435338" y="897262"/>
                </a:lnTo>
                <a:close/>
                <a:moveTo>
                  <a:pt x="4434919" y="896844"/>
                </a:moveTo>
                <a:lnTo>
                  <a:pt x="4435062" y="896984"/>
                </a:lnTo>
                <a:lnTo>
                  <a:pt x="4435010" y="896934"/>
                </a:lnTo>
                <a:close/>
                <a:moveTo>
                  <a:pt x="4434918" y="896841"/>
                </a:moveTo>
                <a:lnTo>
                  <a:pt x="4434919" y="896844"/>
                </a:lnTo>
                <a:lnTo>
                  <a:pt x="4434918" y="896844"/>
                </a:lnTo>
                <a:close/>
                <a:moveTo>
                  <a:pt x="4434893" y="896816"/>
                </a:moveTo>
                <a:lnTo>
                  <a:pt x="4434918" y="896841"/>
                </a:lnTo>
                <a:lnTo>
                  <a:pt x="4434905" y="896829"/>
                </a:lnTo>
                <a:close/>
                <a:moveTo>
                  <a:pt x="4434883" y="896811"/>
                </a:moveTo>
                <a:lnTo>
                  <a:pt x="4434905" y="896829"/>
                </a:lnTo>
                <a:lnTo>
                  <a:pt x="4434918" y="896844"/>
                </a:lnTo>
                <a:lnTo>
                  <a:pt x="4435010" y="896934"/>
                </a:lnTo>
                <a:lnTo>
                  <a:pt x="4435338" y="897262"/>
                </a:lnTo>
                <a:lnTo>
                  <a:pt x="4435542" y="897464"/>
                </a:lnTo>
                <a:lnTo>
                  <a:pt x="4435466" y="897387"/>
                </a:lnTo>
                <a:lnTo>
                  <a:pt x="4435547" y="897469"/>
                </a:lnTo>
                <a:lnTo>
                  <a:pt x="4435548" y="897470"/>
                </a:lnTo>
                <a:lnTo>
                  <a:pt x="4435550" y="897472"/>
                </a:lnTo>
                <a:lnTo>
                  <a:pt x="4435558" y="897481"/>
                </a:lnTo>
                <a:lnTo>
                  <a:pt x="4435558" y="897480"/>
                </a:lnTo>
                <a:lnTo>
                  <a:pt x="4435562" y="897484"/>
                </a:lnTo>
                <a:lnTo>
                  <a:pt x="4435567" y="897490"/>
                </a:lnTo>
                <a:close/>
                <a:moveTo>
                  <a:pt x="4434864" y="896788"/>
                </a:moveTo>
                <a:lnTo>
                  <a:pt x="4434893" y="896816"/>
                </a:lnTo>
                <a:lnTo>
                  <a:pt x="4434883" y="896809"/>
                </a:lnTo>
                <a:lnTo>
                  <a:pt x="4434881" y="896805"/>
                </a:lnTo>
                <a:lnTo>
                  <a:pt x="4434864" y="896789"/>
                </a:lnTo>
                <a:close/>
                <a:moveTo>
                  <a:pt x="4434827" y="896750"/>
                </a:moveTo>
                <a:lnTo>
                  <a:pt x="4434843" y="896766"/>
                </a:lnTo>
                <a:lnTo>
                  <a:pt x="4434842" y="896766"/>
                </a:lnTo>
                <a:close/>
                <a:moveTo>
                  <a:pt x="4434804" y="896727"/>
                </a:moveTo>
                <a:lnTo>
                  <a:pt x="4434825" y="896748"/>
                </a:lnTo>
                <a:lnTo>
                  <a:pt x="4434819" y="896744"/>
                </a:lnTo>
                <a:close/>
                <a:moveTo>
                  <a:pt x="4434777" y="896700"/>
                </a:moveTo>
                <a:lnTo>
                  <a:pt x="4434804" y="896727"/>
                </a:lnTo>
                <a:lnTo>
                  <a:pt x="4434779" y="896704"/>
                </a:lnTo>
                <a:close/>
                <a:moveTo>
                  <a:pt x="4434757" y="896680"/>
                </a:moveTo>
                <a:lnTo>
                  <a:pt x="4434777" y="896700"/>
                </a:lnTo>
                <a:lnTo>
                  <a:pt x="4434768" y="896692"/>
                </a:lnTo>
                <a:close/>
                <a:moveTo>
                  <a:pt x="4434678" y="896602"/>
                </a:moveTo>
                <a:lnTo>
                  <a:pt x="4434688" y="896612"/>
                </a:lnTo>
                <a:lnTo>
                  <a:pt x="4434682" y="896607"/>
                </a:lnTo>
                <a:close/>
                <a:moveTo>
                  <a:pt x="4434674" y="896602"/>
                </a:moveTo>
                <a:lnTo>
                  <a:pt x="4434676" y="896602"/>
                </a:lnTo>
                <a:lnTo>
                  <a:pt x="4434682" y="896607"/>
                </a:lnTo>
                <a:lnTo>
                  <a:pt x="4434733" y="896657"/>
                </a:lnTo>
                <a:lnTo>
                  <a:pt x="4434688" y="896612"/>
                </a:lnTo>
                <a:lnTo>
                  <a:pt x="4434737" y="896661"/>
                </a:lnTo>
                <a:lnTo>
                  <a:pt x="4434742" y="896667"/>
                </a:lnTo>
                <a:lnTo>
                  <a:pt x="4434743" y="896667"/>
                </a:lnTo>
                <a:lnTo>
                  <a:pt x="4434744" y="896667"/>
                </a:lnTo>
                <a:lnTo>
                  <a:pt x="4434745" y="896668"/>
                </a:lnTo>
                <a:lnTo>
                  <a:pt x="4434746" y="896670"/>
                </a:lnTo>
                <a:lnTo>
                  <a:pt x="4434747" y="896671"/>
                </a:lnTo>
                <a:lnTo>
                  <a:pt x="4434748" y="896672"/>
                </a:lnTo>
                <a:lnTo>
                  <a:pt x="4434768" y="896692"/>
                </a:lnTo>
                <a:lnTo>
                  <a:pt x="4434779" y="896704"/>
                </a:lnTo>
                <a:lnTo>
                  <a:pt x="4434819" y="896744"/>
                </a:lnTo>
                <a:lnTo>
                  <a:pt x="4434826" y="896750"/>
                </a:lnTo>
                <a:lnTo>
                  <a:pt x="4434842" y="896766"/>
                </a:lnTo>
                <a:lnTo>
                  <a:pt x="4434854" y="896778"/>
                </a:lnTo>
                <a:lnTo>
                  <a:pt x="4434843" y="896766"/>
                </a:lnTo>
                <a:lnTo>
                  <a:pt x="4434863" y="896787"/>
                </a:lnTo>
                <a:lnTo>
                  <a:pt x="4434864" y="896789"/>
                </a:lnTo>
                <a:close/>
                <a:moveTo>
                  <a:pt x="4434639" y="896562"/>
                </a:moveTo>
                <a:lnTo>
                  <a:pt x="4434671" y="896594"/>
                </a:lnTo>
                <a:lnTo>
                  <a:pt x="4434674" y="896599"/>
                </a:lnTo>
                <a:lnTo>
                  <a:pt x="4434674" y="896602"/>
                </a:lnTo>
                <a:lnTo>
                  <a:pt x="4434648" y="896573"/>
                </a:lnTo>
                <a:lnTo>
                  <a:pt x="4434657" y="896582"/>
                </a:lnTo>
                <a:close/>
                <a:moveTo>
                  <a:pt x="4434631" y="896553"/>
                </a:moveTo>
                <a:lnTo>
                  <a:pt x="4434639" y="896562"/>
                </a:lnTo>
                <a:lnTo>
                  <a:pt x="4434635" y="896562"/>
                </a:lnTo>
                <a:lnTo>
                  <a:pt x="4434635" y="896562"/>
                </a:lnTo>
                <a:lnTo>
                  <a:pt x="4434634" y="896559"/>
                </a:lnTo>
                <a:lnTo>
                  <a:pt x="4434633" y="896558"/>
                </a:lnTo>
                <a:lnTo>
                  <a:pt x="4434632" y="896556"/>
                </a:lnTo>
                <a:close/>
                <a:moveTo>
                  <a:pt x="4434625" y="896550"/>
                </a:moveTo>
                <a:lnTo>
                  <a:pt x="4434631" y="896553"/>
                </a:lnTo>
                <a:lnTo>
                  <a:pt x="4434631" y="896555"/>
                </a:lnTo>
                <a:close/>
                <a:moveTo>
                  <a:pt x="4434615" y="896538"/>
                </a:moveTo>
                <a:lnTo>
                  <a:pt x="4434631" y="896553"/>
                </a:lnTo>
                <a:lnTo>
                  <a:pt x="4434622" y="896547"/>
                </a:lnTo>
                <a:lnTo>
                  <a:pt x="4434620" y="896545"/>
                </a:lnTo>
                <a:lnTo>
                  <a:pt x="4434618" y="896542"/>
                </a:lnTo>
                <a:lnTo>
                  <a:pt x="4434618" y="896543"/>
                </a:lnTo>
                <a:lnTo>
                  <a:pt x="4434617" y="896542"/>
                </a:lnTo>
                <a:close/>
                <a:moveTo>
                  <a:pt x="4434606" y="896529"/>
                </a:moveTo>
                <a:lnTo>
                  <a:pt x="4434614" y="896537"/>
                </a:lnTo>
                <a:lnTo>
                  <a:pt x="4434613" y="896537"/>
                </a:lnTo>
                <a:lnTo>
                  <a:pt x="4434612" y="896537"/>
                </a:lnTo>
                <a:lnTo>
                  <a:pt x="4434611" y="896537"/>
                </a:lnTo>
                <a:lnTo>
                  <a:pt x="4434608" y="896532"/>
                </a:lnTo>
                <a:lnTo>
                  <a:pt x="4434608" y="896532"/>
                </a:lnTo>
                <a:lnTo>
                  <a:pt x="4434608" y="896532"/>
                </a:lnTo>
                <a:close/>
                <a:moveTo>
                  <a:pt x="4434603" y="896529"/>
                </a:moveTo>
                <a:lnTo>
                  <a:pt x="4434604" y="896529"/>
                </a:lnTo>
                <a:lnTo>
                  <a:pt x="4434605" y="896529"/>
                </a:lnTo>
                <a:lnTo>
                  <a:pt x="4434608" y="896532"/>
                </a:lnTo>
                <a:lnTo>
                  <a:pt x="4434608" y="896532"/>
                </a:lnTo>
                <a:close/>
                <a:moveTo>
                  <a:pt x="4434599" y="896523"/>
                </a:moveTo>
                <a:lnTo>
                  <a:pt x="4434602" y="896526"/>
                </a:lnTo>
                <a:lnTo>
                  <a:pt x="4434603" y="896529"/>
                </a:lnTo>
                <a:close/>
                <a:moveTo>
                  <a:pt x="4434597" y="896521"/>
                </a:moveTo>
                <a:lnTo>
                  <a:pt x="4434598" y="896521"/>
                </a:lnTo>
                <a:lnTo>
                  <a:pt x="4434599" y="896523"/>
                </a:lnTo>
                <a:close/>
                <a:moveTo>
                  <a:pt x="4434587" y="896512"/>
                </a:moveTo>
                <a:lnTo>
                  <a:pt x="4434589" y="896512"/>
                </a:lnTo>
                <a:lnTo>
                  <a:pt x="4434595" y="896521"/>
                </a:lnTo>
                <a:close/>
                <a:moveTo>
                  <a:pt x="4434585" y="896510"/>
                </a:moveTo>
                <a:lnTo>
                  <a:pt x="4434586" y="896510"/>
                </a:lnTo>
                <a:lnTo>
                  <a:pt x="4434587" y="896512"/>
                </a:lnTo>
                <a:close/>
                <a:moveTo>
                  <a:pt x="4434565" y="896488"/>
                </a:moveTo>
                <a:lnTo>
                  <a:pt x="4434567" y="896490"/>
                </a:lnTo>
                <a:lnTo>
                  <a:pt x="4434569" y="896493"/>
                </a:lnTo>
                <a:lnTo>
                  <a:pt x="4434583" y="896506"/>
                </a:lnTo>
                <a:lnTo>
                  <a:pt x="4434571" y="896497"/>
                </a:lnTo>
                <a:lnTo>
                  <a:pt x="4434566" y="896490"/>
                </a:lnTo>
                <a:close/>
                <a:moveTo>
                  <a:pt x="4434560" y="896484"/>
                </a:moveTo>
                <a:lnTo>
                  <a:pt x="4434565" y="896488"/>
                </a:lnTo>
                <a:lnTo>
                  <a:pt x="4434560" y="896485"/>
                </a:lnTo>
                <a:close/>
                <a:moveTo>
                  <a:pt x="4434555" y="896480"/>
                </a:moveTo>
                <a:lnTo>
                  <a:pt x="4434558" y="896482"/>
                </a:lnTo>
                <a:lnTo>
                  <a:pt x="4434559" y="896484"/>
                </a:lnTo>
                <a:close/>
                <a:moveTo>
                  <a:pt x="4434548" y="896472"/>
                </a:moveTo>
                <a:lnTo>
                  <a:pt x="4434551" y="896473"/>
                </a:lnTo>
                <a:lnTo>
                  <a:pt x="4434552" y="896477"/>
                </a:lnTo>
                <a:close/>
                <a:moveTo>
                  <a:pt x="4434505" y="896430"/>
                </a:moveTo>
                <a:lnTo>
                  <a:pt x="4434548" y="896472"/>
                </a:lnTo>
                <a:lnTo>
                  <a:pt x="4434547" y="896472"/>
                </a:lnTo>
                <a:lnTo>
                  <a:pt x="4434545" y="896472"/>
                </a:lnTo>
                <a:lnTo>
                  <a:pt x="4434538" y="896464"/>
                </a:lnTo>
                <a:close/>
                <a:moveTo>
                  <a:pt x="4434362" y="896289"/>
                </a:moveTo>
                <a:lnTo>
                  <a:pt x="4434372" y="896298"/>
                </a:lnTo>
                <a:lnTo>
                  <a:pt x="4434538" y="896464"/>
                </a:lnTo>
                <a:close/>
                <a:moveTo>
                  <a:pt x="4434343" y="896267"/>
                </a:moveTo>
                <a:lnTo>
                  <a:pt x="4434505" y="896430"/>
                </a:lnTo>
                <a:lnTo>
                  <a:pt x="4434372" y="896298"/>
                </a:lnTo>
                <a:lnTo>
                  <a:pt x="4434362" y="896287"/>
                </a:lnTo>
                <a:lnTo>
                  <a:pt x="4434362" y="896289"/>
                </a:lnTo>
                <a:lnTo>
                  <a:pt x="4434361" y="896287"/>
                </a:lnTo>
                <a:close/>
                <a:moveTo>
                  <a:pt x="4434333" y="896256"/>
                </a:moveTo>
                <a:lnTo>
                  <a:pt x="4434334" y="896258"/>
                </a:lnTo>
                <a:lnTo>
                  <a:pt x="4434340" y="896264"/>
                </a:lnTo>
                <a:lnTo>
                  <a:pt x="4434340" y="896266"/>
                </a:lnTo>
                <a:lnTo>
                  <a:pt x="4434333" y="896258"/>
                </a:lnTo>
                <a:close/>
                <a:moveTo>
                  <a:pt x="4434331" y="896256"/>
                </a:moveTo>
                <a:lnTo>
                  <a:pt x="4434332" y="896256"/>
                </a:lnTo>
                <a:lnTo>
                  <a:pt x="4434333" y="896258"/>
                </a:lnTo>
                <a:close/>
                <a:moveTo>
                  <a:pt x="4434316" y="896239"/>
                </a:moveTo>
                <a:lnTo>
                  <a:pt x="4434324" y="896248"/>
                </a:lnTo>
                <a:lnTo>
                  <a:pt x="4434328" y="896252"/>
                </a:lnTo>
                <a:lnTo>
                  <a:pt x="4434316" y="896241"/>
                </a:lnTo>
                <a:close/>
                <a:moveTo>
                  <a:pt x="4434301" y="896227"/>
                </a:moveTo>
                <a:lnTo>
                  <a:pt x="4434302" y="896227"/>
                </a:lnTo>
                <a:lnTo>
                  <a:pt x="4434309" y="896234"/>
                </a:lnTo>
                <a:lnTo>
                  <a:pt x="4434312" y="896237"/>
                </a:lnTo>
                <a:lnTo>
                  <a:pt x="4434313" y="896238"/>
                </a:lnTo>
                <a:lnTo>
                  <a:pt x="4434313" y="896237"/>
                </a:lnTo>
                <a:lnTo>
                  <a:pt x="4434314" y="896238"/>
                </a:lnTo>
                <a:lnTo>
                  <a:pt x="4434315" y="896239"/>
                </a:lnTo>
                <a:lnTo>
                  <a:pt x="4434316" y="896241"/>
                </a:lnTo>
                <a:close/>
                <a:moveTo>
                  <a:pt x="4434278" y="896202"/>
                </a:moveTo>
                <a:lnTo>
                  <a:pt x="4434280" y="896204"/>
                </a:lnTo>
                <a:lnTo>
                  <a:pt x="4434284" y="896207"/>
                </a:lnTo>
                <a:lnTo>
                  <a:pt x="4434296" y="896220"/>
                </a:lnTo>
                <a:lnTo>
                  <a:pt x="4434298" y="896222"/>
                </a:lnTo>
                <a:lnTo>
                  <a:pt x="4434301" y="896227"/>
                </a:lnTo>
                <a:close/>
                <a:moveTo>
                  <a:pt x="4434277" y="896199"/>
                </a:moveTo>
                <a:lnTo>
                  <a:pt x="4434279" y="896202"/>
                </a:lnTo>
                <a:lnTo>
                  <a:pt x="4434278" y="896202"/>
                </a:lnTo>
                <a:close/>
                <a:moveTo>
                  <a:pt x="4434260" y="896185"/>
                </a:moveTo>
                <a:lnTo>
                  <a:pt x="4434261" y="896185"/>
                </a:lnTo>
                <a:lnTo>
                  <a:pt x="4434262" y="896186"/>
                </a:lnTo>
                <a:close/>
                <a:moveTo>
                  <a:pt x="4434258" y="896183"/>
                </a:moveTo>
                <a:lnTo>
                  <a:pt x="4434259" y="896183"/>
                </a:lnTo>
                <a:lnTo>
                  <a:pt x="4434260" y="896185"/>
                </a:lnTo>
                <a:close/>
                <a:moveTo>
                  <a:pt x="4434242" y="896166"/>
                </a:moveTo>
                <a:lnTo>
                  <a:pt x="4434243" y="896166"/>
                </a:lnTo>
                <a:lnTo>
                  <a:pt x="4434245" y="896170"/>
                </a:lnTo>
                <a:close/>
                <a:moveTo>
                  <a:pt x="4434231" y="896155"/>
                </a:moveTo>
                <a:lnTo>
                  <a:pt x="4434239" y="896162"/>
                </a:lnTo>
                <a:lnTo>
                  <a:pt x="4434232" y="896157"/>
                </a:lnTo>
                <a:close/>
                <a:moveTo>
                  <a:pt x="4434214" y="896139"/>
                </a:moveTo>
                <a:lnTo>
                  <a:pt x="4434231" y="896155"/>
                </a:lnTo>
                <a:lnTo>
                  <a:pt x="4434231" y="896155"/>
                </a:lnTo>
                <a:close/>
                <a:moveTo>
                  <a:pt x="4434212" y="896137"/>
                </a:moveTo>
                <a:lnTo>
                  <a:pt x="4434213" y="896137"/>
                </a:lnTo>
                <a:lnTo>
                  <a:pt x="4434214" y="896139"/>
                </a:lnTo>
                <a:lnTo>
                  <a:pt x="4434213" y="896139"/>
                </a:lnTo>
                <a:close/>
                <a:moveTo>
                  <a:pt x="4434209" y="896134"/>
                </a:moveTo>
                <a:lnTo>
                  <a:pt x="4434212" y="896135"/>
                </a:lnTo>
                <a:lnTo>
                  <a:pt x="4434212" y="896137"/>
                </a:lnTo>
                <a:lnTo>
                  <a:pt x="4434211" y="896135"/>
                </a:lnTo>
                <a:lnTo>
                  <a:pt x="4434210" y="896135"/>
                </a:lnTo>
                <a:close/>
                <a:moveTo>
                  <a:pt x="4434206" y="896131"/>
                </a:moveTo>
                <a:lnTo>
                  <a:pt x="4434207" y="896134"/>
                </a:lnTo>
                <a:lnTo>
                  <a:pt x="4434206" y="896133"/>
                </a:lnTo>
                <a:close/>
                <a:moveTo>
                  <a:pt x="4434117" y="896044"/>
                </a:moveTo>
                <a:lnTo>
                  <a:pt x="4434206" y="896131"/>
                </a:lnTo>
                <a:lnTo>
                  <a:pt x="4434206" y="896131"/>
                </a:lnTo>
                <a:close/>
                <a:moveTo>
                  <a:pt x="4434111" y="896036"/>
                </a:moveTo>
                <a:lnTo>
                  <a:pt x="4434113" y="896036"/>
                </a:lnTo>
                <a:lnTo>
                  <a:pt x="4434114" y="896038"/>
                </a:lnTo>
                <a:lnTo>
                  <a:pt x="4434117" y="896044"/>
                </a:lnTo>
                <a:close/>
                <a:moveTo>
                  <a:pt x="4434101" y="896025"/>
                </a:moveTo>
                <a:lnTo>
                  <a:pt x="4434105" y="896030"/>
                </a:lnTo>
                <a:lnTo>
                  <a:pt x="4434104" y="896030"/>
                </a:lnTo>
                <a:lnTo>
                  <a:pt x="4434104" y="896029"/>
                </a:lnTo>
                <a:close/>
                <a:moveTo>
                  <a:pt x="4434099" y="896024"/>
                </a:moveTo>
                <a:lnTo>
                  <a:pt x="4434101" y="896025"/>
                </a:lnTo>
                <a:lnTo>
                  <a:pt x="4434102" y="896029"/>
                </a:lnTo>
                <a:lnTo>
                  <a:pt x="4434100" y="896025"/>
                </a:lnTo>
                <a:close/>
                <a:moveTo>
                  <a:pt x="4434092" y="896018"/>
                </a:moveTo>
                <a:lnTo>
                  <a:pt x="4434097" y="896022"/>
                </a:lnTo>
                <a:lnTo>
                  <a:pt x="4434099" y="896024"/>
                </a:lnTo>
                <a:close/>
                <a:moveTo>
                  <a:pt x="4434089" y="896014"/>
                </a:moveTo>
                <a:lnTo>
                  <a:pt x="4434090" y="896014"/>
                </a:lnTo>
                <a:lnTo>
                  <a:pt x="4434090" y="896014"/>
                </a:lnTo>
                <a:lnTo>
                  <a:pt x="4434090" y="896016"/>
                </a:lnTo>
                <a:close/>
                <a:moveTo>
                  <a:pt x="4434083" y="896007"/>
                </a:moveTo>
                <a:lnTo>
                  <a:pt x="4434085" y="896009"/>
                </a:lnTo>
                <a:lnTo>
                  <a:pt x="4434089" y="896014"/>
                </a:lnTo>
                <a:close/>
                <a:moveTo>
                  <a:pt x="4434083" y="896005"/>
                </a:moveTo>
                <a:lnTo>
                  <a:pt x="4434089" y="896012"/>
                </a:lnTo>
                <a:lnTo>
                  <a:pt x="4434085" y="896009"/>
                </a:lnTo>
                <a:close/>
                <a:moveTo>
                  <a:pt x="4434078" y="896003"/>
                </a:moveTo>
                <a:lnTo>
                  <a:pt x="4434081" y="896005"/>
                </a:lnTo>
                <a:lnTo>
                  <a:pt x="4434083" y="896005"/>
                </a:lnTo>
                <a:lnTo>
                  <a:pt x="4434083" y="896007"/>
                </a:lnTo>
                <a:lnTo>
                  <a:pt x="4434078" y="896005"/>
                </a:lnTo>
                <a:lnTo>
                  <a:pt x="4434080" y="896005"/>
                </a:lnTo>
                <a:close/>
                <a:moveTo>
                  <a:pt x="4434077" y="896003"/>
                </a:moveTo>
                <a:lnTo>
                  <a:pt x="4434078" y="896003"/>
                </a:lnTo>
                <a:lnTo>
                  <a:pt x="4434078" y="896005"/>
                </a:lnTo>
                <a:close/>
                <a:moveTo>
                  <a:pt x="4434075" y="896000"/>
                </a:moveTo>
                <a:lnTo>
                  <a:pt x="4434076" y="896000"/>
                </a:lnTo>
                <a:lnTo>
                  <a:pt x="4434077" y="896001"/>
                </a:lnTo>
                <a:close/>
                <a:moveTo>
                  <a:pt x="4434069" y="895994"/>
                </a:moveTo>
                <a:lnTo>
                  <a:pt x="4434070" y="895994"/>
                </a:lnTo>
                <a:lnTo>
                  <a:pt x="4434071" y="895997"/>
                </a:lnTo>
                <a:close/>
                <a:moveTo>
                  <a:pt x="4434058" y="895981"/>
                </a:moveTo>
                <a:lnTo>
                  <a:pt x="4434060" y="895985"/>
                </a:lnTo>
                <a:lnTo>
                  <a:pt x="4434059" y="895985"/>
                </a:lnTo>
                <a:close/>
                <a:moveTo>
                  <a:pt x="4434053" y="895979"/>
                </a:moveTo>
                <a:lnTo>
                  <a:pt x="4434054" y="895979"/>
                </a:lnTo>
                <a:lnTo>
                  <a:pt x="4434053" y="895979"/>
                </a:lnTo>
                <a:close/>
                <a:moveTo>
                  <a:pt x="4434047" y="895973"/>
                </a:moveTo>
                <a:lnTo>
                  <a:pt x="4434050" y="895973"/>
                </a:lnTo>
                <a:lnTo>
                  <a:pt x="4434051" y="895975"/>
                </a:lnTo>
                <a:lnTo>
                  <a:pt x="4434051" y="895977"/>
                </a:lnTo>
                <a:lnTo>
                  <a:pt x="4434053" y="895979"/>
                </a:lnTo>
                <a:close/>
                <a:moveTo>
                  <a:pt x="4434043" y="895968"/>
                </a:moveTo>
                <a:lnTo>
                  <a:pt x="4434047" y="895973"/>
                </a:lnTo>
                <a:lnTo>
                  <a:pt x="4434044" y="895970"/>
                </a:lnTo>
                <a:close/>
                <a:moveTo>
                  <a:pt x="4434038" y="895965"/>
                </a:moveTo>
                <a:lnTo>
                  <a:pt x="4434042" y="895967"/>
                </a:lnTo>
                <a:lnTo>
                  <a:pt x="4434042" y="895968"/>
                </a:lnTo>
                <a:close/>
                <a:moveTo>
                  <a:pt x="4434037" y="895962"/>
                </a:moveTo>
                <a:lnTo>
                  <a:pt x="4434038" y="895962"/>
                </a:lnTo>
                <a:lnTo>
                  <a:pt x="4434038" y="895964"/>
                </a:lnTo>
                <a:lnTo>
                  <a:pt x="4434038" y="895965"/>
                </a:lnTo>
                <a:close/>
                <a:moveTo>
                  <a:pt x="4434012" y="895936"/>
                </a:moveTo>
                <a:lnTo>
                  <a:pt x="4434027" y="895953"/>
                </a:lnTo>
                <a:lnTo>
                  <a:pt x="4434019" y="895944"/>
                </a:lnTo>
                <a:lnTo>
                  <a:pt x="4434012" y="895938"/>
                </a:lnTo>
                <a:close/>
                <a:moveTo>
                  <a:pt x="4434002" y="895927"/>
                </a:moveTo>
                <a:lnTo>
                  <a:pt x="4434007" y="895932"/>
                </a:lnTo>
                <a:lnTo>
                  <a:pt x="4434010" y="895936"/>
                </a:lnTo>
                <a:close/>
                <a:moveTo>
                  <a:pt x="4433996" y="895921"/>
                </a:moveTo>
                <a:lnTo>
                  <a:pt x="4433998" y="895923"/>
                </a:lnTo>
                <a:lnTo>
                  <a:pt x="4433997" y="895923"/>
                </a:lnTo>
                <a:close/>
                <a:moveTo>
                  <a:pt x="4433988" y="895914"/>
                </a:moveTo>
                <a:lnTo>
                  <a:pt x="4433993" y="895917"/>
                </a:lnTo>
                <a:lnTo>
                  <a:pt x="4433995" y="895920"/>
                </a:lnTo>
                <a:close/>
                <a:moveTo>
                  <a:pt x="4433987" y="895914"/>
                </a:moveTo>
                <a:lnTo>
                  <a:pt x="4433988" y="895914"/>
                </a:lnTo>
                <a:lnTo>
                  <a:pt x="4433988" y="895914"/>
                </a:lnTo>
                <a:close/>
                <a:moveTo>
                  <a:pt x="4433978" y="895903"/>
                </a:moveTo>
                <a:lnTo>
                  <a:pt x="4433979" y="895903"/>
                </a:lnTo>
                <a:lnTo>
                  <a:pt x="4433993" y="895917"/>
                </a:lnTo>
                <a:lnTo>
                  <a:pt x="4433988" y="895914"/>
                </a:lnTo>
                <a:lnTo>
                  <a:pt x="4433980" y="895905"/>
                </a:lnTo>
                <a:lnTo>
                  <a:pt x="4433979" y="895905"/>
                </a:lnTo>
                <a:close/>
                <a:moveTo>
                  <a:pt x="4433976" y="895901"/>
                </a:moveTo>
                <a:lnTo>
                  <a:pt x="4433978" y="895903"/>
                </a:lnTo>
                <a:lnTo>
                  <a:pt x="4433977" y="895902"/>
                </a:lnTo>
                <a:close/>
                <a:moveTo>
                  <a:pt x="4433970" y="895894"/>
                </a:moveTo>
                <a:lnTo>
                  <a:pt x="4433976" y="895901"/>
                </a:lnTo>
                <a:lnTo>
                  <a:pt x="4433975" y="895901"/>
                </a:lnTo>
                <a:lnTo>
                  <a:pt x="4433974" y="895900"/>
                </a:lnTo>
                <a:lnTo>
                  <a:pt x="4433973" y="895900"/>
                </a:lnTo>
                <a:lnTo>
                  <a:pt x="4433973" y="895899"/>
                </a:lnTo>
                <a:close/>
                <a:moveTo>
                  <a:pt x="4433948" y="895875"/>
                </a:moveTo>
                <a:lnTo>
                  <a:pt x="4433949" y="895875"/>
                </a:lnTo>
                <a:lnTo>
                  <a:pt x="4433950" y="895875"/>
                </a:lnTo>
                <a:lnTo>
                  <a:pt x="4433970" y="895894"/>
                </a:lnTo>
                <a:lnTo>
                  <a:pt x="4433970" y="895897"/>
                </a:lnTo>
                <a:lnTo>
                  <a:pt x="4433959" y="895885"/>
                </a:lnTo>
                <a:lnTo>
                  <a:pt x="4433954" y="895881"/>
                </a:lnTo>
                <a:close/>
                <a:moveTo>
                  <a:pt x="4433934" y="895860"/>
                </a:moveTo>
                <a:lnTo>
                  <a:pt x="4433943" y="895869"/>
                </a:lnTo>
                <a:lnTo>
                  <a:pt x="4433947" y="895875"/>
                </a:lnTo>
                <a:close/>
                <a:moveTo>
                  <a:pt x="4433921" y="895845"/>
                </a:moveTo>
                <a:lnTo>
                  <a:pt x="4433923" y="895849"/>
                </a:lnTo>
                <a:lnTo>
                  <a:pt x="4433927" y="895852"/>
                </a:lnTo>
                <a:lnTo>
                  <a:pt x="4433922" y="895849"/>
                </a:lnTo>
                <a:close/>
                <a:moveTo>
                  <a:pt x="4433917" y="895841"/>
                </a:moveTo>
                <a:lnTo>
                  <a:pt x="4433918" y="895841"/>
                </a:lnTo>
                <a:lnTo>
                  <a:pt x="4433919" y="895845"/>
                </a:lnTo>
                <a:lnTo>
                  <a:pt x="4433918" y="895845"/>
                </a:lnTo>
                <a:close/>
                <a:moveTo>
                  <a:pt x="4433913" y="895840"/>
                </a:moveTo>
                <a:lnTo>
                  <a:pt x="4433914" y="895840"/>
                </a:lnTo>
                <a:lnTo>
                  <a:pt x="4433916" y="895841"/>
                </a:lnTo>
                <a:close/>
                <a:moveTo>
                  <a:pt x="4433913" y="895837"/>
                </a:moveTo>
                <a:lnTo>
                  <a:pt x="4433917" y="895841"/>
                </a:lnTo>
                <a:lnTo>
                  <a:pt x="4433914" y="895840"/>
                </a:lnTo>
                <a:close/>
                <a:moveTo>
                  <a:pt x="4433910" y="895835"/>
                </a:moveTo>
                <a:lnTo>
                  <a:pt x="4433910" y="895835"/>
                </a:lnTo>
                <a:lnTo>
                  <a:pt x="4433913" y="895840"/>
                </a:lnTo>
                <a:close/>
                <a:moveTo>
                  <a:pt x="4433904" y="895828"/>
                </a:moveTo>
                <a:lnTo>
                  <a:pt x="4433905" y="895829"/>
                </a:lnTo>
                <a:lnTo>
                  <a:pt x="4433904" y="895829"/>
                </a:lnTo>
                <a:close/>
                <a:moveTo>
                  <a:pt x="4433898" y="895823"/>
                </a:moveTo>
                <a:lnTo>
                  <a:pt x="4433900" y="895825"/>
                </a:lnTo>
                <a:lnTo>
                  <a:pt x="4433899" y="895825"/>
                </a:lnTo>
                <a:close/>
                <a:moveTo>
                  <a:pt x="4433894" y="895819"/>
                </a:moveTo>
                <a:lnTo>
                  <a:pt x="4433898" y="895823"/>
                </a:lnTo>
                <a:lnTo>
                  <a:pt x="4433897" y="895823"/>
                </a:lnTo>
                <a:lnTo>
                  <a:pt x="4433896" y="895823"/>
                </a:lnTo>
                <a:close/>
                <a:moveTo>
                  <a:pt x="4433892" y="895817"/>
                </a:moveTo>
                <a:lnTo>
                  <a:pt x="4433893" y="895819"/>
                </a:lnTo>
                <a:lnTo>
                  <a:pt x="4433896" y="895823"/>
                </a:lnTo>
                <a:lnTo>
                  <a:pt x="4433892" y="895819"/>
                </a:lnTo>
                <a:close/>
                <a:moveTo>
                  <a:pt x="4433889" y="895814"/>
                </a:moveTo>
                <a:lnTo>
                  <a:pt x="4433890" y="895814"/>
                </a:lnTo>
                <a:lnTo>
                  <a:pt x="4433890" y="895816"/>
                </a:lnTo>
                <a:close/>
                <a:moveTo>
                  <a:pt x="4433884" y="895810"/>
                </a:moveTo>
                <a:lnTo>
                  <a:pt x="4433885" y="895810"/>
                </a:lnTo>
                <a:lnTo>
                  <a:pt x="4433885" y="895812"/>
                </a:lnTo>
                <a:close/>
                <a:moveTo>
                  <a:pt x="4433860" y="895786"/>
                </a:moveTo>
                <a:lnTo>
                  <a:pt x="4433864" y="895789"/>
                </a:lnTo>
                <a:lnTo>
                  <a:pt x="4433869" y="895795"/>
                </a:lnTo>
                <a:lnTo>
                  <a:pt x="4433863" y="895789"/>
                </a:lnTo>
                <a:close/>
                <a:moveTo>
                  <a:pt x="4433526" y="895451"/>
                </a:moveTo>
                <a:lnTo>
                  <a:pt x="4433859" y="895784"/>
                </a:lnTo>
                <a:lnTo>
                  <a:pt x="4433860" y="895786"/>
                </a:lnTo>
                <a:close/>
                <a:moveTo>
                  <a:pt x="4347737" y="895451"/>
                </a:moveTo>
                <a:lnTo>
                  <a:pt x="4347737" y="895451"/>
                </a:lnTo>
                <a:lnTo>
                  <a:pt x="4353864" y="895451"/>
                </a:lnTo>
                <a:lnTo>
                  <a:pt x="4356328" y="896682"/>
                </a:lnTo>
                <a:lnTo>
                  <a:pt x="4356928" y="896981"/>
                </a:lnTo>
                <a:lnTo>
                  <a:pt x="4366119" y="898511"/>
                </a:lnTo>
                <a:cubicBezTo>
                  <a:pt x="4375311" y="901569"/>
                  <a:pt x="4378375" y="904628"/>
                  <a:pt x="4381440" y="904628"/>
                </a:cubicBezTo>
                <a:lnTo>
                  <a:pt x="4356928" y="898511"/>
                </a:lnTo>
                <a:lnTo>
                  <a:pt x="4356929" y="898511"/>
                </a:lnTo>
                <a:lnTo>
                  <a:pt x="4359992" y="898511"/>
                </a:lnTo>
                <a:lnTo>
                  <a:pt x="4357529" y="897283"/>
                </a:lnTo>
                <a:lnTo>
                  <a:pt x="4356928" y="896982"/>
                </a:lnTo>
                <a:close/>
                <a:moveTo>
                  <a:pt x="3669073" y="893922"/>
                </a:moveTo>
                <a:lnTo>
                  <a:pt x="3668766" y="894840"/>
                </a:lnTo>
                <a:lnTo>
                  <a:pt x="3667541" y="898511"/>
                </a:lnTo>
                <a:lnTo>
                  <a:pt x="3667541" y="895451"/>
                </a:lnTo>
                <a:close/>
                <a:moveTo>
                  <a:pt x="3669897" y="891451"/>
                </a:moveTo>
                <a:lnTo>
                  <a:pt x="3670605" y="892392"/>
                </a:lnTo>
                <a:lnTo>
                  <a:pt x="3669073" y="893922"/>
                </a:lnTo>
                <a:lnTo>
                  <a:pt x="3669154" y="893676"/>
                </a:lnTo>
                <a:close/>
                <a:moveTo>
                  <a:pt x="3670605" y="889332"/>
                </a:moveTo>
                <a:lnTo>
                  <a:pt x="3669897" y="891451"/>
                </a:lnTo>
                <a:lnTo>
                  <a:pt x="3669455" y="890862"/>
                </a:lnTo>
                <a:cubicBezTo>
                  <a:pt x="3669839" y="890097"/>
                  <a:pt x="3670605" y="889332"/>
                  <a:pt x="3670605" y="889332"/>
                </a:cubicBezTo>
                <a:close/>
                <a:moveTo>
                  <a:pt x="4165431" y="888950"/>
                </a:moveTo>
                <a:cubicBezTo>
                  <a:pt x="4171559" y="887038"/>
                  <a:pt x="4176156" y="886271"/>
                  <a:pt x="4176156" y="889332"/>
                </a:cubicBezTo>
                <a:cubicBezTo>
                  <a:pt x="4157772" y="895451"/>
                  <a:pt x="4136324" y="907686"/>
                  <a:pt x="4133260" y="910748"/>
                </a:cubicBezTo>
                <a:cubicBezTo>
                  <a:pt x="4133260" y="908453"/>
                  <a:pt x="4126366" y="913042"/>
                  <a:pt x="4126797" y="911612"/>
                </a:cubicBezTo>
                <a:lnTo>
                  <a:pt x="4126797" y="911610"/>
                </a:lnTo>
                <a:lnTo>
                  <a:pt x="4130197" y="907686"/>
                </a:lnTo>
                <a:lnTo>
                  <a:pt x="4117557" y="914957"/>
                </a:lnTo>
                <a:cubicBezTo>
                  <a:pt x="4114876" y="916869"/>
                  <a:pt x="4113344" y="918400"/>
                  <a:pt x="4111812" y="919930"/>
                </a:cubicBezTo>
                <a:cubicBezTo>
                  <a:pt x="4108748" y="922989"/>
                  <a:pt x="4105684" y="926051"/>
                  <a:pt x="4096492" y="929108"/>
                </a:cubicBezTo>
                <a:cubicBezTo>
                  <a:pt x="4105684" y="916869"/>
                  <a:pt x="4130197" y="910748"/>
                  <a:pt x="4145516" y="895451"/>
                </a:cubicBezTo>
                <a:cubicBezTo>
                  <a:pt x="4151643" y="893922"/>
                  <a:pt x="4159304" y="890862"/>
                  <a:pt x="4165431" y="888950"/>
                </a:cubicBezTo>
                <a:close/>
                <a:moveTo>
                  <a:pt x="4378375" y="886271"/>
                </a:moveTo>
                <a:lnTo>
                  <a:pt x="4395607" y="890096"/>
                </a:lnTo>
                <a:lnTo>
                  <a:pt x="4409015" y="895451"/>
                </a:lnTo>
                <a:cubicBezTo>
                  <a:pt x="4409015" y="898511"/>
                  <a:pt x="4396759" y="895451"/>
                  <a:pt x="4396759" y="895451"/>
                </a:cubicBezTo>
                <a:lnTo>
                  <a:pt x="4396760" y="895451"/>
                </a:lnTo>
                <a:lnTo>
                  <a:pt x="4399822" y="895451"/>
                </a:lnTo>
                <a:lnTo>
                  <a:pt x="4389099" y="889715"/>
                </a:lnTo>
                <a:cubicBezTo>
                  <a:pt x="4385270" y="888567"/>
                  <a:pt x="4381440" y="887803"/>
                  <a:pt x="4378375" y="886271"/>
                </a:cubicBezTo>
                <a:close/>
                <a:moveTo>
                  <a:pt x="3119095" y="884360"/>
                </a:moveTo>
                <a:lnTo>
                  <a:pt x="3119095" y="886271"/>
                </a:lnTo>
                <a:cubicBezTo>
                  <a:pt x="3117563" y="887803"/>
                  <a:pt x="3116797" y="888567"/>
                  <a:pt x="3115647" y="890097"/>
                </a:cubicBezTo>
                <a:lnTo>
                  <a:pt x="3109903" y="898511"/>
                </a:lnTo>
                <a:lnTo>
                  <a:pt x="3112967" y="892392"/>
                </a:lnTo>
                <a:lnTo>
                  <a:pt x="3109902" y="892392"/>
                </a:lnTo>
                <a:cubicBezTo>
                  <a:pt x="3112967" y="889332"/>
                  <a:pt x="3112967" y="889332"/>
                  <a:pt x="3112967" y="889332"/>
                </a:cubicBezTo>
                <a:cubicBezTo>
                  <a:pt x="3116031" y="889332"/>
                  <a:pt x="3116031" y="889332"/>
                  <a:pt x="3116031" y="889332"/>
                </a:cubicBezTo>
                <a:close/>
                <a:moveTo>
                  <a:pt x="3198757" y="880153"/>
                </a:moveTo>
                <a:cubicBezTo>
                  <a:pt x="3197225" y="880153"/>
                  <a:pt x="3197225" y="880918"/>
                  <a:pt x="3196842" y="881683"/>
                </a:cubicBezTo>
                <a:lnTo>
                  <a:pt x="3192629" y="883212"/>
                </a:lnTo>
                <a:lnTo>
                  <a:pt x="3193012" y="882447"/>
                </a:lnTo>
                <a:cubicBezTo>
                  <a:pt x="3194161" y="880918"/>
                  <a:pt x="3195693" y="880153"/>
                  <a:pt x="3198757" y="880153"/>
                </a:cubicBezTo>
                <a:close/>
                <a:moveTo>
                  <a:pt x="3679796" y="874036"/>
                </a:moveTo>
                <a:cubicBezTo>
                  <a:pt x="3679796" y="877093"/>
                  <a:pt x="3679796" y="877093"/>
                  <a:pt x="3679796" y="877093"/>
                </a:cubicBezTo>
                <a:cubicBezTo>
                  <a:pt x="3679796" y="880153"/>
                  <a:pt x="3682860" y="870975"/>
                  <a:pt x="3682860" y="874036"/>
                </a:cubicBezTo>
                <a:cubicBezTo>
                  <a:pt x="3685924" y="874036"/>
                  <a:pt x="3685924" y="874036"/>
                  <a:pt x="3685924" y="874036"/>
                </a:cubicBezTo>
                <a:cubicBezTo>
                  <a:pt x="3685924" y="870975"/>
                  <a:pt x="3682860" y="877093"/>
                  <a:pt x="3682860" y="880153"/>
                </a:cubicBezTo>
                <a:lnTo>
                  <a:pt x="3676732" y="889332"/>
                </a:lnTo>
                <a:lnTo>
                  <a:pt x="3681189" y="885716"/>
                </a:lnTo>
                <a:lnTo>
                  <a:pt x="3681189" y="885717"/>
                </a:lnTo>
                <a:lnTo>
                  <a:pt x="3676733" y="892392"/>
                </a:lnTo>
                <a:lnTo>
                  <a:pt x="3676732" y="892392"/>
                </a:lnTo>
                <a:cubicBezTo>
                  <a:pt x="3676732" y="892392"/>
                  <a:pt x="3676732" y="895451"/>
                  <a:pt x="3673668" y="901569"/>
                </a:cubicBezTo>
                <a:lnTo>
                  <a:pt x="3673668" y="895451"/>
                </a:lnTo>
                <a:lnTo>
                  <a:pt x="3673668" y="892392"/>
                </a:lnTo>
                <a:lnTo>
                  <a:pt x="3675966" y="888567"/>
                </a:lnTo>
                <a:lnTo>
                  <a:pt x="3673668" y="889332"/>
                </a:lnTo>
                <a:lnTo>
                  <a:pt x="3670605" y="892392"/>
                </a:lnTo>
                <a:lnTo>
                  <a:pt x="3670605" y="892390"/>
                </a:lnTo>
                <a:lnTo>
                  <a:pt x="3676732" y="883212"/>
                </a:lnTo>
                <a:cubicBezTo>
                  <a:pt x="3676732" y="880153"/>
                  <a:pt x="3676732" y="874036"/>
                  <a:pt x="3679796" y="874036"/>
                </a:cubicBezTo>
                <a:close/>
                <a:moveTo>
                  <a:pt x="3143606" y="867916"/>
                </a:moveTo>
                <a:cubicBezTo>
                  <a:pt x="3137479" y="874036"/>
                  <a:pt x="3137479" y="874036"/>
                  <a:pt x="3137479" y="874036"/>
                </a:cubicBezTo>
                <a:lnTo>
                  <a:pt x="3140542" y="874036"/>
                </a:lnTo>
                <a:lnTo>
                  <a:pt x="3134797" y="877093"/>
                </a:lnTo>
                <a:cubicBezTo>
                  <a:pt x="3132882" y="878624"/>
                  <a:pt x="3131350" y="880153"/>
                  <a:pt x="3131350" y="880153"/>
                </a:cubicBezTo>
                <a:cubicBezTo>
                  <a:pt x="3128286" y="880153"/>
                  <a:pt x="3125222" y="886271"/>
                  <a:pt x="3119095" y="889332"/>
                </a:cubicBezTo>
                <a:lnTo>
                  <a:pt x="3119095" y="886271"/>
                </a:lnTo>
                <a:cubicBezTo>
                  <a:pt x="3123690" y="884742"/>
                  <a:pt x="3126754" y="881683"/>
                  <a:pt x="3130201" y="878241"/>
                </a:cubicBezTo>
                <a:cubicBezTo>
                  <a:pt x="3133649" y="874800"/>
                  <a:pt x="3137479" y="870975"/>
                  <a:pt x="3143606" y="867916"/>
                </a:cubicBezTo>
                <a:close/>
                <a:moveTo>
                  <a:pt x="4329352" y="855675"/>
                </a:moveTo>
                <a:cubicBezTo>
                  <a:pt x="4332416" y="855675"/>
                  <a:pt x="4338545" y="855675"/>
                  <a:pt x="4341609" y="858736"/>
                </a:cubicBezTo>
                <a:lnTo>
                  <a:pt x="4326931" y="856444"/>
                </a:lnTo>
                <a:close/>
                <a:moveTo>
                  <a:pt x="3692435" y="848415"/>
                </a:moveTo>
                <a:cubicBezTo>
                  <a:pt x="3692818" y="848031"/>
                  <a:pt x="3693584" y="848031"/>
                  <a:pt x="3695116" y="849564"/>
                </a:cubicBezTo>
                <a:cubicBezTo>
                  <a:pt x="3692052" y="852617"/>
                  <a:pt x="3695116" y="852617"/>
                  <a:pt x="3692052" y="861798"/>
                </a:cubicBezTo>
                <a:cubicBezTo>
                  <a:pt x="3688988" y="861798"/>
                  <a:pt x="3688988" y="864857"/>
                  <a:pt x="3685924" y="867916"/>
                </a:cubicBezTo>
                <a:lnTo>
                  <a:pt x="3685924" y="870975"/>
                </a:lnTo>
                <a:cubicBezTo>
                  <a:pt x="3685924" y="874036"/>
                  <a:pt x="3685924" y="874036"/>
                  <a:pt x="3682860" y="874036"/>
                </a:cubicBezTo>
                <a:cubicBezTo>
                  <a:pt x="3682860" y="874036"/>
                  <a:pt x="3682860" y="874036"/>
                  <a:pt x="3682860" y="870975"/>
                </a:cubicBezTo>
                <a:lnTo>
                  <a:pt x="3682860" y="867916"/>
                </a:lnTo>
                <a:cubicBezTo>
                  <a:pt x="3682860" y="867916"/>
                  <a:pt x="3682860" y="864857"/>
                  <a:pt x="3679796" y="870975"/>
                </a:cubicBezTo>
                <a:lnTo>
                  <a:pt x="3679796" y="864857"/>
                </a:lnTo>
                <a:cubicBezTo>
                  <a:pt x="3682860" y="864857"/>
                  <a:pt x="3682860" y="861798"/>
                  <a:pt x="3682860" y="861798"/>
                </a:cubicBezTo>
                <a:cubicBezTo>
                  <a:pt x="3682860" y="858736"/>
                  <a:pt x="3685924" y="855675"/>
                  <a:pt x="3688988" y="852617"/>
                </a:cubicBezTo>
                <a:cubicBezTo>
                  <a:pt x="3688988" y="852617"/>
                  <a:pt x="3688988" y="849564"/>
                  <a:pt x="3692052" y="849564"/>
                </a:cubicBezTo>
                <a:cubicBezTo>
                  <a:pt x="3692052" y="849564"/>
                  <a:pt x="3692052" y="848798"/>
                  <a:pt x="3692435" y="848415"/>
                </a:cubicBezTo>
                <a:close/>
                <a:moveTo>
                  <a:pt x="3696137" y="838340"/>
                </a:moveTo>
                <a:lnTo>
                  <a:pt x="3695116" y="840380"/>
                </a:lnTo>
                <a:lnTo>
                  <a:pt x="3695116" y="838850"/>
                </a:lnTo>
                <a:close/>
                <a:moveTo>
                  <a:pt x="3695882" y="835023"/>
                </a:moveTo>
                <a:cubicBezTo>
                  <a:pt x="3696648" y="834258"/>
                  <a:pt x="3696648" y="834258"/>
                  <a:pt x="3695116" y="837319"/>
                </a:cubicBezTo>
                <a:lnTo>
                  <a:pt x="3695116" y="838850"/>
                </a:lnTo>
                <a:lnTo>
                  <a:pt x="3692818" y="839998"/>
                </a:lnTo>
                <a:cubicBezTo>
                  <a:pt x="3692052" y="840380"/>
                  <a:pt x="3692052" y="840380"/>
                  <a:pt x="3692052" y="840380"/>
                </a:cubicBezTo>
                <a:cubicBezTo>
                  <a:pt x="3692052" y="840380"/>
                  <a:pt x="3695116" y="837319"/>
                  <a:pt x="3692052" y="837319"/>
                </a:cubicBezTo>
                <a:cubicBezTo>
                  <a:pt x="3693584" y="837319"/>
                  <a:pt x="3695116" y="835788"/>
                  <a:pt x="3695882" y="835023"/>
                </a:cubicBezTo>
                <a:close/>
                <a:moveTo>
                  <a:pt x="3695116" y="831196"/>
                </a:moveTo>
                <a:cubicBezTo>
                  <a:pt x="3695116" y="834258"/>
                  <a:pt x="3692052" y="837319"/>
                  <a:pt x="3688988" y="837319"/>
                </a:cubicBezTo>
                <a:cubicBezTo>
                  <a:pt x="3692052" y="837319"/>
                  <a:pt x="3688988" y="840380"/>
                  <a:pt x="3692052" y="840380"/>
                </a:cubicBezTo>
                <a:lnTo>
                  <a:pt x="3690903" y="843058"/>
                </a:lnTo>
                <a:lnTo>
                  <a:pt x="3692052" y="843439"/>
                </a:lnTo>
                <a:cubicBezTo>
                  <a:pt x="3688988" y="846501"/>
                  <a:pt x="3688988" y="846501"/>
                  <a:pt x="3688988" y="846501"/>
                </a:cubicBezTo>
                <a:lnTo>
                  <a:pt x="3688988" y="843439"/>
                </a:lnTo>
                <a:cubicBezTo>
                  <a:pt x="3688988" y="843439"/>
                  <a:pt x="3689754" y="842676"/>
                  <a:pt x="3690137" y="841911"/>
                </a:cubicBezTo>
                <a:cubicBezTo>
                  <a:pt x="3690520" y="841146"/>
                  <a:pt x="3690520" y="840380"/>
                  <a:pt x="3688988" y="840380"/>
                </a:cubicBezTo>
                <a:lnTo>
                  <a:pt x="3688988" y="843439"/>
                </a:lnTo>
                <a:cubicBezTo>
                  <a:pt x="3682860" y="843439"/>
                  <a:pt x="3692052" y="837319"/>
                  <a:pt x="3685924" y="840380"/>
                </a:cubicBezTo>
                <a:cubicBezTo>
                  <a:pt x="3688988" y="837319"/>
                  <a:pt x="3692052" y="834258"/>
                  <a:pt x="3695116" y="831196"/>
                </a:cubicBezTo>
                <a:close/>
                <a:moveTo>
                  <a:pt x="3250845" y="825081"/>
                </a:moveTo>
                <a:cubicBezTo>
                  <a:pt x="3250845" y="825081"/>
                  <a:pt x="3250845" y="825081"/>
                  <a:pt x="3247780" y="828135"/>
                </a:cubicBezTo>
                <a:lnTo>
                  <a:pt x="3248802" y="826101"/>
                </a:lnTo>
                <a:close/>
                <a:moveTo>
                  <a:pt x="3204885" y="825081"/>
                </a:moveTo>
                <a:cubicBezTo>
                  <a:pt x="3201821" y="828135"/>
                  <a:pt x="3201821" y="828135"/>
                  <a:pt x="3201821" y="828135"/>
                </a:cubicBezTo>
                <a:cubicBezTo>
                  <a:pt x="3201821" y="828135"/>
                  <a:pt x="3201821" y="828135"/>
                  <a:pt x="3198757" y="828135"/>
                </a:cubicBezTo>
                <a:cubicBezTo>
                  <a:pt x="3201821" y="825081"/>
                  <a:pt x="3201821" y="825081"/>
                  <a:pt x="3204885" y="825081"/>
                </a:cubicBezTo>
                <a:close/>
                <a:moveTo>
                  <a:pt x="3161606" y="823936"/>
                </a:moveTo>
                <a:cubicBezTo>
                  <a:pt x="3161224" y="824319"/>
                  <a:pt x="3160458" y="825081"/>
                  <a:pt x="3161990" y="825081"/>
                </a:cubicBezTo>
                <a:cubicBezTo>
                  <a:pt x="3158926" y="828135"/>
                  <a:pt x="3161990" y="828135"/>
                  <a:pt x="3161990" y="831196"/>
                </a:cubicBezTo>
                <a:cubicBezTo>
                  <a:pt x="3155862" y="831196"/>
                  <a:pt x="3155862" y="834258"/>
                  <a:pt x="3152798" y="831196"/>
                </a:cubicBezTo>
                <a:cubicBezTo>
                  <a:pt x="3158926" y="831196"/>
                  <a:pt x="3158926" y="831196"/>
                  <a:pt x="3158926" y="831196"/>
                </a:cubicBezTo>
                <a:cubicBezTo>
                  <a:pt x="3155862" y="831196"/>
                  <a:pt x="3161990" y="828135"/>
                  <a:pt x="3158926" y="825081"/>
                </a:cubicBezTo>
                <a:lnTo>
                  <a:pt x="3160154" y="824558"/>
                </a:lnTo>
                <a:close/>
                <a:moveTo>
                  <a:pt x="3167735" y="819725"/>
                </a:moveTo>
                <a:cubicBezTo>
                  <a:pt x="3168884" y="818959"/>
                  <a:pt x="3169650" y="818959"/>
                  <a:pt x="3168118" y="822021"/>
                </a:cubicBezTo>
                <a:lnTo>
                  <a:pt x="3165054" y="825081"/>
                </a:lnTo>
                <a:lnTo>
                  <a:pt x="3162756" y="825081"/>
                </a:lnTo>
                <a:cubicBezTo>
                  <a:pt x="3161990" y="825081"/>
                  <a:pt x="3161990" y="825081"/>
                  <a:pt x="3161990" y="825081"/>
                </a:cubicBezTo>
                <a:cubicBezTo>
                  <a:pt x="3161990" y="825081"/>
                  <a:pt x="3165054" y="822021"/>
                  <a:pt x="3165054" y="822021"/>
                </a:cubicBezTo>
                <a:cubicBezTo>
                  <a:pt x="3165054" y="822021"/>
                  <a:pt x="3166586" y="820490"/>
                  <a:pt x="3167735" y="819725"/>
                </a:cubicBezTo>
                <a:close/>
                <a:moveTo>
                  <a:pt x="3168118" y="815900"/>
                </a:moveTo>
                <a:cubicBezTo>
                  <a:pt x="3168118" y="817431"/>
                  <a:pt x="3166586" y="818959"/>
                  <a:pt x="3164670" y="820490"/>
                </a:cubicBezTo>
                <a:lnTo>
                  <a:pt x="3158926" y="825081"/>
                </a:lnTo>
                <a:cubicBezTo>
                  <a:pt x="3155862" y="828135"/>
                  <a:pt x="3155862" y="828135"/>
                  <a:pt x="3155862" y="828135"/>
                </a:cubicBezTo>
                <a:cubicBezTo>
                  <a:pt x="3152798" y="829665"/>
                  <a:pt x="3154330" y="828901"/>
                  <a:pt x="3155479" y="827754"/>
                </a:cubicBezTo>
                <a:lnTo>
                  <a:pt x="3156292" y="825988"/>
                </a:lnTo>
                <a:lnTo>
                  <a:pt x="3152798" y="825081"/>
                </a:lnTo>
                <a:cubicBezTo>
                  <a:pt x="3158926" y="822021"/>
                  <a:pt x="3165054" y="818959"/>
                  <a:pt x="3168118" y="815900"/>
                </a:cubicBezTo>
                <a:close/>
                <a:moveTo>
                  <a:pt x="3192629" y="806723"/>
                </a:moveTo>
                <a:cubicBezTo>
                  <a:pt x="3189566" y="808253"/>
                  <a:pt x="3188034" y="809018"/>
                  <a:pt x="3187268" y="809400"/>
                </a:cubicBezTo>
                <a:lnTo>
                  <a:pt x="3186502" y="809782"/>
                </a:lnTo>
                <a:cubicBezTo>
                  <a:pt x="3186502" y="809782"/>
                  <a:pt x="3186502" y="809782"/>
                  <a:pt x="3192629" y="806723"/>
                </a:cubicBezTo>
                <a:close/>
                <a:moveTo>
                  <a:pt x="3287611" y="733288"/>
                </a:moveTo>
                <a:cubicBezTo>
                  <a:pt x="3290675" y="733288"/>
                  <a:pt x="3290675" y="733288"/>
                  <a:pt x="3290675" y="733288"/>
                </a:cubicBezTo>
                <a:lnTo>
                  <a:pt x="3286845" y="735584"/>
                </a:lnTo>
                <a:cubicBezTo>
                  <a:pt x="3286079" y="735584"/>
                  <a:pt x="3286079" y="734818"/>
                  <a:pt x="3287611" y="733288"/>
                </a:cubicBezTo>
                <a:close/>
                <a:moveTo>
                  <a:pt x="3284548" y="727167"/>
                </a:moveTo>
                <a:cubicBezTo>
                  <a:pt x="3284548" y="730225"/>
                  <a:pt x="3287611" y="730225"/>
                  <a:pt x="3290675" y="727167"/>
                </a:cubicBezTo>
                <a:lnTo>
                  <a:pt x="3289526" y="728698"/>
                </a:lnTo>
                <a:lnTo>
                  <a:pt x="3290675" y="730225"/>
                </a:lnTo>
                <a:cubicBezTo>
                  <a:pt x="3290675" y="730225"/>
                  <a:pt x="3287611" y="730225"/>
                  <a:pt x="3287611" y="730225"/>
                </a:cubicBezTo>
                <a:lnTo>
                  <a:pt x="3284548" y="731757"/>
                </a:lnTo>
                <a:cubicBezTo>
                  <a:pt x="3283782" y="731757"/>
                  <a:pt x="3283016" y="731757"/>
                  <a:pt x="3281484" y="733288"/>
                </a:cubicBezTo>
                <a:cubicBezTo>
                  <a:pt x="3281484" y="730225"/>
                  <a:pt x="3281484" y="730225"/>
                  <a:pt x="3284548" y="727167"/>
                </a:cubicBezTo>
                <a:close/>
                <a:moveTo>
                  <a:pt x="3913805" y="726402"/>
                </a:moveTo>
                <a:lnTo>
                  <a:pt x="3912656" y="730225"/>
                </a:lnTo>
                <a:lnTo>
                  <a:pt x="3912656" y="727167"/>
                </a:lnTo>
                <a:close/>
                <a:moveTo>
                  <a:pt x="3924912" y="699631"/>
                </a:moveTo>
                <a:cubicBezTo>
                  <a:pt x="3924912" y="698101"/>
                  <a:pt x="3924912" y="699631"/>
                  <a:pt x="3924528" y="701161"/>
                </a:cubicBezTo>
                <a:lnTo>
                  <a:pt x="3924373" y="701249"/>
                </a:lnTo>
                <a:lnTo>
                  <a:pt x="3924294" y="701295"/>
                </a:lnTo>
                <a:close/>
                <a:moveTo>
                  <a:pt x="3361146" y="641494"/>
                </a:moveTo>
                <a:cubicBezTo>
                  <a:pt x="3364211" y="641494"/>
                  <a:pt x="3364211" y="641494"/>
                  <a:pt x="3364211" y="641494"/>
                </a:cubicBezTo>
                <a:cubicBezTo>
                  <a:pt x="3364211" y="641494"/>
                  <a:pt x="3361146" y="644554"/>
                  <a:pt x="3358082" y="647614"/>
                </a:cubicBezTo>
                <a:cubicBezTo>
                  <a:pt x="3356550" y="646084"/>
                  <a:pt x="3357316" y="645319"/>
                  <a:pt x="3358465" y="644554"/>
                </a:cubicBezTo>
                <a:close/>
                <a:moveTo>
                  <a:pt x="3958615" y="601716"/>
                </a:moveTo>
                <a:lnTo>
                  <a:pt x="3958615" y="604776"/>
                </a:lnTo>
                <a:cubicBezTo>
                  <a:pt x="3957083" y="604776"/>
                  <a:pt x="3957083" y="604011"/>
                  <a:pt x="3957466" y="603246"/>
                </a:cubicBezTo>
                <a:cubicBezTo>
                  <a:pt x="3957849" y="602481"/>
                  <a:pt x="3958615" y="601716"/>
                  <a:pt x="3958615" y="601716"/>
                </a:cubicBezTo>
                <a:close/>
                <a:moveTo>
                  <a:pt x="4219051" y="595596"/>
                </a:moveTo>
                <a:cubicBezTo>
                  <a:pt x="4219051" y="601716"/>
                  <a:pt x="4215986" y="601716"/>
                  <a:pt x="4215986" y="604776"/>
                </a:cubicBezTo>
                <a:cubicBezTo>
                  <a:pt x="4215986" y="607836"/>
                  <a:pt x="4215986" y="607836"/>
                  <a:pt x="4215986" y="610896"/>
                </a:cubicBezTo>
                <a:lnTo>
                  <a:pt x="4215986" y="617015"/>
                </a:lnTo>
                <a:cubicBezTo>
                  <a:pt x="4215986" y="617015"/>
                  <a:pt x="4215986" y="620075"/>
                  <a:pt x="4215986" y="620075"/>
                </a:cubicBezTo>
                <a:cubicBezTo>
                  <a:pt x="4215986" y="620075"/>
                  <a:pt x="4215986" y="623135"/>
                  <a:pt x="4219051" y="623135"/>
                </a:cubicBezTo>
                <a:cubicBezTo>
                  <a:pt x="4215986" y="623135"/>
                  <a:pt x="4209859" y="620075"/>
                  <a:pt x="4206795" y="620075"/>
                </a:cubicBezTo>
                <a:cubicBezTo>
                  <a:pt x="4206795" y="620075"/>
                  <a:pt x="4206795" y="620075"/>
                  <a:pt x="4206795" y="617015"/>
                </a:cubicBezTo>
                <a:lnTo>
                  <a:pt x="4206795" y="613955"/>
                </a:lnTo>
                <a:cubicBezTo>
                  <a:pt x="4209859" y="610896"/>
                  <a:pt x="4209859" y="607836"/>
                  <a:pt x="4212922" y="607836"/>
                </a:cubicBezTo>
                <a:cubicBezTo>
                  <a:pt x="4212922" y="604776"/>
                  <a:pt x="4215986" y="601716"/>
                  <a:pt x="4219051" y="595596"/>
                </a:cubicBezTo>
                <a:close/>
                <a:moveTo>
                  <a:pt x="4240498" y="589476"/>
                </a:moveTo>
                <a:lnTo>
                  <a:pt x="4240498" y="595596"/>
                </a:lnTo>
                <a:cubicBezTo>
                  <a:pt x="4237434" y="601716"/>
                  <a:pt x="4237434" y="604776"/>
                  <a:pt x="4237434" y="604776"/>
                </a:cubicBezTo>
                <a:cubicBezTo>
                  <a:pt x="4237434" y="607836"/>
                  <a:pt x="4237434" y="607836"/>
                  <a:pt x="4234371" y="610896"/>
                </a:cubicBezTo>
                <a:cubicBezTo>
                  <a:pt x="4234371" y="610896"/>
                  <a:pt x="4234371" y="610896"/>
                  <a:pt x="4234371" y="607836"/>
                </a:cubicBezTo>
                <a:close/>
                <a:moveTo>
                  <a:pt x="4035955" y="585204"/>
                </a:moveTo>
                <a:lnTo>
                  <a:pt x="4029085" y="592537"/>
                </a:lnTo>
                <a:lnTo>
                  <a:pt x="4029505" y="591860"/>
                </a:lnTo>
                <a:lnTo>
                  <a:pt x="4029708" y="591533"/>
                </a:lnTo>
                <a:lnTo>
                  <a:pt x="4029708" y="591532"/>
                </a:lnTo>
                <a:lnTo>
                  <a:pt x="4034065" y="586800"/>
                </a:lnTo>
                <a:close/>
                <a:moveTo>
                  <a:pt x="4235998" y="570258"/>
                </a:moveTo>
                <a:lnTo>
                  <a:pt x="4237127" y="578150"/>
                </a:lnTo>
                <a:lnTo>
                  <a:pt x="4237434" y="580297"/>
                </a:lnTo>
                <a:lnTo>
                  <a:pt x="4236668" y="571883"/>
                </a:lnTo>
                <a:lnTo>
                  <a:pt x="4236278" y="570937"/>
                </a:lnTo>
                <a:close/>
                <a:moveTo>
                  <a:pt x="4217136" y="555053"/>
                </a:moveTo>
                <a:lnTo>
                  <a:pt x="4219039" y="557473"/>
                </a:lnTo>
                <a:lnTo>
                  <a:pt x="4221349" y="560408"/>
                </a:lnTo>
                <a:cubicBezTo>
                  <a:pt x="4223647" y="564233"/>
                  <a:pt x="4225179" y="568057"/>
                  <a:pt x="4225179" y="571118"/>
                </a:cubicBezTo>
                <a:close/>
                <a:moveTo>
                  <a:pt x="4214387" y="551561"/>
                </a:moveTo>
                <a:lnTo>
                  <a:pt x="4214388" y="551561"/>
                </a:lnTo>
                <a:lnTo>
                  <a:pt x="4215986" y="552759"/>
                </a:lnTo>
                <a:lnTo>
                  <a:pt x="4217136" y="555053"/>
                </a:lnTo>
                <a:close/>
                <a:moveTo>
                  <a:pt x="4191475" y="534399"/>
                </a:moveTo>
                <a:cubicBezTo>
                  <a:pt x="4197603" y="537459"/>
                  <a:pt x="4206795" y="543579"/>
                  <a:pt x="4212922" y="549699"/>
                </a:cubicBezTo>
                <a:lnTo>
                  <a:pt x="4214387" y="551561"/>
                </a:lnTo>
                <a:close/>
                <a:moveTo>
                  <a:pt x="3990786" y="527133"/>
                </a:moveTo>
                <a:cubicBezTo>
                  <a:pt x="3991553" y="527514"/>
                  <a:pt x="3992319" y="528279"/>
                  <a:pt x="3992319" y="528279"/>
                </a:cubicBezTo>
                <a:cubicBezTo>
                  <a:pt x="3992319" y="528279"/>
                  <a:pt x="3989254" y="528279"/>
                  <a:pt x="3989254" y="528279"/>
                </a:cubicBezTo>
                <a:cubicBezTo>
                  <a:pt x="3989254" y="526749"/>
                  <a:pt x="3990020" y="526749"/>
                  <a:pt x="3990786" y="527133"/>
                </a:cubicBezTo>
                <a:close/>
                <a:moveTo>
                  <a:pt x="4151643" y="516041"/>
                </a:moveTo>
                <a:lnTo>
                  <a:pt x="4155969" y="518034"/>
                </a:lnTo>
                <a:lnTo>
                  <a:pt x="4162258" y="520933"/>
                </a:lnTo>
                <a:lnTo>
                  <a:pt x="4174671" y="526655"/>
                </a:lnTo>
                <a:lnTo>
                  <a:pt x="4183419" y="530686"/>
                </a:lnTo>
                <a:lnTo>
                  <a:pt x="4187149" y="532406"/>
                </a:lnTo>
                <a:lnTo>
                  <a:pt x="4190852" y="534112"/>
                </a:lnTo>
                <a:cubicBezTo>
                  <a:pt x="4191475" y="534399"/>
                  <a:pt x="4191475" y="534399"/>
                  <a:pt x="4191475" y="534399"/>
                </a:cubicBezTo>
                <a:cubicBezTo>
                  <a:pt x="4148579" y="519100"/>
                  <a:pt x="4148579" y="519100"/>
                  <a:pt x="4148579" y="519100"/>
                </a:cubicBezTo>
                <a:cubicBezTo>
                  <a:pt x="4151643" y="516041"/>
                  <a:pt x="4151643" y="516041"/>
                  <a:pt x="4151643" y="516041"/>
                </a:cubicBezTo>
                <a:close/>
                <a:moveTo>
                  <a:pt x="3995382" y="500741"/>
                </a:moveTo>
                <a:cubicBezTo>
                  <a:pt x="3995382" y="500741"/>
                  <a:pt x="3998446" y="500741"/>
                  <a:pt x="3998446" y="500741"/>
                </a:cubicBezTo>
                <a:lnTo>
                  <a:pt x="3998446" y="503801"/>
                </a:lnTo>
                <a:cubicBezTo>
                  <a:pt x="3995382" y="503801"/>
                  <a:pt x="3995382" y="500741"/>
                  <a:pt x="3995382" y="500741"/>
                </a:cubicBezTo>
                <a:close/>
                <a:moveTo>
                  <a:pt x="4001510" y="488502"/>
                </a:moveTo>
                <a:cubicBezTo>
                  <a:pt x="4003042" y="488502"/>
                  <a:pt x="4003042" y="488502"/>
                  <a:pt x="4003042" y="488884"/>
                </a:cubicBezTo>
                <a:cubicBezTo>
                  <a:pt x="4003042" y="489267"/>
                  <a:pt x="4003042" y="490032"/>
                  <a:pt x="4004574" y="491562"/>
                </a:cubicBezTo>
                <a:cubicBezTo>
                  <a:pt x="4001510" y="488502"/>
                  <a:pt x="4001510" y="488502"/>
                  <a:pt x="4001510" y="488502"/>
                </a:cubicBezTo>
                <a:close/>
                <a:moveTo>
                  <a:pt x="3943295" y="488502"/>
                </a:moveTo>
                <a:cubicBezTo>
                  <a:pt x="3944827" y="490032"/>
                  <a:pt x="3944827" y="490032"/>
                  <a:pt x="3944061" y="489649"/>
                </a:cubicBezTo>
                <a:lnTo>
                  <a:pt x="3943419" y="489456"/>
                </a:lnTo>
                <a:lnTo>
                  <a:pt x="3942588" y="489207"/>
                </a:lnTo>
                <a:close/>
                <a:moveTo>
                  <a:pt x="3949040" y="484295"/>
                </a:moveTo>
                <a:cubicBezTo>
                  <a:pt x="3949423" y="484677"/>
                  <a:pt x="3949423" y="485442"/>
                  <a:pt x="3949423" y="485442"/>
                </a:cubicBezTo>
                <a:lnTo>
                  <a:pt x="3946359" y="485442"/>
                </a:lnTo>
                <a:cubicBezTo>
                  <a:pt x="3947891" y="483912"/>
                  <a:pt x="3948657" y="483912"/>
                  <a:pt x="3949040" y="484295"/>
                </a:cubicBezTo>
                <a:close/>
                <a:moveTo>
                  <a:pt x="3958615" y="467083"/>
                </a:moveTo>
                <a:cubicBezTo>
                  <a:pt x="3958615" y="470143"/>
                  <a:pt x="3958615" y="470143"/>
                  <a:pt x="3958615" y="470143"/>
                </a:cubicBezTo>
                <a:lnTo>
                  <a:pt x="3957466" y="472820"/>
                </a:lnTo>
                <a:lnTo>
                  <a:pt x="3958615" y="473202"/>
                </a:lnTo>
                <a:lnTo>
                  <a:pt x="3958614" y="473202"/>
                </a:lnTo>
                <a:lnTo>
                  <a:pt x="3955551" y="473202"/>
                </a:lnTo>
                <a:cubicBezTo>
                  <a:pt x="3955551" y="473202"/>
                  <a:pt x="3955551" y="470143"/>
                  <a:pt x="3958615" y="467083"/>
                </a:cubicBezTo>
                <a:close/>
                <a:moveTo>
                  <a:pt x="4007639" y="460963"/>
                </a:moveTo>
                <a:lnTo>
                  <a:pt x="4007639" y="464023"/>
                </a:lnTo>
                <a:lnTo>
                  <a:pt x="4007200" y="464023"/>
                </a:lnTo>
                <a:lnTo>
                  <a:pt x="4007599" y="461234"/>
                </a:lnTo>
                <a:close/>
                <a:moveTo>
                  <a:pt x="3946359" y="457903"/>
                </a:moveTo>
                <a:lnTo>
                  <a:pt x="3949423" y="457903"/>
                </a:lnTo>
                <a:lnTo>
                  <a:pt x="3949423" y="460963"/>
                </a:lnTo>
                <a:cubicBezTo>
                  <a:pt x="3946359" y="460963"/>
                  <a:pt x="3946359" y="457903"/>
                  <a:pt x="3946359" y="457903"/>
                </a:cubicBezTo>
                <a:close/>
                <a:moveTo>
                  <a:pt x="3952487" y="408946"/>
                </a:moveTo>
                <a:lnTo>
                  <a:pt x="3952487" y="410093"/>
                </a:lnTo>
                <a:lnTo>
                  <a:pt x="3952487" y="410094"/>
                </a:lnTo>
                <a:lnTo>
                  <a:pt x="3952487" y="412005"/>
                </a:lnTo>
                <a:cubicBezTo>
                  <a:pt x="3955551" y="412005"/>
                  <a:pt x="3952487" y="412005"/>
                  <a:pt x="3955551" y="412005"/>
                </a:cubicBezTo>
                <a:lnTo>
                  <a:pt x="3958614" y="412005"/>
                </a:lnTo>
                <a:close/>
                <a:moveTo>
                  <a:pt x="3989254" y="366108"/>
                </a:moveTo>
                <a:cubicBezTo>
                  <a:pt x="3987722" y="369168"/>
                  <a:pt x="3986956" y="370697"/>
                  <a:pt x="3986574" y="371462"/>
                </a:cubicBezTo>
                <a:lnTo>
                  <a:pt x="3986190" y="372228"/>
                </a:lnTo>
                <a:lnTo>
                  <a:pt x="3989254" y="372228"/>
                </a:lnTo>
                <a:lnTo>
                  <a:pt x="3980063" y="375287"/>
                </a:lnTo>
                <a:cubicBezTo>
                  <a:pt x="3980063" y="378347"/>
                  <a:pt x="3976999" y="378347"/>
                  <a:pt x="3976999" y="378347"/>
                </a:cubicBezTo>
                <a:cubicBezTo>
                  <a:pt x="3976999" y="375287"/>
                  <a:pt x="3976999" y="375287"/>
                  <a:pt x="3980063" y="372228"/>
                </a:cubicBezTo>
                <a:cubicBezTo>
                  <a:pt x="3980063" y="372228"/>
                  <a:pt x="3983126" y="372228"/>
                  <a:pt x="3983126" y="372228"/>
                </a:cubicBezTo>
                <a:lnTo>
                  <a:pt x="3983126" y="369168"/>
                </a:lnTo>
                <a:cubicBezTo>
                  <a:pt x="3986190" y="369168"/>
                  <a:pt x="3986190" y="369168"/>
                  <a:pt x="3986190" y="369168"/>
                </a:cubicBezTo>
                <a:cubicBezTo>
                  <a:pt x="3986190" y="369168"/>
                  <a:pt x="3989254" y="366108"/>
                  <a:pt x="3989254" y="366108"/>
                </a:cubicBezTo>
                <a:close/>
                <a:moveTo>
                  <a:pt x="3978130" y="329343"/>
                </a:moveTo>
                <a:lnTo>
                  <a:pt x="3978147" y="329389"/>
                </a:lnTo>
                <a:cubicBezTo>
                  <a:pt x="3977766" y="330920"/>
                  <a:pt x="3976999" y="332450"/>
                  <a:pt x="3976999" y="332450"/>
                </a:cubicBezTo>
                <a:close/>
                <a:moveTo>
                  <a:pt x="4010701" y="311031"/>
                </a:moveTo>
                <a:lnTo>
                  <a:pt x="4010701" y="316385"/>
                </a:lnTo>
                <a:lnTo>
                  <a:pt x="4010701" y="317151"/>
                </a:lnTo>
                <a:cubicBezTo>
                  <a:pt x="4010701" y="317151"/>
                  <a:pt x="4004574" y="320210"/>
                  <a:pt x="4007639" y="317151"/>
                </a:cubicBezTo>
                <a:lnTo>
                  <a:pt x="4007639" y="314090"/>
                </a:lnTo>
                <a:cubicBezTo>
                  <a:pt x="4007639" y="311031"/>
                  <a:pt x="4010701" y="311031"/>
                  <a:pt x="4010701" y="311031"/>
                </a:cubicBezTo>
                <a:close/>
                <a:moveTo>
                  <a:pt x="3983126" y="268192"/>
                </a:moveTo>
                <a:lnTo>
                  <a:pt x="3980063" y="271252"/>
                </a:lnTo>
                <a:cubicBezTo>
                  <a:pt x="3981594" y="269723"/>
                  <a:pt x="3981594" y="268957"/>
                  <a:pt x="3981594" y="268575"/>
                </a:cubicBezTo>
                <a:close/>
                <a:moveTo>
                  <a:pt x="3281484" y="151927"/>
                </a:moveTo>
                <a:cubicBezTo>
                  <a:pt x="3284548" y="151927"/>
                  <a:pt x="3284548" y="151927"/>
                  <a:pt x="3284548" y="151927"/>
                </a:cubicBezTo>
                <a:cubicBezTo>
                  <a:pt x="3281484" y="154987"/>
                  <a:pt x="3281484" y="154987"/>
                  <a:pt x="3281484" y="154987"/>
                </a:cubicBezTo>
                <a:close/>
                <a:moveTo>
                  <a:pt x="3269228" y="145809"/>
                </a:moveTo>
                <a:lnTo>
                  <a:pt x="3269228" y="148868"/>
                </a:lnTo>
                <a:lnTo>
                  <a:pt x="3272292" y="145809"/>
                </a:lnTo>
                <a:close/>
                <a:moveTo>
                  <a:pt x="2361747" y="0"/>
                </a:moveTo>
                <a:lnTo>
                  <a:pt x="2361758" y="0"/>
                </a:lnTo>
                <a:lnTo>
                  <a:pt x="2361764" y="0"/>
                </a:lnTo>
                <a:lnTo>
                  <a:pt x="2526686" y="8197"/>
                </a:lnTo>
                <a:lnTo>
                  <a:pt x="2559199" y="11851"/>
                </a:lnTo>
                <a:lnTo>
                  <a:pt x="2581313" y="13179"/>
                </a:lnTo>
                <a:lnTo>
                  <a:pt x="2617014" y="18350"/>
                </a:lnTo>
                <a:lnTo>
                  <a:pt x="2689776" y="26534"/>
                </a:lnTo>
                <a:lnTo>
                  <a:pt x="2760645" y="39155"/>
                </a:lnTo>
                <a:lnTo>
                  <a:pt x="2796900" y="44407"/>
                </a:lnTo>
                <a:lnTo>
                  <a:pt x="2817586" y="49297"/>
                </a:lnTo>
                <a:lnTo>
                  <a:pt x="2849850" y="55046"/>
                </a:lnTo>
                <a:lnTo>
                  <a:pt x="3005722" y="93795"/>
                </a:lnTo>
                <a:lnTo>
                  <a:pt x="3005729" y="93796"/>
                </a:lnTo>
                <a:cubicBezTo>
                  <a:pt x="3021048" y="87677"/>
                  <a:pt x="3036368" y="81559"/>
                  <a:pt x="3051688" y="72379"/>
                </a:cubicBezTo>
                <a:cubicBezTo>
                  <a:pt x="3067008" y="63202"/>
                  <a:pt x="3079263" y="54022"/>
                  <a:pt x="3091519" y="47904"/>
                </a:cubicBezTo>
                <a:cubicBezTo>
                  <a:pt x="3094583" y="44845"/>
                  <a:pt x="3097647" y="44845"/>
                  <a:pt x="3100711" y="41785"/>
                </a:cubicBezTo>
                <a:cubicBezTo>
                  <a:pt x="3106839" y="41785"/>
                  <a:pt x="3109902" y="44845"/>
                  <a:pt x="3112967" y="44845"/>
                </a:cubicBezTo>
                <a:cubicBezTo>
                  <a:pt x="3109902" y="57081"/>
                  <a:pt x="3128286" y="72379"/>
                  <a:pt x="3149734" y="63202"/>
                </a:cubicBezTo>
                <a:cubicBezTo>
                  <a:pt x="3161990" y="57081"/>
                  <a:pt x="3177309" y="47904"/>
                  <a:pt x="3189565" y="38725"/>
                </a:cubicBezTo>
                <a:cubicBezTo>
                  <a:pt x="3195693" y="44845"/>
                  <a:pt x="3204885" y="54022"/>
                  <a:pt x="3214077" y="60141"/>
                </a:cubicBezTo>
                <a:lnTo>
                  <a:pt x="3211013" y="63202"/>
                </a:lnTo>
                <a:lnTo>
                  <a:pt x="3219056" y="68555"/>
                </a:lnTo>
                <a:cubicBezTo>
                  <a:pt x="3220205" y="69320"/>
                  <a:pt x="3220205" y="69320"/>
                  <a:pt x="3220205" y="69320"/>
                </a:cubicBezTo>
                <a:cubicBezTo>
                  <a:pt x="3217141" y="66260"/>
                  <a:pt x="3211013" y="69320"/>
                  <a:pt x="3214077" y="69320"/>
                </a:cubicBezTo>
                <a:cubicBezTo>
                  <a:pt x="3211013" y="69320"/>
                  <a:pt x="3211013" y="69320"/>
                  <a:pt x="3211013" y="69320"/>
                </a:cubicBezTo>
                <a:lnTo>
                  <a:pt x="3211013" y="72379"/>
                </a:lnTo>
                <a:cubicBezTo>
                  <a:pt x="3211013" y="72379"/>
                  <a:pt x="3207949" y="72379"/>
                  <a:pt x="3207949" y="75439"/>
                </a:cubicBezTo>
                <a:cubicBezTo>
                  <a:pt x="3209481" y="70849"/>
                  <a:pt x="3210247" y="68555"/>
                  <a:pt x="3210629" y="67406"/>
                </a:cubicBezTo>
                <a:lnTo>
                  <a:pt x="3211013" y="66260"/>
                </a:lnTo>
                <a:lnTo>
                  <a:pt x="3207949" y="72379"/>
                </a:lnTo>
                <a:cubicBezTo>
                  <a:pt x="3204885" y="72379"/>
                  <a:pt x="3204885" y="75439"/>
                  <a:pt x="3201821" y="75439"/>
                </a:cubicBezTo>
                <a:lnTo>
                  <a:pt x="3198757" y="87677"/>
                </a:lnTo>
                <a:lnTo>
                  <a:pt x="3209481" y="87677"/>
                </a:lnTo>
                <a:cubicBezTo>
                  <a:pt x="3211013" y="87677"/>
                  <a:pt x="3211013" y="87677"/>
                  <a:pt x="3211013" y="87677"/>
                </a:cubicBezTo>
                <a:cubicBezTo>
                  <a:pt x="3211013" y="84617"/>
                  <a:pt x="3214077" y="78499"/>
                  <a:pt x="3217141" y="75439"/>
                </a:cubicBezTo>
                <a:cubicBezTo>
                  <a:pt x="3220205" y="75439"/>
                  <a:pt x="3220205" y="75439"/>
                  <a:pt x="3220205" y="75439"/>
                </a:cubicBezTo>
                <a:cubicBezTo>
                  <a:pt x="3223268" y="75439"/>
                  <a:pt x="3223268" y="75439"/>
                  <a:pt x="3223268" y="78499"/>
                </a:cubicBezTo>
                <a:lnTo>
                  <a:pt x="3226333" y="72379"/>
                </a:lnTo>
                <a:lnTo>
                  <a:pt x="3223268" y="72379"/>
                </a:lnTo>
                <a:lnTo>
                  <a:pt x="3220205" y="72379"/>
                </a:lnTo>
                <a:lnTo>
                  <a:pt x="3220205" y="69320"/>
                </a:lnTo>
                <a:cubicBezTo>
                  <a:pt x="3223268" y="69320"/>
                  <a:pt x="3223268" y="69320"/>
                  <a:pt x="3223268" y="69320"/>
                </a:cubicBezTo>
                <a:lnTo>
                  <a:pt x="3223268" y="66260"/>
                </a:lnTo>
                <a:cubicBezTo>
                  <a:pt x="3226333" y="69320"/>
                  <a:pt x="3232461" y="72379"/>
                  <a:pt x="3238588" y="75439"/>
                </a:cubicBezTo>
                <a:lnTo>
                  <a:pt x="3238588" y="78499"/>
                </a:lnTo>
                <a:lnTo>
                  <a:pt x="3235525" y="99915"/>
                </a:lnTo>
                <a:lnTo>
                  <a:pt x="3238588" y="109093"/>
                </a:lnTo>
                <a:cubicBezTo>
                  <a:pt x="3238588" y="118272"/>
                  <a:pt x="3247780" y="124391"/>
                  <a:pt x="3256972" y="124391"/>
                </a:cubicBezTo>
                <a:lnTo>
                  <a:pt x="3256972" y="127451"/>
                </a:lnTo>
                <a:lnTo>
                  <a:pt x="3253908" y="130509"/>
                </a:lnTo>
                <a:lnTo>
                  <a:pt x="3257738" y="132422"/>
                </a:lnTo>
                <a:cubicBezTo>
                  <a:pt x="3258504" y="133569"/>
                  <a:pt x="3258504" y="135099"/>
                  <a:pt x="3256972" y="136629"/>
                </a:cubicBezTo>
                <a:cubicBezTo>
                  <a:pt x="3253908" y="136629"/>
                  <a:pt x="3253908" y="136629"/>
                  <a:pt x="3253908" y="136629"/>
                </a:cubicBezTo>
                <a:lnTo>
                  <a:pt x="3253908" y="139689"/>
                </a:lnTo>
                <a:cubicBezTo>
                  <a:pt x="3253908" y="142748"/>
                  <a:pt x="3253908" y="142748"/>
                  <a:pt x="3256972" y="145809"/>
                </a:cubicBezTo>
                <a:cubicBezTo>
                  <a:pt x="3253908" y="151927"/>
                  <a:pt x="3253908" y="154987"/>
                  <a:pt x="3250845" y="158045"/>
                </a:cubicBezTo>
                <a:lnTo>
                  <a:pt x="3250845" y="161105"/>
                </a:lnTo>
                <a:cubicBezTo>
                  <a:pt x="3244716" y="167224"/>
                  <a:pt x="3244716" y="179461"/>
                  <a:pt x="3244716" y="179461"/>
                </a:cubicBezTo>
                <a:lnTo>
                  <a:pt x="3241652" y="188638"/>
                </a:lnTo>
                <a:lnTo>
                  <a:pt x="3244716" y="182902"/>
                </a:lnTo>
                <a:lnTo>
                  <a:pt x="3247110" y="180214"/>
                </a:lnTo>
                <a:lnTo>
                  <a:pt x="3247283" y="179697"/>
                </a:lnTo>
                <a:lnTo>
                  <a:pt x="3247292" y="180009"/>
                </a:lnTo>
                <a:lnTo>
                  <a:pt x="3247780" y="179461"/>
                </a:lnTo>
                <a:cubicBezTo>
                  <a:pt x="3250845" y="182520"/>
                  <a:pt x="3250845" y="182520"/>
                  <a:pt x="3250845" y="182520"/>
                </a:cubicBezTo>
                <a:cubicBezTo>
                  <a:pt x="3250845" y="179461"/>
                  <a:pt x="3253908" y="176402"/>
                  <a:pt x="3253908" y="170283"/>
                </a:cubicBezTo>
                <a:lnTo>
                  <a:pt x="3253908" y="167224"/>
                </a:lnTo>
                <a:cubicBezTo>
                  <a:pt x="3256972" y="164165"/>
                  <a:pt x="3256972" y="164165"/>
                  <a:pt x="3256972" y="164165"/>
                </a:cubicBezTo>
                <a:lnTo>
                  <a:pt x="3256972" y="161105"/>
                </a:lnTo>
                <a:lnTo>
                  <a:pt x="3260036" y="154987"/>
                </a:lnTo>
                <a:lnTo>
                  <a:pt x="3259653" y="150015"/>
                </a:lnTo>
                <a:cubicBezTo>
                  <a:pt x="3259270" y="148868"/>
                  <a:pt x="3258504" y="148868"/>
                  <a:pt x="3256972" y="151927"/>
                </a:cubicBezTo>
                <a:cubicBezTo>
                  <a:pt x="3258504" y="148868"/>
                  <a:pt x="3259270" y="147339"/>
                  <a:pt x="3259653" y="146573"/>
                </a:cubicBezTo>
                <a:lnTo>
                  <a:pt x="3260036" y="145809"/>
                </a:lnTo>
                <a:lnTo>
                  <a:pt x="3256972" y="148868"/>
                </a:lnTo>
                <a:cubicBezTo>
                  <a:pt x="3260036" y="145809"/>
                  <a:pt x="3263100" y="142748"/>
                  <a:pt x="3263100" y="139689"/>
                </a:cubicBezTo>
                <a:lnTo>
                  <a:pt x="3263100" y="136629"/>
                </a:lnTo>
                <a:cubicBezTo>
                  <a:pt x="3260036" y="136629"/>
                  <a:pt x="3260036" y="136629"/>
                  <a:pt x="3260036" y="136629"/>
                </a:cubicBezTo>
                <a:cubicBezTo>
                  <a:pt x="3260036" y="135099"/>
                  <a:pt x="3261568" y="134335"/>
                  <a:pt x="3263482" y="133569"/>
                </a:cubicBezTo>
                <a:lnTo>
                  <a:pt x="3269228" y="130509"/>
                </a:lnTo>
                <a:lnTo>
                  <a:pt x="3263100" y="127451"/>
                </a:lnTo>
                <a:lnTo>
                  <a:pt x="3263100" y="124391"/>
                </a:lnTo>
                <a:cubicBezTo>
                  <a:pt x="3269228" y="124391"/>
                  <a:pt x="3278420" y="124391"/>
                  <a:pt x="3278420" y="121332"/>
                </a:cubicBezTo>
                <a:lnTo>
                  <a:pt x="3278420" y="133713"/>
                </a:lnTo>
                <a:lnTo>
                  <a:pt x="3278420" y="140071"/>
                </a:lnTo>
                <a:lnTo>
                  <a:pt x="3278420" y="142748"/>
                </a:lnTo>
                <a:cubicBezTo>
                  <a:pt x="3278420" y="142748"/>
                  <a:pt x="3278420" y="145809"/>
                  <a:pt x="3281484" y="148868"/>
                </a:cubicBezTo>
                <a:lnTo>
                  <a:pt x="3278420" y="151927"/>
                </a:lnTo>
                <a:lnTo>
                  <a:pt x="3278420" y="148868"/>
                </a:lnTo>
                <a:lnTo>
                  <a:pt x="3276485" y="149994"/>
                </a:lnTo>
                <a:lnTo>
                  <a:pt x="3275356" y="148868"/>
                </a:lnTo>
                <a:lnTo>
                  <a:pt x="3269228" y="151927"/>
                </a:lnTo>
                <a:lnTo>
                  <a:pt x="3273824" y="151545"/>
                </a:lnTo>
                <a:lnTo>
                  <a:pt x="3276485" y="149994"/>
                </a:lnTo>
                <a:lnTo>
                  <a:pt x="3278420" y="151927"/>
                </a:lnTo>
                <a:lnTo>
                  <a:pt x="3281484" y="154987"/>
                </a:lnTo>
                <a:lnTo>
                  <a:pt x="3272341" y="168681"/>
                </a:lnTo>
                <a:lnTo>
                  <a:pt x="3272341" y="169380"/>
                </a:lnTo>
                <a:lnTo>
                  <a:pt x="3271874" y="169380"/>
                </a:lnTo>
                <a:lnTo>
                  <a:pt x="3269228" y="173343"/>
                </a:lnTo>
                <a:cubicBezTo>
                  <a:pt x="3269228" y="176402"/>
                  <a:pt x="3266164" y="176402"/>
                  <a:pt x="3266164" y="179461"/>
                </a:cubicBezTo>
                <a:cubicBezTo>
                  <a:pt x="3266164" y="182520"/>
                  <a:pt x="3266164" y="182520"/>
                  <a:pt x="3263100" y="185579"/>
                </a:cubicBezTo>
                <a:lnTo>
                  <a:pt x="3260036" y="182520"/>
                </a:lnTo>
                <a:lnTo>
                  <a:pt x="3260036" y="185579"/>
                </a:lnTo>
                <a:lnTo>
                  <a:pt x="3263100" y="185579"/>
                </a:lnTo>
                <a:lnTo>
                  <a:pt x="3263100" y="188638"/>
                </a:lnTo>
                <a:cubicBezTo>
                  <a:pt x="3263100" y="188638"/>
                  <a:pt x="3260036" y="188638"/>
                  <a:pt x="3260036" y="188638"/>
                </a:cubicBezTo>
                <a:cubicBezTo>
                  <a:pt x="3256972" y="194757"/>
                  <a:pt x="3253908" y="203936"/>
                  <a:pt x="3250845" y="203936"/>
                </a:cubicBezTo>
                <a:cubicBezTo>
                  <a:pt x="3250845" y="206995"/>
                  <a:pt x="3250845" y="206995"/>
                  <a:pt x="3250845" y="206995"/>
                </a:cubicBezTo>
                <a:cubicBezTo>
                  <a:pt x="3244716" y="219235"/>
                  <a:pt x="3238588" y="228414"/>
                  <a:pt x="3229397" y="237594"/>
                </a:cubicBezTo>
                <a:cubicBezTo>
                  <a:pt x="3226333" y="240654"/>
                  <a:pt x="3226333" y="243714"/>
                  <a:pt x="3223268" y="246774"/>
                </a:cubicBezTo>
                <a:cubicBezTo>
                  <a:pt x="3217141" y="252893"/>
                  <a:pt x="3217141" y="259013"/>
                  <a:pt x="3220205" y="265133"/>
                </a:cubicBezTo>
                <a:cubicBezTo>
                  <a:pt x="3217141" y="271253"/>
                  <a:pt x="3217141" y="271253"/>
                  <a:pt x="3217141" y="271253"/>
                </a:cubicBezTo>
                <a:lnTo>
                  <a:pt x="3217141" y="271252"/>
                </a:lnTo>
                <a:lnTo>
                  <a:pt x="3217141" y="268192"/>
                </a:lnTo>
                <a:cubicBezTo>
                  <a:pt x="3211013" y="283492"/>
                  <a:pt x="3211013" y="283492"/>
                  <a:pt x="3211013" y="283492"/>
                </a:cubicBezTo>
                <a:cubicBezTo>
                  <a:pt x="3204885" y="301850"/>
                  <a:pt x="3195693" y="317151"/>
                  <a:pt x="3186502" y="332450"/>
                </a:cubicBezTo>
                <a:lnTo>
                  <a:pt x="3186502" y="326330"/>
                </a:lnTo>
                <a:cubicBezTo>
                  <a:pt x="3183438" y="329389"/>
                  <a:pt x="3183438" y="329389"/>
                  <a:pt x="3183438" y="329389"/>
                </a:cubicBezTo>
                <a:cubicBezTo>
                  <a:pt x="3186502" y="323270"/>
                  <a:pt x="3186502" y="323270"/>
                  <a:pt x="3186502" y="323270"/>
                </a:cubicBezTo>
                <a:cubicBezTo>
                  <a:pt x="3186502" y="314090"/>
                  <a:pt x="3189565" y="304911"/>
                  <a:pt x="3192629" y="298791"/>
                </a:cubicBezTo>
                <a:cubicBezTo>
                  <a:pt x="3195693" y="298791"/>
                  <a:pt x="3195693" y="298791"/>
                  <a:pt x="3195693" y="298791"/>
                </a:cubicBezTo>
                <a:cubicBezTo>
                  <a:pt x="3198757" y="295731"/>
                  <a:pt x="3195693" y="292671"/>
                  <a:pt x="3195693" y="292671"/>
                </a:cubicBezTo>
                <a:cubicBezTo>
                  <a:pt x="3195693" y="291142"/>
                  <a:pt x="3194927" y="290377"/>
                  <a:pt x="3194543" y="289229"/>
                </a:cubicBezTo>
                <a:lnTo>
                  <a:pt x="3195693" y="283492"/>
                </a:lnTo>
                <a:lnTo>
                  <a:pt x="3192629" y="283492"/>
                </a:lnTo>
                <a:cubicBezTo>
                  <a:pt x="3189565" y="286552"/>
                  <a:pt x="3189565" y="289611"/>
                  <a:pt x="3186502" y="292671"/>
                </a:cubicBezTo>
                <a:cubicBezTo>
                  <a:pt x="3186502" y="292671"/>
                  <a:pt x="3186502" y="295731"/>
                  <a:pt x="3183438" y="295731"/>
                </a:cubicBezTo>
                <a:cubicBezTo>
                  <a:pt x="3183438" y="295731"/>
                  <a:pt x="3183438" y="295731"/>
                  <a:pt x="3183438" y="298791"/>
                </a:cubicBezTo>
                <a:cubicBezTo>
                  <a:pt x="3183438" y="301850"/>
                  <a:pt x="3183438" y="304146"/>
                  <a:pt x="3183054" y="306823"/>
                </a:cubicBezTo>
                <a:lnTo>
                  <a:pt x="3180374" y="317151"/>
                </a:lnTo>
                <a:lnTo>
                  <a:pt x="3183438" y="338569"/>
                </a:lnTo>
                <a:lnTo>
                  <a:pt x="3140542" y="415066"/>
                </a:lnTo>
                <a:lnTo>
                  <a:pt x="3155862" y="418125"/>
                </a:lnTo>
                <a:cubicBezTo>
                  <a:pt x="3235525" y="359988"/>
                  <a:pt x="3278420" y="292671"/>
                  <a:pt x="3342763" y="234534"/>
                </a:cubicBezTo>
                <a:cubicBezTo>
                  <a:pt x="3358082" y="222295"/>
                  <a:pt x="3370338" y="206995"/>
                  <a:pt x="3382593" y="194757"/>
                </a:cubicBezTo>
                <a:cubicBezTo>
                  <a:pt x="3413233" y="161105"/>
                  <a:pt x="3425489" y="121332"/>
                  <a:pt x="3483704" y="99915"/>
                </a:cubicBezTo>
                <a:cubicBezTo>
                  <a:pt x="3492896" y="57081"/>
                  <a:pt x="3554175" y="54022"/>
                  <a:pt x="3600134" y="38725"/>
                </a:cubicBezTo>
                <a:cubicBezTo>
                  <a:pt x="3615453" y="35667"/>
                  <a:pt x="3627709" y="32606"/>
                  <a:pt x="3646093" y="29546"/>
                </a:cubicBezTo>
                <a:cubicBezTo>
                  <a:pt x="3649157" y="44845"/>
                  <a:pt x="3636901" y="50962"/>
                  <a:pt x="3618517" y="54022"/>
                </a:cubicBezTo>
                <a:cubicBezTo>
                  <a:pt x="3620049" y="58611"/>
                  <a:pt x="3618517" y="62436"/>
                  <a:pt x="3615837" y="66260"/>
                </a:cubicBezTo>
                <a:lnTo>
                  <a:pt x="3606262" y="78499"/>
                </a:lnTo>
                <a:lnTo>
                  <a:pt x="3618517" y="84617"/>
                </a:lnTo>
                <a:cubicBezTo>
                  <a:pt x="3630773" y="75439"/>
                  <a:pt x="3636901" y="63202"/>
                  <a:pt x="3661412" y="66260"/>
                </a:cubicBezTo>
                <a:cubicBezTo>
                  <a:pt x="3670605" y="75439"/>
                  <a:pt x="3679796" y="87677"/>
                  <a:pt x="3698180" y="69320"/>
                </a:cubicBezTo>
                <a:cubicBezTo>
                  <a:pt x="3704308" y="63202"/>
                  <a:pt x="3719628" y="50962"/>
                  <a:pt x="3734947" y="66260"/>
                </a:cubicBezTo>
                <a:cubicBezTo>
                  <a:pt x="3747203" y="69320"/>
                  <a:pt x="3753331" y="75439"/>
                  <a:pt x="3756394" y="81559"/>
                </a:cubicBezTo>
                <a:cubicBezTo>
                  <a:pt x="3759458" y="81559"/>
                  <a:pt x="3762523" y="84617"/>
                  <a:pt x="3765587" y="84617"/>
                </a:cubicBezTo>
                <a:cubicBezTo>
                  <a:pt x="3783970" y="75439"/>
                  <a:pt x="3793162" y="84617"/>
                  <a:pt x="3805417" y="90736"/>
                </a:cubicBezTo>
                <a:cubicBezTo>
                  <a:pt x="3817674" y="90736"/>
                  <a:pt x="3829929" y="87677"/>
                  <a:pt x="3836057" y="93796"/>
                </a:cubicBezTo>
                <a:cubicBezTo>
                  <a:pt x="3846781" y="96855"/>
                  <a:pt x="3852909" y="99915"/>
                  <a:pt x="3853292" y="103357"/>
                </a:cubicBezTo>
                <a:cubicBezTo>
                  <a:pt x="3853675" y="106799"/>
                  <a:pt x="3848312" y="110623"/>
                  <a:pt x="3836057" y="115214"/>
                </a:cubicBezTo>
                <a:cubicBezTo>
                  <a:pt x="3829929" y="112153"/>
                  <a:pt x="3823802" y="106035"/>
                  <a:pt x="3814610" y="99915"/>
                </a:cubicBezTo>
                <a:cubicBezTo>
                  <a:pt x="3811546" y="99915"/>
                  <a:pt x="3805417" y="96855"/>
                  <a:pt x="3802354" y="96855"/>
                </a:cubicBezTo>
                <a:lnTo>
                  <a:pt x="3796226" y="99915"/>
                </a:lnTo>
                <a:lnTo>
                  <a:pt x="3810731" y="115452"/>
                </a:lnTo>
                <a:cubicBezTo>
                  <a:pt x="3812981" y="120472"/>
                  <a:pt x="3812886" y="125347"/>
                  <a:pt x="3811162" y="130128"/>
                </a:cubicBezTo>
                <a:cubicBezTo>
                  <a:pt x="3809439" y="134908"/>
                  <a:pt x="3806088" y="139593"/>
                  <a:pt x="3801827" y="144231"/>
                </a:cubicBezTo>
                <a:lnTo>
                  <a:pt x="3787034" y="158045"/>
                </a:lnTo>
                <a:lnTo>
                  <a:pt x="3808482" y="148868"/>
                </a:lnTo>
                <a:cubicBezTo>
                  <a:pt x="3817674" y="142748"/>
                  <a:pt x="3829929" y="139689"/>
                  <a:pt x="3842185" y="136629"/>
                </a:cubicBezTo>
                <a:cubicBezTo>
                  <a:pt x="3845249" y="142748"/>
                  <a:pt x="3844483" y="147339"/>
                  <a:pt x="3841419" y="150779"/>
                </a:cubicBezTo>
                <a:lnTo>
                  <a:pt x="3826865" y="158045"/>
                </a:lnTo>
                <a:lnTo>
                  <a:pt x="3829929" y="169901"/>
                </a:lnTo>
                <a:lnTo>
                  <a:pt x="3823802" y="179461"/>
                </a:lnTo>
                <a:lnTo>
                  <a:pt x="3836057" y="185579"/>
                </a:lnTo>
                <a:cubicBezTo>
                  <a:pt x="3842185" y="179461"/>
                  <a:pt x="3845249" y="167224"/>
                  <a:pt x="3866697" y="167224"/>
                </a:cubicBezTo>
                <a:cubicBezTo>
                  <a:pt x="3875889" y="173343"/>
                  <a:pt x="3885080" y="185579"/>
                  <a:pt x="3894273" y="167224"/>
                </a:cubicBezTo>
                <a:cubicBezTo>
                  <a:pt x="3897336" y="161105"/>
                  <a:pt x="3906528" y="148868"/>
                  <a:pt x="3924912" y="161105"/>
                </a:cubicBezTo>
                <a:cubicBezTo>
                  <a:pt x="3934103" y="164165"/>
                  <a:pt x="3940231" y="167224"/>
                  <a:pt x="3946359" y="176402"/>
                </a:cubicBezTo>
                <a:cubicBezTo>
                  <a:pt x="3949423" y="176402"/>
                  <a:pt x="3949423" y="176402"/>
                  <a:pt x="3952487" y="176402"/>
                </a:cubicBezTo>
                <a:cubicBezTo>
                  <a:pt x="3964742" y="167224"/>
                  <a:pt x="3976999" y="176402"/>
                  <a:pt x="3986190" y="179461"/>
                </a:cubicBezTo>
                <a:cubicBezTo>
                  <a:pt x="3995382" y="176402"/>
                  <a:pt x="4004574" y="173343"/>
                  <a:pt x="4013766" y="179461"/>
                </a:cubicBezTo>
                <a:cubicBezTo>
                  <a:pt x="4022958" y="180991"/>
                  <a:pt x="4028319" y="183285"/>
                  <a:pt x="4029469" y="186727"/>
                </a:cubicBezTo>
                <a:cubicBezTo>
                  <a:pt x="4030617" y="190169"/>
                  <a:pt x="4027553" y="194757"/>
                  <a:pt x="4019894" y="200876"/>
                </a:cubicBezTo>
                <a:cubicBezTo>
                  <a:pt x="4013766" y="194757"/>
                  <a:pt x="4004574" y="191698"/>
                  <a:pt x="3998446" y="188638"/>
                </a:cubicBezTo>
                <a:cubicBezTo>
                  <a:pt x="3992319" y="185579"/>
                  <a:pt x="3989254" y="185579"/>
                  <a:pt x="3986190" y="185579"/>
                </a:cubicBezTo>
                <a:lnTo>
                  <a:pt x="3983126" y="188638"/>
                </a:lnTo>
                <a:lnTo>
                  <a:pt x="3999931" y="204700"/>
                </a:lnTo>
                <a:cubicBezTo>
                  <a:pt x="4002372" y="210056"/>
                  <a:pt x="4002085" y="215410"/>
                  <a:pt x="4000361" y="220764"/>
                </a:cubicBezTo>
                <a:cubicBezTo>
                  <a:pt x="3996914" y="231474"/>
                  <a:pt x="3987722" y="242184"/>
                  <a:pt x="3983126" y="252893"/>
                </a:cubicBezTo>
                <a:lnTo>
                  <a:pt x="3976999" y="268192"/>
                </a:lnTo>
                <a:lnTo>
                  <a:pt x="3980063" y="271252"/>
                </a:lnTo>
                <a:lnTo>
                  <a:pt x="3986190" y="271252"/>
                </a:lnTo>
                <a:lnTo>
                  <a:pt x="3986190" y="268192"/>
                </a:lnTo>
                <a:cubicBezTo>
                  <a:pt x="3983126" y="268192"/>
                  <a:pt x="3983126" y="268192"/>
                  <a:pt x="3983126" y="268192"/>
                </a:cubicBezTo>
                <a:lnTo>
                  <a:pt x="3980063" y="268192"/>
                </a:lnTo>
                <a:lnTo>
                  <a:pt x="3980063" y="268192"/>
                </a:lnTo>
                <a:cubicBezTo>
                  <a:pt x="3983126" y="266662"/>
                  <a:pt x="3984658" y="265898"/>
                  <a:pt x="3985424" y="265515"/>
                </a:cubicBezTo>
                <a:cubicBezTo>
                  <a:pt x="3986190" y="265133"/>
                  <a:pt x="3986190" y="265133"/>
                  <a:pt x="3986190" y="265133"/>
                </a:cubicBezTo>
                <a:cubicBezTo>
                  <a:pt x="3986190" y="265133"/>
                  <a:pt x="3986190" y="265133"/>
                  <a:pt x="3986190" y="262072"/>
                </a:cubicBezTo>
                <a:cubicBezTo>
                  <a:pt x="3989254" y="262072"/>
                  <a:pt x="3989254" y="259013"/>
                  <a:pt x="3989254" y="259013"/>
                </a:cubicBezTo>
                <a:cubicBezTo>
                  <a:pt x="3989254" y="259013"/>
                  <a:pt x="3989254" y="259013"/>
                  <a:pt x="3992319" y="259013"/>
                </a:cubicBezTo>
                <a:cubicBezTo>
                  <a:pt x="3992319" y="265133"/>
                  <a:pt x="3992319" y="265133"/>
                  <a:pt x="3992319" y="265133"/>
                </a:cubicBezTo>
                <a:cubicBezTo>
                  <a:pt x="3995382" y="262072"/>
                  <a:pt x="3995382" y="262072"/>
                  <a:pt x="3995382" y="262072"/>
                </a:cubicBezTo>
                <a:cubicBezTo>
                  <a:pt x="3995382" y="262072"/>
                  <a:pt x="3998446" y="262072"/>
                  <a:pt x="3998446" y="262072"/>
                </a:cubicBezTo>
                <a:cubicBezTo>
                  <a:pt x="3998446" y="259013"/>
                  <a:pt x="3998446" y="259013"/>
                  <a:pt x="3998446" y="259013"/>
                </a:cubicBezTo>
                <a:cubicBezTo>
                  <a:pt x="4001510" y="255953"/>
                  <a:pt x="4001510" y="255953"/>
                  <a:pt x="4001510" y="255953"/>
                </a:cubicBezTo>
                <a:cubicBezTo>
                  <a:pt x="4004574" y="252893"/>
                  <a:pt x="4007639" y="249834"/>
                  <a:pt x="4016830" y="252893"/>
                </a:cubicBezTo>
                <a:cubicBezTo>
                  <a:pt x="4020661" y="254423"/>
                  <a:pt x="4022383" y="256336"/>
                  <a:pt x="4022767" y="258487"/>
                </a:cubicBezTo>
                <a:cubicBezTo>
                  <a:pt x="4023915" y="264942"/>
                  <a:pt x="4013000" y="273547"/>
                  <a:pt x="4010701" y="280432"/>
                </a:cubicBezTo>
                <a:lnTo>
                  <a:pt x="4007639" y="295731"/>
                </a:lnTo>
                <a:lnTo>
                  <a:pt x="4010319" y="306441"/>
                </a:lnTo>
                <a:cubicBezTo>
                  <a:pt x="4010701" y="307970"/>
                  <a:pt x="4010701" y="307970"/>
                  <a:pt x="4010701" y="307970"/>
                </a:cubicBezTo>
                <a:lnTo>
                  <a:pt x="4010701" y="307971"/>
                </a:lnTo>
                <a:cubicBezTo>
                  <a:pt x="4010701" y="311031"/>
                  <a:pt x="4010701" y="311031"/>
                  <a:pt x="4010701" y="311031"/>
                </a:cubicBezTo>
                <a:cubicBezTo>
                  <a:pt x="4010701" y="311031"/>
                  <a:pt x="4007639" y="311031"/>
                  <a:pt x="4007639" y="311031"/>
                </a:cubicBezTo>
                <a:cubicBezTo>
                  <a:pt x="4007639" y="314090"/>
                  <a:pt x="4004574" y="314090"/>
                  <a:pt x="4004574" y="314090"/>
                </a:cubicBezTo>
                <a:lnTo>
                  <a:pt x="4004574" y="311031"/>
                </a:lnTo>
                <a:cubicBezTo>
                  <a:pt x="4004574" y="307971"/>
                  <a:pt x="4004574" y="304911"/>
                  <a:pt x="4007639" y="301850"/>
                </a:cubicBezTo>
                <a:cubicBezTo>
                  <a:pt x="4004574" y="298791"/>
                  <a:pt x="4004574" y="298791"/>
                  <a:pt x="4004574" y="298791"/>
                </a:cubicBezTo>
                <a:cubicBezTo>
                  <a:pt x="4007639" y="304911"/>
                  <a:pt x="4004574" y="298791"/>
                  <a:pt x="4004574" y="304911"/>
                </a:cubicBezTo>
                <a:cubicBezTo>
                  <a:pt x="4004574" y="304911"/>
                  <a:pt x="4004574" y="301850"/>
                  <a:pt x="4004574" y="301850"/>
                </a:cubicBezTo>
                <a:cubicBezTo>
                  <a:pt x="4004574" y="301850"/>
                  <a:pt x="4001510" y="301850"/>
                  <a:pt x="4001510" y="301850"/>
                </a:cubicBezTo>
                <a:cubicBezTo>
                  <a:pt x="4001510" y="301850"/>
                  <a:pt x="3998446" y="304911"/>
                  <a:pt x="3998446" y="304911"/>
                </a:cubicBezTo>
                <a:cubicBezTo>
                  <a:pt x="3998446" y="311031"/>
                  <a:pt x="3998446" y="311031"/>
                  <a:pt x="3998446" y="311031"/>
                </a:cubicBezTo>
                <a:cubicBezTo>
                  <a:pt x="3995382" y="311031"/>
                  <a:pt x="3995382" y="314090"/>
                  <a:pt x="3995382" y="314090"/>
                </a:cubicBezTo>
                <a:lnTo>
                  <a:pt x="3992319" y="317151"/>
                </a:lnTo>
                <a:lnTo>
                  <a:pt x="3995382" y="317151"/>
                </a:lnTo>
                <a:lnTo>
                  <a:pt x="3995382" y="320210"/>
                </a:lnTo>
                <a:cubicBezTo>
                  <a:pt x="3995382" y="317151"/>
                  <a:pt x="3992319" y="320210"/>
                  <a:pt x="3992319" y="320210"/>
                </a:cubicBezTo>
                <a:cubicBezTo>
                  <a:pt x="3992319" y="320210"/>
                  <a:pt x="3992319" y="323270"/>
                  <a:pt x="3989254" y="326330"/>
                </a:cubicBezTo>
                <a:lnTo>
                  <a:pt x="3989254" y="323270"/>
                </a:lnTo>
                <a:cubicBezTo>
                  <a:pt x="3986190" y="329389"/>
                  <a:pt x="3986190" y="329389"/>
                  <a:pt x="3986190" y="329389"/>
                </a:cubicBezTo>
                <a:cubicBezTo>
                  <a:pt x="3986190" y="326330"/>
                  <a:pt x="3983126" y="329389"/>
                  <a:pt x="3983126" y="329389"/>
                </a:cubicBezTo>
                <a:lnTo>
                  <a:pt x="3983126" y="326330"/>
                </a:lnTo>
                <a:cubicBezTo>
                  <a:pt x="3980063" y="329389"/>
                  <a:pt x="3980063" y="329389"/>
                  <a:pt x="3980063" y="329389"/>
                </a:cubicBezTo>
                <a:cubicBezTo>
                  <a:pt x="3981594" y="326330"/>
                  <a:pt x="3982360" y="324800"/>
                  <a:pt x="3982744" y="324034"/>
                </a:cubicBezTo>
                <a:lnTo>
                  <a:pt x="3983126" y="323270"/>
                </a:lnTo>
                <a:lnTo>
                  <a:pt x="3980063" y="323270"/>
                </a:lnTo>
                <a:lnTo>
                  <a:pt x="3981212" y="324800"/>
                </a:lnTo>
                <a:cubicBezTo>
                  <a:pt x="3980828" y="324800"/>
                  <a:pt x="3980063" y="324800"/>
                  <a:pt x="3980063" y="326330"/>
                </a:cubicBezTo>
                <a:lnTo>
                  <a:pt x="3979500" y="327032"/>
                </a:lnTo>
                <a:lnTo>
                  <a:pt x="3978530" y="328243"/>
                </a:lnTo>
                <a:lnTo>
                  <a:pt x="3978330" y="328791"/>
                </a:lnTo>
                <a:lnTo>
                  <a:pt x="3978130" y="329343"/>
                </a:lnTo>
                <a:lnTo>
                  <a:pt x="3977292" y="327112"/>
                </a:lnTo>
                <a:lnTo>
                  <a:pt x="3976999" y="326330"/>
                </a:lnTo>
                <a:cubicBezTo>
                  <a:pt x="3976999" y="326330"/>
                  <a:pt x="3973935" y="332450"/>
                  <a:pt x="3970871" y="332450"/>
                </a:cubicBezTo>
                <a:lnTo>
                  <a:pt x="3970871" y="335509"/>
                </a:lnTo>
                <a:cubicBezTo>
                  <a:pt x="3973935" y="335509"/>
                  <a:pt x="3973935" y="335509"/>
                  <a:pt x="3973935" y="335509"/>
                </a:cubicBezTo>
                <a:cubicBezTo>
                  <a:pt x="3970871" y="338569"/>
                  <a:pt x="3970871" y="341629"/>
                  <a:pt x="3970871" y="344689"/>
                </a:cubicBezTo>
                <a:cubicBezTo>
                  <a:pt x="3973935" y="338569"/>
                  <a:pt x="3973935" y="338569"/>
                  <a:pt x="3973935" y="338569"/>
                </a:cubicBezTo>
                <a:cubicBezTo>
                  <a:pt x="3976999" y="335509"/>
                  <a:pt x="3976999" y="335509"/>
                  <a:pt x="3976999" y="335509"/>
                </a:cubicBezTo>
                <a:cubicBezTo>
                  <a:pt x="3980063" y="332450"/>
                  <a:pt x="3980063" y="335509"/>
                  <a:pt x="3980063" y="335509"/>
                </a:cubicBezTo>
                <a:lnTo>
                  <a:pt x="3980063" y="337805"/>
                </a:lnTo>
                <a:cubicBezTo>
                  <a:pt x="3980063" y="338569"/>
                  <a:pt x="3980063" y="338569"/>
                  <a:pt x="3980063" y="338569"/>
                </a:cubicBezTo>
                <a:cubicBezTo>
                  <a:pt x="3983126" y="332450"/>
                  <a:pt x="3983126" y="332450"/>
                  <a:pt x="3983126" y="332450"/>
                </a:cubicBezTo>
                <a:cubicBezTo>
                  <a:pt x="3986190" y="335509"/>
                  <a:pt x="3986190" y="332450"/>
                  <a:pt x="3986190" y="335509"/>
                </a:cubicBezTo>
                <a:cubicBezTo>
                  <a:pt x="3980063" y="344689"/>
                  <a:pt x="3980063" y="344689"/>
                  <a:pt x="3980063" y="344689"/>
                </a:cubicBezTo>
                <a:cubicBezTo>
                  <a:pt x="3983126" y="344689"/>
                  <a:pt x="3983126" y="347748"/>
                  <a:pt x="3983126" y="344689"/>
                </a:cubicBezTo>
                <a:cubicBezTo>
                  <a:pt x="3983126" y="341629"/>
                  <a:pt x="3983126" y="341629"/>
                  <a:pt x="3983126" y="341629"/>
                </a:cubicBezTo>
                <a:cubicBezTo>
                  <a:pt x="3983126" y="341629"/>
                  <a:pt x="3989254" y="341629"/>
                  <a:pt x="3989254" y="341629"/>
                </a:cubicBezTo>
                <a:cubicBezTo>
                  <a:pt x="3986190" y="341629"/>
                  <a:pt x="3986190" y="344689"/>
                  <a:pt x="3986190" y="347748"/>
                </a:cubicBezTo>
                <a:cubicBezTo>
                  <a:pt x="3986190" y="347748"/>
                  <a:pt x="3983126" y="350808"/>
                  <a:pt x="3983126" y="350808"/>
                </a:cubicBezTo>
                <a:lnTo>
                  <a:pt x="3983126" y="356928"/>
                </a:lnTo>
                <a:cubicBezTo>
                  <a:pt x="3980063" y="359988"/>
                  <a:pt x="3980063" y="363048"/>
                  <a:pt x="3980063" y="366108"/>
                </a:cubicBezTo>
                <a:cubicBezTo>
                  <a:pt x="3976999" y="366108"/>
                  <a:pt x="3976999" y="369168"/>
                  <a:pt x="3976999" y="372228"/>
                </a:cubicBezTo>
                <a:lnTo>
                  <a:pt x="3976999" y="369168"/>
                </a:lnTo>
                <a:lnTo>
                  <a:pt x="3976999" y="366108"/>
                </a:lnTo>
                <a:cubicBezTo>
                  <a:pt x="3976999" y="372228"/>
                  <a:pt x="3973935" y="378347"/>
                  <a:pt x="3970871" y="381407"/>
                </a:cubicBezTo>
                <a:cubicBezTo>
                  <a:pt x="3970871" y="384466"/>
                  <a:pt x="3967807" y="384466"/>
                  <a:pt x="3967807" y="384466"/>
                </a:cubicBezTo>
                <a:cubicBezTo>
                  <a:pt x="3967807" y="384466"/>
                  <a:pt x="3964742" y="384466"/>
                  <a:pt x="3964742" y="387527"/>
                </a:cubicBezTo>
                <a:cubicBezTo>
                  <a:pt x="3964742" y="387527"/>
                  <a:pt x="3964742" y="384466"/>
                  <a:pt x="3964742" y="384466"/>
                </a:cubicBezTo>
                <a:cubicBezTo>
                  <a:pt x="3961679" y="387527"/>
                  <a:pt x="3961679" y="387527"/>
                  <a:pt x="3961679" y="387527"/>
                </a:cubicBezTo>
                <a:cubicBezTo>
                  <a:pt x="3958615" y="387527"/>
                  <a:pt x="3958615" y="387527"/>
                  <a:pt x="3958615" y="387527"/>
                </a:cubicBezTo>
                <a:cubicBezTo>
                  <a:pt x="3961679" y="384466"/>
                  <a:pt x="3961679" y="384466"/>
                  <a:pt x="3958615" y="384466"/>
                </a:cubicBezTo>
                <a:cubicBezTo>
                  <a:pt x="3958615" y="384466"/>
                  <a:pt x="3958615" y="387527"/>
                  <a:pt x="3955551" y="390586"/>
                </a:cubicBezTo>
                <a:cubicBezTo>
                  <a:pt x="3955551" y="390586"/>
                  <a:pt x="3958615" y="384466"/>
                  <a:pt x="3955551" y="387527"/>
                </a:cubicBezTo>
                <a:cubicBezTo>
                  <a:pt x="3952487" y="390586"/>
                  <a:pt x="3955551" y="390586"/>
                  <a:pt x="3952487" y="393647"/>
                </a:cubicBezTo>
                <a:cubicBezTo>
                  <a:pt x="3954019" y="393647"/>
                  <a:pt x="3954019" y="394411"/>
                  <a:pt x="3953636" y="395559"/>
                </a:cubicBezTo>
                <a:lnTo>
                  <a:pt x="3952487" y="399767"/>
                </a:lnTo>
                <a:lnTo>
                  <a:pt x="3955551" y="399767"/>
                </a:lnTo>
                <a:lnTo>
                  <a:pt x="3955551" y="402826"/>
                </a:lnTo>
                <a:cubicBezTo>
                  <a:pt x="3958615" y="402826"/>
                  <a:pt x="3958615" y="402826"/>
                  <a:pt x="3961679" y="402826"/>
                </a:cubicBezTo>
                <a:cubicBezTo>
                  <a:pt x="3961679" y="402826"/>
                  <a:pt x="3958615" y="405886"/>
                  <a:pt x="3958615" y="405886"/>
                </a:cubicBezTo>
                <a:lnTo>
                  <a:pt x="3958615" y="408946"/>
                </a:lnTo>
                <a:lnTo>
                  <a:pt x="3958615" y="412005"/>
                </a:lnTo>
                <a:lnTo>
                  <a:pt x="3955551" y="415066"/>
                </a:lnTo>
                <a:lnTo>
                  <a:pt x="3958615" y="415066"/>
                </a:lnTo>
                <a:lnTo>
                  <a:pt x="3958615" y="421185"/>
                </a:lnTo>
                <a:lnTo>
                  <a:pt x="3955551" y="421185"/>
                </a:lnTo>
                <a:lnTo>
                  <a:pt x="3956700" y="430364"/>
                </a:lnTo>
                <a:cubicBezTo>
                  <a:pt x="3956317" y="433425"/>
                  <a:pt x="3955551" y="436484"/>
                  <a:pt x="3955551" y="439544"/>
                </a:cubicBezTo>
                <a:cubicBezTo>
                  <a:pt x="3952487" y="442604"/>
                  <a:pt x="3952487" y="442604"/>
                  <a:pt x="3952487" y="442604"/>
                </a:cubicBezTo>
                <a:lnTo>
                  <a:pt x="3949423" y="451783"/>
                </a:lnTo>
                <a:lnTo>
                  <a:pt x="3952487" y="451783"/>
                </a:lnTo>
                <a:cubicBezTo>
                  <a:pt x="3952487" y="451783"/>
                  <a:pt x="3949423" y="454844"/>
                  <a:pt x="3949423" y="454844"/>
                </a:cubicBezTo>
                <a:lnTo>
                  <a:pt x="3946359" y="457903"/>
                </a:lnTo>
                <a:lnTo>
                  <a:pt x="3946359" y="460963"/>
                </a:lnTo>
                <a:cubicBezTo>
                  <a:pt x="3946359" y="464023"/>
                  <a:pt x="3949423" y="464023"/>
                  <a:pt x="3949423" y="464023"/>
                </a:cubicBezTo>
                <a:lnTo>
                  <a:pt x="3949423" y="460963"/>
                </a:lnTo>
                <a:cubicBezTo>
                  <a:pt x="3955551" y="451783"/>
                  <a:pt x="3949423" y="467083"/>
                  <a:pt x="3952487" y="464023"/>
                </a:cubicBezTo>
                <a:lnTo>
                  <a:pt x="3952487" y="467083"/>
                </a:lnTo>
                <a:cubicBezTo>
                  <a:pt x="3950956" y="465552"/>
                  <a:pt x="3950189" y="465552"/>
                  <a:pt x="3949423" y="465936"/>
                </a:cubicBezTo>
                <a:lnTo>
                  <a:pt x="3946359" y="467083"/>
                </a:lnTo>
                <a:lnTo>
                  <a:pt x="3949423" y="470143"/>
                </a:lnTo>
                <a:cubicBezTo>
                  <a:pt x="3952487" y="470143"/>
                  <a:pt x="3952487" y="470143"/>
                  <a:pt x="3952487" y="470143"/>
                </a:cubicBezTo>
                <a:cubicBezTo>
                  <a:pt x="3952487" y="470143"/>
                  <a:pt x="3950956" y="470143"/>
                  <a:pt x="3949806" y="470525"/>
                </a:cubicBezTo>
                <a:lnTo>
                  <a:pt x="3949423" y="473202"/>
                </a:lnTo>
                <a:lnTo>
                  <a:pt x="3950956" y="472055"/>
                </a:lnTo>
                <a:cubicBezTo>
                  <a:pt x="3950956" y="471672"/>
                  <a:pt x="3950956" y="471672"/>
                  <a:pt x="3952487" y="473202"/>
                </a:cubicBezTo>
                <a:cubicBezTo>
                  <a:pt x="3952487" y="473202"/>
                  <a:pt x="3949423" y="476263"/>
                  <a:pt x="3946359" y="476263"/>
                </a:cubicBezTo>
                <a:cubicBezTo>
                  <a:pt x="3946359" y="479322"/>
                  <a:pt x="3946359" y="479322"/>
                  <a:pt x="3946359" y="479322"/>
                </a:cubicBezTo>
                <a:cubicBezTo>
                  <a:pt x="3949423" y="479322"/>
                  <a:pt x="3949423" y="482382"/>
                  <a:pt x="3952487" y="482382"/>
                </a:cubicBezTo>
                <a:cubicBezTo>
                  <a:pt x="3949423" y="482382"/>
                  <a:pt x="3949423" y="482382"/>
                  <a:pt x="3949423" y="482382"/>
                </a:cubicBezTo>
                <a:cubicBezTo>
                  <a:pt x="3946359" y="482382"/>
                  <a:pt x="3946359" y="482382"/>
                  <a:pt x="3946359" y="482382"/>
                </a:cubicBezTo>
                <a:lnTo>
                  <a:pt x="3946359" y="485442"/>
                </a:lnTo>
                <a:lnTo>
                  <a:pt x="3949423" y="488502"/>
                </a:lnTo>
                <a:cubicBezTo>
                  <a:pt x="3946359" y="488502"/>
                  <a:pt x="3946359" y="488502"/>
                  <a:pt x="3946359" y="488502"/>
                </a:cubicBezTo>
                <a:cubicBezTo>
                  <a:pt x="3946359" y="488502"/>
                  <a:pt x="3943295" y="488502"/>
                  <a:pt x="3943295" y="488502"/>
                </a:cubicBezTo>
                <a:cubicBezTo>
                  <a:pt x="3943295" y="488502"/>
                  <a:pt x="3943295" y="488502"/>
                  <a:pt x="3940231" y="488502"/>
                </a:cubicBezTo>
                <a:lnTo>
                  <a:pt x="3942588" y="489207"/>
                </a:lnTo>
                <a:lnTo>
                  <a:pt x="3940231" y="491562"/>
                </a:lnTo>
                <a:lnTo>
                  <a:pt x="3943295" y="491562"/>
                </a:lnTo>
                <a:cubicBezTo>
                  <a:pt x="3943295" y="491562"/>
                  <a:pt x="3943295" y="491562"/>
                  <a:pt x="3946359" y="491562"/>
                </a:cubicBezTo>
                <a:lnTo>
                  <a:pt x="3949209" y="494407"/>
                </a:lnTo>
                <a:lnTo>
                  <a:pt x="3949657" y="493611"/>
                </a:lnTo>
                <a:lnTo>
                  <a:pt x="3952487" y="496128"/>
                </a:lnTo>
                <a:lnTo>
                  <a:pt x="3952487" y="494622"/>
                </a:lnTo>
                <a:cubicBezTo>
                  <a:pt x="3952487" y="494622"/>
                  <a:pt x="3952487" y="491562"/>
                  <a:pt x="3955551" y="491562"/>
                </a:cubicBezTo>
                <a:lnTo>
                  <a:pt x="3955551" y="488502"/>
                </a:lnTo>
                <a:lnTo>
                  <a:pt x="3956700" y="488502"/>
                </a:lnTo>
                <a:lnTo>
                  <a:pt x="3958615" y="488502"/>
                </a:lnTo>
                <a:cubicBezTo>
                  <a:pt x="3958615" y="485442"/>
                  <a:pt x="3958615" y="485442"/>
                  <a:pt x="3958615" y="485442"/>
                </a:cubicBezTo>
                <a:cubicBezTo>
                  <a:pt x="3958615" y="485442"/>
                  <a:pt x="3955551" y="482382"/>
                  <a:pt x="3955551" y="482382"/>
                </a:cubicBezTo>
                <a:cubicBezTo>
                  <a:pt x="3952487" y="479322"/>
                  <a:pt x="3955551" y="479322"/>
                  <a:pt x="3955551" y="476263"/>
                </a:cubicBezTo>
                <a:lnTo>
                  <a:pt x="3961679" y="473202"/>
                </a:lnTo>
                <a:lnTo>
                  <a:pt x="3958615" y="470143"/>
                </a:lnTo>
                <a:cubicBezTo>
                  <a:pt x="3958615" y="467083"/>
                  <a:pt x="3958615" y="467083"/>
                  <a:pt x="3961679" y="467083"/>
                </a:cubicBezTo>
                <a:lnTo>
                  <a:pt x="3961679" y="461729"/>
                </a:lnTo>
                <a:lnTo>
                  <a:pt x="3961679" y="461728"/>
                </a:lnTo>
                <a:lnTo>
                  <a:pt x="3961679" y="460963"/>
                </a:lnTo>
                <a:cubicBezTo>
                  <a:pt x="3961679" y="460963"/>
                  <a:pt x="3961679" y="460963"/>
                  <a:pt x="3964742" y="460963"/>
                </a:cubicBezTo>
                <a:lnTo>
                  <a:pt x="3965892" y="460581"/>
                </a:lnTo>
                <a:lnTo>
                  <a:pt x="3964742" y="457903"/>
                </a:lnTo>
                <a:lnTo>
                  <a:pt x="3965892" y="456373"/>
                </a:lnTo>
                <a:lnTo>
                  <a:pt x="3964742" y="454844"/>
                </a:lnTo>
                <a:cubicBezTo>
                  <a:pt x="3964742" y="451783"/>
                  <a:pt x="3964742" y="448724"/>
                  <a:pt x="3961679" y="448724"/>
                </a:cubicBezTo>
                <a:cubicBezTo>
                  <a:pt x="3967807" y="445664"/>
                  <a:pt x="3967807" y="445664"/>
                  <a:pt x="3967807" y="445664"/>
                </a:cubicBezTo>
                <a:cubicBezTo>
                  <a:pt x="3967807" y="445664"/>
                  <a:pt x="3970871" y="448724"/>
                  <a:pt x="3970871" y="448724"/>
                </a:cubicBezTo>
                <a:lnTo>
                  <a:pt x="3970871" y="445664"/>
                </a:lnTo>
                <a:cubicBezTo>
                  <a:pt x="3970871" y="445664"/>
                  <a:pt x="3973935" y="445664"/>
                  <a:pt x="3973935" y="442604"/>
                </a:cubicBezTo>
                <a:cubicBezTo>
                  <a:pt x="3970871" y="439544"/>
                  <a:pt x="3970871" y="439544"/>
                  <a:pt x="3970871" y="439544"/>
                </a:cubicBezTo>
                <a:lnTo>
                  <a:pt x="3967807" y="436484"/>
                </a:lnTo>
                <a:cubicBezTo>
                  <a:pt x="3973935" y="436484"/>
                  <a:pt x="3967807" y="430364"/>
                  <a:pt x="3973935" y="433425"/>
                </a:cubicBezTo>
                <a:lnTo>
                  <a:pt x="3973935" y="430364"/>
                </a:lnTo>
                <a:cubicBezTo>
                  <a:pt x="3970871" y="433425"/>
                  <a:pt x="3970871" y="427305"/>
                  <a:pt x="3970871" y="427305"/>
                </a:cubicBezTo>
                <a:cubicBezTo>
                  <a:pt x="3973935" y="424245"/>
                  <a:pt x="3973935" y="427305"/>
                  <a:pt x="3973935" y="427305"/>
                </a:cubicBezTo>
                <a:lnTo>
                  <a:pt x="3973935" y="424245"/>
                </a:lnTo>
                <a:cubicBezTo>
                  <a:pt x="3970871" y="424245"/>
                  <a:pt x="3973935" y="418125"/>
                  <a:pt x="3970871" y="424245"/>
                </a:cubicBezTo>
                <a:cubicBezTo>
                  <a:pt x="3970871" y="418125"/>
                  <a:pt x="3973935" y="421185"/>
                  <a:pt x="3973935" y="415066"/>
                </a:cubicBezTo>
                <a:lnTo>
                  <a:pt x="3976999" y="415066"/>
                </a:lnTo>
                <a:lnTo>
                  <a:pt x="3973935" y="412005"/>
                </a:lnTo>
                <a:cubicBezTo>
                  <a:pt x="3973935" y="412005"/>
                  <a:pt x="3973935" y="412005"/>
                  <a:pt x="3976999" y="412005"/>
                </a:cubicBezTo>
                <a:lnTo>
                  <a:pt x="3976999" y="408946"/>
                </a:lnTo>
                <a:lnTo>
                  <a:pt x="3976999" y="405886"/>
                </a:lnTo>
                <a:lnTo>
                  <a:pt x="3976999" y="405886"/>
                </a:lnTo>
                <a:cubicBezTo>
                  <a:pt x="3976999" y="402826"/>
                  <a:pt x="3976999" y="405886"/>
                  <a:pt x="3980063" y="405886"/>
                </a:cubicBezTo>
                <a:lnTo>
                  <a:pt x="3980063" y="402826"/>
                </a:lnTo>
                <a:cubicBezTo>
                  <a:pt x="3980063" y="396706"/>
                  <a:pt x="3976999" y="393647"/>
                  <a:pt x="3976999" y="387527"/>
                </a:cubicBezTo>
                <a:cubicBezTo>
                  <a:pt x="3976999" y="390586"/>
                  <a:pt x="3980063" y="390586"/>
                  <a:pt x="3983126" y="390586"/>
                </a:cubicBezTo>
                <a:cubicBezTo>
                  <a:pt x="3980063" y="387527"/>
                  <a:pt x="3980063" y="387527"/>
                  <a:pt x="3980063" y="387527"/>
                </a:cubicBezTo>
                <a:cubicBezTo>
                  <a:pt x="3980063" y="387527"/>
                  <a:pt x="3983126" y="387527"/>
                  <a:pt x="3983126" y="387527"/>
                </a:cubicBezTo>
                <a:cubicBezTo>
                  <a:pt x="3983126" y="387527"/>
                  <a:pt x="3983126" y="384466"/>
                  <a:pt x="3983126" y="384466"/>
                </a:cubicBezTo>
                <a:cubicBezTo>
                  <a:pt x="3986190" y="384466"/>
                  <a:pt x="3986190" y="384466"/>
                  <a:pt x="3986190" y="384466"/>
                </a:cubicBezTo>
                <a:cubicBezTo>
                  <a:pt x="3986190" y="381407"/>
                  <a:pt x="3983126" y="381407"/>
                  <a:pt x="3983126" y="381407"/>
                </a:cubicBezTo>
                <a:cubicBezTo>
                  <a:pt x="3980063" y="378347"/>
                  <a:pt x="3980063" y="378347"/>
                  <a:pt x="3980063" y="375287"/>
                </a:cubicBezTo>
                <a:lnTo>
                  <a:pt x="3985424" y="380642"/>
                </a:lnTo>
                <a:cubicBezTo>
                  <a:pt x="3986190" y="381407"/>
                  <a:pt x="3986190" y="381407"/>
                  <a:pt x="3986190" y="381407"/>
                </a:cubicBezTo>
                <a:cubicBezTo>
                  <a:pt x="3989254" y="381407"/>
                  <a:pt x="3989254" y="381407"/>
                  <a:pt x="3989254" y="381407"/>
                </a:cubicBezTo>
                <a:cubicBezTo>
                  <a:pt x="3992319" y="384466"/>
                  <a:pt x="3992319" y="384466"/>
                  <a:pt x="3992319" y="384466"/>
                </a:cubicBezTo>
                <a:cubicBezTo>
                  <a:pt x="3992319" y="382937"/>
                  <a:pt x="3991553" y="382172"/>
                  <a:pt x="3991169" y="381790"/>
                </a:cubicBezTo>
                <a:cubicBezTo>
                  <a:pt x="3990786" y="381407"/>
                  <a:pt x="3990786" y="381407"/>
                  <a:pt x="3992319" y="381407"/>
                </a:cubicBezTo>
                <a:lnTo>
                  <a:pt x="3993467" y="381024"/>
                </a:lnTo>
                <a:lnTo>
                  <a:pt x="3992319" y="378347"/>
                </a:lnTo>
                <a:cubicBezTo>
                  <a:pt x="3995382" y="381407"/>
                  <a:pt x="3995382" y="381407"/>
                  <a:pt x="3995382" y="381407"/>
                </a:cubicBezTo>
                <a:lnTo>
                  <a:pt x="3995382" y="359988"/>
                </a:lnTo>
                <a:cubicBezTo>
                  <a:pt x="3995382" y="363048"/>
                  <a:pt x="3998446" y="366108"/>
                  <a:pt x="3998446" y="366108"/>
                </a:cubicBezTo>
                <a:cubicBezTo>
                  <a:pt x="3999978" y="363048"/>
                  <a:pt x="4000744" y="361518"/>
                  <a:pt x="4001127" y="360753"/>
                </a:cubicBezTo>
                <a:lnTo>
                  <a:pt x="4001510" y="359988"/>
                </a:lnTo>
                <a:lnTo>
                  <a:pt x="3998446" y="353869"/>
                </a:lnTo>
                <a:cubicBezTo>
                  <a:pt x="3995382" y="356928"/>
                  <a:pt x="3998446" y="350808"/>
                  <a:pt x="3995382" y="353869"/>
                </a:cubicBezTo>
                <a:lnTo>
                  <a:pt x="3995382" y="353868"/>
                </a:lnTo>
                <a:lnTo>
                  <a:pt x="3995382" y="347748"/>
                </a:lnTo>
                <a:cubicBezTo>
                  <a:pt x="3995382" y="350808"/>
                  <a:pt x="3998446" y="347748"/>
                  <a:pt x="3998446" y="350808"/>
                </a:cubicBezTo>
                <a:cubicBezTo>
                  <a:pt x="4001510" y="350808"/>
                  <a:pt x="4001510" y="347748"/>
                  <a:pt x="4001510" y="344689"/>
                </a:cubicBezTo>
                <a:cubicBezTo>
                  <a:pt x="4001510" y="344689"/>
                  <a:pt x="4001510" y="341629"/>
                  <a:pt x="3998446" y="341629"/>
                </a:cubicBezTo>
                <a:cubicBezTo>
                  <a:pt x="3998446" y="341629"/>
                  <a:pt x="3998446" y="341629"/>
                  <a:pt x="3995382" y="341629"/>
                </a:cubicBezTo>
                <a:lnTo>
                  <a:pt x="3995382" y="341246"/>
                </a:lnTo>
                <a:lnTo>
                  <a:pt x="3995382" y="338569"/>
                </a:lnTo>
                <a:cubicBezTo>
                  <a:pt x="3995382" y="338569"/>
                  <a:pt x="3995382" y="338569"/>
                  <a:pt x="3995382" y="335509"/>
                </a:cubicBezTo>
                <a:lnTo>
                  <a:pt x="3995382" y="332450"/>
                </a:lnTo>
                <a:lnTo>
                  <a:pt x="3992701" y="330920"/>
                </a:lnTo>
                <a:cubicBezTo>
                  <a:pt x="3992319" y="330920"/>
                  <a:pt x="3992319" y="330920"/>
                  <a:pt x="3992319" y="329389"/>
                </a:cubicBezTo>
                <a:cubicBezTo>
                  <a:pt x="3992319" y="326330"/>
                  <a:pt x="3992319" y="332450"/>
                  <a:pt x="3995382" y="329389"/>
                </a:cubicBezTo>
                <a:lnTo>
                  <a:pt x="3995382" y="326330"/>
                </a:lnTo>
                <a:cubicBezTo>
                  <a:pt x="3998446" y="329389"/>
                  <a:pt x="3998446" y="329389"/>
                  <a:pt x="3998446" y="329389"/>
                </a:cubicBezTo>
                <a:lnTo>
                  <a:pt x="3998446" y="326330"/>
                </a:lnTo>
                <a:lnTo>
                  <a:pt x="3998446" y="323270"/>
                </a:lnTo>
                <a:cubicBezTo>
                  <a:pt x="3998446" y="323270"/>
                  <a:pt x="3998446" y="326330"/>
                  <a:pt x="4001510" y="326330"/>
                </a:cubicBezTo>
                <a:lnTo>
                  <a:pt x="4001510" y="329389"/>
                </a:lnTo>
                <a:cubicBezTo>
                  <a:pt x="4001510" y="330920"/>
                  <a:pt x="4001510" y="330920"/>
                  <a:pt x="4001510" y="330920"/>
                </a:cubicBezTo>
                <a:lnTo>
                  <a:pt x="4001510" y="332450"/>
                </a:lnTo>
                <a:lnTo>
                  <a:pt x="3998446" y="332450"/>
                </a:lnTo>
                <a:lnTo>
                  <a:pt x="4003808" y="340481"/>
                </a:lnTo>
                <a:cubicBezTo>
                  <a:pt x="4004574" y="341629"/>
                  <a:pt x="4004574" y="341629"/>
                  <a:pt x="4004574" y="341629"/>
                </a:cubicBezTo>
                <a:lnTo>
                  <a:pt x="4004574" y="338569"/>
                </a:lnTo>
                <a:cubicBezTo>
                  <a:pt x="4007639" y="338569"/>
                  <a:pt x="4007639" y="338569"/>
                  <a:pt x="4007639" y="338569"/>
                </a:cubicBezTo>
                <a:cubicBezTo>
                  <a:pt x="4007639" y="338569"/>
                  <a:pt x="4007639" y="335509"/>
                  <a:pt x="4007639" y="335509"/>
                </a:cubicBezTo>
                <a:cubicBezTo>
                  <a:pt x="4007639" y="332450"/>
                  <a:pt x="4007639" y="329389"/>
                  <a:pt x="4010701" y="329389"/>
                </a:cubicBezTo>
                <a:cubicBezTo>
                  <a:pt x="4010701" y="326330"/>
                  <a:pt x="4013766" y="323270"/>
                  <a:pt x="4013766" y="320210"/>
                </a:cubicBezTo>
                <a:lnTo>
                  <a:pt x="4013766" y="317151"/>
                </a:lnTo>
                <a:lnTo>
                  <a:pt x="4016830" y="314090"/>
                </a:lnTo>
                <a:lnTo>
                  <a:pt x="4013766" y="314090"/>
                </a:lnTo>
                <a:cubicBezTo>
                  <a:pt x="4019894" y="307970"/>
                  <a:pt x="4019894" y="307970"/>
                  <a:pt x="4019894" y="307970"/>
                </a:cubicBezTo>
                <a:lnTo>
                  <a:pt x="4019894" y="307971"/>
                </a:lnTo>
                <a:cubicBezTo>
                  <a:pt x="4019894" y="311031"/>
                  <a:pt x="4019894" y="311031"/>
                  <a:pt x="4019894" y="311031"/>
                </a:cubicBezTo>
                <a:cubicBezTo>
                  <a:pt x="4019894" y="314090"/>
                  <a:pt x="4016830" y="317151"/>
                  <a:pt x="4016830" y="320210"/>
                </a:cubicBezTo>
                <a:lnTo>
                  <a:pt x="4013766" y="323269"/>
                </a:lnTo>
                <a:lnTo>
                  <a:pt x="4015298" y="322123"/>
                </a:lnTo>
                <a:cubicBezTo>
                  <a:pt x="4015298" y="322504"/>
                  <a:pt x="4015298" y="323270"/>
                  <a:pt x="4016830" y="323270"/>
                </a:cubicBezTo>
                <a:cubicBezTo>
                  <a:pt x="4016830" y="326330"/>
                  <a:pt x="4013766" y="326330"/>
                  <a:pt x="4013766" y="329389"/>
                </a:cubicBezTo>
                <a:lnTo>
                  <a:pt x="4013766" y="332450"/>
                </a:lnTo>
                <a:lnTo>
                  <a:pt x="4010701" y="335509"/>
                </a:lnTo>
                <a:lnTo>
                  <a:pt x="4013766" y="347748"/>
                </a:lnTo>
                <a:lnTo>
                  <a:pt x="4013766" y="359988"/>
                </a:lnTo>
                <a:cubicBezTo>
                  <a:pt x="4012233" y="361518"/>
                  <a:pt x="4011467" y="362283"/>
                  <a:pt x="4011085" y="363431"/>
                </a:cubicBezTo>
                <a:lnTo>
                  <a:pt x="4010701" y="369168"/>
                </a:lnTo>
                <a:lnTo>
                  <a:pt x="4013766" y="363048"/>
                </a:lnTo>
                <a:lnTo>
                  <a:pt x="4013766" y="369168"/>
                </a:lnTo>
                <a:cubicBezTo>
                  <a:pt x="4013766" y="369168"/>
                  <a:pt x="4013000" y="371462"/>
                  <a:pt x="4011851" y="374140"/>
                </a:cubicBezTo>
                <a:lnTo>
                  <a:pt x="4007639" y="381407"/>
                </a:lnTo>
                <a:lnTo>
                  <a:pt x="4008547" y="386714"/>
                </a:lnTo>
                <a:cubicBezTo>
                  <a:pt x="4009601" y="388148"/>
                  <a:pt x="4011229" y="386332"/>
                  <a:pt x="4011516" y="387000"/>
                </a:cubicBezTo>
                <a:cubicBezTo>
                  <a:pt x="4011660" y="387336"/>
                  <a:pt x="4011467" y="388292"/>
                  <a:pt x="4010701" y="390586"/>
                </a:cubicBezTo>
                <a:cubicBezTo>
                  <a:pt x="4007639" y="393647"/>
                  <a:pt x="4007639" y="393647"/>
                  <a:pt x="4007639" y="393647"/>
                </a:cubicBezTo>
                <a:cubicBezTo>
                  <a:pt x="4007639" y="399767"/>
                  <a:pt x="4007639" y="408946"/>
                  <a:pt x="4004574" y="415066"/>
                </a:cubicBezTo>
                <a:lnTo>
                  <a:pt x="4004574" y="412005"/>
                </a:lnTo>
                <a:cubicBezTo>
                  <a:pt x="4004574" y="412005"/>
                  <a:pt x="4001510" y="415066"/>
                  <a:pt x="4001510" y="415066"/>
                </a:cubicBezTo>
                <a:cubicBezTo>
                  <a:pt x="3998446" y="418125"/>
                  <a:pt x="4001510" y="424245"/>
                  <a:pt x="3995382" y="427305"/>
                </a:cubicBezTo>
                <a:cubicBezTo>
                  <a:pt x="3995382" y="427305"/>
                  <a:pt x="3995382" y="427305"/>
                  <a:pt x="3995382" y="430364"/>
                </a:cubicBezTo>
                <a:cubicBezTo>
                  <a:pt x="3996914" y="431894"/>
                  <a:pt x="3996914" y="434190"/>
                  <a:pt x="3996531" y="436866"/>
                </a:cubicBezTo>
                <a:cubicBezTo>
                  <a:pt x="3996148" y="439544"/>
                  <a:pt x="3995382" y="442604"/>
                  <a:pt x="3995382" y="445664"/>
                </a:cubicBezTo>
                <a:lnTo>
                  <a:pt x="3995382" y="448724"/>
                </a:lnTo>
                <a:lnTo>
                  <a:pt x="3995382" y="451783"/>
                </a:lnTo>
                <a:cubicBezTo>
                  <a:pt x="3995382" y="451783"/>
                  <a:pt x="3995382" y="451783"/>
                  <a:pt x="3992319" y="451783"/>
                </a:cubicBezTo>
                <a:lnTo>
                  <a:pt x="3992319" y="453313"/>
                </a:lnTo>
                <a:lnTo>
                  <a:pt x="3992319" y="454844"/>
                </a:lnTo>
                <a:lnTo>
                  <a:pt x="3989254" y="451783"/>
                </a:lnTo>
                <a:lnTo>
                  <a:pt x="3989254" y="454844"/>
                </a:lnTo>
                <a:lnTo>
                  <a:pt x="3992319" y="454844"/>
                </a:lnTo>
                <a:cubicBezTo>
                  <a:pt x="3992319" y="454844"/>
                  <a:pt x="3995382" y="451783"/>
                  <a:pt x="3995382" y="454844"/>
                </a:cubicBezTo>
                <a:cubicBezTo>
                  <a:pt x="3995382" y="454844"/>
                  <a:pt x="3992319" y="454844"/>
                  <a:pt x="3992319" y="457903"/>
                </a:cubicBezTo>
                <a:lnTo>
                  <a:pt x="3992319" y="460963"/>
                </a:lnTo>
                <a:lnTo>
                  <a:pt x="3992319" y="464023"/>
                </a:lnTo>
                <a:cubicBezTo>
                  <a:pt x="3992319" y="464023"/>
                  <a:pt x="3989254" y="467083"/>
                  <a:pt x="3989254" y="467083"/>
                </a:cubicBezTo>
                <a:cubicBezTo>
                  <a:pt x="3989254" y="470143"/>
                  <a:pt x="3989254" y="470143"/>
                  <a:pt x="3989254" y="470143"/>
                </a:cubicBezTo>
                <a:cubicBezTo>
                  <a:pt x="3989254" y="470143"/>
                  <a:pt x="3989254" y="467083"/>
                  <a:pt x="3986190" y="467083"/>
                </a:cubicBezTo>
                <a:cubicBezTo>
                  <a:pt x="3986190" y="473202"/>
                  <a:pt x="3986190" y="476263"/>
                  <a:pt x="3983126" y="479322"/>
                </a:cubicBezTo>
                <a:cubicBezTo>
                  <a:pt x="3986190" y="479322"/>
                  <a:pt x="3986190" y="479322"/>
                  <a:pt x="3986190" y="479322"/>
                </a:cubicBezTo>
                <a:cubicBezTo>
                  <a:pt x="3986190" y="480852"/>
                  <a:pt x="3986956" y="482382"/>
                  <a:pt x="3987340" y="483529"/>
                </a:cubicBezTo>
                <a:cubicBezTo>
                  <a:pt x="3987722" y="484677"/>
                  <a:pt x="3987722" y="485442"/>
                  <a:pt x="3986190" y="485442"/>
                </a:cubicBezTo>
                <a:cubicBezTo>
                  <a:pt x="3986190" y="485442"/>
                  <a:pt x="3986190" y="488502"/>
                  <a:pt x="3983126" y="485442"/>
                </a:cubicBezTo>
                <a:cubicBezTo>
                  <a:pt x="3980063" y="488502"/>
                  <a:pt x="3980063" y="488502"/>
                  <a:pt x="3983126" y="488502"/>
                </a:cubicBezTo>
                <a:lnTo>
                  <a:pt x="3983126" y="491562"/>
                </a:lnTo>
                <a:cubicBezTo>
                  <a:pt x="3983126" y="491562"/>
                  <a:pt x="3983126" y="491562"/>
                  <a:pt x="3986190" y="494622"/>
                </a:cubicBezTo>
                <a:lnTo>
                  <a:pt x="3983126" y="497681"/>
                </a:lnTo>
                <a:lnTo>
                  <a:pt x="3986190" y="497681"/>
                </a:lnTo>
                <a:lnTo>
                  <a:pt x="3983126" y="500741"/>
                </a:lnTo>
                <a:lnTo>
                  <a:pt x="3984276" y="502271"/>
                </a:lnTo>
                <a:cubicBezTo>
                  <a:pt x="3984658" y="503036"/>
                  <a:pt x="3984658" y="503801"/>
                  <a:pt x="3983126" y="503801"/>
                </a:cubicBezTo>
                <a:cubicBezTo>
                  <a:pt x="3983126" y="503801"/>
                  <a:pt x="3983126" y="504566"/>
                  <a:pt x="3982744" y="504949"/>
                </a:cubicBezTo>
                <a:lnTo>
                  <a:pt x="3980063" y="503801"/>
                </a:lnTo>
                <a:lnTo>
                  <a:pt x="3980063" y="508391"/>
                </a:lnTo>
                <a:cubicBezTo>
                  <a:pt x="3980828" y="509921"/>
                  <a:pt x="3981594" y="511451"/>
                  <a:pt x="3980063" y="512980"/>
                </a:cubicBezTo>
                <a:cubicBezTo>
                  <a:pt x="3980063" y="512980"/>
                  <a:pt x="3980063" y="512980"/>
                  <a:pt x="3976999" y="512980"/>
                </a:cubicBezTo>
                <a:cubicBezTo>
                  <a:pt x="3976999" y="512980"/>
                  <a:pt x="3976999" y="512980"/>
                  <a:pt x="3976999" y="516041"/>
                </a:cubicBezTo>
                <a:cubicBezTo>
                  <a:pt x="3980063" y="516041"/>
                  <a:pt x="3980063" y="516041"/>
                  <a:pt x="3980063" y="516041"/>
                </a:cubicBezTo>
                <a:cubicBezTo>
                  <a:pt x="3980063" y="519100"/>
                  <a:pt x="3980063" y="519100"/>
                  <a:pt x="3983126" y="519100"/>
                </a:cubicBezTo>
                <a:cubicBezTo>
                  <a:pt x="3983126" y="519100"/>
                  <a:pt x="3983126" y="519100"/>
                  <a:pt x="3983126" y="522160"/>
                </a:cubicBezTo>
                <a:lnTo>
                  <a:pt x="3986190" y="519100"/>
                </a:lnTo>
                <a:lnTo>
                  <a:pt x="3983126" y="519100"/>
                </a:lnTo>
                <a:lnTo>
                  <a:pt x="3983126" y="516041"/>
                </a:lnTo>
                <a:cubicBezTo>
                  <a:pt x="3983126" y="512980"/>
                  <a:pt x="3983126" y="512980"/>
                  <a:pt x="3983126" y="512980"/>
                </a:cubicBezTo>
                <a:cubicBezTo>
                  <a:pt x="3983126" y="512980"/>
                  <a:pt x="3983126" y="509921"/>
                  <a:pt x="3986190" y="506860"/>
                </a:cubicBezTo>
                <a:lnTo>
                  <a:pt x="3986190" y="503801"/>
                </a:lnTo>
                <a:lnTo>
                  <a:pt x="3986190" y="500741"/>
                </a:lnTo>
                <a:cubicBezTo>
                  <a:pt x="3986190" y="500741"/>
                  <a:pt x="3986190" y="500741"/>
                  <a:pt x="3989254" y="500741"/>
                </a:cubicBezTo>
                <a:lnTo>
                  <a:pt x="3989254" y="497681"/>
                </a:lnTo>
                <a:lnTo>
                  <a:pt x="3989254" y="494622"/>
                </a:lnTo>
                <a:lnTo>
                  <a:pt x="3992319" y="494622"/>
                </a:lnTo>
                <a:lnTo>
                  <a:pt x="3989254" y="488502"/>
                </a:lnTo>
                <a:cubicBezTo>
                  <a:pt x="3990786" y="488502"/>
                  <a:pt x="3991553" y="490032"/>
                  <a:pt x="3992319" y="491179"/>
                </a:cubicBezTo>
                <a:lnTo>
                  <a:pt x="3993010" y="491265"/>
                </a:lnTo>
                <a:lnTo>
                  <a:pt x="3992899" y="491313"/>
                </a:lnTo>
                <a:lnTo>
                  <a:pt x="3992319" y="491562"/>
                </a:lnTo>
                <a:lnTo>
                  <a:pt x="3995381" y="491562"/>
                </a:lnTo>
                <a:lnTo>
                  <a:pt x="3993010" y="491265"/>
                </a:lnTo>
                <a:lnTo>
                  <a:pt x="3993393" y="491102"/>
                </a:lnTo>
                <a:lnTo>
                  <a:pt x="3994999" y="490414"/>
                </a:lnTo>
                <a:cubicBezTo>
                  <a:pt x="3995382" y="490797"/>
                  <a:pt x="3995382" y="491562"/>
                  <a:pt x="3995382" y="491562"/>
                </a:cubicBezTo>
                <a:lnTo>
                  <a:pt x="3996531" y="490032"/>
                </a:lnTo>
                <a:lnTo>
                  <a:pt x="3995382" y="488502"/>
                </a:lnTo>
                <a:cubicBezTo>
                  <a:pt x="3995382" y="488502"/>
                  <a:pt x="3995382" y="491562"/>
                  <a:pt x="3992319" y="488502"/>
                </a:cubicBezTo>
                <a:cubicBezTo>
                  <a:pt x="3989254" y="482382"/>
                  <a:pt x="3989254" y="482382"/>
                  <a:pt x="3989254" y="482382"/>
                </a:cubicBezTo>
                <a:lnTo>
                  <a:pt x="3992319" y="485442"/>
                </a:lnTo>
                <a:lnTo>
                  <a:pt x="3991169" y="482764"/>
                </a:lnTo>
                <a:cubicBezTo>
                  <a:pt x="3990786" y="482382"/>
                  <a:pt x="3990786" y="482382"/>
                  <a:pt x="3992319" y="482382"/>
                </a:cubicBezTo>
                <a:cubicBezTo>
                  <a:pt x="3995382" y="482382"/>
                  <a:pt x="3995382" y="482382"/>
                  <a:pt x="3995382" y="482382"/>
                </a:cubicBezTo>
                <a:cubicBezTo>
                  <a:pt x="3995382" y="479322"/>
                  <a:pt x="3995382" y="482382"/>
                  <a:pt x="3995382" y="476263"/>
                </a:cubicBezTo>
                <a:cubicBezTo>
                  <a:pt x="3995382" y="476263"/>
                  <a:pt x="3995382" y="473202"/>
                  <a:pt x="3992319" y="473202"/>
                </a:cubicBezTo>
                <a:cubicBezTo>
                  <a:pt x="3995382" y="473202"/>
                  <a:pt x="3995382" y="473202"/>
                  <a:pt x="3995382" y="473202"/>
                </a:cubicBezTo>
                <a:lnTo>
                  <a:pt x="3995382" y="471672"/>
                </a:lnTo>
                <a:lnTo>
                  <a:pt x="3995382" y="470143"/>
                </a:lnTo>
                <a:cubicBezTo>
                  <a:pt x="3998446" y="467083"/>
                  <a:pt x="3998446" y="470143"/>
                  <a:pt x="4001510" y="470143"/>
                </a:cubicBezTo>
                <a:cubicBezTo>
                  <a:pt x="4001510" y="467083"/>
                  <a:pt x="3995382" y="464023"/>
                  <a:pt x="3998446" y="464023"/>
                </a:cubicBezTo>
                <a:cubicBezTo>
                  <a:pt x="3998446" y="464023"/>
                  <a:pt x="4001510" y="464023"/>
                  <a:pt x="4001510" y="464023"/>
                </a:cubicBezTo>
                <a:cubicBezTo>
                  <a:pt x="4004574" y="467083"/>
                  <a:pt x="4001510" y="464023"/>
                  <a:pt x="4004574" y="464023"/>
                </a:cubicBezTo>
                <a:lnTo>
                  <a:pt x="4007200" y="464023"/>
                </a:lnTo>
                <a:lnTo>
                  <a:pt x="4005867" y="473346"/>
                </a:lnTo>
                <a:cubicBezTo>
                  <a:pt x="4004574" y="482382"/>
                  <a:pt x="4004574" y="482382"/>
                  <a:pt x="4004574" y="482382"/>
                </a:cubicBezTo>
                <a:cubicBezTo>
                  <a:pt x="4004574" y="482382"/>
                  <a:pt x="4004574" y="482382"/>
                  <a:pt x="4001510" y="482382"/>
                </a:cubicBezTo>
                <a:cubicBezTo>
                  <a:pt x="4001510" y="488502"/>
                  <a:pt x="4001510" y="488502"/>
                  <a:pt x="4001510" y="488502"/>
                </a:cubicBezTo>
                <a:lnTo>
                  <a:pt x="4001510" y="491562"/>
                </a:lnTo>
                <a:lnTo>
                  <a:pt x="4000361" y="493091"/>
                </a:lnTo>
                <a:lnTo>
                  <a:pt x="4001510" y="494622"/>
                </a:lnTo>
                <a:lnTo>
                  <a:pt x="4000361" y="497298"/>
                </a:lnTo>
                <a:lnTo>
                  <a:pt x="4001510" y="497681"/>
                </a:lnTo>
                <a:lnTo>
                  <a:pt x="3998446" y="497681"/>
                </a:lnTo>
                <a:cubicBezTo>
                  <a:pt x="3998446" y="497681"/>
                  <a:pt x="3998446" y="497681"/>
                  <a:pt x="3995382" y="497681"/>
                </a:cubicBezTo>
                <a:lnTo>
                  <a:pt x="3995382" y="500741"/>
                </a:lnTo>
                <a:lnTo>
                  <a:pt x="3995382" y="503801"/>
                </a:lnTo>
                <a:cubicBezTo>
                  <a:pt x="3992319" y="506860"/>
                  <a:pt x="4001510" y="506860"/>
                  <a:pt x="3998446" y="509921"/>
                </a:cubicBezTo>
                <a:lnTo>
                  <a:pt x="3992319" y="509921"/>
                </a:lnTo>
                <a:lnTo>
                  <a:pt x="3995382" y="512980"/>
                </a:lnTo>
                <a:cubicBezTo>
                  <a:pt x="3998446" y="512980"/>
                  <a:pt x="3998446" y="512980"/>
                  <a:pt x="3998446" y="512980"/>
                </a:cubicBezTo>
                <a:cubicBezTo>
                  <a:pt x="3998446" y="516041"/>
                  <a:pt x="3992319" y="516041"/>
                  <a:pt x="3995382" y="519100"/>
                </a:cubicBezTo>
                <a:lnTo>
                  <a:pt x="3995382" y="516041"/>
                </a:lnTo>
                <a:cubicBezTo>
                  <a:pt x="3995382" y="522160"/>
                  <a:pt x="3992319" y="522160"/>
                  <a:pt x="3986190" y="522160"/>
                </a:cubicBezTo>
                <a:cubicBezTo>
                  <a:pt x="3989254" y="525220"/>
                  <a:pt x="3989254" y="525220"/>
                  <a:pt x="3992319" y="525220"/>
                </a:cubicBezTo>
                <a:cubicBezTo>
                  <a:pt x="3989254" y="525220"/>
                  <a:pt x="3989254" y="525220"/>
                  <a:pt x="3989254" y="525220"/>
                </a:cubicBezTo>
                <a:cubicBezTo>
                  <a:pt x="3986190" y="525220"/>
                  <a:pt x="3989254" y="525220"/>
                  <a:pt x="3989254" y="528279"/>
                </a:cubicBezTo>
                <a:lnTo>
                  <a:pt x="3988105" y="528279"/>
                </a:lnTo>
                <a:lnTo>
                  <a:pt x="3983126" y="528279"/>
                </a:lnTo>
                <a:cubicBezTo>
                  <a:pt x="3986190" y="528279"/>
                  <a:pt x="3986190" y="528279"/>
                  <a:pt x="3989254" y="531340"/>
                </a:cubicBezTo>
                <a:lnTo>
                  <a:pt x="3989254" y="531340"/>
                </a:lnTo>
                <a:lnTo>
                  <a:pt x="3986190" y="531340"/>
                </a:lnTo>
                <a:lnTo>
                  <a:pt x="3989254" y="534399"/>
                </a:lnTo>
                <a:cubicBezTo>
                  <a:pt x="3986190" y="534399"/>
                  <a:pt x="3986190" y="534399"/>
                  <a:pt x="3986190" y="534399"/>
                </a:cubicBezTo>
                <a:cubicBezTo>
                  <a:pt x="3983126" y="531340"/>
                  <a:pt x="3983126" y="531340"/>
                  <a:pt x="3983126" y="531340"/>
                </a:cubicBezTo>
                <a:cubicBezTo>
                  <a:pt x="3981594" y="534399"/>
                  <a:pt x="3980828" y="535930"/>
                  <a:pt x="3980446" y="536695"/>
                </a:cubicBezTo>
                <a:lnTo>
                  <a:pt x="3980063" y="537459"/>
                </a:lnTo>
                <a:lnTo>
                  <a:pt x="3980063" y="537460"/>
                </a:lnTo>
                <a:lnTo>
                  <a:pt x="3976999" y="540519"/>
                </a:lnTo>
                <a:lnTo>
                  <a:pt x="3973935" y="543579"/>
                </a:lnTo>
                <a:lnTo>
                  <a:pt x="3976999" y="543579"/>
                </a:lnTo>
                <a:lnTo>
                  <a:pt x="3976999" y="540519"/>
                </a:lnTo>
                <a:lnTo>
                  <a:pt x="3980063" y="543579"/>
                </a:lnTo>
                <a:cubicBezTo>
                  <a:pt x="3981594" y="543579"/>
                  <a:pt x="3981594" y="542814"/>
                  <a:pt x="3981594" y="542049"/>
                </a:cubicBezTo>
                <a:lnTo>
                  <a:pt x="3983126" y="540519"/>
                </a:lnTo>
                <a:lnTo>
                  <a:pt x="3980063" y="537460"/>
                </a:lnTo>
                <a:lnTo>
                  <a:pt x="3980063" y="537460"/>
                </a:lnTo>
                <a:lnTo>
                  <a:pt x="3980063" y="537459"/>
                </a:lnTo>
                <a:lnTo>
                  <a:pt x="3981594" y="538606"/>
                </a:lnTo>
                <a:cubicBezTo>
                  <a:pt x="3982360" y="538224"/>
                  <a:pt x="3983126" y="537459"/>
                  <a:pt x="3983126" y="537459"/>
                </a:cubicBezTo>
                <a:cubicBezTo>
                  <a:pt x="3986190" y="540519"/>
                  <a:pt x="3986190" y="540519"/>
                  <a:pt x="3986190" y="540519"/>
                </a:cubicBezTo>
                <a:lnTo>
                  <a:pt x="3986190" y="543579"/>
                </a:lnTo>
                <a:cubicBezTo>
                  <a:pt x="3986190" y="546639"/>
                  <a:pt x="3980063" y="543579"/>
                  <a:pt x="3983126" y="546639"/>
                </a:cubicBezTo>
                <a:lnTo>
                  <a:pt x="3983126" y="552759"/>
                </a:lnTo>
                <a:cubicBezTo>
                  <a:pt x="3983126" y="552759"/>
                  <a:pt x="3980063" y="552759"/>
                  <a:pt x="3980063" y="552759"/>
                </a:cubicBezTo>
                <a:lnTo>
                  <a:pt x="3978913" y="553141"/>
                </a:lnTo>
                <a:lnTo>
                  <a:pt x="3980063" y="555818"/>
                </a:lnTo>
                <a:cubicBezTo>
                  <a:pt x="3980063" y="555818"/>
                  <a:pt x="3976999" y="555818"/>
                  <a:pt x="3976999" y="552759"/>
                </a:cubicBezTo>
                <a:cubicBezTo>
                  <a:pt x="3975467" y="552759"/>
                  <a:pt x="3975467" y="553523"/>
                  <a:pt x="3975467" y="554288"/>
                </a:cubicBezTo>
                <a:lnTo>
                  <a:pt x="3973935" y="555818"/>
                </a:lnTo>
                <a:lnTo>
                  <a:pt x="3977766" y="561938"/>
                </a:lnTo>
                <a:cubicBezTo>
                  <a:pt x="3980063" y="563468"/>
                  <a:pt x="3981594" y="564998"/>
                  <a:pt x="3976999" y="568057"/>
                </a:cubicBezTo>
                <a:cubicBezTo>
                  <a:pt x="3976999" y="564998"/>
                  <a:pt x="3976999" y="564998"/>
                  <a:pt x="3976999" y="564998"/>
                </a:cubicBezTo>
                <a:cubicBezTo>
                  <a:pt x="3976999" y="571118"/>
                  <a:pt x="3973935" y="571118"/>
                  <a:pt x="3973935" y="577238"/>
                </a:cubicBezTo>
                <a:cubicBezTo>
                  <a:pt x="3970871" y="577238"/>
                  <a:pt x="3970871" y="577238"/>
                  <a:pt x="3970871" y="577238"/>
                </a:cubicBezTo>
                <a:lnTo>
                  <a:pt x="3967807" y="577238"/>
                </a:lnTo>
                <a:cubicBezTo>
                  <a:pt x="3969339" y="578767"/>
                  <a:pt x="3967807" y="579533"/>
                  <a:pt x="3966274" y="580297"/>
                </a:cubicBezTo>
                <a:lnTo>
                  <a:pt x="3964742" y="583357"/>
                </a:lnTo>
                <a:lnTo>
                  <a:pt x="3967807" y="586417"/>
                </a:lnTo>
                <a:lnTo>
                  <a:pt x="3966658" y="589094"/>
                </a:lnTo>
                <a:lnTo>
                  <a:pt x="3967807" y="589476"/>
                </a:lnTo>
                <a:cubicBezTo>
                  <a:pt x="3964742" y="589476"/>
                  <a:pt x="3964742" y="589476"/>
                  <a:pt x="3964742" y="589476"/>
                </a:cubicBezTo>
                <a:lnTo>
                  <a:pt x="3965508" y="587947"/>
                </a:lnTo>
                <a:lnTo>
                  <a:pt x="3961679" y="586417"/>
                </a:lnTo>
                <a:lnTo>
                  <a:pt x="3961679" y="589476"/>
                </a:lnTo>
                <a:cubicBezTo>
                  <a:pt x="3961679" y="589476"/>
                  <a:pt x="3961679" y="589476"/>
                  <a:pt x="3964742" y="589476"/>
                </a:cubicBezTo>
                <a:cubicBezTo>
                  <a:pt x="3961679" y="592537"/>
                  <a:pt x="3961679" y="592537"/>
                  <a:pt x="3961679" y="592537"/>
                </a:cubicBezTo>
                <a:lnTo>
                  <a:pt x="3958615" y="592537"/>
                </a:lnTo>
                <a:lnTo>
                  <a:pt x="3964742" y="595596"/>
                </a:lnTo>
                <a:cubicBezTo>
                  <a:pt x="3964742" y="595596"/>
                  <a:pt x="3964742" y="598657"/>
                  <a:pt x="3961679" y="601716"/>
                </a:cubicBezTo>
                <a:cubicBezTo>
                  <a:pt x="3958615" y="604776"/>
                  <a:pt x="3958615" y="601716"/>
                  <a:pt x="3958615" y="601716"/>
                </a:cubicBezTo>
                <a:cubicBezTo>
                  <a:pt x="3958615" y="601716"/>
                  <a:pt x="3957849" y="600951"/>
                  <a:pt x="3957849" y="600186"/>
                </a:cubicBezTo>
                <a:cubicBezTo>
                  <a:pt x="3957849" y="599421"/>
                  <a:pt x="3958615" y="598657"/>
                  <a:pt x="3961679" y="598657"/>
                </a:cubicBezTo>
                <a:lnTo>
                  <a:pt x="3962828" y="595979"/>
                </a:lnTo>
                <a:lnTo>
                  <a:pt x="3961679" y="595596"/>
                </a:lnTo>
                <a:cubicBezTo>
                  <a:pt x="3961679" y="595596"/>
                  <a:pt x="3958615" y="595596"/>
                  <a:pt x="3958615" y="595596"/>
                </a:cubicBezTo>
                <a:lnTo>
                  <a:pt x="3955551" y="604776"/>
                </a:lnTo>
                <a:lnTo>
                  <a:pt x="3958615" y="607836"/>
                </a:lnTo>
                <a:cubicBezTo>
                  <a:pt x="3961679" y="607836"/>
                  <a:pt x="3961679" y="607836"/>
                  <a:pt x="3961679" y="607836"/>
                </a:cubicBezTo>
                <a:cubicBezTo>
                  <a:pt x="3958615" y="610896"/>
                  <a:pt x="3955551" y="607836"/>
                  <a:pt x="3955551" y="610896"/>
                </a:cubicBezTo>
                <a:cubicBezTo>
                  <a:pt x="3961679" y="610896"/>
                  <a:pt x="3961679" y="610896"/>
                  <a:pt x="3961679" y="610896"/>
                </a:cubicBezTo>
                <a:cubicBezTo>
                  <a:pt x="3958615" y="613955"/>
                  <a:pt x="3955551" y="617015"/>
                  <a:pt x="3955551" y="620075"/>
                </a:cubicBezTo>
                <a:cubicBezTo>
                  <a:pt x="3955551" y="620075"/>
                  <a:pt x="3955551" y="620075"/>
                  <a:pt x="3955551" y="617015"/>
                </a:cubicBezTo>
                <a:cubicBezTo>
                  <a:pt x="3955551" y="617015"/>
                  <a:pt x="3952487" y="623135"/>
                  <a:pt x="3952487" y="626195"/>
                </a:cubicBezTo>
                <a:cubicBezTo>
                  <a:pt x="3952487" y="623135"/>
                  <a:pt x="3949423" y="623135"/>
                  <a:pt x="3949423" y="623135"/>
                </a:cubicBezTo>
                <a:lnTo>
                  <a:pt x="3949423" y="626195"/>
                </a:lnTo>
                <a:cubicBezTo>
                  <a:pt x="3949423" y="629255"/>
                  <a:pt x="3949423" y="629255"/>
                  <a:pt x="3946359" y="629255"/>
                </a:cubicBezTo>
                <a:lnTo>
                  <a:pt x="3946359" y="632315"/>
                </a:lnTo>
                <a:lnTo>
                  <a:pt x="3944061" y="637669"/>
                </a:lnTo>
                <a:lnTo>
                  <a:pt x="3946359" y="638435"/>
                </a:lnTo>
                <a:cubicBezTo>
                  <a:pt x="3946359" y="641494"/>
                  <a:pt x="3943295" y="644554"/>
                  <a:pt x="3940231" y="647614"/>
                </a:cubicBezTo>
                <a:cubicBezTo>
                  <a:pt x="3940231" y="644554"/>
                  <a:pt x="3940231" y="644554"/>
                  <a:pt x="3937168" y="644554"/>
                </a:cubicBezTo>
                <a:lnTo>
                  <a:pt x="3936019" y="648762"/>
                </a:lnTo>
                <a:lnTo>
                  <a:pt x="3937168" y="650673"/>
                </a:lnTo>
                <a:cubicBezTo>
                  <a:pt x="3937168" y="650673"/>
                  <a:pt x="3937168" y="650673"/>
                  <a:pt x="3937168" y="653734"/>
                </a:cubicBezTo>
                <a:cubicBezTo>
                  <a:pt x="3934103" y="662913"/>
                  <a:pt x="3934103" y="662913"/>
                  <a:pt x="3934103" y="662913"/>
                </a:cubicBezTo>
                <a:lnTo>
                  <a:pt x="3934103" y="659854"/>
                </a:lnTo>
                <a:lnTo>
                  <a:pt x="3934103" y="659089"/>
                </a:lnTo>
                <a:lnTo>
                  <a:pt x="3934103" y="656793"/>
                </a:lnTo>
                <a:cubicBezTo>
                  <a:pt x="3934103" y="656793"/>
                  <a:pt x="3934103" y="656793"/>
                  <a:pt x="3931039" y="656793"/>
                </a:cubicBezTo>
                <a:cubicBezTo>
                  <a:pt x="3931039" y="656793"/>
                  <a:pt x="3931039" y="656793"/>
                  <a:pt x="3931039" y="659854"/>
                </a:cubicBezTo>
                <a:lnTo>
                  <a:pt x="3931039" y="662913"/>
                </a:lnTo>
                <a:cubicBezTo>
                  <a:pt x="3927976" y="665973"/>
                  <a:pt x="3927976" y="665973"/>
                  <a:pt x="3927976" y="665973"/>
                </a:cubicBezTo>
                <a:cubicBezTo>
                  <a:pt x="3927976" y="665973"/>
                  <a:pt x="3927976" y="665973"/>
                  <a:pt x="3931039" y="665973"/>
                </a:cubicBezTo>
                <a:lnTo>
                  <a:pt x="3931039" y="669033"/>
                </a:lnTo>
                <a:cubicBezTo>
                  <a:pt x="3931039" y="670563"/>
                  <a:pt x="3931805" y="672093"/>
                  <a:pt x="3932188" y="674005"/>
                </a:cubicBezTo>
                <a:cubicBezTo>
                  <a:pt x="3932571" y="675917"/>
                  <a:pt x="3932571" y="678212"/>
                  <a:pt x="3931039" y="681272"/>
                </a:cubicBezTo>
                <a:cubicBezTo>
                  <a:pt x="3934103" y="678212"/>
                  <a:pt x="3927976" y="681272"/>
                  <a:pt x="3927976" y="681272"/>
                </a:cubicBezTo>
                <a:cubicBezTo>
                  <a:pt x="3927976" y="682802"/>
                  <a:pt x="3927210" y="685097"/>
                  <a:pt x="3926444" y="687009"/>
                </a:cubicBezTo>
                <a:lnTo>
                  <a:pt x="3924912" y="690451"/>
                </a:lnTo>
                <a:lnTo>
                  <a:pt x="3930273" y="690451"/>
                </a:lnTo>
                <a:cubicBezTo>
                  <a:pt x="3931039" y="690451"/>
                  <a:pt x="3931039" y="690451"/>
                  <a:pt x="3931039" y="690451"/>
                </a:cubicBezTo>
                <a:cubicBezTo>
                  <a:pt x="3927976" y="696571"/>
                  <a:pt x="3921848" y="696571"/>
                  <a:pt x="3921848" y="702691"/>
                </a:cubicBezTo>
                <a:lnTo>
                  <a:pt x="3924294" y="701295"/>
                </a:lnTo>
                <a:lnTo>
                  <a:pt x="3922987" y="704820"/>
                </a:lnTo>
                <a:lnTo>
                  <a:pt x="3921081" y="709958"/>
                </a:lnTo>
                <a:lnTo>
                  <a:pt x="3912656" y="717989"/>
                </a:lnTo>
                <a:lnTo>
                  <a:pt x="3912656" y="727167"/>
                </a:lnTo>
                <a:lnTo>
                  <a:pt x="3908826" y="731374"/>
                </a:lnTo>
                <a:lnTo>
                  <a:pt x="3909592" y="733288"/>
                </a:lnTo>
                <a:cubicBezTo>
                  <a:pt x="3906528" y="733288"/>
                  <a:pt x="3906528" y="727167"/>
                  <a:pt x="3906528" y="724110"/>
                </a:cubicBezTo>
                <a:lnTo>
                  <a:pt x="3906528" y="721049"/>
                </a:lnTo>
                <a:cubicBezTo>
                  <a:pt x="3903464" y="724110"/>
                  <a:pt x="3903464" y="721049"/>
                  <a:pt x="3900400" y="721049"/>
                </a:cubicBezTo>
                <a:lnTo>
                  <a:pt x="3900401" y="721049"/>
                </a:lnTo>
                <a:lnTo>
                  <a:pt x="3903464" y="721049"/>
                </a:lnTo>
                <a:lnTo>
                  <a:pt x="3903464" y="717989"/>
                </a:lnTo>
                <a:cubicBezTo>
                  <a:pt x="3900400" y="714929"/>
                  <a:pt x="3900400" y="721049"/>
                  <a:pt x="3897336" y="721049"/>
                </a:cubicBezTo>
                <a:lnTo>
                  <a:pt x="3897336" y="724110"/>
                </a:lnTo>
                <a:cubicBezTo>
                  <a:pt x="3898868" y="731757"/>
                  <a:pt x="3899634" y="735584"/>
                  <a:pt x="3900017" y="737498"/>
                </a:cubicBezTo>
                <a:cubicBezTo>
                  <a:pt x="3900400" y="739406"/>
                  <a:pt x="3900400" y="739406"/>
                  <a:pt x="3900400" y="739406"/>
                </a:cubicBezTo>
                <a:cubicBezTo>
                  <a:pt x="3900400" y="745527"/>
                  <a:pt x="3897336" y="745527"/>
                  <a:pt x="3894273" y="748587"/>
                </a:cubicBezTo>
                <a:cubicBezTo>
                  <a:pt x="3897336" y="751644"/>
                  <a:pt x="3897336" y="751644"/>
                  <a:pt x="3897336" y="751644"/>
                </a:cubicBezTo>
                <a:cubicBezTo>
                  <a:pt x="3895804" y="753173"/>
                  <a:pt x="3894273" y="754705"/>
                  <a:pt x="3892740" y="755468"/>
                </a:cubicBezTo>
                <a:lnTo>
                  <a:pt x="3890972" y="755174"/>
                </a:lnTo>
                <a:lnTo>
                  <a:pt x="3891126" y="754867"/>
                </a:lnTo>
                <a:lnTo>
                  <a:pt x="3891208" y="754705"/>
                </a:lnTo>
                <a:lnTo>
                  <a:pt x="3888145" y="754705"/>
                </a:lnTo>
                <a:lnTo>
                  <a:pt x="3890972" y="755174"/>
                </a:lnTo>
                <a:lnTo>
                  <a:pt x="3889118" y="758872"/>
                </a:lnTo>
                <a:lnTo>
                  <a:pt x="3888144" y="760822"/>
                </a:lnTo>
                <a:cubicBezTo>
                  <a:pt x="3888144" y="756232"/>
                  <a:pt x="3887378" y="756232"/>
                  <a:pt x="3885846" y="756995"/>
                </a:cubicBezTo>
                <a:lnTo>
                  <a:pt x="3878954" y="757759"/>
                </a:lnTo>
                <a:lnTo>
                  <a:pt x="3882017" y="757759"/>
                </a:lnTo>
                <a:lnTo>
                  <a:pt x="3882017" y="757761"/>
                </a:lnTo>
                <a:cubicBezTo>
                  <a:pt x="3878953" y="760822"/>
                  <a:pt x="3878953" y="760822"/>
                  <a:pt x="3878953" y="760822"/>
                </a:cubicBezTo>
                <a:cubicBezTo>
                  <a:pt x="3877421" y="763882"/>
                  <a:pt x="3876655" y="765416"/>
                  <a:pt x="3876271" y="766182"/>
                </a:cubicBezTo>
                <a:lnTo>
                  <a:pt x="3875889" y="766945"/>
                </a:lnTo>
                <a:lnTo>
                  <a:pt x="3879719" y="764648"/>
                </a:lnTo>
                <a:cubicBezTo>
                  <a:pt x="3879719" y="765416"/>
                  <a:pt x="3878953" y="766947"/>
                  <a:pt x="3878953" y="766947"/>
                </a:cubicBezTo>
                <a:cubicBezTo>
                  <a:pt x="3875889" y="766947"/>
                  <a:pt x="3875889" y="773062"/>
                  <a:pt x="3875889" y="776120"/>
                </a:cubicBezTo>
                <a:cubicBezTo>
                  <a:pt x="3872824" y="776120"/>
                  <a:pt x="3872824" y="776120"/>
                  <a:pt x="3872824" y="776120"/>
                </a:cubicBezTo>
                <a:cubicBezTo>
                  <a:pt x="3872824" y="779180"/>
                  <a:pt x="3869760" y="782240"/>
                  <a:pt x="3869760" y="788362"/>
                </a:cubicBezTo>
                <a:cubicBezTo>
                  <a:pt x="3872824" y="788362"/>
                  <a:pt x="3872824" y="785302"/>
                  <a:pt x="3875889" y="785302"/>
                </a:cubicBezTo>
                <a:cubicBezTo>
                  <a:pt x="3875889" y="785302"/>
                  <a:pt x="3878953" y="782240"/>
                  <a:pt x="3878953" y="782240"/>
                </a:cubicBezTo>
                <a:cubicBezTo>
                  <a:pt x="3878953" y="779180"/>
                  <a:pt x="3882017" y="776120"/>
                  <a:pt x="3885080" y="773062"/>
                </a:cubicBezTo>
                <a:lnTo>
                  <a:pt x="3885080" y="770002"/>
                </a:lnTo>
                <a:cubicBezTo>
                  <a:pt x="3888144" y="763882"/>
                  <a:pt x="3888144" y="763882"/>
                  <a:pt x="3888144" y="763882"/>
                </a:cubicBezTo>
                <a:cubicBezTo>
                  <a:pt x="3888144" y="765416"/>
                  <a:pt x="3888910" y="766182"/>
                  <a:pt x="3889293" y="767326"/>
                </a:cubicBezTo>
                <a:lnTo>
                  <a:pt x="3889293" y="767328"/>
                </a:lnTo>
                <a:lnTo>
                  <a:pt x="3888144" y="773062"/>
                </a:lnTo>
                <a:lnTo>
                  <a:pt x="3891208" y="766945"/>
                </a:lnTo>
                <a:lnTo>
                  <a:pt x="3891208" y="763882"/>
                </a:lnTo>
                <a:lnTo>
                  <a:pt x="3891208" y="760822"/>
                </a:lnTo>
                <a:cubicBezTo>
                  <a:pt x="3891208" y="763882"/>
                  <a:pt x="3894273" y="754705"/>
                  <a:pt x="3894273" y="760822"/>
                </a:cubicBezTo>
                <a:lnTo>
                  <a:pt x="3894273" y="763882"/>
                </a:lnTo>
                <a:lnTo>
                  <a:pt x="3894380" y="763776"/>
                </a:lnTo>
                <a:lnTo>
                  <a:pt x="3894380" y="763370"/>
                </a:lnTo>
                <a:lnTo>
                  <a:pt x="3894787" y="763370"/>
                </a:lnTo>
                <a:lnTo>
                  <a:pt x="3906528" y="751644"/>
                </a:lnTo>
                <a:cubicBezTo>
                  <a:pt x="3906528" y="751644"/>
                  <a:pt x="3909592" y="748587"/>
                  <a:pt x="3909592" y="748587"/>
                </a:cubicBezTo>
                <a:cubicBezTo>
                  <a:pt x="3912656" y="745527"/>
                  <a:pt x="3912656" y="745527"/>
                  <a:pt x="3912656" y="742467"/>
                </a:cubicBezTo>
                <a:cubicBezTo>
                  <a:pt x="3924912" y="739406"/>
                  <a:pt x="3924912" y="733288"/>
                  <a:pt x="3927976" y="727167"/>
                </a:cubicBezTo>
                <a:cubicBezTo>
                  <a:pt x="3931039" y="724110"/>
                  <a:pt x="3931039" y="724110"/>
                  <a:pt x="3934103" y="724110"/>
                </a:cubicBezTo>
                <a:lnTo>
                  <a:pt x="3934103" y="727167"/>
                </a:lnTo>
                <a:cubicBezTo>
                  <a:pt x="3934103" y="727167"/>
                  <a:pt x="3937168" y="724110"/>
                  <a:pt x="3937168" y="724110"/>
                </a:cubicBezTo>
                <a:cubicBezTo>
                  <a:pt x="3937168" y="721049"/>
                  <a:pt x="3943295" y="717989"/>
                  <a:pt x="3946359" y="717989"/>
                </a:cubicBezTo>
                <a:cubicBezTo>
                  <a:pt x="3941763" y="720285"/>
                  <a:pt x="3947508" y="719137"/>
                  <a:pt x="3945497" y="722292"/>
                </a:cubicBezTo>
                <a:lnTo>
                  <a:pt x="3940231" y="727167"/>
                </a:lnTo>
                <a:lnTo>
                  <a:pt x="3943294" y="727167"/>
                </a:lnTo>
                <a:lnTo>
                  <a:pt x="3943295" y="727167"/>
                </a:lnTo>
                <a:cubicBezTo>
                  <a:pt x="3940231" y="727167"/>
                  <a:pt x="3938699" y="727931"/>
                  <a:pt x="3937933" y="729079"/>
                </a:cubicBezTo>
                <a:lnTo>
                  <a:pt x="3937168" y="733288"/>
                </a:lnTo>
                <a:lnTo>
                  <a:pt x="3940231" y="733288"/>
                </a:lnTo>
                <a:lnTo>
                  <a:pt x="3939848" y="731374"/>
                </a:lnTo>
                <a:cubicBezTo>
                  <a:pt x="3940997" y="730225"/>
                  <a:pt x="3943295" y="728698"/>
                  <a:pt x="3946359" y="727167"/>
                </a:cubicBezTo>
                <a:cubicBezTo>
                  <a:pt x="3949423" y="727167"/>
                  <a:pt x="3949423" y="727167"/>
                  <a:pt x="3949423" y="727167"/>
                </a:cubicBezTo>
                <a:lnTo>
                  <a:pt x="3958615" y="708811"/>
                </a:lnTo>
                <a:lnTo>
                  <a:pt x="3953253" y="714165"/>
                </a:lnTo>
                <a:cubicBezTo>
                  <a:pt x="3952487" y="714929"/>
                  <a:pt x="3952487" y="714929"/>
                  <a:pt x="3952487" y="714929"/>
                </a:cubicBezTo>
                <a:cubicBezTo>
                  <a:pt x="3952487" y="714929"/>
                  <a:pt x="3952487" y="714929"/>
                  <a:pt x="3949423" y="717989"/>
                </a:cubicBezTo>
                <a:lnTo>
                  <a:pt x="3949423" y="714929"/>
                </a:lnTo>
                <a:lnTo>
                  <a:pt x="3949423" y="711869"/>
                </a:lnTo>
                <a:cubicBezTo>
                  <a:pt x="3952487" y="711869"/>
                  <a:pt x="3952487" y="711869"/>
                  <a:pt x="3952487" y="711869"/>
                </a:cubicBezTo>
                <a:cubicBezTo>
                  <a:pt x="3952487" y="708811"/>
                  <a:pt x="3955551" y="705750"/>
                  <a:pt x="3958615" y="699631"/>
                </a:cubicBezTo>
                <a:cubicBezTo>
                  <a:pt x="3961679" y="693512"/>
                  <a:pt x="3967807" y="687392"/>
                  <a:pt x="3970871" y="684332"/>
                </a:cubicBezTo>
                <a:lnTo>
                  <a:pt x="3969387" y="689734"/>
                </a:lnTo>
                <a:lnTo>
                  <a:pt x="3972785" y="686244"/>
                </a:lnTo>
                <a:lnTo>
                  <a:pt x="3986190" y="672093"/>
                </a:lnTo>
                <a:lnTo>
                  <a:pt x="3980828" y="672858"/>
                </a:lnTo>
                <a:cubicBezTo>
                  <a:pt x="3979296" y="673623"/>
                  <a:pt x="3978530" y="673623"/>
                  <a:pt x="3980063" y="669033"/>
                </a:cubicBezTo>
                <a:cubicBezTo>
                  <a:pt x="3973935" y="678212"/>
                  <a:pt x="3973935" y="678212"/>
                  <a:pt x="3961679" y="690451"/>
                </a:cubicBezTo>
                <a:cubicBezTo>
                  <a:pt x="3983126" y="665973"/>
                  <a:pt x="3964742" y="662913"/>
                  <a:pt x="3986190" y="638435"/>
                </a:cubicBezTo>
                <a:lnTo>
                  <a:pt x="3985137" y="643120"/>
                </a:lnTo>
                <a:lnTo>
                  <a:pt x="3989254" y="641494"/>
                </a:lnTo>
                <a:cubicBezTo>
                  <a:pt x="3993084" y="639200"/>
                  <a:pt x="3998446" y="635374"/>
                  <a:pt x="4001510" y="635374"/>
                </a:cubicBezTo>
                <a:cubicBezTo>
                  <a:pt x="4001510" y="632315"/>
                  <a:pt x="4004574" y="629255"/>
                  <a:pt x="4007639" y="626195"/>
                </a:cubicBezTo>
                <a:cubicBezTo>
                  <a:pt x="4010701" y="620075"/>
                  <a:pt x="4013766" y="617015"/>
                  <a:pt x="4013766" y="613955"/>
                </a:cubicBezTo>
                <a:cubicBezTo>
                  <a:pt x="4004574" y="617015"/>
                  <a:pt x="4004574" y="617015"/>
                  <a:pt x="4004574" y="617015"/>
                </a:cubicBezTo>
                <a:cubicBezTo>
                  <a:pt x="4007637" y="612426"/>
                  <a:pt x="4010701" y="609365"/>
                  <a:pt x="4013766" y="607071"/>
                </a:cubicBezTo>
                <a:cubicBezTo>
                  <a:pt x="4016830" y="604776"/>
                  <a:pt x="4019894" y="603246"/>
                  <a:pt x="4022958" y="601716"/>
                </a:cubicBezTo>
                <a:cubicBezTo>
                  <a:pt x="4026022" y="598657"/>
                  <a:pt x="4029851" y="596361"/>
                  <a:pt x="4033299" y="593685"/>
                </a:cubicBezTo>
                <a:lnTo>
                  <a:pt x="4041342" y="583357"/>
                </a:lnTo>
                <a:lnTo>
                  <a:pt x="4038996" y="582640"/>
                </a:lnTo>
                <a:lnTo>
                  <a:pt x="4035955" y="585204"/>
                </a:lnTo>
                <a:lnTo>
                  <a:pt x="4043017" y="577668"/>
                </a:lnTo>
                <a:cubicBezTo>
                  <a:pt x="4047757" y="573699"/>
                  <a:pt x="4052640" y="570544"/>
                  <a:pt x="4057810" y="567675"/>
                </a:cubicBezTo>
                <a:lnTo>
                  <a:pt x="4064753" y="564171"/>
                </a:lnTo>
                <a:lnTo>
                  <a:pt x="4065799" y="563522"/>
                </a:lnTo>
                <a:lnTo>
                  <a:pt x="4074690" y="559074"/>
                </a:lnTo>
                <a:lnTo>
                  <a:pt x="4075195" y="558674"/>
                </a:lnTo>
                <a:cubicBezTo>
                  <a:pt x="4078265" y="555627"/>
                  <a:pt x="4084406" y="555627"/>
                  <a:pt x="4087478" y="552581"/>
                </a:cubicBezTo>
                <a:lnTo>
                  <a:pt x="4087349" y="552740"/>
                </a:lnTo>
                <a:lnTo>
                  <a:pt x="4093412" y="549707"/>
                </a:lnTo>
                <a:lnTo>
                  <a:pt x="4093429" y="549699"/>
                </a:lnTo>
                <a:lnTo>
                  <a:pt x="4092662" y="545874"/>
                </a:lnTo>
                <a:cubicBezTo>
                  <a:pt x="4092663" y="544344"/>
                  <a:pt x="4093429" y="542049"/>
                  <a:pt x="4096492" y="537459"/>
                </a:cubicBezTo>
                <a:cubicBezTo>
                  <a:pt x="4096492" y="538989"/>
                  <a:pt x="4098024" y="538989"/>
                  <a:pt x="4098790" y="539754"/>
                </a:cubicBezTo>
                <a:lnTo>
                  <a:pt x="4096492" y="546639"/>
                </a:lnTo>
                <a:lnTo>
                  <a:pt x="4108748" y="534399"/>
                </a:lnTo>
                <a:cubicBezTo>
                  <a:pt x="4117174" y="527514"/>
                  <a:pt x="4123494" y="522351"/>
                  <a:pt x="4128233" y="518479"/>
                </a:cubicBezTo>
                <a:cubicBezTo>
                  <a:pt x="4142452" y="506860"/>
                  <a:pt x="4142452" y="506860"/>
                  <a:pt x="4142452" y="506860"/>
                </a:cubicBezTo>
                <a:cubicBezTo>
                  <a:pt x="4181517" y="522925"/>
                  <a:pt x="4191284" y="526941"/>
                  <a:pt x="4193725" y="527945"/>
                </a:cubicBezTo>
                <a:cubicBezTo>
                  <a:pt x="4194539" y="528279"/>
                  <a:pt x="4194539" y="528279"/>
                  <a:pt x="4194539" y="528279"/>
                </a:cubicBezTo>
                <a:cubicBezTo>
                  <a:pt x="4200667" y="531340"/>
                  <a:pt x="4203731" y="531340"/>
                  <a:pt x="4206795" y="534399"/>
                </a:cubicBezTo>
                <a:cubicBezTo>
                  <a:pt x="4209859" y="537459"/>
                  <a:pt x="4212922" y="537459"/>
                  <a:pt x="4215986" y="540519"/>
                </a:cubicBezTo>
                <a:cubicBezTo>
                  <a:pt x="4219051" y="543579"/>
                  <a:pt x="4222115" y="546639"/>
                  <a:pt x="4225179" y="549699"/>
                </a:cubicBezTo>
                <a:cubicBezTo>
                  <a:pt x="4225179" y="549699"/>
                  <a:pt x="4228243" y="552759"/>
                  <a:pt x="4228243" y="552759"/>
                </a:cubicBezTo>
                <a:cubicBezTo>
                  <a:pt x="4228243" y="555818"/>
                  <a:pt x="4231306" y="555818"/>
                  <a:pt x="4231306" y="558878"/>
                </a:cubicBezTo>
                <a:lnTo>
                  <a:pt x="4232719" y="562302"/>
                </a:lnTo>
                <a:lnTo>
                  <a:pt x="4235998" y="570257"/>
                </a:lnTo>
                <a:lnTo>
                  <a:pt x="4234565" y="560241"/>
                </a:lnTo>
                <a:lnTo>
                  <a:pt x="4234371" y="558878"/>
                </a:lnTo>
                <a:cubicBezTo>
                  <a:pt x="4231306" y="552759"/>
                  <a:pt x="4228243" y="549699"/>
                  <a:pt x="4228243" y="549699"/>
                </a:cubicBezTo>
                <a:cubicBezTo>
                  <a:pt x="4228243" y="549699"/>
                  <a:pt x="4228243" y="549699"/>
                  <a:pt x="4231306" y="549699"/>
                </a:cubicBezTo>
                <a:cubicBezTo>
                  <a:pt x="4231306" y="552759"/>
                  <a:pt x="4234371" y="552759"/>
                  <a:pt x="4234371" y="555818"/>
                </a:cubicBezTo>
                <a:cubicBezTo>
                  <a:pt x="4237434" y="558878"/>
                  <a:pt x="4240498" y="564998"/>
                  <a:pt x="4240498" y="571118"/>
                </a:cubicBezTo>
                <a:cubicBezTo>
                  <a:pt x="4240498" y="571118"/>
                  <a:pt x="4240498" y="574177"/>
                  <a:pt x="4240498" y="574177"/>
                </a:cubicBezTo>
                <a:lnTo>
                  <a:pt x="4240498" y="577238"/>
                </a:lnTo>
                <a:lnTo>
                  <a:pt x="4240498" y="580297"/>
                </a:lnTo>
                <a:lnTo>
                  <a:pt x="4240498" y="583357"/>
                </a:lnTo>
                <a:lnTo>
                  <a:pt x="4240498" y="586417"/>
                </a:lnTo>
                <a:lnTo>
                  <a:pt x="4240498" y="589476"/>
                </a:lnTo>
                <a:lnTo>
                  <a:pt x="4228243" y="607836"/>
                </a:lnTo>
                <a:cubicBezTo>
                  <a:pt x="4225179" y="610896"/>
                  <a:pt x="4222115" y="613955"/>
                  <a:pt x="4222115" y="617015"/>
                </a:cubicBezTo>
                <a:cubicBezTo>
                  <a:pt x="4222115" y="617015"/>
                  <a:pt x="4222115" y="613955"/>
                  <a:pt x="4225179" y="604776"/>
                </a:cubicBezTo>
                <a:lnTo>
                  <a:pt x="4228243" y="583357"/>
                </a:lnTo>
                <a:lnTo>
                  <a:pt x="4227477" y="572265"/>
                </a:lnTo>
                <a:cubicBezTo>
                  <a:pt x="4226711" y="568058"/>
                  <a:pt x="4225179" y="563468"/>
                  <a:pt x="4222115" y="558878"/>
                </a:cubicBezTo>
                <a:cubicBezTo>
                  <a:pt x="4219051" y="552759"/>
                  <a:pt x="4215986" y="549699"/>
                  <a:pt x="4209859" y="543579"/>
                </a:cubicBezTo>
                <a:cubicBezTo>
                  <a:pt x="4206795" y="540519"/>
                  <a:pt x="4203731" y="540519"/>
                  <a:pt x="4200667" y="537460"/>
                </a:cubicBezTo>
                <a:cubicBezTo>
                  <a:pt x="4197603" y="537460"/>
                  <a:pt x="4194539" y="534399"/>
                  <a:pt x="4191475" y="534399"/>
                </a:cubicBezTo>
                <a:lnTo>
                  <a:pt x="4187149" y="532406"/>
                </a:lnTo>
                <a:lnTo>
                  <a:pt x="4186496" y="532104"/>
                </a:lnTo>
                <a:lnTo>
                  <a:pt x="4183419" y="530686"/>
                </a:lnTo>
                <a:lnTo>
                  <a:pt x="4168448" y="523785"/>
                </a:lnTo>
                <a:lnTo>
                  <a:pt x="4162258" y="520933"/>
                </a:lnTo>
                <a:lnTo>
                  <a:pt x="4156622" y="518335"/>
                </a:lnTo>
                <a:lnTo>
                  <a:pt x="4155969" y="518034"/>
                </a:lnTo>
                <a:lnTo>
                  <a:pt x="4152267" y="516327"/>
                </a:lnTo>
                <a:cubicBezTo>
                  <a:pt x="4151643" y="516041"/>
                  <a:pt x="4151643" y="516041"/>
                  <a:pt x="4151643" y="516041"/>
                </a:cubicBezTo>
                <a:cubicBezTo>
                  <a:pt x="4145516" y="516041"/>
                  <a:pt x="4145516" y="516041"/>
                  <a:pt x="4145516" y="516041"/>
                </a:cubicBezTo>
                <a:cubicBezTo>
                  <a:pt x="4130197" y="528279"/>
                  <a:pt x="4122536" y="534399"/>
                  <a:pt x="4118707" y="537460"/>
                </a:cubicBezTo>
                <a:lnTo>
                  <a:pt x="4114877" y="540518"/>
                </a:lnTo>
                <a:lnTo>
                  <a:pt x="4134361" y="528136"/>
                </a:lnTo>
                <a:cubicBezTo>
                  <a:pt x="4148579" y="519100"/>
                  <a:pt x="4148579" y="519100"/>
                  <a:pt x="4148579" y="519100"/>
                </a:cubicBezTo>
                <a:cubicBezTo>
                  <a:pt x="4117940" y="540519"/>
                  <a:pt x="4117940" y="540519"/>
                  <a:pt x="4117940" y="540519"/>
                </a:cubicBezTo>
                <a:lnTo>
                  <a:pt x="4108748" y="546639"/>
                </a:lnTo>
                <a:lnTo>
                  <a:pt x="4119472" y="544344"/>
                </a:lnTo>
                <a:cubicBezTo>
                  <a:pt x="4121005" y="544344"/>
                  <a:pt x="4121005" y="545109"/>
                  <a:pt x="4121005" y="546639"/>
                </a:cubicBezTo>
                <a:lnTo>
                  <a:pt x="4111812" y="553523"/>
                </a:lnTo>
                <a:lnTo>
                  <a:pt x="4111812" y="555818"/>
                </a:lnTo>
                <a:cubicBezTo>
                  <a:pt x="4108748" y="561938"/>
                  <a:pt x="4121005" y="552759"/>
                  <a:pt x="4130197" y="549699"/>
                </a:cubicBezTo>
                <a:cubicBezTo>
                  <a:pt x="4163900" y="537459"/>
                  <a:pt x="4163900" y="537459"/>
                  <a:pt x="4163900" y="537459"/>
                </a:cubicBezTo>
                <a:cubicBezTo>
                  <a:pt x="4182283" y="543579"/>
                  <a:pt x="4182283" y="543579"/>
                  <a:pt x="4182283" y="543579"/>
                </a:cubicBezTo>
                <a:cubicBezTo>
                  <a:pt x="4182283" y="546639"/>
                  <a:pt x="4185347" y="546639"/>
                  <a:pt x="4185347" y="546639"/>
                </a:cubicBezTo>
                <a:cubicBezTo>
                  <a:pt x="4185347" y="546639"/>
                  <a:pt x="4188411" y="546639"/>
                  <a:pt x="4188411" y="549699"/>
                </a:cubicBezTo>
                <a:cubicBezTo>
                  <a:pt x="4191475" y="549699"/>
                  <a:pt x="4191475" y="549699"/>
                  <a:pt x="4191475" y="549699"/>
                </a:cubicBezTo>
                <a:cubicBezTo>
                  <a:pt x="4194539" y="552759"/>
                  <a:pt x="4197603" y="552759"/>
                  <a:pt x="4197603" y="555818"/>
                </a:cubicBezTo>
                <a:cubicBezTo>
                  <a:pt x="4200667" y="558878"/>
                  <a:pt x="4200667" y="558878"/>
                  <a:pt x="4203731" y="561938"/>
                </a:cubicBezTo>
                <a:cubicBezTo>
                  <a:pt x="4203731" y="561938"/>
                  <a:pt x="4206795" y="564998"/>
                  <a:pt x="4206795" y="568057"/>
                </a:cubicBezTo>
                <a:cubicBezTo>
                  <a:pt x="4209859" y="574177"/>
                  <a:pt x="4209859" y="580297"/>
                  <a:pt x="4209859" y="583357"/>
                </a:cubicBezTo>
                <a:cubicBezTo>
                  <a:pt x="4209859" y="589476"/>
                  <a:pt x="4206795" y="595596"/>
                  <a:pt x="4206795" y="598657"/>
                </a:cubicBezTo>
                <a:lnTo>
                  <a:pt x="4206795" y="604011"/>
                </a:lnTo>
                <a:lnTo>
                  <a:pt x="4206795" y="604776"/>
                </a:lnTo>
                <a:cubicBezTo>
                  <a:pt x="4206795" y="604776"/>
                  <a:pt x="4206795" y="604776"/>
                  <a:pt x="4209859" y="604776"/>
                </a:cubicBezTo>
                <a:cubicBezTo>
                  <a:pt x="4206795" y="604776"/>
                  <a:pt x="4206795" y="607836"/>
                  <a:pt x="4206795" y="607836"/>
                </a:cubicBezTo>
                <a:cubicBezTo>
                  <a:pt x="4205263" y="610896"/>
                  <a:pt x="4204497" y="612426"/>
                  <a:pt x="4204114" y="613573"/>
                </a:cubicBezTo>
                <a:lnTo>
                  <a:pt x="4203731" y="617015"/>
                </a:lnTo>
                <a:lnTo>
                  <a:pt x="4206795" y="620075"/>
                </a:lnTo>
                <a:cubicBezTo>
                  <a:pt x="4206795" y="620075"/>
                  <a:pt x="4206795" y="620075"/>
                  <a:pt x="4203731" y="620075"/>
                </a:cubicBezTo>
                <a:cubicBezTo>
                  <a:pt x="4200667" y="620075"/>
                  <a:pt x="4200667" y="620075"/>
                  <a:pt x="4200667" y="620075"/>
                </a:cubicBezTo>
                <a:cubicBezTo>
                  <a:pt x="4197603" y="617015"/>
                  <a:pt x="4197603" y="617015"/>
                  <a:pt x="4194539" y="617015"/>
                </a:cubicBezTo>
                <a:lnTo>
                  <a:pt x="4191475" y="617015"/>
                </a:lnTo>
                <a:lnTo>
                  <a:pt x="4205645" y="622323"/>
                </a:lnTo>
                <a:cubicBezTo>
                  <a:pt x="4215986" y="626195"/>
                  <a:pt x="4215986" y="626195"/>
                  <a:pt x="4215986" y="626195"/>
                </a:cubicBezTo>
                <a:cubicBezTo>
                  <a:pt x="4215986" y="626195"/>
                  <a:pt x="4212922" y="629255"/>
                  <a:pt x="4212922" y="626195"/>
                </a:cubicBezTo>
                <a:cubicBezTo>
                  <a:pt x="4206795" y="647614"/>
                  <a:pt x="4206795" y="647614"/>
                  <a:pt x="4206795" y="647614"/>
                </a:cubicBezTo>
                <a:cubicBezTo>
                  <a:pt x="4200667" y="641494"/>
                  <a:pt x="4200667" y="641494"/>
                  <a:pt x="4200667" y="641494"/>
                </a:cubicBezTo>
                <a:lnTo>
                  <a:pt x="4200667" y="633462"/>
                </a:lnTo>
                <a:lnTo>
                  <a:pt x="4200667" y="632315"/>
                </a:lnTo>
                <a:cubicBezTo>
                  <a:pt x="4199135" y="636904"/>
                  <a:pt x="4196837" y="639965"/>
                  <a:pt x="4194156" y="642642"/>
                </a:cubicBezTo>
                <a:lnTo>
                  <a:pt x="4185347" y="650673"/>
                </a:lnTo>
                <a:lnTo>
                  <a:pt x="4188411" y="653734"/>
                </a:lnTo>
                <a:cubicBezTo>
                  <a:pt x="4182283" y="665973"/>
                  <a:pt x="4173091" y="675153"/>
                  <a:pt x="4173091" y="665973"/>
                </a:cubicBezTo>
                <a:cubicBezTo>
                  <a:pt x="4173091" y="665973"/>
                  <a:pt x="4173091" y="665973"/>
                  <a:pt x="4176156" y="662913"/>
                </a:cubicBezTo>
                <a:lnTo>
                  <a:pt x="4176156" y="659854"/>
                </a:lnTo>
                <a:cubicBezTo>
                  <a:pt x="4170027" y="672093"/>
                  <a:pt x="4163900" y="681272"/>
                  <a:pt x="4163900" y="681272"/>
                </a:cubicBezTo>
                <a:lnTo>
                  <a:pt x="4165432" y="671663"/>
                </a:lnTo>
                <a:lnTo>
                  <a:pt x="4162368" y="670945"/>
                </a:lnTo>
                <a:cubicBezTo>
                  <a:pt x="4159304" y="672093"/>
                  <a:pt x="4154708" y="675153"/>
                  <a:pt x="4151643" y="672093"/>
                </a:cubicBezTo>
                <a:cubicBezTo>
                  <a:pt x="4151643" y="672093"/>
                  <a:pt x="4148579" y="678212"/>
                  <a:pt x="4145516" y="681272"/>
                </a:cubicBezTo>
                <a:cubicBezTo>
                  <a:pt x="4142452" y="687392"/>
                  <a:pt x="4139388" y="693512"/>
                  <a:pt x="4139388" y="693512"/>
                </a:cubicBezTo>
                <a:cubicBezTo>
                  <a:pt x="4145516" y="687392"/>
                  <a:pt x="4147048" y="687392"/>
                  <a:pt x="4146665" y="689687"/>
                </a:cubicBezTo>
                <a:cubicBezTo>
                  <a:pt x="4146282" y="691981"/>
                  <a:pt x="4143984" y="696571"/>
                  <a:pt x="4142452" y="699631"/>
                </a:cubicBezTo>
                <a:cubicBezTo>
                  <a:pt x="4139388" y="699631"/>
                  <a:pt x="4136324" y="702691"/>
                  <a:pt x="4136324" y="708811"/>
                </a:cubicBezTo>
                <a:cubicBezTo>
                  <a:pt x="4133260" y="711869"/>
                  <a:pt x="4130197" y="717989"/>
                  <a:pt x="4127132" y="721049"/>
                </a:cubicBezTo>
                <a:cubicBezTo>
                  <a:pt x="4121005" y="727167"/>
                  <a:pt x="4111812" y="736348"/>
                  <a:pt x="4108748" y="745527"/>
                </a:cubicBezTo>
                <a:cubicBezTo>
                  <a:pt x="4108748" y="745527"/>
                  <a:pt x="4111812" y="757759"/>
                  <a:pt x="4111812" y="763882"/>
                </a:cubicBezTo>
                <a:cubicBezTo>
                  <a:pt x="4124068" y="751644"/>
                  <a:pt x="4121005" y="760822"/>
                  <a:pt x="4124068" y="760822"/>
                </a:cubicBezTo>
                <a:lnTo>
                  <a:pt x="4121005" y="763882"/>
                </a:lnTo>
                <a:lnTo>
                  <a:pt x="4122919" y="765033"/>
                </a:lnTo>
                <a:cubicBezTo>
                  <a:pt x="4124068" y="764648"/>
                  <a:pt x="4125600" y="763882"/>
                  <a:pt x="4127132" y="763882"/>
                </a:cubicBezTo>
                <a:cubicBezTo>
                  <a:pt x="4130197" y="754705"/>
                  <a:pt x="4133260" y="748587"/>
                  <a:pt x="4136324" y="742467"/>
                </a:cubicBezTo>
                <a:lnTo>
                  <a:pt x="4140154" y="732139"/>
                </a:lnTo>
                <a:lnTo>
                  <a:pt x="4139388" y="724110"/>
                </a:lnTo>
                <a:cubicBezTo>
                  <a:pt x="4139388" y="721049"/>
                  <a:pt x="4142452" y="717989"/>
                  <a:pt x="4142452" y="717989"/>
                </a:cubicBezTo>
                <a:cubicBezTo>
                  <a:pt x="4145516" y="714929"/>
                  <a:pt x="4148579" y="711869"/>
                  <a:pt x="4148579" y="708811"/>
                </a:cubicBezTo>
                <a:cubicBezTo>
                  <a:pt x="4151643" y="707281"/>
                  <a:pt x="4153176" y="706515"/>
                  <a:pt x="4153942" y="706132"/>
                </a:cubicBezTo>
                <a:cubicBezTo>
                  <a:pt x="4154708" y="705750"/>
                  <a:pt x="4154708" y="705750"/>
                  <a:pt x="4154708" y="705750"/>
                </a:cubicBezTo>
                <a:cubicBezTo>
                  <a:pt x="4160836" y="690451"/>
                  <a:pt x="4160836" y="690451"/>
                  <a:pt x="4160836" y="690451"/>
                </a:cubicBezTo>
                <a:cubicBezTo>
                  <a:pt x="4160836" y="693512"/>
                  <a:pt x="4162368" y="695042"/>
                  <a:pt x="4162750" y="697336"/>
                </a:cubicBezTo>
                <a:lnTo>
                  <a:pt x="4157772" y="708811"/>
                </a:lnTo>
                <a:lnTo>
                  <a:pt x="4165431" y="701543"/>
                </a:lnTo>
                <a:cubicBezTo>
                  <a:pt x="4167729" y="697336"/>
                  <a:pt x="4170027" y="691981"/>
                  <a:pt x="4173091" y="687392"/>
                </a:cubicBezTo>
                <a:lnTo>
                  <a:pt x="4173091" y="684332"/>
                </a:lnTo>
                <a:cubicBezTo>
                  <a:pt x="4170027" y="684332"/>
                  <a:pt x="4170027" y="681272"/>
                  <a:pt x="4170027" y="681272"/>
                </a:cubicBezTo>
                <a:cubicBezTo>
                  <a:pt x="4172325" y="683567"/>
                  <a:pt x="4179793" y="675536"/>
                  <a:pt x="4180799" y="676539"/>
                </a:cubicBezTo>
                <a:cubicBezTo>
                  <a:pt x="4181134" y="676874"/>
                  <a:pt x="4180752" y="678212"/>
                  <a:pt x="4179220" y="681272"/>
                </a:cubicBezTo>
                <a:cubicBezTo>
                  <a:pt x="4179220" y="681272"/>
                  <a:pt x="4179220" y="687392"/>
                  <a:pt x="4176156" y="693512"/>
                </a:cubicBezTo>
                <a:cubicBezTo>
                  <a:pt x="4173091" y="696571"/>
                  <a:pt x="4170027" y="702691"/>
                  <a:pt x="4170027" y="702691"/>
                </a:cubicBezTo>
                <a:cubicBezTo>
                  <a:pt x="4179220" y="699631"/>
                  <a:pt x="4179220" y="699631"/>
                  <a:pt x="4179220" y="699631"/>
                </a:cubicBezTo>
                <a:cubicBezTo>
                  <a:pt x="4166963" y="714929"/>
                  <a:pt x="4166963" y="714929"/>
                  <a:pt x="4166963" y="714929"/>
                </a:cubicBezTo>
                <a:lnTo>
                  <a:pt x="4166963" y="711869"/>
                </a:lnTo>
                <a:cubicBezTo>
                  <a:pt x="4163900" y="717989"/>
                  <a:pt x="4160836" y="721049"/>
                  <a:pt x="4157772" y="724110"/>
                </a:cubicBezTo>
                <a:cubicBezTo>
                  <a:pt x="4157772" y="727167"/>
                  <a:pt x="4154708" y="727167"/>
                  <a:pt x="4151643" y="727167"/>
                </a:cubicBezTo>
                <a:cubicBezTo>
                  <a:pt x="4148579" y="727167"/>
                  <a:pt x="4145516" y="730225"/>
                  <a:pt x="4139388" y="742467"/>
                </a:cubicBezTo>
                <a:cubicBezTo>
                  <a:pt x="4139388" y="754705"/>
                  <a:pt x="4136324" y="763882"/>
                  <a:pt x="4124068" y="779180"/>
                </a:cubicBezTo>
                <a:lnTo>
                  <a:pt x="4126176" y="773445"/>
                </a:lnTo>
                <a:lnTo>
                  <a:pt x="4124834" y="772297"/>
                </a:lnTo>
                <a:cubicBezTo>
                  <a:pt x="4123302" y="772297"/>
                  <a:pt x="4121005" y="773062"/>
                  <a:pt x="4121005" y="770002"/>
                </a:cubicBezTo>
                <a:lnTo>
                  <a:pt x="4111812" y="784536"/>
                </a:lnTo>
                <a:lnTo>
                  <a:pt x="4111812" y="794485"/>
                </a:lnTo>
                <a:cubicBezTo>
                  <a:pt x="4105684" y="797546"/>
                  <a:pt x="4102620" y="797546"/>
                  <a:pt x="4108748" y="788362"/>
                </a:cubicBezTo>
                <a:cubicBezTo>
                  <a:pt x="4102620" y="782240"/>
                  <a:pt x="4102620" y="800606"/>
                  <a:pt x="4093429" y="800606"/>
                </a:cubicBezTo>
                <a:cubicBezTo>
                  <a:pt x="4071981" y="837319"/>
                  <a:pt x="4099556" y="834258"/>
                  <a:pt x="4065853" y="874036"/>
                </a:cubicBezTo>
                <a:cubicBezTo>
                  <a:pt x="4062789" y="874036"/>
                  <a:pt x="4062789" y="874036"/>
                  <a:pt x="4062789" y="874036"/>
                </a:cubicBezTo>
                <a:cubicBezTo>
                  <a:pt x="4059725" y="880153"/>
                  <a:pt x="4056661" y="886271"/>
                  <a:pt x="4053597" y="892392"/>
                </a:cubicBezTo>
                <a:cubicBezTo>
                  <a:pt x="4050534" y="898511"/>
                  <a:pt x="4047469" y="901569"/>
                  <a:pt x="4044405" y="907686"/>
                </a:cubicBezTo>
                <a:cubicBezTo>
                  <a:pt x="4038278" y="919930"/>
                  <a:pt x="4032149" y="929108"/>
                  <a:pt x="4026022" y="941348"/>
                </a:cubicBezTo>
                <a:cubicBezTo>
                  <a:pt x="4004574" y="959705"/>
                  <a:pt x="4004574" y="959705"/>
                  <a:pt x="4004574" y="959705"/>
                </a:cubicBezTo>
                <a:lnTo>
                  <a:pt x="4006489" y="950148"/>
                </a:lnTo>
                <a:lnTo>
                  <a:pt x="4005005" y="946378"/>
                </a:lnTo>
                <a:cubicBezTo>
                  <a:pt x="4004192" y="945753"/>
                  <a:pt x="4003042" y="945947"/>
                  <a:pt x="4001510" y="947472"/>
                </a:cubicBezTo>
                <a:cubicBezTo>
                  <a:pt x="4009170" y="942882"/>
                  <a:pt x="4013766" y="938285"/>
                  <a:pt x="4017596" y="933311"/>
                </a:cubicBezTo>
                <a:lnTo>
                  <a:pt x="4029085" y="916869"/>
                </a:lnTo>
                <a:lnTo>
                  <a:pt x="4026022" y="918783"/>
                </a:lnTo>
                <a:cubicBezTo>
                  <a:pt x="4024490" y="919930"/>
                  <a:pt x="4022958" y="921459"/>
                  <a:pt x="4022958" y="922989"/>
                </a:cubicBezTo>
                <a:cubicBezTo>
                  <a:pt x="4024490" y="919930"/>
                  <a:pt x="4026022" y="917634"/>
                  <a:pt x="4027937" y="914957"/>
                </a:cubicBezTo>
                <a:lnTo>
                  <a:pt x="4035213" y="904628"/>
                </a:lnTo>
                <a:lnTo>
                  <a:pt x="4029851" y="908453"/>
                </a:lnTo>
                <a:cubicBezTo>
                  <a:pt x="4028319" y="909981"/>
                  <a:pt x="4027553" y="910748"/>
                  <a:pt x="4029085" y="907686"/>
                </a:cubicBezTo>
                <a:cubicBezTo>
                  <a:pt x="4038278" y="895451"/>
                  <a:pt x="4038278" y="895451"/>
                  <a:pt x="4038278" y="895451"/>
                </a:cubicBezTo>
                <a:lnTo>
                  <a:pt x="4041389" y="887277"/>
                </a:lnTo>
                <a:lnTo>
                  <a:pt x="4040192" y="882831"/>
                </a:lnTo>
                <a:cubicBezTo>
                  <a:pt x="4039617" y="881492"/>
                  <a:pt x="4039139" y="880057"/>
                  <a:pt x="4039570" y="877810"/>
                </a:cubicBezTo>
                <a:cubicBezTo>
                  <a:pt x="4040001" y="875565"/>
                  <a:pt x="4041342" y="872505"/>
                  <a:pt x="4044405" y="867916"/>
                </a:cubicBezTo>
                <a:cubicBezTo>
                  <a:pt x="4045937" y="870975"/>
                  <a:pt x="4047469" y="874036"/>
                  <a:pt x="4048235" y="877477"/>
                </a:cubicBezTo>
                <a:lnTo>
                  <a:pt x="4047577" y="887668"/>
                </a:lnTo>
                <a:lnTo>
                  <a:pt x="4047787" y="887176"/>
                </a:lnTo>
                <a:lnTo>
                  <a:pt x="4047948" y="886798"/>
                </a:lnTo>
                <a:lnTo>
                  <a:pt x="4047530" y="889008"/>
                </a:lnTo>
                <a:lnTo>
                  <a:pt x="4047469" y="889332"/>
                </a:lnTo>
                <a:lnTo>
                  <a:pt x="4047577" y="887669"/>
                </a:lnTo>
                <a:lnTo>
                  <a:pt x="4047033" y="888943"/>
                </a:lnTo>
                <a:lnTo>
                  <a:pt x="4046703" y="889715"/>
                </a:lnTo>
                <a:cubicBezTo>
                  <a:pt x="4045937" y="892392"/>
                  <a:pt x="4045937" y="895451"/>
                  <a:pt x="4050534" y="892392"/>
                </a:cubicBezTo>
                <a:cubicBezTo>
                  <a:pt x="4050534" y="880153"/>
                  <a:pt x="4059725" y="874036"/>
                  <a:pt x="4062789" y="858736"/>
                </a:cubicBezTo>
                <a:lnTo>
                  <a:pt x="4062789" y="864857"/>
                </a:lnTo>
                <a:cubicBezTo>
                  <a:pt x="4070449" y="854146"/>
                  <a:pt x="4074279" y="848798"/>
                  <a:pt x="4076194" y="846118"/>
                </a:cubicBezTo>
                <a:lnTo>
                  <a:pt x="4078108" y="843439"/>
                </a:lnTo>
                <a:lnTo>
                  <a:pt x="4076385" y="843154"/>
                </a:lnTo>
                <a:cubicBezTo>
                  <a:pt x="4076576" y="841719"/>
                  <a:pt x="4077342" y="839233"/>
                  <a:pt x="4078108" y="836554"/>
                </a:cubicBezTo>
                <a:lnTo>
                  <a:pt x="4079832" y="828806"/>
                </a:lnTo>
                <a:lnTo>
                  <a:pt x="4078108" y="825081"/>
                </a:lnTo>
                <a:cubicBezTo>
                  <a:pt x="4062789" y="849564"/>
                  <a:pt x="4068917" y="843439"/>
                  <a:pt x="4050534" y="867916"/>
                </a:cubicBezTo>
                <a:cubicBezTo>
                  <a:pt x="4053597" y="861798"/>
                  <a:pt x="4053597" y="849564"/>
                  <a:pt x="4053597" y="843439"/>
                </a:cubicBezTo>
                <a:lnTo>
                  <a:pt x="4053597" y="840380"/>
                </a:lnTo>
                <a:cubicBezTo>
                  <a:pt x="4050534" y="837319"/>
                  <a:pt x="4047469" y="840380"/>
                  <a:pt x="4038278" y="837319"/>
                </a:cubicBezTo>
                <a:cubicBezTo>
                  <a:pt x="4038278" y="852617"/>
                  <a:pt x="4026022" y="858736"/>
                  <a:pt x="4022958" y="874036"/>
                </a:cubicBezTo>
                <a:cubicBezTo>
                  <a:pt x="4026022" y="877093"/>
                  <a:pt x="4032149" y="867916"/>
                  <a:pt x="4035213" y="858736"/>
                </a:cubicBezTo>
                <a:cubicBezTo>
                  <a:pt x="4032149" y="874036"/>
                  <a:pt x="4032149" y="874036"/>
                  <a:pt x="4032149" y="874036"/>
                </a:cubicBezTo>
                <a:cubicBezTo>
                  <a:pt x="4032149" y="870975"/>
                  <a:pt x="4032149" y="870975"/>
                  <a:pt x="4032149" y="870975"/>
                </a:cubicBezTo>
                <a:cubicBezTo>
                  <a:pt x="4032149" y="870975"/>
                  <a:pt x="4026022" y="877093"/>
                  <a:pt x="4019894" y="886271"/>
                </a:cubicBezTo>
                <a:cubicBezTo>
                  <a:pt x="4013766" y="895451"/>
                  <a:pt x="4010701" y="904628"/>
                  <a:pt x="4010701" y="904628"/>
                </a:cubicBezTo>
                <a:lnTo>
                  <a:pt x="4011851" y="894687"/>
                </a:lnTo>
                <a:lnTo>
                  <a:pt x="4010701" y="889332"/>
                </a:lnTo>
                <a:lnTo>
                  <a:pt x="4001510" y="901569"/>
                </a:lnTo>
                <a:lnTo>
                  <a:pt x="4006872" y="903483"/>
                </a:lnTo>
                <a:cubicBezTo>
                  <a:pt x="4008404" y="904628"/>
                  <a:pt x="4009170" y="906155"/>
                  <a:pt x="4007639" y="907686"/>
                </a:cubicBezTo>
                <a:cubicBezTo>
                  <a:pt x="3992319" y="929108"/>
                  <a:pt x="3983126" y="941348"/>
                  <a:pt x="3970871" y="947472"/>
                </a:cubicBezTo>
                <a:lnTo>
                  <a:pt x="3970871" y="950528"/>
                </a:lnTo>
                <a:cubicBezTo>
                  <a:pt x="3972403" y="949766"/>
                  <a:pt x="3973169" y="950528"/>
                  <a:pt x="3973456" y="952200"/>
                </a:cubicBezTo>
                <a:cubicBezTo>
                  <a:pt x="3974317" y="957219"/>
                  <a:pt x="3970871" y="970416"/>
                  <a:pt x="3970871" y="975006"/>
                </a:cubicBezTo>
                <a:cubicBezTo>
                  <a:pt x="3967807" y="975006"/>
                  <a:pt x="3965508" y="978063"/>
                  <a:pt x="3963210" y="981887"/>
                </a:cubicBezTo>
                <a:lnTo>
                  <a:pt x="3955551" y="993363"/>
                </a:lnTo>
                <a:lnTo>
                  <a:pt x="3958615" y="993363"/>
                </a:lnTo>
                <a:lnTo>
                  <a:pt x="3937168" y="1027019"/>
                </a:lnTo>
                <a:cubicBezTo>
                  <a:pt x="3931039" y="1039258"/>
                  <a:pt x="3924912" y="1048434"/>
                  <a:pt x="3918783" y="1057616"/>
                </a:cubicBezTo>
                <a:cubicBezTo>
                  <a:pt x="3921848" y="1063734"/>
                  <a:pt x="3921848" y="1066795"/>
                  <a:pt x="3924912" y="1069854"/>
                </a:cubicBezTo>
                <a:cubicBezTo>
                  <a:pt x="3927976" y="1069854"/>
                  <a:pt x="3931039" y="1066795"/>
                  <a:pt x="3934103" y="1063734"/>
                </a:cubicBezTo>
                <a:lnTo>
                  <a:pt x="3927976" y="1072915"/>
                </a:lnTo>
                <a:lnTo>
                  <a:pt x="3931039" y="1079033"/>
                </a:lnTo>
                <a:cubicBezTo>
                  <a:pt x="3934103" y="1079033"/>
                  <a:pt x="3934103" y="1079033"/>
                  <a:pt x="3934103" y="1079033"/>
                </a:cubicBezTo>
                <a:lnTo>
                  <a:pt x="3939465" y="1069854"/>
                </a:lnTo>
                <a:lnTo>
                  <a:pt x="3931040" y="1069854"/>
                </a:lnTo>
                <a:lnTo>
                  <a:pt x="3931039" y="1069854"/>
                </a:lnTo>
                <a:cubicBezTo>
                  <a:pt x="3937168" y="1069854"/>
                  <a:pt x="3937168" y="1066795"/>
                  <a:pt x="3940231" y="1063734"/>
                </a:cubicBezTo>
                <a:cubicBezTo>
                  <a:pt x="3943295" y="1060675"/>
                  <a:pt x="3946359" y="1060675"/>
                  <a:pt x="3946359" y="1057616"/>
                </a:cubicBezTo>
                <a:cubicBezTo>
                  <a:pt x="3949423" y="1054556"/>
                  <a:pt x="3952487" y="1051494"/>
                  <a:pt x="3952487" y="1048434"/>
                </a:cubicBezTo>
                <a:lnTo>
                  <a:pt x="3958615" y="1042313"/>
                </a:lnTo>
                <a:lnTo>
                  <a:pt x="3955551" y="1042313"/>
                </a:lnTo>
                <a:cubicBezTo>
                  <a:pt x="3955551" y="1042313"/>
                  <a:pt x="3952487" y="1045372"/>
                  <a:pt x="3952487" y="1045372"/>
                </a:cubicBezTo>
                <a:cubicBezTo>
                  <a:pt x="3949423" y="1045372"/>
                  <a:pt x="3946359" y="1048434"/>
                  <a:pt x="3946359" y="1048434"/>
                </a:cubicBezTo>
                <a:cubicBezTo>
                  <a:pt x="3946359" y="1051494"/>
                  <a:pt x="3946359" y="1051494"/>
                  <a:pt x="3946359" y="1051494"/>
                </a:cubicBezTo>
                <a:cubicBezTo>
                  <a:pt x="3937168" y="1057616"/>
                  <a:pt x="3937168" y="1057616"/>
                  <a:pt x="3937168" y="1057616"/>
                </a:cubicBezTo>
                <a:cubicBezTo>
                  <a:pt x="3937168" y="1063734"/>
                  <a:pt x="3937168" y="1063734"/>
                  <a:pt x="3937168" y="1063734"/>
                </a:cubicBezTo>
                <a:cubicBezTo>
                  <a:pt x="3934103" y="1065265"/>
                  <a:pt x="3931805" y="1064500"/>
                  <a:pt x="3931039" y="1061823"/>
                </a:cubicBezTo>
                <a:cubicBezTo>
                  <a:pt x="3930273" y="1059145"/>
                  <a:pt x="3931039" y="1054556"/>
                  <a:pt x="3934103" y="1048434"/>
                </a:cubicBezTo>
                <a:cubicBezTo>
                  <a:pt x="3937168" y="1048434"/>
                  <a:pt x="3937168" y="1045372"/>
                  <a:pt x="3937168" y="1048434"/>
                </a:cubicBezTo>
                <a:cubicBezTo>
                  <a:pt x="3937168" y="1045372"/>
                  <a:pt x="3937168" y="1042313"/>
                  <a:pt x="3940231" y="1039258"/>
                </a:cubicBezTo>
                <a:lnTo>
                  <a:pt x="3940231" y="1033129"/>
                </a:lnTo>
                <a:cubicBezTo>
                  <a:pt x="3943295" y="1030073"/>
                  <a:pt x="3943295" y="1027019"/>
                  <a:pt x="3946359" y="1023965"/>
                </a:cubicBezTo>
                <a:lnTo>
                  <a:pt x="3946359" y="1023966"/>
                </a:lnTo>
                <a:lnTo>
                  <a:pt x="3946359" y="1029309"/>
                </a:lnTo>
                <a:lnTo>
                  <a:pt x="3946359" y="1029310"/>
                </a:lnTo>
                <a:lnTo>
                  <a:pt x="3946359" y="1030073"/>
                </a:lnTo>
                <a:cubicBezTo>
                  <a:pt x="3950956" y="1022433"/>
                  <a:pt x="3954785" y="1015544"/>
                  <a:pt x="3957083" y="1009425"/>
                </a:cubicBezTo>
                <a:lnTo>
                  <a:pt x="3958615" y="993363"/>
                </a:lnTo>
                <a:cubicBezTo>
                  <a:pt x="3964742" y="996423"/>
                  <a:pt x="3970871" y="993363"/>
                  <a:pt x="3976999" y="987244"/>
                </a:cubicBezTo>
                <a:lnTo>
                  <a:pt x="3979536" y="979211"/>
                </a:lnTo>
                <a:lnTo>
                  <a:pt x="3978913" y="975773"/>
                </a:lnTo>
                <a:cubicBezTo>
                  <a:pt x="3977766" y="974241"/>
                  <a:pt x="3975467" y="973477"/>
                  <a:pt x="3973935" y="968885"/>
                </a:cubicBezTo>
                <a:cubicBezTo>
                  <a:pt x="3983126" y="944413"/>
                  <a:pt x="3983126" y="944413"/>
                  <a:pt x="3983126" y="944413"/>
                </a:cubicBezTo>
                <a:cubicBezTo>
                  <a:pt x="3986190" y="950528"/>
                  <a:pt x="3986190" y="950528"/>
                  <a:pt x="3986190" y="950528"/>
                </a:cubicBezTo>
                <a:cubicBezTo>
                  <a:pt x="3995382" y="938285"/>
                  <a:pt x="3995382" y="926051"/>
                  <a:pt x="4001510" y="929108"/>
                </a:cubicBezTo>
                <a:cubicBezTo>
                  <a:pt x="4001510" y="932164"/>
                  <a:pt x="3998446" y="938285"/>
                  <a:pt x="3995382" y="941348"/>
                </a:cubicBezTo>
                <a:lnTo>
                  <a:pt x="3992319" y="953583"/>
                </a:lnTo>
                <a:lnTo>
                  <a:pt x="3997680" y="948238"/>
                </a:lnTo>
                <a:cubicBezTo>
                  <a:pt x="3998446" y="947472"/>
                  <a:pt x="3998446" y="947472"/>
                  <a:pt x="3998446" y="947472"/>
                </a:cubicBezTo>
                <a:cubicBezTo>
                  <a:pt x="3998446" y="962762"/>
                  <a:pt x="3989254" y="950528"/>
                  <a:pt x="3983126" y="968885"/>
                </a:cubicBezTo>
                <a:lnTo>
                  <a:pt x="3987722" y="968885"/>
                </a:lnTo>
                <a:lnTo>
                  <a:pt x="3983126" y="978063"/>
                </a:lnTo>
                <a:lnTo>
                  <a:pt x="3994999" y="961618"/>
                </a:lnTo>
                <a:cubicBezTo>
                  <a:pt x="3998446" y="956643"/>
                  <a:pt x="4001510" y="953583"/>
                  <a:pt x="4004574" y="956643"/>
                </a:cubicBezTo>
                <a:cubicBezTo>
                  <a:pt x="4004574" y="959705"/>
                  <a:pt x="3998446" y="965824"/>
                  <a:pt x="3992319" y="971944"/>
                </a:cubicBezTo>
                <a:cubicBezTo>
                  <a:pt x="3995382" y="968885"/>
                  <a:pt x="3998446" y="968885"/>
                  <a:pt x="3998446" y="965824"/>
                </a:cubicBezTo>
                <a:lnTo>
                  <a:pt x="3996675" y="972087"/>
                </a:lnTo>
                <a:lnTo>
                  <a:pt x="4000361" y="972327"/>
                </a:lnTo>
                <a:cubicBezTo>
                  <a:pt x="4001702" y="972136"/>
                  <a:pt x="4002755" y="972039"/>
                  <a:pt x="4002323" y="973140"/>
                </a:cubicBezTo>
                <a:cubicBezTo>
                  <a:pt x="4001893" y="974241"/>
                  <a:pt x="3999978" y="976537"/>
                  <a:pt x="3995382" y="981123"/>
                </a:cubicBezTo>
                <a:cubicBezTo>
                  <a:pt x="3998446" y="971944"/>
                  <a:pt x="3992319" y="978063"/>
                  <a:pt x="3986190" y="978063"/>
                </a:cubicBezTo>
                <a:cubicBezTo>
                  <a:pt x="3983126" y="984182"/>
                  <a:pt x="3976999" y="990305"/>
                  <a:pt x="3976999" y="996423"/>
                </a:cubicBezTo>
                <a:cubicBezTo>
                  <a:pt x="3972403" y="1002538"/>
                  <a:pt x="3970105" y="1007896"/>
                  <a:pt x="3968956" y="1012484"/>
                </a:cubicBezTo>
                <a:lnTo>
                  <a:pt x="3967807" y="1023965"/>
                </a:lnTo>
                <a:lnTo>
                  <a:pt x="3976999" y="1014781"/>
                </a:lnTo>
                <a:cubicBezTo>
                  <a:pt x="3976999" y="1013249"/>
                  <a:pt x="3976233" y="1011721"/>
                  <a:pt x="3976233" y="1009425"/>
                </a:cubicBezTo>
                <a:cubicBezTo>
                  <a:pt x="3976233" y="1007129"/>
                  <a:pt x="3976999" y="1004069"/>
                  <a:pt x="3980063" y="999482"/>
                </a:cubicBezTo>
                <a:cubicBezTo>
                  <a:pt x="3981594" y="1001011"/>
                  <a:pt x="3983126" y="1000244"/>
                  <a:pt x="3985808" y="997569"/>
                </a:cubicBezTo>
                <a:lnTo>
                  <a:pt x="3998446" y="984182"/>
                </a:lnTo>
                <a:lnTo>
                  <a:pt x="3988105" y="1000244"/>
                </a:lnTo>
                <a:cubicBezTo>
                  <a:pt x="3985424" y="1004069"/>
                  <a:pt x="3983126" y="1007129"/>
                  <a:pt x="3980063" y="1011721"/>
                </a:cubicBezTo>
                <a:cubicBezTo>
                  <a:pt x="4001510" y="996423"/>
                  <a:pt x="4022958" y="978063"/>
                  <a:pt x="4032149" y="965824"/>
                </a:cubicBezTo>
                <a:cubicBezTo>
                  <a:pt x="4038278" y="959705"/>
                  <a:pt x="4047469" y="959705"/>
                  <a:pt x="4053597" y="956643"/>
                </a:cubicBezTo>
                <a:cubicBezTo>
                  <a:pt x="4056660" y="953583"/>
                  <a:pt x="4060491" y="951292"/>
                  <a:pt x="4065087" y="948620"/>
                </a:cubicBezTo>
                <a:lnTo>
                  <a:pt x="4081172" y="938285"/>
                </a:lnTo>
                <a:lnTo>
                  <a:pt x="4078874" y="935606"/>
                </a:lnTo>
                <a:cubicBezTo>
                  <a:pt x="4078108" y="934459"/>
                  <a:pt x="4079640" y="932164"/>
                  <a:pt x="4090365" y="926051"/>
                </a:cubicBezTo>
                <a:lnTo>
                  <a:pt x="4086535" y="932164"/>
                </a:lnTo>
                <a:lnTo>
                  <a:pt x="4087779" y="933789"/>
                </a:lnTo>
                <a:cubicBezTo>
                  <a:pt x="4089215" y="933502"/>
                  <a:pt x="4091897" y="932164"/>
                  <a:pt x="4096492" y="929108"/>
                </a:cubicBezTo>
                <a:cubicBezTo>
                  <a:pt x="4096492" y="932164"/>
                  <a:pt x="4108748" y="926051"/>
                  <a:pt x="4111812" y="922989"/>
                </a:cubicBezTo>
                <a:cubicBezTo>
                  <a:pt x="4114876" y="926051"/>
                  <a:pt x="4105684" y="932164"/>
                  <a:pt x="4099556" y="938285"/>
                </a:cubicBezTo>
                <a:lnTo>
                  <a:pt x="4092662" y="943647"/>
                </a:lnTo>
                <a:lnTo>
                  <a:pt x="4099556" y="944413"/>
                </a:lnTo>
                <a:cubicBezTo>
                  <a:pt x="4108748" y="935222"/>
                  <a:pt x="4114876" y="929108"/>
                  <a:pt x="4121005" y="926051"/>
                </a:cubicBezTo>
                <a:cubicBezTo>
                  <a:pt x="4124068" y="919930"/>
                  <a:pt x="4130197" y="913808"/>
                  <a:pt x="4142452" y="910748"/>
                </a:cubicBezTo>
                <a:lnTo>
                  <a:pt x="4139388" y="913808"/>
                </a:lnTo>
                <a:lnTo>
                  <a:pt x="4148579" y="910748"/>
                </a:lnTo>
                <a:lnTo>
                  <a:pt x="4145516" y="916869"/>
                </a:lnTo>
                <a:lnTo>
                  <a:pt x="4161218" y="908069"/>
                </a:lnTo>
                <a:cubicBezTo>
                  <a:pt x="4164666" y="905390"/>
                  <a:pt x="4166964" y="903100"/>
                  <a:pt x="4170027" y="901569"/>
                </a:cubicBezTo>
                <a:cubicBezTo>
                  <a:pt x="4173091" y="895451"/>
                  <a:pt x="4179220" y="889332"/>
                  <a:pt x="4191475" y="883212"/>
                </a:cubicBezTo>
                <a:cubicBezTo>
                  <a:pt x="4173091" y="886271"/>
                  <a:pt x="4188411" y="874036"/>
                  <a:pt x="4176156" y="877093"/>
                </a:cubicBezTo>
                <a:cubicBezTo>
                  <a:pt x="4194539" y="867916"/>
                  <a:pt x="4209859" y="864857"/>
                  <a:pt x="4212922" y="867916"/>
                </a:cubicBezTo>
                <a:cubicBezTo>
                  <a:pt x="4194539" y="877093"/>
                  <a:pt x="4197603" y="877093"/>
                  <a:pt x="4197603" y="880153"/>
                </a:cubicBezTo>
                <a:cubicBezTo>
                  <a:pt x="4197603" y="880153"/>
                  <a:pt x="4197603" y="880918"/>
                  <a:pt x="4196071" y="882831"/>
                </a:cubicBezTo>
                <a:lnTo>
                  <a:pt x="4185347" y="892392"/>
                </a:lnTo>
                <a:lnTo>
                  <a:pt x="4188411" y="894687"/>
                </a:lnTo>
                <a:cubicBezTo>
                  <a:pt x="4189177" y="896217"/>
                  <a:pt x="4191475" y="896981"/>
                  <a:pt x="4200667" y="892392"/>
                </a:cubicBezTo>
                <a:lnTo>
                  <a:pt x="4208614" y="887085"/>
                </a:lnTo>
                <a:lnTo>
                  <a:pt x="4206795" y="886655"/>
                </a:lnTo>
                <a:cubicBezTo>
                  <a:pt x="4205645" y="886846"/>
                  <a:pt x="4204497" y="887133"/>
                  <a:pt x="4204975" y="886798"/>
                </a:cubicBezTo>
                <a:cubicBezTo>
                  <a:pt x="4205454" y="886463"/>
                  <a:pt x="4207561" y="885508"/>
                  <a:pt x="4212922" y="883212"/>
                </a:cubicBezTo>
                <a:cubicBezTo>
                  <a:pt x="4215986" y="883212"/>
                  <a:pt x="4215986" y="883212"/>
                  <a:pt x="4215986" y="883212"/>
                </a:cubicBezTo>
                <a:cubicBezTo>
                  <a:pt x="4220583" y="880153"/>
                  <a:pt x="4223647" y="879388"/>
                  <a:pt x="4227093" y="878241"/>
                </a:cubicBezTo>
                <a:cubicBezTo>
                  <a:pt x="4230540" y="877093"/>
                  <a:pt x="4234371" y="875565"/>
                  <a:pt x="4240498" y="870975"/>
                </a:cubicBezTo>
                <a:cubicBezTo>
                  <a:pt x="4237434" y="874036"/>
                  <a:pt x="4237434" y="874036"/>
                  <a:pt x="4237434" y="874036"/>
                </a:cubicBezTo>
                <a:cubicBezTo>
                  <a:pt x="4246626" y="874036"/>
                  <a:pt x="4252754" y="870975"/>
                  <a:pt x="4255818" y="867916"/>
                </a:cubicBezTo>
                <a:lnTo>
                  <a:pt x="4271138" y="864857"/>
                </a:lnTo>
                <a:lnTo>
                  <a:pt x="4270180" y="864330"/>
                </a:lnTo>
                <a:cubicBezTo>
                  <a:pt x="4270946" y="863997"/>
                  <a:pt x="4272670" y="863518"/>
                  <a:pt x="4274968" y="862946"/>
                </a:cubicBezTo>
                <a:lnTo>
                  <a:pt x="4292586" y="858736"/>
                </a:lnTo>
                <a:lnTo>
                  <a:pt x="4280329" y="857589"/>
                </a:lnTo>
                <a:cubicBezTo>
                  <a:pt x="4276499" y="857203"/>
                  <a:pt x="4272670" y="857203"/>
                  <a:pt x="4268074" y="858736"/>
                </a:cubicBezTo>
                <a:cubicBezTo>
                  <a:pt x="4263478" y="858736"/>
                  <a:pt x="4258116" y="858736"/>
                  <a:pt x="4251988" y="859501"/>
                </a:cubicBezTo>
                <a:lnTo>
                  <a:pt x="4231306" y="864857"/>
                </a:lnTo>
                <a:lnTo>
                  <a:pt x="4231306" y="868298"/>
                </a:lnTo>
                <a:lnTo>
                  <a:pt x="4231306" y="868299"/>
                </a:lnTo>
                <a:cubicBezTo>
                  <a:pt x="4230540" y="869447"/>
                  <a:pt x="4228243" y="870975"/>
                  <a:pt x="4222115" y="874036"/>
                </a:cubicBezTo>
                <a:cubicBezTo>
                  <a:pt x="4215986" y="874036"/>
                  <a:pt x="4212922" y="877093"/>
                  <a:pt x="4212922" y="877093"/>
                </a:cubicBezTo>
                <a:cubicBezTo>
                  <a:pt x="4222115" y="870975"/>
                  <a:pt x="4225179" y="867916"/>
                  <a:pt x="4225179" y="867916"/>
                </a:cubicBezTo>
                <a:cubicBezTo>
                  <a:pt x="4225179" y="864857"/>
                  <a:pt x="4225179" y="864857"/>
                  <a:pt x="4228243" y="861798"/>
                </a:cubicBezTo>
                <a:cubicBezTo>
                  <a:pt x="4240498" y="858736"/>
                  <a:pt x="4246626" y="858736"/>
                  <a:pt x="4249690" y="855675"/>
                </a:cubicBezTo>
                <a:cubicBezTo>
                  <a:pt x="4252754" y="855675"/>
                  <a:pt x="4255818" y="855675"/>
                  <a:pt x="4261945" y="852617"/>
                </a:cubicBezTo>
                <a:cubicBezTo>
                  <a:pt x="4261945" y="855675"/>
                  <a:pt x="4274202" y="855675"/>
                  <a:pt x="4292586" y="855675"/>
                </a:cubicBezTo>
                <a:cubicBezTo>
                  <a:pt x="4300245" y="854146"/>
                  <a:pt x="4308671" y="854146"/>
                  <a:pt x="4317097" y="854913"/>
                </a:cubicBezTo>
                <a:lnTo>
                  <a:pt x="4326931" y="856444"/>
                </a:lnTo>
                <a:lnTo>
                  <a:pt x="4323367" y="857579"/>
                </a:lnTo>
                <a:lnTo>
                  <a:pt x="4320927" y="858356"/>
                </a:lnTo>
                <a:cubicBezTo>
                  <a:pt x="4320927" y="858736"/>
                  <a:pt x="4323225" y="858736"/>
                  <a:pt x="4326288" y="858736"/>
                </a:cubicBezTo>
                <a:cubicBezTo>
                  <a:pt x="4335481" y="861798"/>
                  <a:pt x="4341609" y="861798"/>
                  <a:pt x="4341609" y="861798"/>
                </a:cubicBezTo>
                <a:cubicBezTo>
                  <a:pt x="4341609" y="861798"/>
                  <a:pt x="4347737" y="861798"/>
                  <a:pt x="4350800" y="861798"/>
                </a:cubicBezTo>
                <a:lnTo>
                  <a:pt x="4356928" y="861798"/>
                </a:lnTo>
                <a:lnTo>
                  <a:pt x="4356928" y="861798"/>
                </a:lnTo>
                <a:lnTo>
                  <a:pt x="4353482" y="862180"/>
                </a:lnTo>
                <a:lnTo>
                  <a:pt x="4356928" y="864857"/>
                </a:lnTo>
                <a:cubicBezTo>
                  <a:pt x="4366119" y="864857"/>
                  <a:pt x="4372247" y="864857"/>
                  <a:pt x="4378375" y="864857"/>
                </a:cubicBezTo>
                <a:cubicBezTo>
                  <a:pt x="4381440" y="864857"/>
                  <a:pt x="4387568" y="864857"/>
                  <a:pt x="4396759" y="867916"/>
                </a:cubicBezTo>
                <a:cubicBezTo>
                  <a:pt x="4396759" y="867916"/>
                  <a:pt x="4392929" y="867916"/>
                  <a:pt x="4390248" y="868299"/>
                </a:cubicBezTo>
                <a:lnTo>
                  <a:pt x="4387711" y="869207"/>
                </a:lnTo>
                <a:lnTo>
                  <a:pt x="4390632" y="870975"/>
                </a:lnTo>
                <a:cubicBezTo>
                  <a:pt x="4393695" y="874036"/>
                  <a:pt x="4396759" y="877093"/>
                  <a:pt x="4399822" y="880153"/>
                </a:cubicBezTo>
                <a:cubicBezTo>
                  <a:pt x="4405951" y="883212"/>
                  <a:pt x="4412079" y="886271"/>
                  <a:pt x="4424334" y="892392"/>
                </a:cubicBezTo>
                <a:cubicBezTo>
                  <a:pt x="4424334" y="892392"/>
                  <a:pt x="4425867" y="893155"/>
                  <a:pt x="4428165" y="894303"/>
                </a:cubicBezTo>
                <a:lnTo>
                  <a:pt x="4436590" y="898510"/>
                </a:lnTo>
                <a:lnTo>
                  <a:pt x="4436016" y="897938"/>
                </a:lnTo>
                <a:lnTo>
                  <a:pt x="4436017" y="897939"/>
                </a:lnTo>
                <a:lnTo>
                  <a:pt x="4436014" y="897935"/>
                </a:lnTo>
                <a:lnTo>
                  <a:pt x="4436012" y="897931"/>
                </a:lnTo>
                <a:lnTo>
                  <a:pt x="4436590" y="898510"/>
                </a:lnTo>
                <a:lnTo>
                  <a:pt x="4436590" y="898511"/>
                </a:lnTo>
                <a:lnTo>
                  <a:pt x="4437163" y="899083"/>
                </a:lnTo>
                <a:lnTo>
                  <a:pt x="4439654" y="901569"/>
                </a:lnTo>
                <a:cubicBezTo>
                  <a:pt x="4442718" y="904628"/>
                  <a:pt x="4442718" y="907686"/>
                  <a:pt x="4442718" y="907686"/>
                </a:cubicBezTo>
                <a:cubicBezTo>
                  <a:pt x="4436590" y="904628"/>
                  <a:pt x="4433526" y="901569"/>
                  <a:pt x="4427399" y="898511"/>
                </a:cubicBezTo>
                <a:cubicBezTo>
                  <a:pt x="4424334" y="895451"/>
                  <a:pt x="4418207" y="889332"/>
                  <a:pt x="4409015" y="889332"/>
                </a:cubicBezTo>
                <a:lnTo>
                  <a:pt x="4405951" y="892392"/>
                </a:lnTo>
                <a:lnTo>
                  <a:pt x="4395607" y="890096"/>
                </a:lnTo>
                <a:lnTo>
                  <a:pt x="4393695" y="889332"/>
                </a:lnTo>
                <a:cubicBezTo>
                  <a:pt x="4387568" y="889332"/>
                  <a:pt x="4384504" y="889332"/>
                  <a:pt x="4378375" y="886271"/>
                </a:cubicBezTo>
                <a:cubicBezTo>
                  <a:pt x="4369183" y="886271"/>
                  <a:pt x="4359992" y="886271"/>
                  <a:pt x="4347737" y="883212"/>
                </a:cubicBezTo>
                <a:lnTo>
                  <a:pt x="4346588" y="883212"/>
                </a:lnTo>
                <a:lnTo>
                  <a:pt x="4317097" y="883212"/>
                </a:lnTo>
                <a:cubicBezTo>
                  <a:pt x="4312501" y="883212"/>
                  <a:pt x="4307905" y="883212"/>
                  <a:pt x="4303309" y="883977"/>
                </a:cubicBezTo>
                <a:lnTo>
                  <a:pt x="4289522" y="889332"/>
                </a:lnTo>
                <a:lnTo>
                  <a:pt x="4291054" y="887803"/>
                </a:lnTo>
                <a:lnTo>
                  <a:pt x="4291564" y="887293"/>
                </a:lnTo>
                <a:lnTo>
                  <a:pt x="4295649" y="886271"/>
                </a:lnTo>
                <a:cubicBezTo>
                  <a:pt x="4295649" y="886271"/>
                  <a:pt x="4292586" y="886271"/>
                  <a:pt x="4292586" y="886271"/>
                </a:cubicBezTo>
                <a:lnTo>
                  <a:pt x="4291564" y="887293"/>
                </a:lnTo>
                <a:lnTo>
                  <a:pt x="4271138" y="892392"/>
                </a:lnTo>
                <a:cubicBezTo>
                  <a:pt x="4261945" y="898511"/>
                  <a:pt x="4249690" y="901569"/>
                  <a:pt x="4240498" y="907686"/>
                </a:cubicBezTo>
                <a:lnTo>
                  <a:pt x="4240498" y="910748"/>
                </a:lnTo>
                <a:cubicBezTo>
                  <a:pt x="4243563" y="910748"/>
                  <a:pt x="4231306" y="913808"/>
                  <a:pt x="4231306" y="913808"/>
                </a:cubicBezTo>
                <a:cubicBezTo>
                  <a:pt x="4222115" y="919930"/>
                  <a:pt x="4212922" y="926051"/>
                  <a:pt x="4206795" y="929108"/>
                </a:cubicBezTo>
                <a:cubicBezTo>
                  <a:pt x="4209859" y="929108"/>
                  <a:pt x="4212922" y="929108"/>
                  <a:pt x="4215986" y="929108"/>
                </a:cubicBezTo>
                <a:cubicBezTo>
                  <a:pt x="4217518" y="926051"/>
                  <a:pt x="4222881" y="922989"/>
                  <a:pt x="4227477" y="920694"/>
                </a:cubicBezTo>
                <a:cubicBezTo>
                  <a:pt x="4232072" y="918400"/>
                  <a:pt x="4235902" y="916869"/>
                  <a:pt x="4234371" y="916869"/>
                </a:cubicBezTo>
                <a:cubicBezTo>
                  <a:pt x="4240498" y="913808"/>
                  <a:pt x="4243563" y="913808"/>
                  <a:pt x="4249690" y="910748"/>
                </a:cubicBezTo>
                <a:lnTo>
                  <a:pt x="4265010" y="904628"/>
                </a:lnTo>
                <a:lnTo>
                  <a:pt x="4260031" y="905390"/>
                </a:lnTo>
                <a:cubicBezTo>
                  <a:pt x="4259648" y="904628"/>
                  <a:pt x="4260413" y="903100"/>
                  <a:pt x="4261945" y="901569"/>
                </a:cubicBezTo>
                <a:cubicBezTo>
                  <a:pt x="4268074" y="901569"/>
                  <a:pt x="4271138" y="898511"/>
                  <a:pt x="4274202" y="898511"/>
                </a:cubicBezTo>
                <a:cubicBezTo>
                  <a:pt x="4277266" y="898511"/>
                  <a:pt x="4292586" y="892392"/>
                  <a:pt x="4292586" y="895451"/>
                </a:cubicBezTo>
                <a:cubicBezTo>
                  <a:pt x="4295649" y="898511"/>
                  <a:pt x="4283393" y="895451"/>
                  <a:pt x="4280329" y="898511"/>
                </a:cubicBezTo>
                <a:lnTo>
                  <a:pt x="4278797" y="901187"/>
                </a:lnTo>
                <a:lnTo>
                  <a:pt x="4286457" y="901569"/>
                </a:lnTo>
                <a:cubicBezTo>
                  <a:pt x="4289522" y="901569"/>
                  <a:pt x="4292586" y="900803"/>
                  <a:pt x="4293734" y="900421"/>
                </a:cubicBezTo>
                <a:lnTo>
                  <a:pt x="4289522" y="901569"/>
                </a:lnTo>
                <a:lnTo>
                  <a:pt x="4323225" y="898511"/>
                </a:lnTo>
                <a:lnTo>
                  <a:pt x="4356928" y="898511"/>
                </a:lnTo>
                <a:lnTo>
                  <a:pt x="4366119" y="904628"/>
                </a:lnTo>
                <a:cubicBezTo>
                  <a:pt x="4372247" y="904628"/>
                  <a:pt x="4375311" y="904628"/>
                  <a:pt x="4375311" y="907686"/>
                </a:cubicBezTo>
                <a:cubicBezTo>
                  <a:pt x="4375311" y="907686"/>
                  <a:pt x="4384504" y="907686"/>
                  <a:pt x="4390632" y="907686"/>
                </a:cubicBezTo>
                <a:lnTo>
                  <a:pt x="4399055" y="910365"/>
                </a:lnTo>
                <a:lnTo>
                  <a:pt x="4399057" y="910366"/>
                </a:lnTo>
                <a:lnTo>
                  <a:pt x="4399056" y="910366"/>
                </a:lnTo>
                <a:lnTo>
                  <a:pt x="4399120" y="910398"/>
                </a:lnTo>
                <a:lnTo>
                  <a:pt x="4399822" y="910748"/>
                </a:lnTo>
                <a:lnTo>
                  <a:pt x="4399823" y="910748"/>
                </a:lnTo>
                <a:lnTo>
                  <a:pt x="4405927" y="913797"/>
                </a:lnTo>
                <a:lnTo>
                  <a:pt x="4412079" y="916869"/>
                </a:lnTo>
                <a:lnTo>
                  <a:pt x="4433525" y="932164"/>
                </a:lnTo>
                <a:lnTo>
                  <a:pt x="4415143" y="922989"/>
                </a:lnTo>
                <a:cubicBezTo>
                  <a:pt x="4409015" y="919930"/>
                  <a:pt x="4402887" y="913808"/>
                  <a:pt x="4393695" y="910748"/>
                </a:cubicBezTo>
                <a:lnTo>
                  <a:pt x="4388716" y="909981"/>
                </a:lnTo>
                <a:lnTo>
                  <a:pt x="4390632" y="913808"/>
                </a:lnTo>
                <a:cubicBezTo>
                  <a:pt x="4390632" y="913808"/>
                  <a:pt x="4390632" y="914574"/>
                  <a:pt x="4389865" y="914957"/>
                </a:cubicBezTo>
                <a:lnTo>
                  <a:pt x="4384504" y="913808"/>
                </a:lnTo>
                <a:lnTo>
                  <a:pt x="4399822" y="919930"/>
                </a:lnTo>
                <a:cubicBezTo>
                  <a:pt x="4402887" y="922989"/>
                  <a:pt x="4402887" y="922989"/>
                  <a:pt x="4402887" y="922989"/>
                </a:cubicBezTo>
                <a:cubicBezTo>
                  <a:pt x="4396759" y="922989"/>
                  <a:pt x="4387568" y="919930"/>
                  <a:pt x="4378375" y="916869"/>
                </a:cubicBezTo>
                <a:cubicBezTo>
                  <a:pt x="4369183" y="913808"/>
                  <a:pt x="4359992" y="913808"/>
                  <a:pt x="4353864" y="913808"/>
                </a:cubicBezTo>
                <a:lnTo>
                  <a:pt x="4356928" y="910748"/>
                </a:lnTo>
                <a:lnTo>
                  <a:pt x="4333595" y="908630"/>
                </a:lnTo>
                <a:lnTo>
                  <a:pt x="4335480" y="907686"/>
                </a:lnTo>
                <a:lnTo>
                  <a:pt x="4332017" y="908486"/>
                </a:lnTo>
                <a:lnTo>
                  <a:pt x="4333595" y="908630"/>
                </a:lnTo>
                <a:lnTo>
                  <a:pt x="4330118" y="910366"/>
                </a:lnTo>
                <a:lnTo>
                  <a:pt x="4320161" y="910748"/>
                </a:lnTo>
                <a:lnTo>
                  <a:pt x="4325906" y="911228"/>
                </a:lnTo>
                <a:cubicBezTo>
                  <a:pt x="4328779" y="912088"/>
                  <a:pt x="4324757" y="913808"/>
                  <a:pt x="4329352" y="913808"/>
                </a:cubicBezTo>
                <a:cubicBezTo>
                  <a:pt x="4323225" y="916869"/>
                  <a:pt x="4317097" y="913808"/>
                  <a:pt x="4310969" y="916869"/>
                </a:cubicBezTo>
                <a:cubicBezTo>
                  <a:pt x="4307905" y="915338"/>
                  <a:pt x="4308671" y="914574"/>
                  <a:pt x="4309820" y="913808"/>
                </a:cubicBezTo>
                <a:lnTo>
                  <a:pt x="4310969" y="910748"/>
                </a:lnTo>
                <a:lnTo>
                  <a:pt x="4299479" y="911131"/>
                </a:lnTo>
                <a:lnTo>
                  <a:pt x="4283398" y="913808"/>
                </a:lnTo>
                <a:lnTo>
                  <a:pt x="4291054" y="912660"/>
                </a:lnTo>
                <a:cubicBezTo>
                  <a:pt x="4291820" y="913042"/>
                  <a:pt x="4291054" y="913808"/>
                  <a:pt x="4289522" y="913808"/>
                </a:cubicBezTo>
                <a:cubicBezTo>
                  <a:pt x="4286457" y="916869"/>
                  <a:pt x="4280329" y="919930"/>
                  <a:pt x="4277266" y="922989"/>
                </a:cubicBezTo>
                <a:cubicBezTo>
                  <a:pt x="4280329" y="919930"/>
                  <a:pt x="4280329" y="919930"/>
                  <a:pt x="4280329" y="919930"/>
                </a:cubicBezTo>
                <a:cubicBezTo>
                  <a:pt x="4277266" y="926051"/>
                  <a:pt x="4271138" y="926051"/>
                  <a:pt x="4268074" y="926051"/>
                </a:cubicBezTo>
                <a:cubicBezTo>
                  <a:pt x="4274202" y="922989"/>
                  <a:pt x="4280329" y="919930"/>
                  <a:pt x="4277266" y="919930"/>
                </a:cubicBezTo>
                <a:lnTo>
                  <a:pt x="4265776" y="922224"/>
                </a:lnTo>
                <a:lnTo>
                  <a:pt x="4268074" y="919930"/>
                </a:lnTo>
                <a:cubicBezTo>
                  <a:pt x="4268074" y="919930"/>
                  <a:pt x="4266542" y="920694"/>
                  <a:pt x="4264244" y="921842"/>
                </a:cubicBezTo>
                <a:lnTo>
                  <a:pt x="4261946" y="922989"/>
                </a:lnTo>
                <a:lnTo>
                  <a:pt x="4261945" y="922989"/>
                </a:lnTo>
                <a:lnTo>
                  <a:pt x="4255818" y="926051"/>
                </a:lnTo>
                <a:cubicBezTo>
                  <a:pt x="4249690" y="926051"/>
                  <a:pt x="4243563" y="929108"/>
                  <a:pt x="4243563" y="929108"/>
                </a:cubicBezTo>
                <a:cubicBezTo>
                  <a:pt x="4240498" y="932164"/>
                  <a:pt x="4237434" y="938285"/>
                  <a:pt x="4237434" y="944413"/>
                </a:cubicBezTo>
                <a:cubicBezTo>
                  <a:pt x="4231306" y="944413"/>
                  <a:pt x="4225179" y="947472"/>
                  <a:pt x="4222115" y="950528"/>
                </a:cubicBezTo>
                <a:cubicBezTo>
                  <a:pt x="4215986" y="950528"/>
                  <a:pt x="4209859" y="953583"/>
                  <a:pt x="4203731" y="959705"/>
                </a:cubicBezTo>
                <a:cubicBezTo>
                  <a:pt x="4197603" y="962762"/>
                  <a:pt x="4191475" y="965824"/>
                  <a:pt x="4191475" y="968885"/>
                </a:cubicBezTo>
                <a:cubicBezTo>
                  <a:pt x="4189943" y="968885"/>
                  <a:pt x="4191475" y="966590"/>
                  <a:pt x="4193773" y="963528"/>
                </a:cubicBezTo>
                <a:cubicBezTo>
                  <a:pt x="4196071" y="960470"/>
                  <a:pt x="4199135" y="956643"/>
                  <a:pt x="4200667" y="953583"/>
                </a:cubicBezTo>
                <a:lnTo>
                  <a:pt x="4200667" y="947472"/>
                </a:lnTo>
                <a:cubicBezTo>
                  <a:pt x="4197603" y="950528"/>
                  <a:pt x="4191475" y="950528"/>
                  <a:pt x="4182283" y="959705"/>
                </a:cubicBezTo>
                <a:cubicBezTo>
                  <a:pt x="4173091" y="965824"/>
                  <a:pt x="4170027" y="968885"/>
                  <a:pt x="4170027" y="971944"/>
                </a:cubicBezTo>
                <a:cubicBezTo>
                  <a:pt x="4170027" y="971944"/>
                  <a:pt x="4170793" y="972710"/>
                  <a:pt x="4170793" y="973859"/>
                </a:cubicBezTo>
                <a:cubicBezTo>
                  <a:pt x="4170793" y="975006"/>
                  <a:pt x="4170027" y="976537"/>
                  <a:pt x="4166963" y="978063"/>
                </a:cubicBezTo>
                <a:cubicBezTo>
                  <a:pt x="4162367" y="981123"/>
                  <a:pt x="4160836" y="983418"/>
                  <a:pt x="4159686" y="985330"/>
                </a:cubicBezTo>
                <a:lnTo>
                  <a:pt x="4154709" y="990305"/>
                </a:lnTo>
                <a:lnTo>
                  <a:pt x="4170027" y="981123"/>
                </a:lnTo>
                <a:cubicBezTo>
                  <a:pt x="4170027" y="987244"/>
                  <a:pt x="4151643" y="993363"/>
                  <a:pt x="4148579" y="999482"/>
                </a:cubicBezTo>
                <a:cubicBezTo>
                  <a:pt x="4151643" y="990305"/>
                  <a:pt x="4133260" y="1008659"/>
                  <a:pt x="4136324" y="1002538"/>
                </a:cubicBezTo>
                <a:cubicBezTo>
                  <a:pt x="4117940" y="1008659"/>
                  <a:pt x="4105684" y="1023966"/>
                  <a:pt x="4102620" y="1033129"/>
                </a:cubicBezTo>
                <a:cubicBezTo>
                  <a:pt x="4094960" y="1034661"/>
                  <a:pt x="4091132" y="1037728"/>
                  <a:pt x="4086917" y="1041931"/>
                </a:cubicBezTo>
                <a:lnTo>
                  <a:pt x="4075001" y="1052314"/>
                </a:lnTo>
                <a:lnTo>
                  <a:pt x="4078108" y="1048434"/>
                </a:lnTo>
                <a:lnTo>
                  <a:pt x="4077964" y="1046285"/>
                </a:lnTo>
                <a:lnTo>
                  <a:pt x="4077061" y="1046815"/>
                </a:lnTo>
                <a:lnTo>
                  <a:pt x="4075313" y="1047844"/>
                </a:lnTo>
                <a:lnTo>
                  <a:pt x="4078874" y="1040021"/>
                </a:lnTo>
                <a:cubicBezTo>
                  <a:pt x="4079640" y="1037728"/>
                  <a:pt x="4079640" y="1036194"/>
                  <a:pt x="4078108" y="1036194"/>
                </a:cubicBezTo>
                <a:cubicBezTo>
                  <a:pt x="4078108" y="1036194"/>
                  <a:pt x="4075045" y="1039258"/>
                  <a:pt x="4071981" y="1042313"/>
                </a:cubicBezTo>
                <a:cubicBezTo>
                  <a:pt x="4065853" y="1042313"/>
                  <a:pt x="4062789" y="1045372"/>
                  <a:pt x="4062789" y="1045372"/>
                </a:cubicBezTo>
                <a:lnTo>
                  <a:pt x="4065853" y="1042313"/>
                </a:lnTo>
                <a:lnTo>
                  <a:pt x="4062023" y="1044228"/>
                </a:lnTo>
                <a:cubicBezTo>
                  <a:pt x="4059725" y="1045372"/>
                  <a:pt x="4056660" y="1046903"/>
                  <a:pt x="4053597" y="1048434"/>
                </a:cubicBezTo>
                <a:cubicBezTo>
                  <a:pt x="4047469" y="1051494"/>
                  <a:pt x="4041342" y="1054556"/>
                  <a:pt x="4041342" y="1054556"/>
                </a:cubicBezTo>
                <a:cubicBezTo>
                  <a:pt x="4044405" y="1054556"/>
                  <a:pt x="4044405" y="1054556"/>
                  <a:pt x="4047469" y="1054556"/>
                </a:cubicBezTo>
                <a:cubicBezTo>
                  <a:pt x="4041342" y="1057616"/>
                  <a:pt x="4035213" y="1063734"/>
                  <a:pt x="4029085" y="1069854"/>
                </a:cubicBezTo>
                <a:cubicBezTo>
                  <a:pt x="4026022" y="1069854"/>
                  <a:pt x="4022958" y="1072915"/>
                  <a:pt x="4019894" y="1075973"/>
                </a:cubicBezTo>
                <a:cubicBezTo>
                  <a:pt x="4016830" y="1079033"/>
                  <a:pt x="4016830" y="1079033"/>
                  <a:pt x="4016830" y="1079033"/>
                </a:cubicBezTo>
                <a:cubicBezTo>
                  <a:pt x="4016830" y="1082087"/>
                  <a:pt x="4013766" y="1082087"/>
                  <a:pt x="4013766" y="1085147"/>
                </a:cubicBezTo>
                <a:cubicBezTo>
                  <a:pt x="4007639" y="1088212"/>
                  <a:pt x="4004574" y="1094330"/>
                  <a:pt x="3998446" y="1097390"/>
                </a:cubicBezTo>
                <a:cubicBezTo>
                  <a:pt x="3995382" y="1103511"/>
                  <a:pt x="3992319" y="1109631"/>
                  <a:pt x="3986190" y="1112692"/>
                </a:cubicBezTo>
                <a:cubicBezTo>
                  <a:pt x="3992319" y="1118813"/>
                  <a:pt x="3983126" y="1131046"/>
                  <a:pt x="3970871" y="1143290"/>
                </a:cubicBezTo>
                <a:cubicBezTo>
                  <a:pt x="3961679" y="1158588"/>
                  <a:pt x="3946359" y="1173881"/>
                  <a:pt x="3943295" y="1182939"/>
                </a:cubicBezTo>
                <a:cubicBezTo>
                  <a:pt x="3943295" y="1176820"/>
                  <a:pt x="3940231" y="1173881"/>
                  <a:pt x="3937168" y="1173881"/>
                </a:cubicBezTo>
                <a:cubicBezTo>
                  <a:pt x="3937168" y="1173881"/>
                  <a:pt x="3934103" y="1173881"/>
                  <a:pt x="3934103" y="1173881"/>
                </a:cubicBezTo>
                <a:lnTo>
                  <a:pt x="3934103" y="1170823"/>
                </a:lnTo>
                <a:cubicBezTo>
                  <a:pt x="3934103" y="1170823"/>
                  <a:pt x="3937168" y="1170823"/>
                  <a:pt x="3937168" y="1170823"/>
                </a:cubicBezTo>
                <a:cubicBezTo>
                  <a:pt x="3937168" y="1167763"/>
                  <a:pt x="3940231" y="1158588"/>
                  <a:pt x="3946359" y="1152469"/>
                </a:cubicBezTo>
                <a:cubicBezTo>
                  <a:pt x="3949423" y="1152469"/>
                  <a:pt x="3961679" y="1143290"/>
                  <a:pt x="3958615" y="1149409"/>
                </a:cubicBezTo>
                <a:cubicBezTo>
                  <a:pt x="3976999" y="1127989"/>
                  <a:pt x="3949423" y="1152469"/>
                  <a:pt x="3952487" y="1143290"/>
                </a:cubicBezTo>
                <a:cubicBezTo>
                  <a:pt x="3943295" y="1152469"/>
                  <a:pt x="3937168" y="1158588"/>
                  <a:pt x="3934103" y="1167763"/>
                </a:cubicBezTo>
                <a:cubicBezTo>
                  <a:pt x="3924912" y="1179879"/>
                  <a:pt x="3918783" y="1192118"/>
                  <a:pt x="3909592" y="1201297"/>
                </a:cubicBezTo>
                <a:cubicBezTo>
                  <a:pt x="3909592" y="1201297"/>
                  <a:pt x="3906528" y="1201297"/>
                  <a:pt x="3906528" y="1204356"/>
                </a:cubicBezTo>
                <a:cubicBezTo>
                  <a:pt x="3906528" y="1204356"/>
                  <a:pt x="3903464" y="1207416"/>
                  <a:pt x="3903464" y="1207416"/>
                </a:cubicBezTo>
                <a:cubicBezTo>
                  <a:pt x="3900400" y="1210476"/>
                  <a:pt x="3900400" y="1213536"/>
                  <a:pt x="3897336" y="1213536"/>
                </a:cubicBezTo>
                <a:cubicBezTo>
                  <a:pt x="3897336" y="1213536"/>
                  <a:pt x="3894273" y="1216595"/>
                  <a:pt x="3894273" y="1216595"/>
                </a:cubicBezTo>
                <a:cubicBezTo>
                  <a:pt x="3897336" y="1213536"/>
                  <a:pt x="3900400" y="1213536"/>
                  <a:pt x="3900400" y="1213536"/>
                </a:cubicBezTo>
                <a:cubicBezTo>
                  <a:pt x="3900400" y="1210476"/>
                  <a:pt x="3903464" y="1210476"/>
                  <a:pt x="3903464" y="1210476"/>
                </a:cubicBezTo>
                <a:cubicBezTo>
                  <a:pt x="3906528" y="1210476"/>
                  <a:pt x="3906528" y="1210476"/>
                  <a:pt x="3909592" y="1210476"/>
                </a:cubicBezTo>
                <a:cubicBezTo>
                  <a:pt x="3909592" y="1210476"/>
                  <a:pt x="3906528" y="1213536"/>
                  <a:pt x="3906528" y="1213536"/>
                </a:cubicBezTo>
                <a:cubicBezTo>
                  <a:pt x="3903464" y="1216595"/>
                  <a:pt x="3900400" y="1219655"/>
                  <a:pt x="3894273" y="1222714"/>
                </a:cubicBezTo>
                <a:cubicBezTo>
                  <a:pt x="3897336" y="1219655"/>
                  <a:pt x="3897336" y="1219655"/>
                  <a:pt x="3897336" y="1219655"/>
                </a:cubicBezTo>
                <a:cubicBezTo>
                  <a:pt x="3894273" y="1222714"/>
                  <a:pt x="3891208" y="1225773"/>
                  <a:pt x="3885080" y="1228834"/>
                </a:cubicBezTo>
                <a:cubicBezTo>
                  <a:pt x="3882017" y="1228834"/>
                  <a:pt x="3878953" y="1228834"/>
                  <a:pt x="3875889" y="1231893"/>
                </a:cubicBezTo>
                <a:cubicBezTo>
                  <a:pt x="3872824" y="1231893"/>
                  <a:pt x="3872824" y="1234953"/>
                  <a:pt x="3869760" y="1234953"/>
                </a:cubicBezTo>
                <a:cubicBezTo>
                  <a:pt x="3863633" y="1238012"/>
                  <a:pt x="3857505" y="1241072"/>
                  <a:pt x="3851376" y="1244131"/>
                </a:cubicBezTo>
                <a:cubicBezTo>
                  <a:pt x="3845249" y="1244131"/>
                  <a:pt x="3839121" y="1247191"/>
                  <a:pt x="3829929" y="1250251"/>
                </a:cubicBezTo>
                <a:cubicBezTo>
                  <a:pt x="3829929" y="1250251"/>
                  <a:pt x="3829929" y="1250251"/>
                  <a:pt x="3826865" y="1250251"/>
                </a:cubicBezTo>
                <a:cubicBezTo>
                  <a:pt x="3823802" y="1250251"/>
                  <a:pt x="3823802" y="1250251"/>
                  <a:pt x="3820737" y="1253311"/>
                </a:cubicBezTo>
                <a:cubicBezTo>
                  <a:pt x="3820737" y="1253311"/>
                  <a:pt x="3817674" y="1253311"/>
                  <a:pt x="3814610" y="1253311"/>
                </a:cubicBezTo>
                <a:cubicBezTo>
                  <a:pt x="3814610" y="1253311"/>
                  <a:pt x="3811546" y="1253311"/>
                  <a:pt x="3808482" y="1253311"/>
                </a:cubicBezTo>
                <a:cubicBezTo>
                  <a:pt x="3805417" y="1253311"/>
                  <a:pt x="3802354" y="1253311"/>
                  <a:pt x="3799290" y="1253311"/>
                </a:cubicBezTo>
                <a:cubicBezTo>
                  <a:pt x="3796226" y="1253311"/>
                  <a:pt x="3790098" y="1253311"/>
                  <a:pt x="3790098" y="1253311"/>
                </a:cubicBezTo>
                <a:cubicBezTo>
                  <a:pt x="3790098" y="1253311"/>
                  <a:pt x="3787034" y="1253311"/>
                  <a:pt x="3787034" y="1253311"/>
                </a:cubicBezTo>
                <a:cubicBezTo>
                  <a:pt x="3783970" y="1253311"/>
                  <a:pt x="3780907" y="1253311"/>
                  <a:pt x="3780907" y="1250251"/>
                </a:cubicBezTo>
                <a:cubicBezTo>
                  <a:pt x="3777842" y="1250251"/>
                  <a:pt x="3774778" y="1247191"/>
                  <a:pt x="3771714" y="1247191"/>
                </a:cubicBezTo>
                <a:cubicBezTo>
                  <a:pt x="3765587" y="1244131"/>
                  <a:pt x="3759458" y="1241072"/>
                  <a:pt x="3756394" y="1234953"/>
                </a:cubicBezTo>
                <a:cubicBezTo>
                  <a:pt x="3756394" y="1231893"/>
                  <a:pt x="3756394" y="1231893"/>
                  <a:pt x="3753331" y="1228834"/>
                </a:cubicBezTo>
                <a:cubicBezTo>
                  <a:pt x="3750267" y="1222714"/>
                  <a:pt x="3753331" y="1219655"/>
                  <a:pt x="3753331" y="1213536"/>
                </a:cubicBezTo>
                <a:cubicBezTo>
                  <a:pt x="3750267" y="1207416"/>
                  <a:pt x="3750267" y="1201297"/>
                  <a:pt x="3753331" y="1195178"/>
                </a:cubicBezTo>
                <a:cubicBezTo>
                  <a:pt x="3753331" y="1192118"/>
                  <a:pt x="3753331" y="1192118"/>
                  <a:pt x="3753331" y="1189059"/>
                </a:cubicBezTo>
                <a:cubicBezTo>
                  <a:pt x="3753331" y="1189059"/>
                  <a:pt x="3756394" y="1185998"/>
                  <a:pt x="3756394" y="1185998"/>
                </a:cubicBezTo>
                <a:cubicBezTo>
                  <a:pt x="3757926" y="1181410"/>
                  <a:pt x="3758692" y="1178350"/>
                  <a:pt x="3759458" y="1176124"/>
                </a:cubicBezTo>
                <a:cubicBezTo>
                  <a:pt x="3760224" y="1173881"/>
                  <a:pt x="3760991" y="1172352"/>
                  <a:pt x="3762523" y="1170823"/>
                </a:cubicBezTo>
                <a:lnTo>
                  <a:pt x="3766353" y="1163558"/>
                </a:lnTo>
                <a:lnTo>
                  <a:pt x="3765587" y="1158588"/>
                </a:lnTo>
                <a:lnTo>
                  <a:pt x="3765587" y="1155528"/>
                </a:lnTo>
                <a:lnTo>
                  <a:pt x="3765587" y="1155527"/>
                </a:lnTo>
                <a:lnTo>
                  <a:pt x="3765587" y="1152469"/>
                </a:lnTo>
                <a:cubicBezTo>
                  <a:pt x="3768651" y="1152469"/>
                  <a:pt x="3768651" y="1152469"/>
                  <a:pt x="3768651" y="1152469"/>
                </a:cubicBezTo>
                <a:cubicBezTo>
                  <a:pt x="3768651" y="1152469"/>
                  <a:pt x="3771714" y="1149409"/>
                  <a:pt x="3771714" y="1146350"/>
                </a:cubicBezTo>
                <a:cubicBezTo>
                  <a:pt x="3774778" y="1143290"/>
                  <a:pt x="3774778" y="1140230"/>
                  <a:pt x="3777842" y="1137170"/>
                </a:cubicBezTo>
                <a:cubicBezTo>
                  <a:pt x="3783970" y="1131046"/>
                  <a:pt x="3783970" y="1127989"/>
                  <a:pt x="3783970" y="1137170"/>
                </a:cubicBezTo>
                <a:lnTo>
                  <a:pt x="3784113" y="1126125"/>
                </a:lnTo>
                <a:lnTo>
                  <a:pt x="3780524" y="1117664"/>
                </a:lnTo>
                <a:cubicBezTo>
                  <a:pt x="3778608" y="1111927"/>
                  <a:pt x="3779374" y="1105043"/>
                  <a:pt x="3793162" y="1091271"/>
                </a:cubicBezTo>
                <a:cubicBezTo>
                  <a:pt x="3793162" y="1100451"/>
                  <a:pt x="3793162" y="1100451"/>
                  <a:pt x="3793162" y="1100451"/>
                </a:cubicBezTo>
                <a:cubicBezTo>
                  <a:pt x="3805417" y="1069854"/>
                  <a:pt x="3823802" y="1030073"/>
                  <a:pt x="3836057" y="1017840"/>
                </a:cubicBezTo>
                <a:cubicBezTo>
                  <a:pt x="3839121" y="1027019"/>
                  <a:pt x="3848313" y="1017840"/>
                  <a:pt x="3857505" y="1008659"/>
                </a:cubicBezTo>
                <a:cubicBezTo>
                  <a:pt x="3866697" y="999482"/>
                  <a:pt x="3875889" y="990305"/>
                  <a:pt x="3882017" y="990305"/>
                </a:cubicBezTo>
                <a:lnTo>
                  <a:pt x="3882017" y="987244"/>
                </a:lnTo>
                <a:cubicBezTo>
                  <a:pt x="3882017" y="984182"/>
                  <a:pt x="3885080" y="978063"/>
                  <a:pt x="3885080" y="978063"/>
                </a:cubicBezTo>
                <a:cubicBezTo>
                  <a:pt x="3888144" y="975006"/>
                  <a:pt x="3891208" y="971944"/>
                  <a:pt x="3891208" y="968885"/>
                </a:cubicBezTo>
                <a:cubicBezTo>
                  <a:pt x="3882017" y="978063"/>
                  <a:pt x="3882017" y="956643"/>
                  <a:pt x="3875889" y="978063"/>
                </a:cubicBezTo>
                <a:cubicBezTo>
                  <a:pt x="3874356" y="971944"/>
                  <a:pt x="3874356" y="965059"/>
                  <a:pt x="3876271" y="957027"/>
                </a:cubicBezTo>
                <a:lnTo>
                  <a:pt x="3881562" y="944592"/>
                </a:lnTo>
                <a:lnTo>
                  <a:pt x="3886994" y="931810"/>
                </a:lnTo>
                <a:lnTo>
                  <a:pt x="3887757" y="931384"/>
                </a:lnTo>
                <a:lnTo>
                  <a:pt x="3890097" y="930080"/>
                </a:lnTo>
                <a:lnTo>
                  <a:pt x="3893506" y="931781"/>
                </a:lnTo>
                <a:cubicBezTo>
                  <a:pt x="3894273" y="932164"/>
                  <a:pt x="3894273" y="932164"/>
                  <a:pt x="3894273" y="932164"/>
                </a:cubicBezTo>
                <a:cubicBezTo>
                  <a:pt x="3888144" y="939815"/>
                  <a:pt x="3885081" y="943647"/>
                  <a:pt x="3883549" y="945562"/>
                </a:cubicBezTo>
                <a:lnTo>
                  <a:pt x="3882017" y="947472"/>
                </a:lnTo>
                <a:lnTo>
                  <a:pt x="3882783" y="952436"/>
                </a:lnTo>
                <a:lnTo>
                  <a:pt x="3878953" y="959705"/>
                </a:lnTo>
                <a:lnTo>
                  <a:pt x="3891064" y="947712"/>
                </a:lnTo>
                <a:cubicBezTo>
                  <a:pt x="3893411" y="946610"/>
                  <a:pt x="3894464" y="947663"/>
                  <a:pt x="3895421" y="948620"/>
                </a:cubicBezTo>
                <a:cubicBezTo>
                  <a:pt x="3896378" y="949575"/>
                  <a:pt x="3897240" y="950433"/>
                  <a:pt x="3899203" y="948953"/>
                </a:cubicBezTo>
                <a:lnTo>
                  <a:pt x="3909592" y="935222"/>
                </a:lnTo>
                <a:lnTo>
                  <a:pt x="3907295" y="931781"/>
                </a:lnTo>
                <a:cubicBezTo>
                  <a:pt x="3907295" y="930636"/>
                  <a:pt x="3908060" y="929108"/>
                  <a:pt x="3909592" y="926051"/>
                </a:cubicBezTo>
                <a:cubicBezTo>
                  <a:pt x="3909592" y="929108"/>
                  <a:pt x="3912656" y="929108"/>
                  <a:pt x="3915719" y="922989"/>
                </a:cubicBezTo>
                <a:cubicBezTo>
                  <a:pt x="3915719" y="919930"/>
                  <a:pt x="3915719" y="918400"/>
                  <a:pt x="3915719" y="917634"/>
                </a:cubicBezTo>
                <a:lnTo>
                  <a:pt x="3915719" y="916869"/>
                </a:lnTo>
                <a:cubicBezTo>
                  <a:pt x="3919549" y="914574"/>
                  <a:pt x="3921081" y="914765"/>
                  <a:pt x="3921417" y="916199"/>
                </a:cubicBezTo>
                <a:cubicBezTo>
                  <a:pt x="3921752" y="917634"/>
                  <a:pt x="3920890" y="920311"/>
                  <a:pt x="3919932" y="922989"/>
                </a:cubicBezTo>
                <a:lnTo>
                  <a:pt x="3917873" y="929777"/>
                </a:lnTo>
                <a:lnTo>
                  <a:pt x="3921848" y="929108"/>
                </a:lnTo>
                <a:lnTo>
                  <a:pt x="3915719" y="947472"/>
                </a:lnTo>
                <a:lnTo>
                  <a:pt x="3921848" y="938285"/>
                </a:lnTo>
                <a:cubicBezTo>
                  <a:pt x="3924912" y="932164"/>
                  <a:pt x="3924912" y="929108"/>
                  <a:pt x="3931039" y="919930"/>
                </a:cubicBezTo>
                <a:cubicBezTo>
                  <a:pt x="3934103" y="919930"/>
                  <a:pt x="3934103" y="919930"/>
                  <a:pt x="3934103" y="919930"/>
                </a:cubicBezTo>
                <a:lnTo>
                  <a:pt x="3935253" y="909981"/>
                </a:lnTo>
                <a:lnTo>
                  <a:pt x="3934103" y="904628"/>
                </a:lnTo>
                <a:cubicBezTo>
                  <a:pt x="3934103" y="904628"/>
                  <a:pt x="3937168" y="901569"/>
                  <a:pt x="3940231" y="898511"/>
                </a:cubicBezTo>
                <a:cubicBezTo>
                  <a:pt x="3940231" y="890862"/>
                  <a:pt x="3940997" y="884742"/>
                  <a:pt x="3941763" y="879005"/>
                </a:cubicBezTo>
                <a:lnTo>
                  <a:pt x="3941800" y="878602"/>
                </a:lnTo>
                <a:lnTo>
                  <a:pt x="3942964" y="865518"/>
                </a:lnTo>
                <a:lnTo>
                  <a:pt x="3943232" y="864984"/>
                </a:lnTo>
                <a:lnTo>
                  <a:pt x="3943295" y="864857"/>
                </a:lnTo>
                <a:lnTo>
                  <a:pt x="3943295" y="861798"/>
                </a:lnTo>
                <a:lnTo>
                  <a:pt x="3943285" y="861908"/>
                </a:lnTo>
                <a:lnTo>
                  <a:pt x="3942964" y="865518"/>
                </a:lnTo>
                <a:lnTo>
                  <a:pt x="3934103" y="883212"/>
                </a:lnTo>
                <a:cubicBezTo>
                  <a:pt x="3934103" y="883212"/>
                  <a:pt x="3934103" y="883212"/>
                  <a:pt x="3934103" y="880153"/>
                </a:cubicBezTo>
                <a:cubicBezTo>
                  <a:pt x="3931039" y="886271"/>
                  <a:pt x="3921848" y="898511"/>
                  <a:pt x="3915719" y="910748"/>
                </a:cubicBezTo>
                <a:cubicBezTo>
                  <a:pt x="3912656" y="913808"/>
                  <a:pt x="3912656" y="916869"/>
                  <a:pt x="3909592" y="919930"/>
                </a:cubicBezTo>
                <a:lnTo>
                  <a:pt x="3912656" y="913808"/>
                </a:lnTo>
                <a:lnTo>
                  <a:pt x="3903464" y="919930"/>
                </a:lnTo>
                <a:cubicBezTo>
                  <a:pt x="3901932" y="924519"/>
                  <a:pt x="3900400" y="929108"/>
                  <a:pt x="3899251" y="932932"/>
                </a:cubicBezTo>
                <a:lnTo>
                  <a:pt x="3897336" y="941344"/>
                </a:lnTo>
                <a:lnTo>
                  <a:pt x="3900017" y="927961"/>
                </a:lnTo>
                <a:cubicBezTo>
                  <a:pt x="3900400" y="926051"/>
                  <a:pt x="3900400" y="926051"/>
                  <a:pt x="3900400" y="926051"/>
                </a:cubicBezTo>
                <a:cubicBezTo>
                  <a:pt x="3897336" y="929108"/>
                  <a:pt x="3897336" y="929108"/>
                  <a:pt x="3897336" y="929108"/>
                </a:cubicBezTo>
                <a:cubicBezTo>
                  <a:pt x="3897336" y="926051"/>
                  <a:pt x="3897336" y="926051"/>
                  <a:pt x="3897336" y="926051"/>
                </a:cubicBezTo>
                <a:lnTo>
                  <a:pt x="3890097" y="930080"/>
                </a:lnTo>
                <a:lnTo>
                  <a:pt x="3888144" y="929108"/>
                </a:lnTo>
                <a:lnTo>
                  <a:pt x="3886994" y="931810"/>
                </a:lnTo>
                <a:lnTo>
                  <a:pt x="3886709" y="931969"/>
                </a:lnTo>
                <a:lnTo>
                  <a:pt x="3880867" y="935222"/>
                </a:lnTo>
                <a:cubicBezTo>
                  <a:pt x="3875889" y="939048"/>
                  <a:pt x="3871292" y="944413"/>
                  <a:pt x="3866697" y="953583"/>
                </a:cubicBezTo>
                <a:cubicBezTo>
                  <a:pt x="3863633" y="965824"/>
                  <a:pt x="3863633" y="965824"/>
                  <a:pt x="3863633" y="965824"/>
                </a:cubicBezTo>
                <a:cubicBezTo>
                  <a:pt x="3863633" y="965824"/>
                  <a:pt x="3860569" y="965824"/>
                  <a:pt x="3860569" y="965824"/>
                </a:cubicBezTo>
                <a:cubicBezTo>
                  <a:pt x="3848313" y="981123"/>
                  <a:pt x="3845249" y="975006"/>
                  <a:pt x="3836057" y="996423"/>
                </a:cubicBezTo>
                <a:lnTo>
                  <a:pt x="3836057" y="993363"/>
                </a:lnTo>
                <a:cubicBezTo>
                  <a:pt x="3823802" y="1002538"/>
                  <a:pt x="3823802" y="1014781"/>
                  <a:pt x="3817674" y="1023966"/>
                </a:cubicBezTo>
                <a:cubicBezTo>
                  <a:pt x="3813078" y="1025491"/>
                  <a:pt x="3812312" y="1024729"/>
                  <a:pt x="3812694" y="1023196"/>
                </a:cubicBezTo>
                <a:cubicBezTo>
                  <a:pt x="3813078" y="1021667"/>
                  <a:pt x="3814610" y="1019373"/>
                  <a:pt x="3814610" y="1017840"/>
                </a:cubicBezTo>
                <a:cubicBezTo>
                  <a:pt x="3796226" y="1036194"/>
                  <a:pt x="3787034" y="1057616"/>
                  <a:pt x="3783970" y="1072915"/>
                </a:cubicBezTo>
                <a:cubicBezTo>
                  <a:pt x="3771714" y="1085147"/>
                  <a:pt x="3771714" y="1085147"/>
                  <a:pt x="3771714" y="1085147"/>
                </a:cubicBezTo>
                <a:lnTo>
                  <a:pt x="3775544" y="1072532"/>
                </a:lnTo>
                <a:lnTo>
                  <a:pt x="3774778" y="1066795"/>
                </a:lnTo>
                <a:cubicBezTo>
                  <a:pt x="3768651" y="1072915"/>
                  <a:pt x="3771714" y="1072915"/>
                  <a:pt x="3762523" y="1082087"/>
                </a:cubicBezTo>
                <a:lnTo>
                  <a:pt x="3762523" y="1069854"/>
                </a:lnTo>
                <a:lnTo>
                  <a:pt x="3754145" y="1078747"/>
                </a:lnTo>
                <a:lnTo>
                  <a:pt x="3755246" y="1081324"/>
                </a:lnTo>
                <a:cubicBezTo>
                  <a:pt x="3756203" y="1081707"/>
                  <a:pt x="3757256" y="1081897"/>
                  <a:pt x="3756922" y="1082757"/>
                </a:cubicBezTo>
                <a:cubicBezTo>
                  <a:pt x="3756587" y="1083616"/>
                  <a:pt x="3754863" y="1085147"/>
                  <a:pt x="3750267" y="1088212"/>
                </a:cubicBezTo>
                <a:lnTo>
                  <a:pt x="3746819" y="1096625"/>
                </a:lnTo>
                <a:lnTo>
                  <a:pt x="3750267" y="1100451"/>
                </a:lnTo>
                <a:cubicBezTo>
                  <a:pt x="3734947" y="1109631"/>
                  <a:pt x="3734947" y="1109631"/>
                  <a:pt x="3734947" y="1109631"/>
                </a:cubicBezTo>
                <a:cubicBezTo>
                  <a:pt x="3736478" y="1111163"/>
                  <a:pt x="3734946" y="1115752"/>
                  <a:pt x="3731883" y="1121108"/>
                </a:cubicBezTo>
                <a:lnTo>
                  <a:pt x="3719628" y="1137170"/>
                </a:lnTo>
                <a:lnTo>
                  <a:pt x="3726905" y="1134873"/>
                </a:lnTo>
                <a:cubicBezTo>
                  <a:pt x="3729585" y="1132577"/>
                  <a:pt x="3731883" y="1129516"/>
                  <a:pt x="3731883" y="1127989"/>
                </a:cubicBezTo>
                <a:cubicBezTo>
                  <a:pt x="3734947" y="1131046"/>
                  <a:pt x="3728819" y="1140230"/>
                  <a:pt x="3725755" y="1146350"/>
                </a:cubicBezTo>
                <a:cubicBezTo>
                  <a:pt x="3713499" y="1146350"/>
                  <a:pt x="3692052" y="1189059"/>
                  <a:pt x="3685924" y="1176820"/>
                </a:cubicBezTo>
                <a:cubicBezTo>
                  <a:pt x="3676732" y="1192118"/>
                  <a:pt x="3667541" y="1207416"/>
                  <a:pt x="3655285" y="1225773"/>
                </a:cubicBezTo>
                <a:cubicBezTo>
                  <a:pt x="3655285" y="1225773"/>
                  <a:pt x="3655285" y="1228834"/>
                  <a:pt x="3652221" y="1228834"/>
                </a:cubicBezTo>
                <a:cubicBezTo>
                  <a:pt x="3652221" y="1231893"/>
                  <a:pt x="3652221" y="1231893"/>
                  <a:pt x="3652221" y="1231893"/>
                </a:cubicBezTo>
                <a:cubicBezTo>
                  <a:pt x="3649157" y="1234953"/>
                  <a:pt x="3649157" y="1238012"/>
                  <a:pt x="3646093" y="1241072"/>
                </a:cubicBezTo>
                <a:lnTo>
                  <a:pt x="3643789" y="1246823"/>
                </a:lnTo>
                <a:lnTo>
                  <a:pt x="3643796" y="1246817"/>
                </a:lnTo>
                <a:lnTo>
                  <a:pt x="3643664" y="1247137"/>
                </a:lnTo>
                <a:lnTo>
                  <a:pt x="3640731" y="1254457"/>
                </a:lnTo>
                <a:cubicBezTo>
                  <a:pt x="3639965" y="1256370"/>
                  <a:pt x="3639965" y="1256370"/>
                  <a:pt x="3639965" y="1256370"/>
                </a:cubicBezTo>
                <a:cubicBezTo>
                  <a:pt x="3639965" y="1256370"/>
                  <a:pt x="3639965" y="1256370"/>
                  <a:pt x="3639965" y="1259430"/>
                </a:cubicBezTo>
                <a:cubicBezTo>
                  <a:pt x="3618517" y="1305324"/>
                  <a:pt x="3618517" y="1305324"/>
                  <a:pt x="3618517" y="1305324"/>
                </a:cubicBezTo>
                <a:cubicBezTo>
                  <a:pt x="3618517" y="1277787"/>
                  <a:pt x="3618517" y="1277787"/>
                  <a:pt x="3618517" y="1277787"/>
                </a:cubicBezTo>
                <a:cubicBezTo>
                  <a:pt x="3615453" y="1280847"/>
                  <a:pt x="3612389" y="1283906"/>
                  <a:pt x="3612389" y="1277787"/>
                </a:cubicBezTo>
                <a:cubicBezTo>
                  <a:pt x="3606262" y="1283906"/>
                  <a:pt x="3603198" y="1290026"/>
                  <a:pt x="3597070" y="1296145"/>
                </a:cubicBezTo>
                <a:cubicBezTo>
                  <a:pt x="3594005" y="1302264"/>
                  <a:pt x="3590942" y="1305324"/>
                  <a:pt x="3587878" y="1311443"/>
                </a:cubicBezTo>
                <a:cubicBezTo>
                  <a:pt x="3587878" y="1311443"/>
                  <a:pt x="3587878" y="1314503"/>
                  <a:pt x="3587878" y="1314503"/>
                </a:cubicBezTo>
                <a:cubicBezTo>
                  <a:pt x="3584814" y="1320622"/>
                  <a:pt x="3581750" y="1323681"/>
                  <a:pt x="3578686" y="1326741"/>
                </a:cubicBezTo>
                <a:lnTo>
                  <a:pt x="3568811" y="1331672"/>
                </a:lnTo>
                <a:lnTo>
                  <a:pt x="3563093" y="1335259"/>
                </a:lnTo>
                <a:lnTo>
                  <a:pt x="3561625" y="1335259"/>
                </a:lnTo>
                <a:lnTo>
                  <a:pt x="3560302" y="1335920"/>
                </a:lnTo>
                <a:cubicBezTo>
                  <a:pt x="3541919" y="1363456"/>
                  <a:pt x="3541919" y="1363456"/>
                  <a:pt x="3541919" y="1363456"/>
                </a:cubicBezTo>
                <a:cubicBezTo>
                  <a:pt x="3551110" y="1338980"/>
                  <a:pt x="3551110" y="1338980"/>
                  <a:pt x="3551110" y="1338980"/>
                </a:cubicBezTo>
                <a:cubicBezTo>
                  <a:pt x="3551110" y="1335920"/>
                  <a:pt x="3551110" y="1335920"/>
                  <a:pt x="3551110" y="1335920"/>
                </a:cubicBezTo>
                <a:cubicBezTo>
                  <a:pt x="3551110" y="1335920"/>
                  <a:pt x="3548046" y="1335920"/>
                  <a:pt x="3548046" y="1335920"/>
                </a:cubicBezTo>
                <a:cubicBezTo>
                  <a:pt x="3548046" y="1335920"/>
                  <a:pt x="3544982" y="1335920"/>
                  <a:pt x="3541919" y="1335920"/>
                </a:cubicBezTo>
                <a:cubicBezTo>
                  <a:pt x="3541919" y="1335920"/>
                  <a:pt x="3538855" y="1335920"/>
                  <a:pt x="3538855" y="1335920"/>
                </a:cubicBezTo>
                <a:cubicBezTo>
                  <a:pt x="3535791" y="1335920"/>
                  <a:pt x="3535791" y="1332861"/>
                  <a:pt x="3532727" y="1332861"/>
                </a:cubicBezTo>
                <a:cubicBezTo>
                  <a:pt x="3529662" y="1332861"/>
                  <a:pt x="3529662" y="1332861"/>
                  <a:pt x="3529662" y="1332861"/>
                </a:cubicBezTo>
                <a:cubicBezTo>
                  <a:pt x="3529662" y="1329800"/>
                  <a:pt x="3529662" y="1329800"/>
                  <a:pt x="3529662" y="1329800"/>
                </a:cubicBezTo>
                <a:cubicBezTo>
                  <a:pt x="3529662" y="1329800"/>
                  <a:pt x="3526599" y="1329800"/>
                  <a:pt x="3526599" y="1329800"/>
                </a:cubicBezTo>
                <a:cubicBezTo>
                  <a:pt x="3523535" y="1332861"/>
                  <a:pt x="3520471" y="1335920"/>
                  <a:pt x="3517407" y="1338980"/>
                </a:cubicBezTo>
                <a:cubicBezTo>
                  <a:pt x="3514343" y="1342039"/>
                  <a:pt x="3511280" y="1348158"/>
                  <a:pt x="3502087" y="1351219"/>
                </a:cubicBezTo>
                <a:cubicBezTo>
                  <a:pt x="3502087" y="1351219"/>
                  <a:pt x="3505151" y="1348158"/>
                  <a:pt x="3508216" y="1345099"/>
                </a:cubicBezTo>
                <a:cubicBezTo>
                  <a:pt x="3511280" y="1342039"/>
                  <a:pt x="3511280" y="1342039"/>
                  <a:pt x="3514343" y="1338980"/>
                </a:cubicBezTo>
                <a:cubicBezTo>
                  <a:pt x="3514343" y="1338980"/>
                  <a:pt x="3514343" y="1335920"/>
                  <a:pt x="3514343" y="1335920"/>
                </a:cubicBezTo>
                <a:cubicBezTo>
                  <a:pt x="3514343" y="1335920"/>
                  <a:pt x="3514343" y="1338980"/>
                  <a:pt x="3511280" y="1338980"/>
                </a:cubicBezTo>
                <a:cubicBezTo>
                  <a:pt x="3511280" y="1335920"/>
                  <a:pt x="3511280" y="1335920"/>
                  <a:pt x="3511280" y="1335920"/>
                </a:cubicBezTo>
                <a:cubicBezTo>
                  <a:pt x="3511280" y="1332861"/>
                  <a:pt x="3514343" y="1332861"/>
                  <a:pt x="3514343" y="1332861"/>
                </a:cubicBezTo>
                <a:cubicBezTo>
                  <a:pt x="3511280" y="1332861"/>
                  <a:pt x="3508216" y="1335920"/>
                  <a:pt x="3508216" y="1335920"/>
                </a:cubicBezTo>
                <a:cubicBezTo>
                  <a:pt x="3502087" y="1335920"/>
                  <a:pt x="3505151" y="1338980"/>
                  <a:pt x="3502087" y="1338980"/>
                </a:cubicBezTo>
                <a:cubicBezTo>
                  <a:pt x="3502087" y="1338980"/>
                  <a:pt x="3505151" y="1335920"/>
                  <a:pt x="3505151" y="1332861"/>
                </a:cubicBezTo>
                <a:cubicBezTo>
                  <a:pt x="3508216" y="1332861"/>
                  <a:pt x="3511280" y="1329800"/>
                  <a:pt x="3511280" y="1326741"/>
                </a:cubicBezTo>
                <a:cubicBezTo>
                  <a:pt x="3514343" y="1323681"/>
                  <a:pt x="3517407" y="1320622"/>
                  <a:pt x="3520471" y="1317562"/>
                </a:cubicBezTo>
                <a:cubicBezTo>
                  <a:pt x="3517407" y="1317562"/>
                  <a:pt x="3517407" y="1317562"/>
                  <a:pt x="3517407" y="1317562"/>
                </a:cubicBezTo>
                <a:cubicBezTo>
                  <a:pt x="3517407" y="1314503"/>
                  <a:pt x="3517407" y="1314503"/>
                  <a:pt x="3517407" y="1314503"/>
                </a:cubicBezTo>
                <a:cubicBezTo>
                  <a:pt x="3514343" y="1317562"/>
                  <a:pt x="3517407" y="1317562"/>
                  <a:pt x="3514343" y="1317562"/>
                </a:cubicBezTo>
                <a:cubicBezTo>
                  <a:pt x="3511280" y="1317562"/>
                  <a:pt x="3514343" y="1317562"/>
                  <a:pt x="3514343" y="1320622"/>
                </a:cubicBezTo>
                <a:cubicBezTo>
                  <a:pt x="3508216" y="1317562"/>
                  <a:pt x="3511280" y="1311443"/>
                  <a:pt x="3511280" y="1308383"/>
                </a:cubicBezTo>
                <a:cubicBezTo>
                  <a:pt x="3511280" y="1308383"/>
                  <a:pt x="3514343" y="1308383"/>
                  <a:pt x="3514343" y="1308383"/>
                </a:cubicBezTo>
                <a:cubicBezTo>
                  <a:pt x="3514343" y="1308383"/>
                  <a:pt x="3517407" y="1308383"/>
                  <a:pt x="3514343" y="1305324"/>
                </a:cubicBezTo>
                <a:cubicBezTo>
                  <a:pt x="3511280" y="1305324"/>
                  <a:pt x="3511280" y="1305324"/>
                  <a:pt x="3511280" y="1305324"/>
                </a:cubicBezTo>
                <a:cubicBezTo>
                  <a:pt x="3514343" y="1305324"/>
                  <a:pt x="3514343" y="1302264"/>
                  <a:pt x="3517407" y="1299205"/>
                </a:cubicBezTo>
                <a:cubicBezTo>
                  <a:pt x="3520471" y="1296145"/>
                  <a:pt x="3511280" y="1299205"/>
                  <a:pt x="3514343" y="1296145"/>
                </a:cubicBezTo>
                <a:cubicBezTo>
                  <a:pt x="3517407" y="1296145"/>
                  <a:pt x="3517407" y="1296145"/>
                  <a:pt x="3517407" y="1296145"/>
                </a:cubicBezTo>
                <a:cubicBezTo>
                  <a:pt x="3517407" y="1293086"/>
                  <a:pt x="3517407" y="1290026"/>
                  <a:pt x="3517407" y="1286966"/>
                </a:cubicBezTo>
                <a:cubicBezTo>
                  <a:pt x="3517407" y="1286966"/>
                  <a:pt x="3520471" y="1286966"/>
                  <a:pt x="3520471" y="1286966"/>
                </a:cubicBezTo>
                <a:cubicBezTo>
                  <a:pt x="3523535" y="1286966"/>
                  <a:pt x="3520471" y="1283906"/>
                  <a:pt x="3523535" y="1283906"/>
                </a:cubicBezTo>
                <a:cubicBezTo>
                  <a:pt x="3523535" y="1280847"/>
                  <a:pt x="3523535" y="1280847"/>
                  <a:pt x="3523535" y="1280847"/>
                </a:cubicBezTo>
                <a:cubicBezTo>
                  <a:pt x="3520471" y="1277787"/>
                  <a:pt x="3520471" y="1274728"/>
                  <a:pt x="3520471" y="1271668"/>
                </a:cubicBezTo>
                <a:cubicBezTo>
                  <a:pt x="3526599" y="1271668"/>
                  <a:pt x="3523535" y="1274728"/>
                  <a:pt x="3523535" y="1277787"/>
                </a:cubicBezTo>
                <a:cubicBezTo>
                  <a:pt x="3526599" y="1274728"/>
                  <a:pt x="3526599" y="1274728"/>
                  <a:pt x="3526599" y="1274728"/>
                </a:cubicBezTo>
                <a:cubicBezTo>
                  <a:pt x="3523535" y="1277787"/>
                  <a:pt x="3526599" y="1277787"/>
                  <a:pt x="3526599" y="1277787"/>
                </a:cubicBezTo>
                <a:cubicBezTo>
                  <a:pt x="3529662" y="1277787"/>
                  <a:pt x="3529662" y="1277787"/>
                  <a:pt x="3529662" y="1277787"/>
                </a:cubicBezTo>
                <a:cubicBezTo>
                  <a:pt x="3526599" y="1274728"/>
                  <a:pt x="3526599" y="1274728"/>
                  <a:pt x="3526599" y="1274728"/>
                </a:cubicBezTo>
                <a:cubicBezTo>
                  <a:pt x="3526599" y="1274728"/>
                  <a:pt x="3529662" y="1274728"/>
                  <a:pt x="3529662" y="1271668"/>
                </a:cubicBezTo>
                <a:cubicBezTo>
                  <a:pt x="3526599" y="1271668"/>
                  <a:pt x="3526599" y="1271668"/>
                  <a:pt x="3526599" y="1271668"/>
                </a:cubicBezTo>
                <a:cubicBezTo>
                  <a:pt x="3526599" y="1268608"/>
                  <a:pt x="3526599" y="1268608"/>
                  <a:pt x="3526599" y="1268608"/>
                </a:cubicBezTo>
                <a:cubicBezTo>
                  <a:pt x="3526599" y="1268608"/>
                  <a:pt x="3523535" y="1268608"/>
                  <a:pt x="3523535" y="1268608"/>
                </a:cubicBezTo>
                <a:cubicBezTo>
                  <a:pt x="3523535" y="1268608"/>
                  <a:pt x="3523535" y="1268608"/>
                  <a:pt x="3523535" y="1271668"/>
                </a:cubicBezTo>
                <a:cubicBezTo>
                  <a:pt x="3523535" y="1268608"/>
                  <a:pt x="3523535" y="1271668"/>
                  <a:pt x="3520471" y="1271668"/>
                </a:cubicBezTo>
                <a:cubicBezTo>
                  <a:pt x="3520471" y="1268608"/>
                  <a:pt x="3523535" y="1265549"/>
                  <a:pt x="3523535" y="1265549"/>
                </a:cubicBezTo>
                <a:cubicBezTo>
                  <a:pt x="3526599" y="1265549"/>
                  <a:pt x="3526599" y="1265549"/>
                  <a:pt x="3526599" y="1265549"/>
                </a:cubicBezTo>
                <a:cubicBezTo>
                  <a:pt x="3526599" y="1265549"/>
                  <a:pt x="3526599" y="1262489"/>
                  <a:pt x="3526599" y="1259430"/>
                </a:cubicBezTo>
                <a:cubicBezTo>
                  <a:pt x="3529662" y="1262489"/>
                  <a:pt x="3529662" y="1262489"/>
                  <a:pt x="3529662" y="1262489"/>
                </a:cubicBezTo>
                <a:cubicBezTo>
                  <a:pt x="3529662" y="1259430"/>
                  <a:pt x="3529662" y="1256370"/>
                  <a:pt x="3532727" y="1256370"/>
                </a:cubicBezTo>
                <a:cubicBezTo>
                  <a:pt x="3532727" y="1253311"/>
                  <a:pt x="3529662" y="1250251"/>
                  <a:pt x="3529662" y="1247191"/>
                </a:cubicBezTo>
                <a:cubicBezTo>
                  <a:pt x="3528131" y="1247191"/>
                  <a:pt x="3528896" y="1246427"/>
                  <a:pt x="3530046" y="1245279"/>
                </a:cubicBezTo>
                <a:lnTo>
                  <a:pt x="3530777" y="1244131"/>
                </a:lnTo>
                <a:lnTo>
                  <a:pt x="3532727" y="1244131"/>
                </a:lnTo>
                <a:cubicBezTo>
                  <a:pt x="3532727" y="1244131"/>
                  <a:pt x="3532727" y="1241072"/>
                  <a:pt x="3532727" y="1241072"/>
                </a:cubicBezTo>
                <a:lnTo>
                  <a:pt x="3530777" y="1244131"/>
                </a:lnTo>
                <a:lnTo>
                  <a:pt x="3529662" y="1244131"/>
                </a:lnTo>
                <a:cubicBezTo>
                  <a:pt x="3529662" y="1241072"/>
                  <a:pt x="3532727" y="1241072"/>
                  <a:pt x="3532727" y="1238012"/>
                </a:cubicBezTo>
                <a:cubicBezTo>
                  <a:pt x="3532727" y="1234953"/>
                  <a:pt x="3535791" y="1234953"/>
                  <a:pt x="3535791" y="1231893"/>
                </a:cubicBezTo>
                <a:cubicBezTo>
                  <a:pt x="3535791" y="1231893"/>
                  <a:pt x="3538855" y="1231893"/>
                  <a:pt x="3538855" y="1231893"/>
                </a:cubicBezTo>
                <a:cubicBezTo>
                  <a:pt x="3538855" y="1228834"/>
                  <a:pt x="3544982" y="1225773"/>
                  <a:pt x="3541919" y="1222714"/>
                </a:cubicBezTo>
                <a:cubicBezTo>
                  <a:pt x="3544982" y="1222714"/>
                  <a:pt x="3541919" y="1225773"/>
                  <a:pt x="3544982" y="1225773"/>
                </a:cubicBezTo>
                <a:cubicBezTo>
                  <a:pt x="3544982" y="1225773"/>
                  <a:pt x="3548046" y="1225773"/>
                  <a:pt x="3548046" y="1225773"/>
                </a:cubicBezTo>
                <a:cubicBezTo>
                  <a:pt x="3548046" y="1225773"/>
                  <a:pt x="3548046" y="1222714"/>
                  <a:pt x="3548046" y="1222714"/>
                </a:cubicBezTo>
                <a:cubicBezTo>
                  <a:pt x="3548046" y="1222714"/>
                  <a:pt x="3548046" y="1219655"/>
                  <a:pt x="3548046" y="1219655"/>
                </a:cubicBezTo>
                <a:cubicBezTo>
                  <a:pt x="3551110" y="1219655"/>
                  <a:pt x="3551110" y="1219655"/>
                  <a:pt x="3551110" y="1219655"/>
                </a:cubicBezTo>
                <a:cubicBezTo>
                  <a:pt x="3551110" y="1219655"/>
                  <a:pt x="3551110" y="1216595"/>
                  <a:pt x="3551110" y="1216595"/>
                </a:cubicBezTo>
                <a:cubicBezTo>
                  <a:pt x="3551110" y="1216595"/>
                  <a:pt x="3551110" y="1213536"/>
                  <a:pt x="3551110" y="1213536"/>
                </a:cubicBezTo>
                <a:cubicBezTo>
                  <a:pt x="3551110" y="1213536"/>
                  <a:pt x="3551110" y="1210476"/>
                  <a:pt x="3548046" y="1210476"/>
                </a:cubicBezTo>
                <a:cubicBezTo>
                  <a:pt x="3548046" y="1207416"/>
                  <a:pt x="3548046" y="1207416"/>
                  <a:pt x="3548046" y="1207416"/>
                </a:cubicBezTo>
                <a:cubicBezTo>
                  <a:pt x="3551110" y="1207416"/>
                  <a:pt x="3551110" y="1207416"/>
                  <a:pt x="3554175" y="1207416"/>
                </a:cubicBezTo>
                <a:lnTo>
                  <a:pt x="3554175" y="1206724"/>
                </a:lnTo>
                <a:lnTo>
                  <a:pt x="3554175" y="1204356"/>
                </a:lnTo>
                <a:cubicBezTo>
                  <a:pt x="3551110" y="1204356"/>
                  <a:pt x="3551110" y="1204356"/>
                  <a:pt x="3551110" y="1204356"/>
                </a:cubicBezTo>
                <a:cubicBezTo>
                  <a:pt x="3548046" y="1207416"/>
                  <a:pt x="3551110" y="1204356"/>
                  <a:pt x="3548046" y="1204356"/>
                </a:cubicBezTo>
                <a:cubicBezTo>
                  <a:pt x="3548046" y="1204356"/>
                  <a:pt x="3551110" y="1201297"/>
                  <a:pt x="3554175" y="1198237"/>
                </a:cubicBezTo>
                <a:cubicBezTo>
                  <a:pt x="3554175" y="1195178"/>
                  <a:pt x="3557239" y="1195178"/>
                  <a:pt x="3557239" y="1195178"/>
                </a:cubicBezTo>
                <a:cubicBezTo>
                  <a:pt x="3557239" y="1192118"/>
                  <a:pt x="3557239" y="1192118"/>
                  <a:pt x="3560302" y="1192118"/>
                </a:cubicBezTo>
                <a:cubicBezTo>
                  <a:pt x="3557239" y="1189059"/>
                  <a:pt x="3557239" y="1189059"/>
                  <a:pt x="3557239" y="1189059"/>
                </a:cubicBezTo>
                <a:cubicBezTo>
                  <a:pt x="3560302" y="1189059"/>
                  <a:pt x="3560302" y="1185998"/>
                  <a:pt x="3563366" y="1185998"/>
                </a:cubicBezTo>
                <a:cubicBezTo>
                  <a:pt x="3563366" y="1182939"/>
                  <a:pt x="3563366" y="1179879"/>
                  <a:pt x="3566430" y="1179879"/>
                </a:cubicBezTo>
                <a:cubicBezTo>
                  <a:pt x="3566430" y="1179879"/>
                  <a:pt x="3566430" y="1179879"/>
                  <a:pt x="3569494" y="1179879"/>
                </a:cubicBezTo>
                <a:cubicBezTo>
                  <a:pt x="3566430" y="1179879"/>
                  <a:pt x="3566430" y="1179879"/>
                  <a:pt x="3566430" y="1176820"/>
                </a:cubicBezTo>
                <a:cubicBezTo>
                  <a:pt x="3569494" y="1176820"/>
                  <a:pt x="3569494" y="1176820"/>
                  <a:pt x="3569494" y="1176820"/>
                </a:cubicBezTo>
                <a:cubicBezTo>
                  <a:pt x="3566430" y="1173881"/>
                  <a:pt x="3566430" y="1173881"/>
                  <a:pt x="3566430" y="1170823"/>
                </a:cubicBezTo>
                <a:cubicBezTo>
                  <a:pt x="3563366" y="1170823"/>
                  <a:pt x="3563366" y="1170823"/>
                  <a:pt x="3563366" y="1173881"/>
                </a:cubicBezTo>
                <a:lnTo>
                  <a:pt x="3562659" y="1174823"/>
                </a:lnTo>
                <a:lnTo>
                  <a:pt x="3562190" y="1173420"/>
                </a:lnTo>
                <a:lnTo>
                  <a:pt x="3561834" y="1172352"/>
                </a:lnTo>
                <a:lnTo>
                  <a:pt x="3560392" y="1168033"/>
                </a:lnTo>
                <a:lnTo>
                  <a:pt x="3563366" y="1167763"/>
                </a:lnTo>
                <a:lnTo>
                  <a:pt x="3563366" y="1164705"/>
                </a:lnTo>
                <a:cubicBezTo>
                  <a:pt x="3560302" y="1164705"/>
                  <a:pt x="3560302" y="1161646"/>
                  <a:pt x="3560302" y="1161646"/>
                </a:cubicBezTo>
                <a:lnTo>
                  <a:pt x="3563366" y="1161646"/>
                </a:lnTo>
                <a:cubicBezTo>
                  <a:pt x="3566430" y="1161646"/>
                  <a:pt x="3566430" y="1164705"/>
                  <a:pt x="3566430" y="1164705"/>
                </a:cubicBezTo>
                <a:cubicBezTo>
                  <a:pt x="3567962" y="1166234"/>
                  <a:pt x="3567962" y="1166999"/>
                  <a:pt x="3567579" y="1167382"/>
                </a:cubicBezTo>
                <a:lnTo>
                  <a:pt x="3566430" y="1167763"/>
                </a:lnTo>
                <a:lnTo>
                  <a:pt x="3572558" y="1167763"/>
                </a:lnTo>
                <a:lnTo>
                  <a:pt x="3572558" y="1165470"/>
                </a:lnTo>
                <a:lnTo>
                  <a:pt x="3572558" y="1164705"/>
                </a:lnTo>
                <a:cubicBezTo>
                  <a:pt x="3569494" y="1161646"/>
                  <a:pt x="3569494" y="1161646"/>
                  <a:pt x="3569494" y="1161646"/>
                </a:cubicBezTo>
                <a:lnTo>
                  <a:pt x="3575622" y="1158588"/>
                </a:lnTo>
                <a:lnTo>
                  <a:pt x="3572558" y="1155528"/>
                </a:lnTo>
                <a:lnTo>
                  <a:pt x="3572558" y="1155527"/>
                </a:lnTo>
                <a:cubicBezTo>
                  <a:pt x="3575622" y="1155527"/>
                  <a:pt x="3575622" y="1152469"/>
                  <a:pt x="3578686" y="1155527"/>
                </a:cubicBezTo>
                <a:lnTo>
                  <a:pt x="3578686" y="1152469"/>
                </a:lnTo>
                <a:lnTo>
                  <a:pt x="3580218" y="1149409"/>
                </a:lnTo>
                <a:lnTo>
                  <a:pt x="3581750" y="1149409"/>
                </a:lnTo>
                <a:cubicBezTo>
                  <a:pt x="3581750" y="1149409"/>
                  <a:pt x="3581750" y="1146350"/>
                  <a:pt x="3581750" y="1146350"/>
                </a:cubicBezTo>
                <a:cubicBezTo>
                  <a:pt x="3581750" y="1146350"/>
                  <a:pt x="3581750" y="1146350"/>
                  <a:pt x="3581366" y="1147114"/>
                </a:cubicBezTo>
                <a:lnTo>
                  <a:pt x="3581331" y="1147184"/>
                </a:lnTo>
                <a:lnTo>
                  <a:pt x="3580218" y="1149409"/>
                </a:lnTo>
                <a:lnTo>
                  <a:pt x="3578686" y="1149409"/>
                </a:lnTo>
                <a:cubicBezTo>
                  <a:pt x="3578686" y="1152469"/>
                  <a:pt x="3578686" y="1152469"/>
                  <a:pt x="3578686" y="1152469"/>
                </a:cubicBezTo>
                <a:cubicBezTo>
                  <a:pt x="3578686" y="1149409"/>
                  <a:pt x="3575622" y="1149409"/>
                  <a:pt x="3575622" y="1149409"/>
                </a:cubicBezTo>
                <a:cubicBezTo>
                  <a:pt x="3572558" y="1149409"/>
                  <a:pt x="3572558" y="1149409"/>
                  <a:pt x="3572558" y="1149409"/>
                </a:cubicBezTo>
                <a:cubicBezTo>
                  <a:pt x="3569494" y="1149409"/>
                  <a:pt x="3569494" y="1149409"/>
                  <a:pt x="3569494" y="1149409"/>
                </a:cubicBezTo>
                <a:cubicBezTo>
                  <a:pt x="3569494" y="1149409"/>
                  <a:pt x="3569494" y="1146350"/>
                  <a:pt x="3569494" y="1146350"/>
                </a:cubicBezTo>
                <a:cubicBezTo>
                  <a:pt x="3572558" y="1146350"/>
                  <a:pt x="3572558" y="1146350"/>
                  <a:pt x="3572558" y="1146350"/>
                </a:cubicBezTo>
                <a:cubicBezTo>
                  <a:pt x="3572558" y="1143290"/>
                  <a:pt x="3575622" y="1146350"/>
                  <a:pt x="3575622" y="1143290"/>
                </a:cubicBezTo>
                <a:cubicBezTo>
                  <a:pt x="3578686" y="1143290"/>
                  <a:pt x="3578686" y="1143290"/>
                  <a:pt x="3578686" y="1143290"/>
                </a:cubicBezTo>
                <a:cubicBezTo>
                  <a:pt x="3575622" y="1140230"/>
                  <a:pt x="3575622" y="1137170"/>
                  <a:pt x="3578686" y="1137170"/>
                </a:cubicBezTo>
                <a:lnTo>
                  <a:pt x="3578686" y="1131046"/>
                </a:lnTo>
                <a:cubicBezTo>
                  <a:pt x="3578686" y="1124931"/>
                  <a:pt x="3578686" y="1121873"/>
                  <a:pt x="3581750" y="1118813"/>
                </a:cubicBezTo>
                <a:cubicBezTo>
                  <a:pt x="3581750" y="1115752"/>
                  <a:pt x="3584814" y="1112692"/>
                  <a:pt x="3584814" y="1109631"/>
                </a:cubicBezTo>
                <a:cubicBezTo>
                  <a:pt x="3584814" y="1106571"/>
                  <a:pt x="3584814" y="1106571"/>
                  <a:pt x="3587878" y="1103511"/>
                </a:cubicBezTo>
                <a:cubicBezTo>
                  <a:pt x="3587878" y="1100451"/>
                  <a:pt x="3587878" y="1100451"/>
                  <a:pt x="3587878" y="1100451"/>
                </a:cubicBezTo>
                <a:cubicBezTo>
                  <a:pt x="3587878" y="1097390"/>
                  <a:pt x="3587878" y="1100451"/>
                  <a:pt x="3587878" y="1097390"/>
                </a:cubicBezTo>
                <a:cubicBezTo>
                  <a:pt x="3590942" y="1094330"/>
                  <a:pt x="3590942" y="1094330"/>
                  <a:pt x="3590942" y="1094330"/>
                </a:cubicBezTo>
                <a:lnTo>
                  <a:pt x="3590942" y="1091271"/>
                </a:lnTo>
                <a:cubicBezTo>
                  <a:pt x="3590942" y="1091271"/>
                  <a:pt x="3594005" y="1088212"/>
                  <a:pt x="3594005" y="1085147"/>
                </a:cubicBezTo>
                <a:cubicBezTo>
                  <a:pt x="3594005" y="1085147"/>
                  <a:pt x="3594005" y="1082087"/>
                  <a:pt x="3597070" y="1082087"/>
                </a:cubicBezTo>
                <a:lnTo>
                  <a:pt x="3597070" y="1079033"/>
                </a:lnTo>
                <a:lnTo>
                  <a:pt x="3597070" y="1075973"/>
                </a:lnTo>
                <a:cubicBezTo>
                  <a:pt x="3597070" y="1075973"/>
                  <a:pt x="3597070" y="1072915"/>
                  <a:pt x="3594005" y="1069854"/>
                </a:cubicBezTo>
                <a:lnTo>
                  <a:pt x="3594005" y="1063734"/>
                </a:lnTo>
                <a:cubicBezTo>
                  <a:pt x="3594005" y="1060675"/>
                  <a:pt x="3594005" y="1057616"/>
                  <a:pt x="3594005" y="1054556"/>
                </a:cubicBezTo>
                <a:cubicBezTo>
                  <a:pt x="3594005" y="1054556"/>
                  <a:pt x="3594005" y="1051494"/>
                  <a:pt x="3594005" y="1051494"/>
                </a:cubicBezTo>
                <a:cubicBezTo>
                  <a:pt x="3594005" y="1051494"/>
                  <a:pt x="3597070" y="1048434"/>
                  <a:pt x="3597070" y="1045372"/>
                </a:cubicBezTo>
                <a:lnTo>
                  <a:pt x="3597070" y="1042313"/>
                </a:lnTo>
                <a:cubicBezTo>
                  <a:pt x="3597070" y="1042313"/>
                  <a:pt x="3600134" y="1039258"/>
                  <a:pt x="3600134" y="1039258"/>
                </a:cubicBezTo>
                <a:cubicBezTo>
                  <a:pt x="3600134" y="1039258"/>
                  <a:pt x="3600134" y="1036194"/>
                  <a:pt x="3603198" y="1036194"/>
                </a:cubicBezTo>
                <a:cubicBezTo>
                  <a:pt x="3606262" y="1030073"/>
                  <a:pt x="3606262" y="1027019"/>
                  <a:pt x="3609325" y="1023965"/>
                </a:cubicBezTo>
                <a:cubicBezTo>
                  <a:pt x="3612389" y="1017840"/>
                  <a:pt x="3612389" y="1014781"/>
                  <a:pt x="3615453" y="1011721"/>
                </a:cubicBezTo>
                <a:cubicBezTo>
                  <a:pt x="3618517" y="1008659"/>
                  <a:pt x="3618517" y="1005598"/>
                  <a:pt x="3621581" y="999482"/>
                </a:cubicBezTo>
                <a:cubicBezTo>
                  <a:pt x="3624646" y="996423"/>
                  <a:pt x="3624646" y="993363"/>
                  <a:pt x="3627709" y="987244"/>
                </a:cubicBezTo>
                <a:lnTo>
                  <a:pt x="3627709" y="981123"/>
                </a:lnTo>
                <a:cubicBezTo>
                  <a:pt x="3630773" y="975006"/>
                  <a:pt x="3633837" y="968885"/>
                  <a:pt x="3636901" y="959705"/>
                </a:cubicBezTo>
                <a:cubicBezTo>
                  <a:pt x="3639965" y="956643"/>
                  <a:pt x="3639965" y="956643"/>
                  <a:pt x="3643028" y="953583"/>
                </a:cubicBezTo>
                <a:lnTo>
                  <a:pt x="3643028" y="947472"/>
                </a:lnTo>
                <a:cubicBezTo>
                  <a:pt x="3644560" y="949002"/>
                  <a:pt x="3646093" y="948238"/>
                  <a:pt x="3647625" y="946328"/>
                </a:cubicBezTo>
                <a:lnTo>
                  <a:pt x="3652221" y="938285"/>
                </a:lnTo>
                <a:lnTo>
                  <a:pt x="3649157" y="941348"/>
                </a:lnTo>
                <a:cubicBezTo>
                  <a:pt x="3649157" y="938285"/>
                  <a:pt x="3652221" y="935222"/>
                  <a:pt x="3652221" y="932164"/>
                </a:cubicBezTo>
                <a:cubicBezTo>
                  <a:pt x="3655285" y="929108"/>
                  <a:pt x="3655285" y="926051"/>
                  <a:pt x="3658348" y="922989"/>
                </a:cubicBezTo>
                <a:cubicBezTo>
                  <a:pt x="3658348" y="919930"/>
                  <a:pt x="3658348" y="916869"/>
                  <a:pt x="3661412" y="913808"/>
                </a:cubicBezTo>
                <a:cubicBezTo>
                  <a:pt x="3664476" y="907686"/>
                  <a:pt x="3664476" y="904628"/>
                  <a:pt x="3667541" y="898511"/>
                </a:cubicBezTo>
                <a:lnTo>
                  <a:pt x="3667541" y="901569"/>
                </a:lnTo>
                <a:lnTo>
                  <a:pt x="3664476" y="910748"/>
                </a:lnTo>
                <a:lnTo>
                  <a:pt x="3670221" y="903100"/>
                </a:lnTo>
                <a:cubicBezTo>
                  <a:pt x="3671371" y="902332"/>
                  <a:pt x="3672137" y="903100"/>
                  <a:pt x="3673668" y="904628"/>
                </a:cubicBezTo>
                <a:cubicBezTo>
                  <a:pt x="3673668" y="904628"/>
                  <a:pt x="3673668" y="904628"/>
                  <a:pt x="3676732" y="898511"/>
                </a:cubicBezTo>
                <a:cubicBezTo>
                  <a:pt x="3676732" y="898511"/>
                  <a:pt x="3676732" y="895451"/>
                  <a:pt x="3679796" y="895451"/>
                </a:cubicBezTo>
                <a:cubicBezTo>
                  <a:pt x="3682860" y="892392"/>
                  <a:pt x="3682860" y="889332"/>
                  <a:pt x="3685924" y="886271"/>
                </a:cubicBezTo>
                <a:lnTo>
                  <a:pt x="3688987" y="880154"/>
                </a:lnTo>
                <a:lnTo>
                  <a:pt x="3685924" y="883212"/>
                </a:lnTo>
                <a:cubicBezTo>
                  <a:pt x="3685158" y="884742"/>
                  <a:pt x="3684392" y="886271"/>
                  <a:pt x="3682860" y="886271"/>
                </a:cubicBezTo>
                <a:lnTo>
                  <a:pt x="3682860" y="884361"/>
                </a:lnTo>
                <a:lnTo>
                  <a:pt x="3681189" y="885716"/>
                </a:lnTo>
                <a:lnTo>
                  <a:pt x="3682860" y="883212"/>
                </a:lnTo>
                <a:lnTo>
                  <a:pt x="3682860" y="884360"/>
                </a:lnTo>
                <a:cubicBezTo>
                  <a:pt x="3684392" y="881684"/>
                  <a:pt x="3685924" y="878624"/>
                  <a:pt x="3688988" y="877093"/>
                </a:cubicBezTo>
                <a:lnTo>
                  <a:pt x="3688988" y="880153"/>
                </a:lnTo>
                <a:lnTo>
                  <a:pt x="3692052" y="874036"/>
                </a:lnTo>
                <a:cubicBezTo>
                  <a:pt x="3695116" y="870975"/>
                  <a:pt x="3695116" y="870975"/>
                  <a:pt x="3695116" y="870975"/>
                </a:cubicBezTo>
                <a:cubicBezTo>
                  <a:pt x="3695116" y="874036"/>
                  <a:pt x="3695116" y="874036"/>
                  <a:pt x="3695116" y="874036"/>
                </a:cubicBezTo>
                <a:cubicBezTo>
                  <a:pt x="3698180" y="870975"/>
                  <a:pt x="3698180" y="867916"/>
                  <a:pt x="3698180" y="864857"/>
                </a:cubicBezTo>
                <a:cubicBezTo>
                  <a:pt x="3698180" y="864857"/>
                  <a:pt x="3698180" y="864857"/>
                  <a:pt x="3701244" y="864857"/>
                </a:cubicBezTo>
                <a:lnTo>
                  <a:pt x="3701244" y="861798"/>
                </a:lnTo>
                <a:lnTo>
                  <a:pt x="3702465" y="859967"/>
                </a:lnTo>
                <a:lnTo>
                  <a:pt x="3705328" y="855677"/>
                </a:lnTo>
                <a:lnTo>
                  <a:pt x="3704308" y="855677"/>
                </a:lnTo>
                <a:lnTo>
                  <a:pt x="3701244" y="861798"/>
                </a:lnTo>
                <a:cubicBezTo>
                  <a:pt x="3701244" y="860268"/>
                  <a:pt x="3700478" y="859501"/>
                  <a:pt x="3700094" y="858356"/>
                </a:cubicBezTo>
                <a:lnTo>
                  <a:pt x="3701244" y="852617"/>
                </a:lnTo>
                <a:lnTo>
                  <a:pt x="3698180" y="846501"/>
                </a:lnTo>
                <a:cubicBezTo>
                  <a:pt x="3701244" y="844971"/>
                  <a:pt x="3702010" y="845735"/>
                  <a:pt x="3702010" y="846885"/>
                </a:cubicBezTo>
                <a:lnTo>
                  <a:pt x="3701244" y="849562"/>
                </a:lnTo>
                <a:lnTo>
                  <a:pt x="3703925" y="841146"/>
                </a:lnTo>
                <a:cubicBezTo>
                  <a:pt x="3704308" y="838849"/>
                  <a:pt x="3704308" y="837319"/>
                  <a:pt x="3704308" y="837319"/>
                </a:cubicBezTo>
                <a:cubicBezTo>
                  <a:pt x="3699712" y="843439"/>
                  <a:pt x="3699712" y="842676"/>
                  <a:pt x="3700094" y="841146"/>
                </a:cubicBezTo>
                <a:cubicBezTo>
                  <a:pt x="3700286" y="840381"/>
                  <a:pt x="3700574" y="839423"/>
                  <a:pt x="3700430" y="839041"/>
                </a:cubicBezTo>
                <a:cubicBezTo>
                  <a:pt x="3700287" y="838658"/>
                  <a:pt x="3699712" y="838849"/>
                  <a:pt x="3698180" y="840380"/>
                </a:cubicBezTo>
                <a:cubicBezTo>
                  <a:pt x="3698180" y="840380"/>
                  <a:pt x="3695116" y="840380"/>
                  <a:pt x="3695116" y="840380"/>
                </a:cubicBezTo>
                <a:cubicBezTo>
                  <a:pt x="3698180" y="837319"/>
                  <a:pt x="3698180" y="837319"/>
                  <a:pt x="3698180" y="837319"/>
                </a:cubicBezTo>
                <a:lnTo>
                  <a:pt x="3696137" y="838340"/>
                </a:lnTo>
                <a:lnTo>
                  <a:pt x="3698180" y="834258"/>
                </a:lnTo>
                <a:cubicBezTo>
                  <a:pt x="3698180" y="834258"/>
                  <a:pt x="3698180" y="831196"/>
                  <a:pt x="3698180" y="831196"/>
                </a:cubicBezTo>
                <a:cubicBezTo>
                  <a:pt x="3701244" y="828135"/>
                  <a:pt x="3701244" y="828135"/>
                  <a:pt x="3701244" y="825081"/>
                </a:cubicBezTo>
                <a:cubicBezTo>
                  <a:pt x="3704308" y="828135"/>
                  <a:pt x="3704308" y="828135"/>
                  <a:pt x="3707371" y="825081"/>
                </a:cubicBezTo>
                <a:cubicBezTo>
                  <a:pt x="3710436" y="825081"/>
                  <a:pt x="3713499" y="825081"/>
                  <a:pt x="3713499" y="831196"/>
                </a:cubicBezTo>
                <a:lnTo>
                  <a:pt x="3704308" y="855675"/>
                </a:lnTo>
                <a:lnTo>
                  <a:pt x="3707371" y="852617"/>
                </a:lnTo>
                <a:lnTo>
                  <a:pt x="3706431" y="854025"/>
                </a:lnTo>
                <a:lnTo>
                  <a:pt x="3705328" y="855675"/>
                </a:lnTo>
                <a:lnTo>
                  <a:pt x="3707371" y="855675"/>
                </a:lnTo>
                <a:lnTo>
                  <a:pt x="3706223" y="855292"/>
                </a:lnTo>
                <a:lnTo>
                  <a:pt x="3707371" y="852617"/>
                </a:lnTo>
                <a:lnTo>
                  <a:pt x="3708521" y="852236"/>
                </a:lnTo>
                <a:lnTo>
                  <a:pt x="3707371" y="849564"/>
                </a:lnTo>
                <a:cubicBezTo>
                  <a:pt x="3707371" y="849564"/>
                  <a:pt x="3713499" y="843439"/>
                  <a:pt x="3710436" y="843439"/>
                </a:cubicBezTo>
                <a:cubicBezTo>
                  <a:pt x="3713499" y="843439"/>
                  <a:pt x="3716564" y="840380"/>
                  <a:pt x="3716564" y="840380"/>
                </a:cubicBezTo>
                <a:cubicBezTo>
                  <a:pt x="3719628" y="837319"/>
                  <a:pt x="3719628" y="837319"/>
                  <a:pt x="3719628" y="837319"/>
                </a:cubicBezTo>
                <a:cubicBezTo>
                  <a:pt x="3719628" y="837319"/>
                  <a:pt x="3719628" y="840380"/>
                  <a:pt x="3719628" y="840380"/>
                </a:cubicBezTo>
                <a:cubicBezTo>
                  <a:pt x="3719628" y="843439"/>
                  <a:pt x="3719628" y="843439"/>
                  <a:pt x="3722691" y="846501"/>
                </a:cubicBezTo>
                <a:cubicBezTo>
                  <a:pt x="3719628" y="843439"/>
                  <a:pt x="3716564" y="849564"/>
                  <a:pt x="3713499" y="852617"/>
                </a:cubicBezTo>
                <a:lnTo>
                  <a:pt x="3714648" y="851091"/>
                </a:lnTo>
                <a:lnTo>
                  <a:pt x="3713499" y="849564"/>
                </a:lnTo>
                <a:lnTo>
                  <a:pt x="3712350" y="854913"/>
                </a:lnTo>
                <a:lnTo>
                  <a:pt x="3713499" y="855675"/>
                </a:lnTo>
                <a:lnTo>
                  <a:pt x="3713499" y="855677"/>
                </a:lnTo>
                <a:cubicBezTo>
                  <a:pt x="3707371" y="858736"/>
                  <a:pt x="3707371" y="864857"/>
                  <a:pt x="3704308" y="864857"/>
                </a:cubicBezTo>
                <a:lnTo>
                  <a:pt x="3704308" y="867916"/>
                </a:lnTo>
                <a:cubicBezTo>
                  <a:pt x="3701244" y="870975"/>
                  <a:pt x="3701244" y="867916"/>
                  <a:pt x="3698180" y="874036"/>
                </a:cubicBezTo>
                <a:cubicBezTo>
                  <a:pt x="3698180" y="874036"/>
                  <a:pt x="3698180" y="877093"/>
                  <a:pt x="3698180" y="877093"/>
                </a:cubicBezTo>
                <a:cubicBezTo>
                  <a:pt x="3698180" y="877093"/>
                  <a:pt x="3698180" y="877093"/>
                  <a:pt x="3698180" y="880153"/>
                </a:cubicBezTo>
                <a:cubicBezTo>
                  <a:pt x="3698180" y="883212"/>
                  <a:pt x="3695116" y="886271"/>
                  <a:pt x="3692052" y="889332"/>
                </a:cubicBezTo>
                <a:cubicBezTo>
                  <a:pt x="3685924" y="898511"/>
                  <a:pt x="3682860" y="907686"/>
                  <a:pt x="3682860" y="913808"/>
                </a:cubicBezTo>
                <a:lnTo>
                  <a:pt x="3682860" y="910748"/>
                </a:lnTo>
                <a:lnTo>
                  <a:pt x="3677362" y="918985"/>
                </a:lnTo>
                <a:lnTo>
                  <a:pt x="3677299" y="919133"/>
                </a:lnTo>
                <a:lnTo>
                  <a:pt x="3677206" y="919348"/>
                </a:lnTo>
                <a:lnTo>
                  <a:pt x="3676732" y="919981"/>
                </a:lnTo>
                <a:lnTo>
                  <a:pt x="3676732" y="922989"/>
                </a:lnTo>
                <a:cubicBezTo>
                  <a:pt x="3679796" y="922989"/>
                  <a:pt x="3679796" y="922989"/>
                  <a:pt x="3676732" y="926051"/>
                </a:cubicBezTo>
                <a:cubicBezTo>
                  <a:pt x="3679796" y="922989"/>
                  <a:pt x="3682860" y="919930"/>
                  <a:pt x="3679796" y="916869"/>
                </a:cubicBezTo>
                <a:cubicBezTo>
                  <a:pt x="3685924" y="913808"/>
                  <a:pt x="3685924" y="913808"/>
                  <a:pt x="3685924" y="913808"/>
                </a:cubicBezTo>
                <a:lnTo>
                  <a:pt x="3685924" y="910748"/>
                </a:lnTo>
                <a:cubicBezTo>
                  <a:pt x="3688988" y="910748"/>
                  <a:pt x="3688988" y="910748"/>
                  <a:pt x="3688988" y="913808"/>
                </a:cubicBezTo>
                <a:lnTo>
                  <a:pt x="3695116" y="904628"/>
                </a:lnTo>
                <a:lnTo>
                  <a:pt x="3688988" y="898511"/>
                </a:lnTo>
                <a:cubicBezTo>
                  <a:pt x="3695116" y="889332"/>
                  <a:pt x="3704308" y="880153"/>
                  <a:pt x="3710436" y="870975"/>
                </a:cubicBezTo>
                <a:cubicBezTo>
                  <a:pt x="3713499" y="867916"/>
                  <a:pt x="3713499" y="864857"/>
                  <a:pt x="3716564" y="864857"/>
                </a:cubicBezTo>
                <a:lnTo>
                  <a:pt x="3716564" y="861798"/>
                </a:lnTo>
                <a:cubicBezTo>
                  <a:pt x="3719628" y="861798"/>
                  <a:pt x="3722691" y="858736"/>
                  <a:pt x="3722691" y="855675"/>
                </a:cubicBezTo>
                <a:cubicBezTo>
                  <a:pt x="3725755" y="852617"/>
                  <a:pt x="3725755" y="852617"/>
                  <a:pt x="3725755" y="852617"/>
                </a:cubicBezTo>
                <a:cubicBezTo>
                  <a:pt x="3728819" y="852617"/>
                  <a:pt x="3731883" y="846501"/>
                  <a:pt x="3731883" y="840380"/>
                </a:cubicBezTo>
                <a:cubicBezTo>
                  <a:pt x="3731883" y="834258"/>
                  <a:pt x="3731883" y="834258"/>
                  <a:pt x="3731883" y="834258"/>
                </a:cubicBezTo>
                <a:cubicBezTo>
                  <a:pt x="3734947" y="829665"/>
                  <a:pt x="3737245" y="828135"/>
                  <a:pt x="3738777" y="826227"/>
                </a:cubicBezTo>
                <a:lnTo>
                  <a:pt x="3741075" y="815900"/>
                </a:lnTo>
                <a:lnTo>
                  <a:pt x="3740309" y="815518"/>
                </a:lnTo>
                <a:cubicBezTo>
                  <a:pt x="3741075" y="815135"/>
                  <a:pt x="3742607" y="814371"/>
                  <a:pt x="3744139" y="812841"/>
                </a:cubicBezTo>
                <a:cubicBezTo>
                  <a:pt x="3747203" y="806723"/>
                  <a:pt x="3744139" y="800606"/>
                  <a:pt x="3747203" y="794485"/>
                </a:cubicBezTo>
                <a:cubicBezTo>
                  <a:pt x="3750267" y="791423"/>
                  <a:pt x="3747203" y="797546"/>
                  <a:pt x="3750267" y="797546"/>
                </a:cubicBezTo>
                <a:cubicBezTo>
                  <a:pt x="3753331" y="788362"/>
                  <a:pt x="3756394" y="779180"/>
                  <a:pt x="3756394" y="773062"/>
                </a:cubicBezTo>
                <a:lnTo>
                  <a:pt x="3756394" y="770002"/>
                </a:lnTo>
                <a:lnTo>
                  <a:pt x="3756394" y="763882"/>
                </a:lnTo>
                <a:lnTo>
                  <a:pt x="3759458" y="757761"/>
                </a:lnTo>
                <a:lnTo>
                  <a:pt x="3756394" y="757761"/>
                </a:lnTo>
                <a:lnTo>
                  <a:pt x="3756394" y="757759"/>
                </a:lnTo>
                <a:lnTo>
                  <a:pt x="3756394" y="754705"/>
                </a:lnTo>
                <a:cubicBezTo>
                  <a:pt x="3759458" y="754705"/>
                  <a:pt x="3759458" y="754705"/>
                  <a:pt x="3762523" y="751644"/>
                </a:cubicBezTo>
                <a:lnTo>
                  <a:pt x="3762523" y="754705"/>
                </a:lnTo>
                <a:lnTo>
                  <a:pt x="3761297" y="758984"/>
                </a:lnTo>
                <a:lnTo>
                  <a:pt x="3759458" y="760822"/>
                </a:lnTo>
                <a:lnTo>
                  <a:pt x="3760771" y="760822"/>
                </a:lnTo>
                <a:lnTo>
                  <a:pt x="3760408" y="762091"/>
                </a:lnTo>
                <a:lnTo>
                  <a:pt x="3760224" y="762735"/>
                </a:lnTo>
                <a:lnTo>
                  <a:pt x="3762523" y="763882"/>
                </a:lnTo>
                <a:lnTo>
                  <a:pt x="3762523" y="760822"/>
                </a:lnTo>
                <a:lnTo>
                  <a:pt x="3760771" y="760822"/>
                </a:lnTo>
                <a:lnTo>
                  <a:pt x="3761199" y="759324"/>
                </a:lnTo>
                <a:lnTo>
                  <a:pt x="3761297" y="758984"/>
                </a:lnTo>
                <a:lnTo>
                  <a:pt x="3762523" y="757759"/>
                </a:lnTo>
                <a:cubicBezTo>
                  <a:pt x="3765587" y="757759"/>
                  <a:pt x="3765587" y="757759"/>
                  <a:pt x="3765587" y="754705"/>
                </a:cubicBezTo>
                <a:lnTo>
                  <a:pt x="3765587" y="757759"/>
                </a:lnTo>
                <a:cubicBezTo>
                  <a:pt x="3765587" y="757759"/>
                  <a:pt x="3768651" y="760822"/>
                  <a:pt x="3768651" y="763882"/>
                </a:cubicBezTo>
                <a:lnTo>
                  <a:pt x="3768651" y="754705"/>
                </a:lnTo>
                <a:cubicBezTo>
                  <a:pt x="3768651" y="754705"/>
                  <a:pt x="3768651" y="754705"/>
                  <a:pt x="3771714" y="751644"/>
                </a:cubicBezTo>
                <a:cubicBezTo>
                  <a:pt x="3774778" y="745527"/>
                  <a:pt x="3774778" y="742467"/>
                  <a:pt x="3771714" y="742467"/>
                </a:cubicBezTo>
                <a:cubicBezTo>
                  <a:pt x="3777842" y="736348"/>
                  <a:pt x="3777842" y="736348"/>
                  <a:pt x="3777842" y="736348"/>
                </a:cubicBezTo>
                <a:cubicBezTo>
                  <a:pt x="3776310" y="734818"/>
                  <a:pt x="3777076" y="731757"/>
                  <a:pt x="3778608" y="728698"/>
                </a:cubicBezTo>
                <a:lnTo>
                  <a:pt x="3783970" y="721049"/>
                </a:lnTo>
                <a:lnTo>
                  <a:pt x="3780907" y="721814"/>
                </a:lnTo>
                <a:cubicBezTo>
                  <a:pt x="3779374" y="723344"/>
                  <a:pt x="3777842" y="725638"/>
                  <a:pt x="3777842" y="727167"/>
                </a:cubicBezTo>
                <a:cubicBezTo>
                  <a:pt x="3777842" y="724110"/>
                  <a:pt x="3780907" y="717989"/>
                  <a:pt x="3780907" y="714929"/>
                </a:cubicBezTo>
                <a:cubicBezTo>
                  <a:pt x="3787034" y="714929"/>
                  <a:pt x="3796226" y="687392"/>
                  <a:pt x="3799290" y="693512"/>
                </a:cubicBezTo>
                <a:lnTo>
                  <a:pt x="3802354" y="690451"/>
                </a:lnTo>
                <a:lnTo>
                  <a:pt x="3799290" y="684332"/>
                </a:lnTo>
                <a:cubicBezTo>
                  <a:pt x="3802354" y="684332"/>
                  <a:pt x="3802354" y="681272"/>
                  <a:pt x="3802354" y="684332"/>
                </a:cubicBezTo>
                <a:lnTo>
                  <a:pt x="3802354" y="681272"/>
                </a:lnTo>
                <a:lnTo>
                  <a:pt x="3802354" y="678212"/>
                </a:lnTo>
                <a:lnTo>
                  <a:pt x="3803503" y="676300"/>
                </a:lnTo>
                <a:lnTo>
                  <a:pt x="3802354" y="672093"/>
                </a:lnTo>
                <a:lnTo>
                  <a:pt x="3803503" y="670563"/>
                </a:lnTo>
                <a:lnTo>
                  <a:pt x="3802354" y="669033"/>
                </a:lnTo>
                <a:cubicBezTo>
                  <a:pt x="3802354" y="665973"/>
                  <a:pt x="3802354" y="662913"/>
                  <a:pt x="3799290" y="662913"/>
                </a:cubicBezTo>
                <a:lnTo>
                  <a:pt x="3799290" y="661000"/>
                </a:lnTo>
                <a:cubicBezTo>
                  <a:pt x="3799290" y="660619"/>
                  <a:pt x="3799290" y="659854"/>
                  <a:pt x="3799290" y="659854"/>
                </a:cubicBezTo>
                <a:cubicBezTo>
                  <a:pt x="3799290" y="659854"/>
                  <a:pt x="3796226" y="656793"/>
                  <a:pt x="3796226" y="656793"/>
                </a:cubicBezTo>
                <a:cubicBezTo>
                  <a:pt x="3796226" y="656793"/>
                  <a:pt x="3793162" y="659854"/>
                  <a:pt x="3796226" y="659854"/>
                </a:cubicBezTo>
                <a:lnTo>
                  <a:pt x="3796226" y="662913"/>
                </a:lnTo>
                <a:cubicBezTo>
                  <a:pt x="3799290" y="662913"/>
                  <a:pt x="3799290" y="665973"/>
                  <a:pt x="3799290" y="665973"/>
                </a:cubicBezTo>
                <a:lnTo>
                  <a:pt x="3797758" y="665973"/>
                </a:lnTo>
                <a:lnTo>
                  <a:pt x="3797375" y="665973"/>
                </a:lnTo>
                <a:cubicBezTo>
                  <a:pt x="3796992" y="665973"/>
                  <a:pt x="3796226" y="665973"/>
                  <a:pt x="3796226" y="665973"/>
                </a:cubicBezTo>
                <a:cubicBezTo>
                  <a:pt x="3796226" y="662913"/>
                  <a:pt x="3793162" y="669033"/>
                  <a:pt x="3793162" y="665973"/>
                </a:cubicBezTo>
                <a:lnTo>
                  <a:pt x="3793162" y="672093"/>
                </a:lnTo>
                <a:lnTo>
                  <a:pt x="3790098" y="675153"/>
                </a:lnTo>
                <a:lnTo>
                  <a:pt x="3793162" y="678212"/>
                </a:lnTo>
                <a:cubicBezTo>
                  <a:pt x="3794694" y="678212"/>
                  <a:pt x="3794694" y="678978"/>
                  <a:pt x="3793929" y="680125"/>
                </a:cubicBezTo>
                <a:cubicBezTo>
                  <a:pt x="3793162" y="681272"/>
                  <a:pt x="3791630" y="682802"/>
                  <a:pt x="3790098" y="684332"/>
                </a:cubicBezTo>
                <a:cubicBezTo>
                  <a:pt x="3788566" y="682802"/>
                  <a:pt x="3789332" y="682037"/>
                  <a:pt x="3790098" y="681272"/>
                </a:cubicBezTo>
                <a:lnTo>
                  <a:pt x="3790098" y="678212"/>
                </a:lnTo>
                <a:lnTo>
                  <a:pt x="3788566" y="676683"/>
                </a:lnTo>
                <a:cubicBezTo>
                  <a:pt x="3787800" y="676683"/>
                  <a:pt x="3787034" y="676683"/>
                  <a:pt x="3787034" y="675153"/>
                </a:cubicBezTo>
                <a:lnTo>
                  <a:pt x="3787034" y="678212"/>
                </a:lnTo>
                <a:cubicBezTo>
                  <a:pt x="3783970" y="678212"/>
                  <a:pt x="3783970" y="675153"/>
                  <a:pt x="3783970" y="672093"/>
                </a:cubicBezTo>
                <a:lnTo>
                  <a:pt x="3785119" y="670563"/>
                </a:lnTo>
                <a:lnTo>
                  <a:pt x="3783970" y="669033"/>
                </a:lnTo>
                <a:cubicBezTo>
                  <a:pt x="3780907" y="669033"/>
                  <a:pt x="3780907" y="669033"/>
                  <a:pt x="3780907" y="669033"/>
                </a:cubicBezTo>
                <a:lnTo>
                  <a:pt x="3780907" y="665973"/>
                </a:lnTo>
                <a:cubicBezTo>
                  <a:pt x="3783970" y="665973"/>
                  <a:pt x="3783970" y="665973"/>
                  <a:pt x="3783970" y="665973"/>
                </a:cubicBezTo>
                <a:lnTo>
                  <a:pt x="3787034" y="662913"/>
                </a:lnTo>
                <a:lnTo>
                  <a:pt x="3783970" y="664061"/>
                </a:lnTo>
                <a:cubicBezTo>
                  <a:pt x="3783204" y="663678"/>
                  <a:pt x="3782438" y="662913"/>
                  <a:pt x="3780907" y="662913"/>
                </a:cubicBezTo>
                <a:cubicBezTo>
                  <a:pt x="3780907" y="659854"/>
                  <a:pt x="3780907" y="659854"/>
                  <a:pt x="3783970" y="659854"/>
                </a:cubicBezTo>
                <a:lnTo>
                  <a:pt x="3782821" y="661383"/>
                </a:lnTo>
                <a:lnTo>
                  <a:pt x="3783970" y="662913"/>
                </a:lnTo>
                <a:lnTo>
                  <a:pt x="3783970" y="659854"/>
                </a:lnTo>
                <a:cubicBezTo>
                  <a:pt x="3787034" y="656793"/>
                  <a:pt x="3787034" y="656793"/>
                  <a:pt x="3787034" y="656793"/>
                </a:cubicBezTo>
                <a:cubicBezTo>
                  <a:pt x="3783970" y="656793"/>
                  <a:pt x="3780907" y="656793"/>
                  <a:pt x="3780907" y="656793"/>
                </a:cubicBezTo>
                <a:cubicBezTo>
                  <a:pt x="3780907" y="653734"/>
                  <a:pt x="3780907" y="653734"/>
                  <a:pt x="3780907" y="653734"/>
                </a:cubicBezTo>
                <a:cubicBezTo>
                  <a:pt x="3780907" y="653734"/>
                  <a:pt x="3777842" y="656793"/>
                  <a:pt x="3777842" y="656793"/>
                </a:cubicBezTo>
                <a:cubicBezTo>
                  <a:pt x="3777842" y="656793"/>
                  <a:pt x="3777842" y="656793"/>
                  <a:pt x="3777842" y="653734"/>
                </a:cubicBezTo>
                <a:cubicBezTo>
                  <a:pt x="3777842" y="653734"/>
                  <a:pt x="3774778" y="656793"/>
                  <a:pt x="3774778" y="659854"/>
                </a:cubicBezTo>
                <a:cubicBezTo>
                  <a:pt x="3774778" y="656793"/>
                  <a:pt x="3774778" y="656793"/>
                  <a:pt x="3774778" y="656793"/>
                </a:cubicBezTo>
                <a:cubicBezTo>
                  <a:pt x="3774778" y="659854"/>
                  <a:pt x="3768651" y="665973"/>
                  <a:pt x="3771714" y="665973"/>
                </a:cubicBezTo>
                <a:cubicBezTo>
                  <a:pt x="3768651" y="672093"/>
                  <a:pt x="3768651" y="665973"/>
                  <a:pt x="3765587" y="669033"/>
                </a:cubicBezTo>
                <a:cubicBezTo>
                  <a:pt x="3765587" y="665973"/>
                  <a:pt x="3765587" y="665973"/>
                  <a:pt x="3768651" y="665973"/>
                </a:cubicBezTo>
                <a:lnTo>
                  <a:pt x="3766224" y="665973"/>
                </a:lnTo>
                <a:lnTo>
                  <a:pt x="3766140" y="666066"/>
                </a:lnTo>
                <a:lnTo>
                  <a:pt x="3766140" y="665973"/>
                </a:lnTo>
                <a:lnTo>
                  <a:pt x="3763281" y="665973"/>
                </a:lnTo>
                <a:lnTo>
                  <a:pt x="3763192" y="666066"/>
                </a:lnTo>
                <a:lnTo>
                  <a:pt x="3763237" y="665973"/>
                </a:lnTo>
                <a:lnTo>
                  <a:pt x="3762523" y="665973"/>
                </a:lnTo>
                <a:cubicBezTo>
                  <a:pt x="3756394" y="675153"/>
                  <a:pt x="3753331" y="684332"/>
                  <a:pt x="3747203" y="693512"/>
                </a:cubicBezTo>
                <a:cubicBezTo>
                  <a:pt x="3734947" y="714929"/>
                  <a:pt x="3719628" y="736348"/>
                  <a:pt x="3704308" y="754705"/>
                </a:cubicBezTo>
                <a:cubicBezTo>
                  <a:pt x="3704308" y="757761"/>
                  <a:pt x="3701244" y="760822"/>
                  <a:pt x="3698180" y="763882"/>
                </a:cubicBezTo>
                <a:cubicBezTo>
                  <a:pt x="3698180" y="763882"/>
                  <a:pt x="3698180" y="763882"/>
                  <a:pt x="3695116" y="766947"/>
                </a:cubicBezTo>
                <a:lnTo>
                  <a:pt x="3692052" y="770002"/>
                </a:lnTo>
                <a:cubicBezTo>
                  <a:pt x="3692052" y="770002"/>
                  <a:pt x="3692052" y="773062"/>
                  <a:pt x="3688988" y="773062"/>
                </a:cubicBezTo>
                <a:cubicBezTo>
                  <a:pt x="3661412" y="806723"/>
                  <a:pt x="3646093" y="846501"/>
                  <a:pt x="3606262" y="877093"/>
                </a:cubicBezTo>
                <a:cubicBezTo>
                  <a:pt x="3584814" y="892392"/>
                  <a:pt x="3578686" y="919930"/>
                  <a:pt x="3569494" y="941348"/>
                </a:cubicBezTo>
                <a:cubicBezTo>
                  <a:pt x="3566430" y="950528"/>
                  <a:pt x="3563366" y="956643"/>
                  <a:pt x="3557239" y="962762"/>
                </a:cubicBezTo>
                <a:cubicBezTo>
                  <a:pt x="3560302" y="962762"/>
                  <a:pt x="3560302" y="962762"/>
                  <a:pt x="3560302" y="962762"/>
                </a:cubicBezTo>
                <a:cubicBezTo>
                  <a:pt x="3560302" y="965824"/>
                  <a:pt x="3557239" y="965824"/>
                  <a:pt x="3557239" y="965824"/>
                </a:cubicBezTo>
                <a:cubicBezTo>
                  <a:pt x="3557239" y="968885"/>
                  <a:pt x="3554175" y="968885"/>
                  <a:pt x="3554175" y="971944"/>
                </a:cubicBezTo>
                <a:cubicBezTo>
                  <a:pt x="3557239" y="968885"/>
                  <a:pt x="3554175" y="968885"/>
                  <a:pt x="3554175" y="968885"/>
                </a:cubicBezTo>
                <a:lnTo>
                  <a:pt x="3548046" y="978063"/>
                </a:lnTo>
                <a:lnTo>
                  <a:pt x="3554175" y="975006"/>
                </a:lnTo>
                <a:cubicBezTo>
                  <a:pt x="3551110" y="975006"/>
                  <a:pt x="3548046" y="981123"/>
                  <a:pt x="3544982" y="984182"/>
                </a:cubicBezTo>
                <a:lnTo>
                  <a:pt x="3544982" y="987244"/>
                </a:lnTo>
                <a:cubicBezTo>
                  <a:pt x="3544982" y="990305"/>
                  <a:pt x="3541919" y="990305"/>
                  <a:pt x="3541919" y="990305"/>
                </a:cubicBezTo>
                <a:cubicBezTo>
                  <a:pt x="3541919" y="990305"/>
                  <a:pt x="3538855" y="990305"/>
                  <a:pt x="3538855" y="990305"/>
                </a:cubicBezTo>
                <a:lnTo>
                  <a:pt x="3538855" y="995658"/>
                </a:lnTo>
                <a:lnTo>
                  <a:pt x="3538855" y="996423"/>
                </a:lnTo>
                <a:cubicBezTo>
                  <a:pt x="3535791" y="993363"/>
                  <a:pt x="3532727" y="999482"/>
                  <a:pt x="3529662" y="1002538"/>
                </a:cubicBezTo>
                <a:cubicBezTo>
                  <a:pt x="3526599" y="1005598"/>
                  <a:pt x="3526599" y="1005598"/>
                  <a:pt x="3523535" y="1008659"/>
                </a:cubicBezTo>
                <a:cubicBezTo>
                  <a:pt x="3520471" y="1011721"/>
                  <a:pt x="3520471" y="1011721"/>
                  <a:pt x="3520471" y="1011721"/>
                </a:cubicBezTo>
                <a:cubicBezTo>
                  <a:pt x="3520471" y="1011721"/>
                  <a:pt x="3520471" y="1011721"/>
                  <a:pt x="3520471" y="1014781"/>
                </a:cubicBezTo>
                <a:cubicBezTo>
                  <a:pt x="3517407" y="1017840"/>
                  <a:pt x="3517407" y="1017840"/>
                  <a:pt x="3517407" y="1017840"/>
                </a:cubicBezTo>
                <a:cubicBezTo>
                  <a:pt x="3514343" y="1017840"/>
                  <a:pt x="3514343" y="1017840"/>
                  <a:pt x="3514343" y="1017840"/>
                </a:cubicBezTo>
                <a:lnTo>
                  <a:pt x="3514343" y="1020903"/>
                </a:lnTo>
                <a:lnTo>
                  <a:pt x="3492896" y="1048434"/>
                </a:lnTo>
                <a:cubicBezTo>
                  <a:pt x="3474512" y="1079033"/>
                  <a:pt x="3453064" y="1109631"/>
                  <a:pt x="3428553" y="1140230"/>
                </a:cubicBezTo>
                <a:cubicBezTo>
                  <a:pt x="3428553" y="1140230"/>
                  <a:pt x="3431616" y="1140230"/>
                  <a:pt x="3431616" y="1140230"/>
                </a:cubicBezTo>
                <a:cubicBezTo>
                  <a:pt x="3425489" y="1143290"/>
                  <a:pt x="3425489" y="1143290"/>
                  <a:pt x="3425489" y="1143290"/>
                </a:cubicBezTo>
                <a:cubicBezTo>
                  <a:pt x="3425489" y="1143290"/>
                  <a:pt x="3425489" y="1143290"/>
                  <a:pt x="3425489" y="1146350"/>
                </a:cubicBezTo>
                <a:cubicBezTo>
                  <a:pt x="3425489" y="1146350"/>
                  <a:pt x="3425489" y="1146350"/>
                  <a:pt x="3422425" y="1146350"/>
                </a:cubicBezTo>
                <a:cubicBezTo>
                  <a:pt x="3394850" y="1185998"/>
                  <a:pt x="3361146" y="1222714"/>
                  <a:pt x="3330507" y="1262489"/>
                </a:cubicBezTo>
                <a:cubicBezTo>
                  <a:pt x="3315187" y="1277787"/>
                  <a:pt x="3299868" y="1293086"/>
                  <a:pt x="3287611" y="1311443"/>
                </a:cubicBezTo>
                <a:cubicBezTo>
                  <a:pt x="3272292" y="1329800"/>
                  <a:pt x="3244716" y="1345099"/>
                  <a:pt x="3256972" y="1369575"/>
                </a:cubicBezTo>
                <a:cubicBezTo>
                  <a:pt x="3263100" y="1375695"/>
                  <a:pt x="3247780" y="1381814"/>
                  <a:pt x="3238588" y="1381814"/>
                </a:cubicBezTo>
                <a:cubicBezTo>
                  <a:pt x="3223268" y="1381814"/>
                  <a:pt x="3204885" y="1387933"/>
                  <a:pt x="3195693" y="1375695"/>
                </a:cubicBezTo>
                <a:cubicBezTo>
                  <a:pt x="3189565" y="1360397"/>
                  <a:pt x="3177309" y="1348158"/>
                  <a:pt x="3195693" y="1332861"/>
                </a:cubicBezTo>
                <a:cubicBezTo>
                  <a:pt x="3192629" y="1320622"/>
                  <a:pt x="3198757" y="1311443"/>
                  <a:pt x="3211013" y="1302264"/>
                </a:cubicBezTo>
                <a:cubicBezTo>
                  <a:pt x="3189565" y="1299205"/>
                  <a:pt x="3183438" y="1311443"/>
                  <a:pt x="3171182" y="1314503"/>
                </a:cubicBezTo>
                <a:cubicBezTo>
                  <a:pt x="3155862" y="1342039"/>
                  <a:pt x="3122159" y="1335920"/>
                  <a:pt x="3094583" y="1335920"/>
                </a:cubicBezTo>
                <a:cubicBezTo>
                  <a:pt x="3082327" y="1335920"/>
                  <a:pt x="3079263" y="1329800"/>
                  <a:pt x="3082327" y="1323681"/>
                </a:cubicBezTo>
                <a:cubicBezTo>
                  <a:pt x="3085391" y="1314503"/>
                  <a:pt x="3088456" y="1308383"/>
                  <a:pt x="3088456" y="1299205"/>
                </a:cubicBezTo>
                <a:cubicBezTo>
                  <a:pt x="3070072" y="1311443"/>
                  <a:pt x="3054752" y="1329800"/>
                  <a:pt x="3033304" y="1302264"/>
                </a:cubicBezTo>
                <a:cubicBezTo>
                  <a:pt x="3027176" y="1293086"/>
                  <a:pt x="3002665" y="1302264"/>
                  <a:pt x="2990409" y="1311443"/>
                </a:cubicBezTo>
                <a:cubicBezTo>
                  <a:pt x="2990409" y="1314503"/>
                  <a:pt x="2990409" y="1317562"/>
                  <a:pt x="2987345" y="1320622"/>
                </a:cubicBezTo>
                <a:cubicBezTo>
                  <a:pt x="2984281" y="1323681"/>
                  <a:pt x="2981217" y="1323681"/>
                  <a:pt x="2978153" y="1320622"/>
                </a:cubicBezTo>
                <a:cubicBezTo>
                  <a:pt x="2975090" y="1314503"/>
                  <a:pt x="2968961" y="1311443"/>
                  <a:pt x="2965897" y="1305324"/>
                </a:cubicBezTo>
                <a:cubicBezTo>
                  <a:pt x="2959770" y="1280847"/>
                  <a:pt x="2944450" y="1280847"/>
                  <a:pt x="2923002" y="1299205"/>
                </a:cubicBezTo>
                <a:cubicBezTo>
                  <a:pt x="2916874" y="1308383"/>
                  <a:pt x="2904619" y="1308383"/>
                  <a:pt x="2892363" y="1308383"/>
                </a:cubicBezTo>
                <a:cubicBezTo>
                  <a:pt x="2889299" y="1308383"/>
                  <a:pt x="2889299" y="1311443"/>
                  <a:pt x="2886235" y="1311443"/>
                </a:cubicBezTo>
                <a:cubicBezTo>
                  <a:pt x="2867851" y="1320622"/>
                  <a:pt x="2864788" y="1342039"/>
                  <a:pt x="2828020" y="1332861"/>
                </a:cubicBezTo>
                <a:cubicBezTo>
                  <a:pt x="2824956" y="1332861"/>
                  <a:pt x="2821892" y="1332861"/>
                  <a:pt x="2818828" y="1332861"/>
                </a:cubicBezTo>
                <a:cubicBezTo>
                  <a:pt x="2846404" y="1299205"/>
                  <a:pt x="2870915" y="1268608"/>
                  <a:pt x="2895427" y="1234953"/>
                </a:cubicBezTo>
                <a:cubicBezTo>
                  <a:pt x="2910747" y="1216595"/>
                  <a:pt x="2926066" y="1195178"/>
                  <a:pt x="2938322" y="1173881"/>
                </a:cubicBezTo>
                <a:cubicBezTo>
                  <a:pt x="2950577" y="1175411"/>
                  <a:pt x="2959004" y="1177585"/>
                  <a:pt x="2963217" y="1181027"/>
                </a:cubicBezTo>
                <a:cubicBezTo>
                  <a:pt x="2967429" y="1184469"/>
                  <a:pt x="2967429" y="1189058"/>
                  <a:pt x="2962833" y="1195178"/>
                </a:cubicBezTo>
                <a:cubicBezTo>
                  <a:pt x="2965897" y="1192118"/>
                  <a:pt x="2968961" y="1185998"/>
                  <a:pt x="2972025" y="1182939"/>
                </a:cubicBezTo>
                <a:cubicBezTo>
                  <a:pt x="2978153" y="1176820"/>
                  <a:pt x="2990409" y="1170823"/>
                  <a:pt x="2990409" y="1161646"/>
                </a:cubicBezTo>
                <a:cubicBezTo>
                  <a:pt x="2987345" y="1143290"/>
                  <a:pt x="3011856" y="1134108"/>
                  <a:pt x="3027176" y="1121873"/>
                </a:cubicBezTo>
                <a:cubicBezTo>
                  <a:pt x="3033304" y="1115752"/>
                  <a:pt x="3042497" y="1115752"/>
                  <a:pt x="3048624" y="1109631"/>
                </a:cubicBezTo>
                <a:cubicBezTo>
                  <a:pt x="3051688" y="1105043"/>
                  <a:pt x="3051688" y="1100451"/>
                  <a:pt x="3051304" y="1096243"/>
                </a:cubicBezTo>
                <a:cubicBezTo>
                  <a:pt x="3050922" y="1092032"/>
                  <a:pt x="3050156" y="1088212"/>
                  <a:pt x="3051688" y="1085147"/>
                </a:cubicBezTo>
                <a:cubicBezTo>
                  <a:pt x="3054752" y="1079033"/>
                  <a:pt x="3057816" y="1075973"/>
                  <a:pt x="3063943" y="1069854"/>
                </a:cubicBezTo>
                <a:cubicBezTo>
                  <a:pt x="3076199" y="1063734"/>
                  <a:pt x="3088456" y="1054556"/>
                  <a:pt x="3097647" y="1045372"/>
                </a:cubicBezTo>
                <a:lnTo>
                  <a:pt x="3100711" y="1039258"/>
                </a:lnTo>
                <a:lnTo>
                  <a:pt x="3088982" y="1025491"/>
                </a:lnTo>
                <a:cubicBezTo>
                  <a:pt x="3088360" y="1022239"/>
                  <a:pt x="3090561" y="1020136"/>
                  <a:pt x="3094200" y="1018606"/>
                </a:cubicBezTo>
                <a:cubicBezTo>
                  <a:pt x="3101477" y="1015544"/>
                  <a:pt x="3114499" y="1014781"/>
                  <a:pt x="3122159" y="1011721"/>
                </a:cubicBezTo>
                <a:cubicBezTo>
                  <a:pt x="3125222" y="1008659"/>
                  <a:pt x="3128286" y="1008659"/>
                  <a:pt x="3128286" y="1005598"/>
                </a:cubicBezTo>
                <a:cubicBezTo>
                  <a:pt x="3134414" y="999482"/>
                  <a:pt x="3137479" y="993363"/>
                  <a:pt x="3140542" y="987244"/>
                </a:cubicBezTo>
                <a:cubicBezTo>
                  <a:pt x="3140542" y="981123"/>
                  <a:pt x="3143606" y="975006"/>
                  <a:pt x="3149734" y="971944"/>
                </a:cubicBezTo>
                <a:cubicBezTo>
                  <a:pt x="3152798" y="968885"/>
                  <a:pt x="3158926" y="962762"/>
                  <a:pt x="3161990" y="959705"/>
                </a:cubicBezTo>
                <a:cubicBezTo>
                  <a:pt x="3165054" y="944413"/>
                  <a:pt x="3192629" y="938285"/>
                  <a:pt x="3186502" y="919930"/>
                </a:cubicBezTo>
                <a:cubicBezTo>
                  <a:pt x="3189565" y="916869"/>
                  <a:pt x="3189565" y="913808"/>
                  <a:pt x="3192629" y="910748"/>
                </a:cubicBezTo>
                <a:lnTo>
                  <a:pt x="3195693" y="904628"/>
                </a:lnTo>
                <a:lnTo>
                  <a:pt x="3189565" y="907686"/>
                </a:lnTo>
                <a:lnTo>
                  <a:pt x="3192629" y="901569"/>
                </a:lnTo>
                <a:lnTo>
                  <a:pt x="3188543" y="903608"/>
                </a:lnTo>
                <a:lnTo>
                  <a:pt x="3189565" y="901569"/>
                </a:lnTo>
                <a:cubicBezTo>
                  <a:pt x="3191097" y="900041"/>
                  <a:pt x="3193395" y="898511"/>
                  <a:pt x="3194927" y="897365"/>
                </a:cubicBezTo>
                <a:lnTo>
                  <a:pt x="3195693" y="895451"/>
                </a:lnTo>
                <a:lnTo>
                  <a:pt x="3192630" y="895451"/>
                </a:lnTo>
                <a:lnTo>
                  <a:pt x="3192629" y="895451"/>
                </a:lnTo>
                <a:lnTo>
                  <a:pt x="3198757" y="892392"/>
                </a:lnTo>
                <a:lnTo>
                  <a:pt x="3196076" y="891245"/>
                </a:lnTo>
                <a:cubicBezTo>
                  <a:pt x="3195693" y="891627"/>
                  <a:pt x="3195693" y="892392"/>
                  <a:pt x="3195693" y="892392"/>
                </a:cubicBezTo>
                <a:lnTo>
                  <a:pt x="3195693" y="889332"/>
                </a:lnTo>
                <a:cubicBezTo>
                  <a:pt x="3195693" y="886271"/>
                  <a:pt x="3189565" y="895451"/>
                  <a:pt x="3189565" y="892392"/>
                </a:cubicBezTo>
                <a:lnTo>
                  <a:pt x="3192629" y="889332"/>
                </a:lnTo>
                <a:lnTo>
                  <a:pt x="3186502" y="892392"/>
                </a:lnTo>
                <a:lnTo>
                  <a:pt x="3183438" y="892392"/>
                </a:lnTo>
                <a:cubicBezTo>
                  <a:pt x="3186502" y="892392"/>
                  <a:pt x="3186502" y="889332"/>
                  <a:pt x="3189565" y="889332"/>
                </a:cubicBezTo>
                <a:lnTo>
                  <a:pt x="3192629" y="883212"/>
                </a:lnTo>
                <a:lnTo>
                  <a:pt x="3195693" y="886271"/>
                </a:lnTo>
                <a:cubicBezTo>
                  <a:pt x="3198757" y="883212"/>
                  <a:pt x="3201821" y="883212"/>
                  <a:pt x="3204885" y="880153"/>
                </a:cubicBezTo>
                <a:cubicBezTo>
                  <a:pt x="3204885" y="880153"/>
                  <a:pt x="3201821" y="883212"/>
                  <a:pt x="3201821" y="883212"/>
                </a:cubicBezTo>
                <a:lnTo>
                  <a:pt x="3201821" y="885457"/>
                </a:lnTo>
                <a:lnTo>
                  <a:pt x="3198757" y="886271"/>
                </a:lnTo>
                <a:cubicBezTo>
                  <a:pt x="3198757" y="886271"/>
                  <a:pt x="3201821" y="886271"/>
                  <a:pt x="3201821" y="886271"/>
                </a:cubicBezTo>
                <a:lnTo>
                  <a:pt x="3201821" y="885457"/>
                </a:lnTo>
                <a:lnTo>
                  <a:pt x="3204502" y="884742"/>
                </a:lnTo>
                <a:cubicBezTo>
                  <a:pt x="3205651" y="883977"/>
                  <a:pt x="3206417" y="883212"/>
                  <a:pt x="3207949" y="883212"/>
                </a:cubicBezTo>
                <a:lnTo>
                  <a:pt x="3209568" y="883212"/>
                </a:lnTo>
                <a:lnTo>
                  <a:pt x="3210433" y="882780"/>
                </a:lnTo>
                <a:lnTo>
                  <a:pt x="3210433" y="883212"/>
                </a:lnTo>
                <a:lnTo>
                  <a:pt x="3211013" y="883212"/>
                </a:lnTo>
                <a:cubicBezTo>
                  <a:pt x="3207949" y="883212"/>
                  <a:pt x="3214077" y="877093"/>
                  <a:pt x="3207949" y="877093"/>
                </a:cubicBezTo>
                <a:cubicBezTo>
                  <a:pt x="3207949" y="877093"/>
                  <a:pt x="3211013" y="874036"/>
                  <a:pt x="3211013" y="874036"/>
                </a:cubicBezTo>
                <a:cubicBezTo>
                  <a:pt x="3214077" y="877093"/>
                  <a:pt x="3217141" y="874036"/>
                  <a:pt x="3220205" y="874036"/>
                </a:cubicBezTo>
                <a:cubicBezTo>
                  <a:pt x="3220205" y="870975"/>
                  <a:pt x="3223268" y="870975"/>
                  <a:pt x="3223268" y="870975"/>
                </a:cubicBezTo>
                <a:cubicBezTo>
                  <a:pt x="3226333" y="867916"/>
                  <a:pt x="3226333" y="867916"/>
                  <a:pt x="3226333" y="867916"/>
                </a:cubicBezTo>
                <a:cubicBezTo>
                  <a:pt x="3226333" y="867916"/>
                  <a:pt x="3229397" y="867916"/>
                  <a:pt x="3229397" y="867916"/>
                </a:cubicBezTo>
                <a:cubicBezTo>
                  <a:pt x="3229397" y="864857"/>
                  <a:pt x="3232461" y="864857"/>
                  <a:pt x="3232461" y="864857"/>
                </a:cubicBezTo>
                <a:cubicBezTo>
                  <a:pt x="3229397" y="861798"/>
                  <a:pt x="3232461" y="858736"/>
                  <a:pt x="3244716" y="855675"/>
                </a:cubicBezTo>
                <a:cubicBezTo>
                  <a:pt x="3247780" y="855675"/>
                  <a:pt x="3247780" y="855675"/>
                  <a:pt x="3247780" y="855675"/>
                </a:cubicBezTo>
                <a:lnTo>
                  <a:pt x="3247780" y="852617"/>
                </a:lnTo>
                <a:lnTo>
                  <a:pt x="3256972" y="846501"/>
                </a:lnTo>
                <a:lnTo>
                  <a:pt x="3255823" y="837319"/>
                </a:lnTo>
                <a:cubicBezTo>
                  <a:pt x="3255440" y="834258"/>
                  <a:pt x="3255440" y="831196"/>
                  <a:pt x="3256972" y="828135"/>
                </a:cubicBezTo>
                <a:cubicBezTo>
                  <a:pt x="3253908" y="825081"/>
                  <a:pt x="3253908" y="825081"/>
                  <a:pt x="3250845" y="822021"/>
                </a:cubicBezTo>
                <a:lnTo>
                  <a:pt x="3249248" y="825211"/>
                </a:lnTo>
                <a:lnTo>
                  <a:pt x="3248802" y="826101"/>
                </a:lnTo>
                <a:lnTo>
                  <a:pt x="3244716" y="828135"/>
                </a:lnTo>
                <a:lnTo>
                  <a:pt x="3175000" y="888677"/>
                </a:lnTo>
                <a:lnTo>
                  <a:pt x="3175557" y="888677"/>
                </a:lnTo>
                <a:lnTo>
                  <a:pt x="3180374" y="886271"/>
                </a:lnTo>
                <a:cubicBezTo>
                  <a:pt x="3180374" y="886271"/>
                  <a:pt x="3180374" y="886271"/>
                  <a:pt x="3183438" y="886271"/>
                </a:cubicBezTo>
                <a:cubicBezTo>
                  <a:pt x="3181906" y="887803"/>
                  <a:pt x="3181140" y="887803"/>
                  <a:pt x="3180374" y="887803"/>
                </a:cubicBezTo>
                <a:lnTo>
                  <a:pt x="3177309" y="889332"/>
                </a:lnTo>
                <a:lnTo>
                  <a:pt x="3178841" y="890862"/>
                </a:lnTo>
                <a:cubicBezTo>
                  <a:pt x="3178841" y="891627"/>
                  <a:pt x="3178841" y="892392"/>
                  <a:pt x="3180374" y="892392"/>
                </a:cubicBezTo>
                <a:lnTo>
                  <a:pt x="3173624" y="896605"/>
                </a:lnTo>
                <a:lnTo>
                  <a:pt x="3171181" y="898128"/>
                </a:lnTo>
                <a:lnTo>
                  <a:pt x="3171020" y="898190"/>
                </a:lnTo>
                <a:lnTo>
                  <a:pt x="3164713" y="900550"/>
                </a:lnTo>
                <a:lnTo>
                  <a:pt x="3168118" y="895451"/>
                </a:lnTo>
                <a:lnTo>
                  <a:pt x="3079263" y="962762"/>
                </a:lnTo>
                <a:cubicBezTo>
                  <a:pt x="3088456" y="953583"/>
                  <a:pt x="3097647" y="947472"/>
                  <a:pt x="3106839" y="938285"/>
                </a:cubicBezTo>
                <a:cubicBezTo>
                  <a:pt x="3109902" y="935222"/>
                  <a:pt x="3109902" y="935222"/>
                  <a:pt x="3109902" y="932164"/>
                </a:cubicBezTo>
                <a:lnTo>
                  <a:pt x="3108754" y="934840"/>
                </a:lnTo>
                <a:lnTo>
                  <a:pt x="3109902" y="935222"/>
                </a:lnTo>
                <a:cubicBezTo>
                  <a:pt x="3109902" y="932164"/>
                  <a:pt x="3109902" y="932164"/>
                  <a:pt x="3112967" y="932164"/>
                </a:cubicBezTo>
                <a:cubicBezTo>
                  <a:pt x="3112967" y="929108"/>
                  <a:pt x="3112967" y="929108"/>
                  <a:pt x="3116031" y="926051"/>
                </a:cubicBezTo>
                <a:cubicBezTo>
                  <a:pt x="3119095" y="922989"/>
                  <a:pt x="3119095" y="922989"/>
                  <a:pt x="3119095" y="922989"/>
                </a:cubicBezTo>
                <a:cubicBezTo>
                  <a:pt x="3116031" y="922989"/>
                  <a:pt x="3116031" y="922989"/>
                  <a:pt x="3116031" y="922989"/>
                </a:cubicBezTo>
                <a:cubicBezTo>
                  <a:pt x="3112967" y="929108"/>
                  <a:pt x="3109902" y="932164"/>
                  <a:pt x="3100711" y="941348"/>
                </a:cubicBezTo>
                <a:cubicBezTo>
                  <a:pt x="3102243" y="938285"/>
                  <a:pt x="3103009" y="936756"/>
                  <a:pt x="3103392" y="935986"/>
                </a:cubicBezTo>
                <a:lnTo>
                  <a:pt x="3103775" y="935222"/>
                </a:lnTo>
                <a:lnTo>
                  <a:pt x="3091519" y="947472"/>
                </a:lnTo>
                <a:cubicBezTo>
                  <a:pt x="3088456" y="950528"/>
                  <a:pt x="3085391" y="953583"/>
                  <a:pt x="3082327" y="956643"/>
                </a:cubicBezTo>
                <a:lnTo>
                  <a:pt x="3082327" y="953583"/>
                </a:lnTo>
                <a:cubicBezTo>
                  <a:pt x="3079263" y="956643"/>
                  <a:pt x="3079263" y="959705"/>
                  <a:pt x="3079263" y="962762"/>
                </a:cubicBezTo>
                <a:cubicBezTo>
                  <a:pt x="3076199" y="962762"/>
                  <a:pt x="3076199" y="962762"/>
                  <a:pt x="3076199" y="962762"/>
                </a:cubicBezTo>
                <a:cubicBezTo>
                  <a:pt x="3073136" y="965824"/>
                  <a:pt x="3073136" y="968885"/>
                  <a:pt x="3067008" y="971944"/>
                </a:cubicBezTo>
                <a:cubicBezTo>
                  <a:pt x="3063943" y="975006"/>
                  <a:pt x="3063943" y="975006"/>
                  <a:pt x="3060879" y="978063"/>
                </a:cubicBezTo>
                <a:cubicBezTo>
                  <a:pt x="3057816" y="978063"/>
                  <a:pt x="3060879" y="975006"/>
                  <a:pt x="3057816" y="975006"/>
                </a:cubicBezTo>
                <a:cubicBezTo>
                  <a:pt x="3060879" y="971944"/>
                  <a:pt x="3063943" y="968885"/>
                  <a:pt x="3067008" y="965824"/>
                </a:cubicBezTo>
                <a:cubicBezTo>
                  <a:pt x="3067008" y="965824"/>
                  <a:pt x="3063943" y="965824"/>
                  <a:pt x="3063943" y="965824"/>
                </a:cubicBezTo>
                <a:cubicBezTo>
                  <a:pt x="3057816" y="975006"/>
                  <a:pt x="3057816" y="975006"/>
                  <a:pt x="3057816" y="975006"/>
                </a:cubicBezTo>
                <a:lnTo>
                  <a:pt x="3057816" y="981123"/>
                </a:lnTo>
                <a:cubicBezTo>
                  <a:pt x="3039432" y="993363"/>
                  <a:pt x="3024113" y="1005598"/>
                  <a:pt x="3005729" y="1017840"/>
                </a:cubicBezTo>
                <a:cubicBezTo>
                  <a:pt x="3008793" y="1017840"/>
                  <a:pt x="3008793" y="1014781"/>
                  <a:pt x="3008793" y="1011721"/>
                </a:cubicBezTo>
                <a:lnTo>
                  <a:pt x="2996538" y="1020903"/>
                </a:lnTo>
                <a:lnTo>
                  <a:pt x="3005729" y="1017840"/>
                </a:lnTo>
                <a:cubicBezTo>
                  <a:pt x="2999601" y="1020903"/>
                  <a:pt x="2996536" y="1023966"/>
                  <a:pt x="2990409" y="1030073"/>
                </a:cubicBezTo>
                <a:cubicBezTo>
                  <a:pt x="2984281" y="1033129"/>
                  <a:pt x="2981217" y="1039258"/>
                  <a:pt x="2975090" y="1042313"/>
                </a:cubicBezTo>
                <a:cubicBezTo>
                  <a:pt x="2975090" y="1039258"/>
                  <a:pt x="2975090" y="1039258"/>
                  <a:pt x="2972025" y="1042313"/>
                </a:cubicBezTo>
                <a:lnTo>
                  <a:pt x="2972025" y="1045372"/>
                </a:lnTo>
                <a:cubicBezTo>
                  <a:pt x="2968961" y="1045372"/>
                  <a:pt x="2965897" y="1048434"/>
                  <a:pt x="2962833" y="1051494"/>
                </a:cubicBezTo>
                <a:cubicBezTo>
                  <a:pt x="2965897" y="1048434"/>
                  <a:pt x="2968961" y="1045372"/>
                  <a:pt x="2968961" y="1042313"/>
                </a:cubicBezTo>
                <a:cubicBezTo>
                  <a:pt x="2975090" y="1039258"/>
                  <a:pt x="2978153" y="1033129"/>
                  <a:pt x="2984281" y="1030073"/>
                </a:cubicBezTo>
                <a:cubicBezTo>
                  <a:pt x="2987345" y="1023965"/>
                  <a:pt x="2990409" y="1020903"/>
                  <a:pt x="2996536" y="1014781"/>
                </a:cubicBezTo>
                <a:cubicBezTo>
                  <a:pt x="2999601" y="1011721"/>
                  <a:pt x="3005729" y="1005598"/>
                  <a:pt x="3011856" y="1002538"/>
                </a:cubicBezTo>
                <a:lnTo>
                  <a:pt x="3011856" y="999482"/>
                </a:lnTo>
                <a:cubicBezTo>
                  <a:pt x="3014920" y="996423"/>
                  <a:pt x="3014920" y="996423"/>
                  <a:pt x="3014920" y="993363"/>
                </a:cubicBezTo>
                <a:lnTo>
                  <a:pt x="3014920" y="990305"/>
                </a:lnTo>
                <a:cubicBezTo>
                  <a:pt x="3017984" y="984182"/>
                  <a:pt x="3027176" y="978063"/>
                  <a:pt x="3033304" y="968885"/>
                </a:cubicBezTo>
                <a:cubicBezTo>
                  <a:pt x="3039432" y="965824"/>
                  <a:pt x="3042497" y="962762"/>
                  <a:pt x="3045560" y="959705"/>
                </a:cubicBezTo>
                <a:cubicBezTo>
                  <a:pt x="3048624" y="956643"/>
                  <a:pt x="3048624" y="953583"/>
                  <a:pt x="3051688" y="950528"/>
                </a:cubicBezTo>
                <a:cubicBezTo>
                  <a:pt x="3050156" y="953583"/>
                  <a:pt x="3051688" y="953583"/>
                  <a:pt x="3054369" y="952056"/>
                </a:cubicBezTo>
                <a:lnTo>
                  <a:pt x="3063943" y="944413"/>
                </a:lnTo>
                <a:lnTo>
                  <a:pt x="3062029" y="943263"/>
                </a:lnTo>
                <a:lnTo>
                  <a:pt x="3057816" y="944413"/>
                </a:lnTo>
                <a:cubicBezTo>
                  <a:pt x="3060879" y="941348"/>
                  <a:pt x="3063943" y="938285"/>
                  <a:pt x="3070072" y="935222"/>
                </a:cubicBezTo>
                <a:cubicBezTo>
                  <a:pt x="3073136" y="932164"/>
                  <a:pt x="3076199" y="929108"/>
                  <a:pt x="3079263" y="922989"/>
                </a:cubicBezTo>
                <a:cubicBezTo>
                  <a:pt x="3082327" y="919930"/>
                  <a:pt x="3085391" y="916869"/>
                  <a:pt x="3088456" y="913808"/>
                </a:cubicBezTo>
                <a:cubicBezTo>
                  <a:pt x="3088456" y="910748"/>
                  <a:pt x="3091519" y="907686"/>
                  <a:pt x="3091519" y="904628"/>
                </a:cubicBezTo>
                <a:lnTo>
                  <a:pt x="3091519" y="907686"/>
                </a:lnTo>
                <a:lnTo>
                  <a:pt x="3091519" y="910748"/>
                </a:lnTo>
                <a:cubicBezTo>
                  <a:pt x="3094583" y="904628"/>
                  <a:pt x="3097647" y="901569"/>
                  <a:pt x="3100711" y="895451"/>
                </a:cubicBezTo>
                <a:cubicBezTo>
                  <a:pt x="3103775" y="892392"/>
                  <a:pt x="3106839" y="886271"/>
                  <a:pt x="3109902" y="883212"/>
                </a:cubicBezTo>
                <a:cubicBezTo>
                  <a:pt x="3109902" y="883212"/>
                  <a:pt x="3109902" y="886271"/>
                  <a:pt x="3109902" y="886271"/>
                </a:cubicBezTo>
                <a:cubicBezTo>
                  <a:pt x="3116031" y="883212"/>
                  <a:pt x="3116031" y="880153"/>
                  <a:pt x="3122159" y="874036"/>
                </a:cubicBezTo>
                <a:cubicBezTo>
                  <a:pt x="3125222" y="870975"/>
                  <a:pt x="3128286" y="867916"/>
                  <a:pt x="3131350" y="864857"/>
                </a:cubicBezTo>
                <a:cubicBezTo>
                  <a:pt x="3129818" y="867916"/>
                  <a:pt x="3129052" y="869447"/>
                  <a:pt x="3128669" y="870211"/>
                </a:cubicBezTo>
                <a:lnTo>
                  <a:pt x="3128286" y="870975"/>
                </a:lnTo>
                <a:lnTo>
                  <a:pt x="3131350" y="866769"/>
                </a:lnTo>
                <a:cubicBezTo>
                  <a:pt x="3133649" y="864857"/>
                  <a:pt x="3135946" y="863328"/>
                  <a:pt x="3134414" y="864857"/>
                </a:cubicBezTo>
                <a:lnTo>
                  <a:pt x="3137479" y="858736"/>
                </a:lnTo>
                <a:lnTo>
                  <a:pt x="3136712" y="856821"/>
                </a:lnTo>
                <a:cubicBezTo>
                  <a:pt x="3135946" y="857203"/>
                  <a:pt x="3134414" y="858736"/>
                  <a:pt x="3131350" y="861798"/>
                </a:cubicBezTo>
                <a:cubicBezTo>
                  <a:pt x="3131350" y="861798"/>
                  <a:pt x="3134414" y="858736"/>
                  <a:pt x="3137479" y="855675"/>
                </a:cubicBezTo>
                <a:cubicBezTo>
                  <a:pt x="3137479" y="852617"/>
                  <a:pt x="3140542" y="852617"/>
                  <a:pt x="3140542" y="852617"/>
                </a:cubicBezTo>
                <a:cubicBezTo>
                  <a:pt x="3143606" y="849564"/>
                  <a:pt x="3146670" y="846501"/>
                  <a:pt x="3149734" y="843439"/>
                </a:cubicBezTo>
                <a:cubicBezTo>
                  <a:pt x="3152798" y="840380"/>
                  <a:pt x="3155862" y="837319"/>
                  <a:pt x="3155862" y="837319"/>
                </a:cubicBezTo>
                <a:cubicBezTo>
                  <a:pt x="3158926" y="837319"/>
                  <a:pt x="3158926" y="834258"/>
                  <a:pt x="3158926" y="837319"/>
                </a:cubicBezTo>
                <a:cubicBezTo>
                  <a:pt x="3155862" y="843439"/>
                  <a:pt x="3158926" y="843439"/>
                  <a:pt x="3152798" y="852617"/>
                </a:cubicBezTo>
                <a:cubicBezTo>
                  <a:pt x="3149734" y="852617"/>
                  <a:pt x="3146670" y="855677"/>
                  <a:pt x="3143606" y="858736"/>
                </a:cubicBezTo>
                <a:cubicBezTo>
                  <a:pt x="3140542" y="861798"/>
                  <a:pt x="3140542" y="861798"/>
                  <a:pt x="3137479" y="864857"/>
                </a:cubicBezTo>
                <a:lnTo>
                  <a:pt x="3137479" y="867916"/>
                </a:lnTo>
                <a:cubicBezTo>
                  <a:pt x="3140542" y="864857"/>
                  <a:pt x="3134414" y="870975"/>
                  <a:pt x="3131350" y="874036"/>
                </a:cubicBezTo>
                <a:cubicBezTo>
                  <a:pt x="3125222" y="877093"/>
                  <a:pt x="3122159" y="880153"/>
                  <a:pt x="3119095" y="883212"/>
                </a:cubicBezTo>
                <a:lnTo>
                  <a:pt x="3119095" y="884360"/>
                </a:lnTo>
                <a:lnTo>
                  <a:pt x="3112967" y="886271"/>
                </a:lnTo>
                <a:cubicBezTo>
                  <a:pt x="3109902" y="886271"/>
                  <a:pt x="3109902" y="889332"/>
                  <a:pt x="3106839" y="892392"/>
                </a:cubicBezTo>
                <a:cubicBezTo>
                  <a:pt x="3103775" y="895451"/>
                  <a:pt x="3100711" y="898511"/>
                  <a:pt x="3100711" y="898511"/>
                </a:cubicBezTo>
                <a:cubicBezTo>
                  <a:pt x="3097647" y="901569"/>
                  <a:pt x="3096115" y="903864"/>
                  <a:pt x="3095349" y="905775"/>
                </a:cubicBezTo>
                <a:lnTo>
                  <a:pt x="3094583" y="910748"/>
                </a:lnTo>
                <a:lnTo>
                  <a:pt x="3104158" y="901569"/>
                </a:lnTo>
                <a:lnTo>
                  <a:pt x="3106359" y="901569"/>
                </a:lnTo>
                <a:lnTo>
                  <a:pt x="3106527" y="901339"/>
                </a:lnTo>
                <a:lnTo>
                  <a:pt x="3106673" y="901140"/>
                </a:lnTo>
                <a:lnTo>
                  <a:pt x="3107059" y="901667"/>
                </a:lnTo>
                <a:lnTo>
                  <a:pt x="3110286" y="903100"/>
                </a:lnTo>
                <a:cubicBezTo>
                  <a:pt x="3111435" y="902332"/>
                  <a:pt x="3112967" y="900041"/>
                  <a:pt x="3116031" y="895451"/>
                </a:cubicBezTo>
                <a:lnTo>
                  <a:pt x="3118723" y="892763"/>
                </a:lnTo>
                <a:lnTo>
                  <a:pt x="3118723" y="891894"/>
                </a:lnTo>
                <a:lnTo>
                  <a:pt x="3119593" y="891894"/>
                </a:lnTo>
                <a:lnTo>
                  <a:pt x="3122159" y="889332"/>
                </a:lnTo>
                <a:cubicBezTo>
                  <a:pt x="3125222" y="889332"/>
                  <a:pt x="3128286" y="886271"/>
                  <a:pt x="3131350" y="883212"/>
                </a:cubicBezTo>
                <a:lnTo>
                  <a:pt x="3131485" y="883078"/>
                </a:lnTo>
                <a:lnTo>
                  <a:pt x="3130835" y="882782"/>
                </a:lnTo>
                <a:lnTo>
                  <a:pt x="3130835" y="882781"/>
                </a:lnTo>
                <a:lnTo>
                  <a:pt x="3133014" y="881411"/>
                </a:lnTo>
                <a:lnTo>
                  <a:pt x="3133393" y="881172"/>
                </a:lnTo>
                <a:lnTo>
                  <a:pt x="3140542" y="874036"/>
                </a:lnTo>
                <a:lnTo>
                  <a:pt x="3146670" y="867916"/>
                </a:lnTo>
                <a:cubicBezTo>
                  <a:pt x="3149734" y="864857"/>
                  <a:pt x="3149734" y="864857"/>
                  <a:pt x="3149734" y="864857"/>
                </a:cubicBezTo>
                <a:lnTo>
                  <a:pt x="3149734" y="867916"/>
                </a:lnTo>
                <a:cubicBezTo>
                  <a:pt x="3155862" y="861798"/>
                  <a:pt x="3158926" y="861798"/>
                  <a:pt x="3158926" y="855675"/>
                </a:cubicBezTo>
                <a:cubicBezTo>
                  <a:pt x="3158926" y="855675"/>
                  <a:pt x="3158926" y="855675"/>
                  <a:pt x="3161990" y="855675"/>
                </a:cubicBezTo>
                <a:cubicBezTo>
                  <a:pt x="3165054" y="849564"/>
                  <a:pt x="3161990" y="846501"/>
                  <a:pt x="3168118" y="840380"/>
                </a:cubicBezTo>
                <a:cubicBezTo>
                  <a:pt x="3161990" y="840380"/>
                  <a:pt x="3168118" y="840380"/>
                  <a:pt x="3168118" y="834258"/>
                </a:cubicBezTo>
                <a:cubicBezTo>
                  <a:pt x="3174245" y="831196"/>
                  <a:pt x="3168118" y="837319"/>
                  <a:pt x="3171182" y="837319"/>
                </a:cubicBezTo>
                <a:cubicBezTo>
                  <a:pt x="3177309" y="831196"/>
                  <a:pt x="3180374" y="825081"/>
                  <a:pt x="3177309" y="825081"/>
                </a:cubicBezTo>
                <a:cubicBezTo>
                  <a:pt x="3161990" y="837319"/>
                  <a:pt x="3177309" y="818959"/>
                  <a:pt x="3168118" y="828135"/>
                </a:cubicBezTo>
                <a:cubicBezTo>
                  <a:pt x="3168118" y="825081"/>
                  <a:pt x="3168118" y="825081"/>
                  <a:pt x="3168118" y="825081"/>
                </a:cubicBezTo>
                <a:lnTo>
                  <a:pt x="3165054" y="825081"/>
                </a:lnTo>
                <a:lnTo>
                  <a:pt x="3171182" y="822021"/>
                </a:lnTo>
                <a:cubicBezTo>
                  <a:pt x="3171182" y="818959"/>
                  <a:pt x="3174245" y="815900"/>
                  <a:pt x="3174245" y="815900"/>
                </a:cubicBezTo>
                <a:cubicBezTo>
                  <a:pt x="3177309" y="812841"/>
                  <a:pt x="3180374" y="809782"/>
                  <a:pt x="3180374" y="809782"/>
                </a:cubicBezTo>
                <a:cubicBezTo>
                  <a:pt x="3183438" y="809782"/>
                  <a:pt x="3183438" y="809782"/>
                  <a:pt x="3186502" y="809782"/>
                </a:cubicBezTo>
                <a:lnTo>
                  <a:pt x="3192246" y="810547"/>
                </a:lnTo>
                <a:cubicBezTo>
                  <a:pt x="3194161" y="811312"/>
                  <a:pt x="3195693" y="812841"/>
                  <a:pt x="3195693" y="815900"/>
                </a:cubicBezTo>
                <a:cubicBezTo>
                  <a:pt x="3194161" y="820490"/>
                  <a:pt x="3190331" y="825081"/>
                  <a:pt x="3185736" y="830049"/>
                </a:cubicBezTo>
                <a:lnTo>
                  <a:pt x="3171183" y="846500"/>
                </a:lnTo>
                <a:lnTo>
                  <a:pt x="3171182" y="846501"/>
                </a:lnTo>
                <a:lnTo>
                  <a:pt x="3165054" y="852617"/>
                </a:lnTo>
                <a:lnTo>
                  <a:pt x="3177309" y="843439"/>
                </a:lnTo>
                <a:cubicBezTo>
                  <a:pt x="3177309" y="843439"/>
                  <a:pt x="3177309" y="840380"/>
                  <a:pt x="3180374" y="837319"/>
                </a:cubicBezTo>
                <a:cubicBezTo>
                  <a:pt x="3180374" y="837319"/>
                  <a:pt x="3186502" y="834258"/>
                  <a:pt x="3186502" y="831196"/>
                </a:cubicBezTo>
                <a:cubicBezTo>
                  <a:pt x="3186502" y="831196"/>
                  <a:pt x="3192629" y="828135"/>
                  <a:pt x="3192629" y="828135"/>
                </a:cubicBezTo>
                <a:cubicBezTo>
                  <a:pt x="3195693" y="825081"/>
                  <a:pt x="3198757" y="825081"/>
                  <a:pt x="3198757" y="825081"/>
                </a:cubicBezTo>
                <a:cubicBezTo>
                  <a:pt x="3198757" y="825081"/>
                  <a:pt x="3195693" y="828135"/>
                  <a:pt x="3195693" y="828135"/>
                </a:cubicBezTo>
                <a:cubicBezTo>
                  <a:pt x="3195693" y="831196"/>
                  <a:pt x="3198757" y="828135"/>
                  <a:pt x="3198757" y="828135"/>
                </a:cubicBezTo>
                <a:cubicBezTo>
                  <a:pt x="3198757" y="828135"/>
                  <a:pt x="3195693" y="831196"/>
                  <a:pt x="3195693" y="831196"/>
                </a:cubicBezTo>
                <a:cubicBezTo>
                  <a:pt x="3195693" y="834258"/>
                  <a:pt x="3195693" y="834258"/>
                  <a:pt x="3198757" y="834258"/>
                </a:cubicBezTo>
                <a:cubicBezTo>
                  <a:pt x="3195693" y="834258"/>
                  <a:pt x="3189565" y="840380"/>
                  <a:pt x="3186502" y="843439"/>
                </a:cubicBezTo>
                <a:cubicBezTo>
                  <a:pt x="3180374" y="843439"/>
                  <a:pt x="3186502" y="840380"/>
                  <a:pt x="3183438" y="840380"/>
                </a:cubicBezTo>
                <a:cubicBezTo>
                  <a:pt x="3177309" y="846501"/>
                  <a:pt x="3183438" y="846501"/>
                  <a:pt x="3180374" y="846501"/>
                </a:cubicBezTo>
                <a:cubicBezTo>
                  <a:pt x="3174245" y="849564"/>
                  <a:pt x="3171182" y="855677"/>
                  <a:pt x="3165054" y="855677"/>
                </a:cubicBezTo>
                <a:lnTo>
                  <a:pt x="3165054" y="861033"/>
                </a:lnTo>
                <a:lnTo>
                  <a:pt x="3165054" y="861798"/>
                </a:lnTo>
                <a:cubicBezTo>
                  <a:pt x="3158926" y="864857"/>
                  <a:pt x="3158926" y="861798"/>
                  <a:pt x="3155862" y="867916"/>
                </a:cubicBezTo>
                <a:cubicBezTo>
                  <a:pt x="3155862" y="867916"/>
                  <a:pt x="3152798" y="870975"/>
                  <a:pt x="3152798" y="870975"/>
                </a:cubicBezTo>
                <a:cubicBezTo>
                  <a:pt x="3152798" y="870975"/>
                  <a:pt x="3152798" y="874036"/>
                  <a:pt x="3152798" y="874036"/>
                </a:cubicBezTo>
                <a:cubicBezTo>
                  <a:pt x="3149734" y="877093"/>
                  <a:pt x="3143606" y="880153"/>
                  <a:pt x="3137479" y="886271"/>
                </a:cubicBezTo>
                <a:cubicBezTo>
                  <a:pt x="3128286" y="895451"/>
                  <a:pt x="3119095" y="904628"/>
                  <a:pt x="3116031" y="913808"/>
                </a:cubicBezTo>
                <a:lnTo>
                  <a:pt x="3116031" y="910748"/>
                </a:lnTo>
                <a:cubicBezTo>
                  <a:pt x="3116031" y="913808"/>
                  <a:pt x="3112967" y="916869"/>
                  <a:pt x="3106839" y="922989"/>
                </a:cubicBezTo>
                <a:cubicBezTo>
                  <a:pt x="3106839" y="922989"/>
                  <a:pt x="3103775" y="922989"/>
                  <a:pt x="3103775" y="922989"/>
                </a:cubicBezTo>
                <a:cubicBezTo>
                  <a:pt x="3106839" y="922989"/>
                  <a:pt x="3106839" y="926051"/>
                  <a:pt x="3103775" y="929108"/>
                </a:cubicBezTo>
                <a:cubicBezTo>
                  <a:pt x="3109902" y="926051"/>
                  <a:pt x="3112967" y="922989"/>
                  <a:pt x="3109902" y="919930"/>
                </a:cubicBezTo>
                <a:cubicBezTo>
                  <a:pt x="3119095" y="916869"/>
                  <a:pt x="3119095" y="916869"/>
                  <a:pt x="3119095" y="916869"/>
                </a:cubicBezTo>
                <a:cubicBezTo>
                  <a:pt x="3122159" y="913808"/>
                  <a:pt x="3122159" y="913808"/>
                  <a:pt x="3122159" y="913808"/>
                </a:cubicBezTo>
                <a:cubicBezTo>
                  <a:pt x="3123690" y="912279"/>
                  <a:pt x="3125222" y="911515"/>
                  <a:pt x="3125988" y="911515"/>
                </a:cubicBezTo>
                <a:lnTo>
                  <a:pt x="3125222" y="913808"/>
                </a:lnTo>
                <a:lnTo>
                  <a:pt x="3134414" y="904628"/>
                </a:lnTo>
                <a:lnTo>
                  <a:pt x="3131350" y="898511"/>
                </a:lnTo>
                <a:cubicBezTo>
                  <a:pt x="3143606" y="886271"/>
                  <a:pt x="3158926" y="874036"/>
                  <a:pt x="3171182" y="864857"/>
                </a:cubicBezTo>
                <a:lnTo>
                  <a:pt x="3171182" y="867916"/>
                </a:lnTo>
                <a:cubicBezTo>
                  <a:pt x="3171182" y="864857"/>
                  <a:pt x="3171182" y="864857"/>
                  <a:pt x="3174245" y="861798"/>
                </a:cubicBezTo>
                <a:cubicBezTo>
                  <a:pt x="3177309" y="858736"/>
                  <a:pt x="3180374" y="858736"/>
                  <a:pt x="3180374" y="855675"/>
                </a:cubicBezTo>
                <a:lnTo>
                  <a:pt x="3180374" y="855677"/>
                </a:lnTo>
                <a:lnTo>
                  <a:pt x="3180374" y="858736"/>
                </a:lnTo>
                <a:cubicBezTo>
                  <a:pt x="3180374" y="858736"/>
                  <a:pt x="3183438" y="855675"/>
                  <a:pt x="3183438" y="855675"/>
                </a:cubicBezTo>
                <a:cubicBezTo>
                  <a:pt x="3189565" y="852617"/>
                  <a:pt x="3192629" y="849564"/>
                  <a:pt x="3195693" y="849564"/>
                </a:cubicBezTo>
                <a:lnTo>
                  <a:pt x="3198757" y="846501"/>
                </a:lnTo>
                <a:lnTo>
                  <a:pt x="3211013" y="831196"/>
                </a:lnTo>
                <a:cubicBezTo>
                  <a:pt x="3217141" y="822021"/>
                  <a:pt x="3217141" y="822021"/>
                  <a:pt x="3217141" y="822021"/>
                </a:cubicBezTo>
                <a:cubicBezTo>
                  <a:pt x="3221736" y="815900"/>
                  <a:pt x="3224800" y="813606"/>
                  <a:pt x="3227481" y="811312"/>
                </a:cubicBezTo>
                <a:lnTo>
                  <a:pt x="3235525" y="800606"/>
                </a:lnTo>
                <a:lnTo>
                  <a:pt x="3232461" y="800606"/>
                </a:lnTo>
                <a:cubicBezTo>
                  <a:pt x="3232461" y="800606"/>
                  <a:pt x="3235525" y="797546"/>
                  <a:pt x="3241652" y="797546"/>
                </a:cubicBezTo>
                <a:lnTo>
                  <a:pt x="3250845" y="779180"/>
                </a:lnTo>
                <a:lnTo>
                  <a:pt x="3232461" y="791423"/>
                </a:lnTo>
                <a:cubicBezTo>
                  <a:pt x="3232461" y="791423"/>
                  <a:pt x="3223268" y="791423"/>
                  <a:pt x="3220205" y="791423"/>
                </a:cubicBezTo>
                <a:cubicBezTo>
                  <a:pt x="3217141" y="789893"/>
                  <a:pt x="3216375" y="787597"/>
                  <a:pt x="3216758" y="785302"/>
                </a:cubicBezTo>
                <a:cubicBezTo>
                  <a:pt x="3217141" y="783005"/>
                  <a:pt x="3218673" y="780711"/>
                  <a:pt x="3220205" y="779180"/>
                </a:cubicBezTo>
                <a:cubicBezTo>
                  <a:pt x="3229397" y="773062"/>
                  <a:pt x="3238588" y="766945"/>
                  <a:pt x="3247780" y="763882"/>
                </a:cubicBezTo>
                <a:lnTo>
                  <a:pt x="3251865" y="760822"/>
                </a:lnTo>
                <a:lnTo>
                  <a:pt x="3255439" y="758142"/>
                </a:lnTo>
                <a:lnTo>
                  <a:pt x="3258504" y="755851"/>
                </a:lnTo>
                <a:lnTo>
                  <a:pt x="3258748" y="755669"/>
                </a:lnTo>
                <a:lnTo>
                  <a:pt x="3260036" y="754705"/>
                </a:lnTo>
                <a:cubicBezTo>
                  <a:pt x="3256972" y="754705"/>
                  <a:pt x="3269228" y="748587"/>
                  <a:pt x="3266164" y="748587"/>
                </a:cubicBezTo>
                <a:cubicBezTo>
                  <a:pt x="3272292" y="745527"/>
                  <a:pt x="3266164" y="748587"/>
                  <a:pt x="3269228" y="748587"/>
                </a:cubicBezTo>
                <a:cubicBezTo>
                  <a:pt x="3266164" y="751644"/>
                  <a:pt x="3260036" y="754705"/>
                  <a:pt x="3260036" y="757761"/>
                </a:cubicBezTo>
                <a:cubicBezTo>
                  <a:pt x="3261568" y="756232"/>
                  <a:pt x="3260802" y="756997"/>
                  <a:pt x="3259653" y="758140"/>
                </a:cubicBezTo>
                <a:lnTo>
                  <a:pt x="3256972" y="760822"/>
                </a:lnTo>
                <a:lnTo>
                  <a:pt x="3263100" y="760822"/>
                </a:lnTo>
                <a:cubicBezTo>
                  <a:pt x="3263100" y="757759"/>
                  <a:pt x="3266164" y="757759"/>
                  <a:pt x="3266164" y="757759"/>
                </a:cubicBezTo>
                <a:lnTo>
                  <a:pt x="3266164" y="757761"/>
                </a:lnTo>
                <a:lnTo>
                  <a:pt x="3266164" y="760822"/>
                </a:lnTo>
                <a:cubicBezTo>
                  <a:pt x="3266164" y="760822"/>
                  <a:pt x="3266164" y="760822"/>
                  <a:pt x="3269228" y="760822"/>
                </a:cubicBezTo>
                <a:cubicBezTo>
                  <a:pt x="3269228" y="757759"/>
                  <a:pt x="3272292" y="751644"/>
                  <a:pt x="3275356" y="748587"/>
                </a:cubicBezTo>
                <a:cubicBezTo>
                  <a:pt x="3272292" y="748587"/>
                  <a:pt x="3275356" y="748587"/>
                  <a:pt x="3275356" y="745527"/>
                </a:cubicBezTo>
                <a:cubicBezTo>
                  <a:pt x="3278420" y="742467"/>
                  <a:pt x="3278420" y="742467"/>
                  <a:pt x="3278420" y="739406"/>
                </a:cubicBezTo>
                <a:cubicBezTo>
                  <a:pt x="3278420" y="739406"/>
                  <a:pt x="3281484" y="736348"/>
                  <a:pt x="3284548" y="733288"/>
                </a:cubicBezTo>
                <a:lnTo>
                  <a:pt x="3287611" y="730225"/>
                </a:lnTo>
                <a:lnTo>
                  <a:pt x="3283782" y="738642"/>
                </a:lnTo>
                <a:lnTo>
                  <a:pt x="3284548" y="742467"/>
                </a:lnTo>
                <a:lnTo>
                  <a:pt x="3290675" y="733288"/>
                </a:lnTo>
                <a:cubicBezTo>
                  <a:pt x="3290675" y="733288"/>
                  <a:pt x="3290675" y="733288"/>
                  <a:pt x="3293739" y="730225"/>
                </a:cubicBezTo>
                <a:cubicBezTo>
                  <a:pt x="3293739" y="730225"/>
                  <a:pt x="3293739" y="730225"/>
                  <a:pt x="3296804" y="730225"/>
                </a:cubicBezTo>
                <a:lnTo>
                  <a:pt x="3299102" y="730225"/>
                </a:lnTo>
                <a:lnTo>
                  <a:pt x="3299868" y="730225"/>
                </a:lnTo>
                <a:lnTo>
                  <a:pt x="3293739" y="733288"/>
                </a:lnTo>
                <a:cubicBezTo>
                  <a:pt x="3293739" y="733288"/>
                  <a:pt x="3293739" y="736348"/>
                  <a:pt x="3293739" y="739406"/>
                </a:cubicBezTo>
                <a:cubicBezTo>
                  <a:pt x="3296804" y="736348"/>
                  <a:pt x="3298336" y="734054"/>
                  <a:pt x="3299102" y="732522"/>
                </a:cubicBezTo>
                <a:lnTo>
                  <a:pt x="3299868" y="730225"/>
                </a:lnTo>
                <a:lnTo>
                  <a:pt x="3299484" y="729460"/>
                </a:lnTo>
                <a:cubicBezTo>
                  <a:pt x="3299867" y="728698"/>
                  <a:pt x="3301399" y="727167"/>
                  <a:pt x="3305995" y="724110"/>
                </a:cubicBezTo>
                <a:lnTo>
                  <a:pt x="3305995" y="714929"/>
                </a:lnTo>
                <a:cubicBezTo>
                  <a:pt x="3318251" y="708811"/>
                  <a:pt x="3318251" y="708811"/>
                  <a:pt x="3318251" y="708811"/>
                </a:cubicBezTo>
                <a:cubicBezTo>
                  <a:pt x="3316719" y="707281"/>
                  <a:pt x="3319017" y="704220"/>
                  <a:pt x="3322464" y="700779"/>
                </a:cubicBezTo>
                <a:lnTo>
                  <a:pt x="3333571" y="690451"/>
                </a:lnTo>
                <a:lnTo>
                  <a:pt x="3328592" y="691216"/>
                </a:lnTo>
                <a:cubicBezTo>
                  <a:pt x="3325911" y="692747"/>
                  <a:pt x="3322846" y="695042"/>
                  <a:pt x="3321314" y="696571"/>
                </a:cubicBezTo>
                <a:cubicBezTo>
                  <a:pt x="3321314" y="696571"/>
                  <a:pt x="3327443" y="687392"/>
                  <a:pt x="3333571" y="684332"/>
                </a:cubicBezTo>
                <a:cubicBezTo>
                  <a:pt x="3338166" y="684332"/>
                  <a:pt x="3351380" y="667120"/>
                  <a:pt x="3358992" y="661096"/>
                </a:cubicBezTo>
                <a:cubicBezTo>
                  <a:pt x="3361529" y="659089"/>
                  <a:pt x="3363444" y="658324"/>
                  <a:pt x="3364211" y="659854"/>
                </a:cubicBezTo>
                <a:cubicBezTo>
                  <a:pt x="3364211" y="659854"/>
                  <a:pt x="3367274" y="656793"/>
                  <a:pt x="3367274" y="656793"/>
                </a:cubicBezTo>
                <a:cubicBezTo>
                  <a:pt x="3367274" y="653734"/>
                  <a:pt x="3367274" y="653734"/>
                  <a:pt x="3367274" y="647614"/>
                </a:cubicBezTo>
                <a:cubicBezTo>
                  <a:pt x="3370338" y="647614"/>
                  <a:pt x="3373402" y="644554"/>
                  <a:pt x="3373402" y="647614"/>
                </a:cubicBezTo>
                <a:cubicBezTo>
                  <a:pt x="3373402" y="647614"/>
                  <a:pt x="3373402" y="644554"/>
                  <a:pt x="3373402" y="644554"/>
                </a:cubicBezTo>
                <a:lnTo>
                  <a:pt x="3376466" y="644554"/>
                </a:lnTo>
                <a:lnTo>
                  <a:pt x="3373402" y="641494"/>
                </a:lnTo>
                <a:cubicBezTo>
                  <a:pt x="3379530" y="641494"/>
                  <a:pt x="3373402" y="638435"/>
                  <a:pt x="3376466" y="635374"/>
                </a:cubicBezTo>
                <a:cubicBezTo>
                  <a:pt x="3376466" y="633845"/>
                  <a:pt x="3377998" y="633080"/>
                  <a:pt x="3379146" y="632315"/>
                </a:cubicBezTo>
                <a:lnTo>
                  <a:pt x="3379530" y="629255"/>
                </a:lnTo>
                <a:lnTo>
                  <a:pt x="3376466" y="623135"/>
                </a:lnTo>
                <a:lnTo>
                  <a:pt x="3376466" y="620075"/>
                </a:lnTo>
                <a:cubicBezTo>
                  <a:pt x="3376466" y="620075"/>
                  <a:pt x="3376466" y="617015"/>
                  <a:pt x="3376466" y="617015"/>
                </a:cubicBezTo>
                <a:cubicBezTo>
                  <a:pt x="3373402" y="617015"/>
                  <a:pt x="3373402" y="617015"/>
                  <a:pt x="3373402" y="617015"/>
                </a:cubicBezTo>
                <a:cubicBezTo>
                  <a:pt x="3373402" y="617015"/>
                  <a:pt x="3370338" y="620075"/>
                  <a:pt x="3376466" y="620075"/>
                </a:cubicBezTo>
                <a:lnTo>
                  <a:pt x="3370338" y="623135"/>
                </a:lnTo>
                <a:lnTo>
                  <a:pt x="3374550" y="624665"/>
                </a:lnTo>
                <a:cubicBezTo>
                  <a:pt x="3374934" y="625430"/>
                  <a:pt x="3374934" y="626195"/>
                  <a:pt x="3376466" y="626195"/>
                </a:cubicBezTo>
                <a:cubicBezTo>
                  <a:pt x="3373402" y="626195"/>
                  <a:pt x="3373402" y="629255"/>
                  <a:pt x="3370338" y="629255"/>
                </a:cubicBezTo>
                <a:lnTo>
                  <a:pt x="3373402" y="626195"/>
                </a:lnTo>
                <a:lnTo>
                  <a:pt x="3369189" y="626195"/>
                </a:lnTo>
                <a:cubicBezTo>
                  <a:pt x="3368039" y="626960"/>
                  <a:pt x="3367274" y="627725"/>
                  <a:pt x="3367274" y="626195"/>
                </a:cubicBezTo>
                <a:lnTo>
                  <a:pt x="3364211" y="635374"/>
                </a:lnTo>
                <a:lnTo>
                  <a:pt x="3367274" y="635374"/>
                </a:lnTo>
                <a:lnTo>
                  <a:pt x="3367274" y="635375"/>
                </a:lnTo>
                <a:cubicBezTo>
                  <a:pt x="3364211" y="635375"/>
                  <a:pt x="3364211" y="638435"/>
                  <a:pt x="3361146" y="638435"/>
                </a:cubicBezTo>
                <a:lnTo>
                  <a:pt x="3364209" y="635375"/>
                </a:lnTo>
                <a:lnTo>
                  <a:pt x="3358082" y="638435"/>
                </a:lnTo>
                <a:lnTo>
                  <a:pt x="3361146" y="641494"/>
                </a:lnTo>
                <a:lnTo>
                  <a:pt x="3358082" y="639965"/>
                </a:lnTo>
                <a:cubicBezTo>
                  <a:pt x="3356550" y="639965"/>
                  <a:pt x="3355018" y="639965"/>
                  <a:pt x="3355018" y="638435"/>
                </a:cubicBezTo>
                <a:cubicBezTo>
                  <a:pt x="3355018" y="638435"/>
                  <a:pt x="3354252" y="639200"/>
                  <a:pt x="3353869" y="639965"/>
                </a:cubicBezTo>
                <a:cubicBezTo>
                  <a:pt x="3353486" y="640729"/>
                  <a:pt x="3353486" y="641494"/>
                  <a:pt x="3355018" y="641494"/>
                </a:cubicBezTo>
                <a:cubicBezTo>
                  <a:pt x="3351954" y="641494"/>
                  <a:pt x="3351954" y="641494"/>
                  <a:pt x="3351954" y="641494"/>
                </a:cubicBezTo>
                <a:cubicBezTo>
                  <a:pt x="3350423" y="639965"/>
                  <a:pt x="3350423" y="638435"/>
                  <a:pt x="3350805" y="636904"/>
                </a:cubicBezTo>
                <a:cubicBezTo>
                  <a:pt x="3351188" y="635374"/>
                  <a:pt x="3351954" y="633845"/>
                  <a:pt x="3351954" y="632315"/>
                </a:cubicBezTo>
                <a:lnTo>
                  <a:pt x="3358081" y="629255"/>
                </a:lnTo>
                <a:lnTo>
                  <a:pt x="3355018" y="629255"/>
                </a:lnTo>
                <a:cubicBezTo>
                  <a:pt x="3351954" y="629255"/>
                  <a:pt x="3351954" y="629255"/>
                  <a:pt x="3348891" y="629255"/>
                </a:cubicBezTo>
                <a:cubicBezTo>
                  <a:pt x="3348891" y="626195"/>
                  <a:pt x="3351954" y="626195"/>
                  <a:pt x="3351954" y="626195"/>
                </a:cubicBezTo>
                <a:cubicBezTo>
                  <a:pt x="3355018" y="626195"/>
                  <a:pt x="3355018" y="626195"/>
                  <a:pt x="3355018" y="626195"/>
                </a:cubicBezTo>
                <a:cubicBezTo>
                  <a:pt x="3355018" y="626195"/>
                  <a:pt x="3356550" y="626195"/>
                  <a:pt x="3358082" y="625812"/>
                </a:cubicBezTo>
                <a:lnTo>
                  <a:pt x="3361146" y="623135"/>
                </a:lnTo>
                <a:lnTo>
                  <a:pt x="3356933" y="623900"/>
                </a:lnTo>
                <a:cubicBezTo>
                  <a:pt x="3355784" y="623135"/>
                  <a:pt x="3355018" y="621605"/>
                  <a:pt x="3355018" y="620075"/>
                </a:cubicBezTo>
                <a:cubicBezTo>
                  <a:pt x="3358082" y="620075"/>
                  <a:pt x="3355018" y="620075"/>
                  <a:pt x="3358082" y="620075"/>
                </a:cubicBezTo>
                <a:cubicBezTo>
                  <a:pt x="3361146" y="620075"/>
                  <a:pt x="3361146" y="620075"/>
                  <a:pt x="3361146" y="620075"/>
                </a:cubicBezTo>
                <a:cubicBezTo>
                  <a:pt x="3361146" y="617015"/>
                  <a:pt x="3361146" y="617015"/>
                  <a:pt x="3361146" y="617015"/>
                </a:cubicBezTo>
                <a:cubicBezTo>
                  <a:pt x="3361146" y="617015"/>
                  <a:pt x="3358082" y="613955"/>
                  <a:pt x="3355018" y="613955"/>
                </a:cubicBezTo>
                <a:cubicBezTo>
                  <a:pt x="3358082" y="613955"/>
                  <a:pt x="3358082" y="610896"/>
                  <a:pt x="3355018" y="610896"/>
                </a:cubicBezTo>
                <a:cubicBezTo>
                  <a:pt x="3351954" y="610896"/>
                  <a:pt x="3351954" y="610896"/>
                  <a:pt x="3351954" y="610896"/>
                </a:cubicBezTo>
                <a:cubicBezTo>
                  <a:pt x="3351954" y="610896"/>
                  <a:pt x="3345827" y="617015"/>
                  <a:pt x="3348891" y="617015"/>
                </a:cubicBezTo>
                <a:cubicBezTo>
                  <a:pt x="3345827" y="620075"/>
                  <a:pt x="3336634" y="626195"/>
                  <a:pt x="3336634" y="626195"/>
                </a:cubicBezTo>
                <a:cubicBezTo>
                  <a:pt x="3333571" y="629255"/>
                  <a:pt x="3336634" y="626195"/>
                  <a:pt x="3333571" y="629255"/>
                </a:cubicBezTo>
                <a:lnTo>
                  <a:pt x="3336634" y="623135"/>
                </a:lnTo>
                <a:lnTo>
                  <a:pt x="3330890" y="625812"/>
                </a:lnTo>
                <a:cubicBezTo>
                  <a:pt x="3328975" y="626195"/>
                  <a:pt x="3327443" y="626195"/>
                  <a:pt x="3327443" y="626195"/>
                </a:cubicBezTo>
                <a:cubicBezTo>
                  <a:pt x="3318251" y="635375"/>
                  <a:pt x="3309059" y="644554"/>
                  <a:pt x="3299868" y="653734"/>
                </a:cubicBezTo>
                <a:cubicBezTo>
                  <a:pt x="3272292" y="678212"/>
                  <a:pt x="3244716" y="702691"/>
                  <a:pt x="3214077" y="724110"/>
                </a:cubicBezTo>
                <a:cubicBezTo>
                  <a:pt x="3211013" y="730225"/>
                  <a:pt x="3211013" y="733288"/>
                  <a:pt x="3204885" y="733288"/>
                </a:cubicBezTo>
                <a:cubicBezTo>
                  <a:pt x="3204885" y="736348"/>
                  <a:pt x="3201821" y="736348"/>
                  <a:pt x="3198757" y="739406"/>
                </a:cubicBezTo>
                <a:cubicBezTo>
                  <a:pt x="3198757" y="739406"/>
                  <a:pt x="3195693" y="739406"/>
                  <a:pt x="3195693" y="739406"/>
                </a:cubicBezTo>
                <a:cubicBezTo>
                  <a:pt x="3192629" y="742467"/>
                  <a:pt x="3189565" y="745527"/>
                  <a:pt x="3189565" y="745527"/>
                </a:cubicBezTo>
                <a:cubicBezTo>
                  <a:pt x="3137479" y="782240"/>
                  <a:pt x="3097647" y="828135"/>
                  <a:pt x="3033304" y="861798"/>
                </a:cubicBezTo>
                <a:cubicBezTo>
                  <a:pt x="2996536" y="883212"/>
                  <a:pt x="2978153" y="913808"/>
                  <a:pt x="2953642" y="941348"/>
                </a:cubicBezTo>
                <a:cubicBezTo>
                  <a:pt x="2947513" y="950528"/>
                  <a:pt x="2938322" y="959705"/>
                  <a:pt x="2929131" y="965824"/>
                </a:cubicBezTo>
                <a:cubicBezTo>
                  <a:pt x="2932194" y="965824"/>
                  <a:pt x="2932194" y="965824"/>
                  <a:pt x="2932194" y="965824"/>
                </a:cubicBezTo>
                <a:cubicBezTo>
                  <a:pt x="2929131" y="968885"/>
                  <a:pt x="2929131" y="968885"/>
                  <a:pt x="2926066" y="968885"/>
                </a:cubicBezTo>
                <a:cubicBezTo>
                  <a:pt x="2926066" y="971944"/>
                  <a:pt x="2923002" y="975006"/>
                  <a:pt x="2923002" y="975006"/>
                </a:cubicBezTo>
                <a:cubicBezTo>
                  <a:pt x="2923002" y="971944"/>
                  <a:pt x="2923002" y="971944"/>
                  <a:pt x="2923002" y="971944"/>
                </a:cubicBezTo>
                <a:lnTo>
                  <a:pt x="2910747" y="984182"/>
                </a:lnTo>
                <a:lnTo>
                  <a:pt x="2919937" y="978063"/>
                </a:lnTo>
                <a:lnTo>
                  <a:pt x="2919938" y="978063"/>
                </a:lnTo>
                <a:lnTo>
                  <a:pt x="2919937" y="978065"/>
                </a:lnTo>
                <a:lnTo>
                  <a:pt x="2904619" y="990305"/>
                </a:lnTo>
                <a:cubicBezTo>
                  <a:pt x="2901554" y="993363"/>
                  <a:pt x="2901554" y="993363"/>
                  <a:pt x="2901554" y="996423"/>
                </a:cubicBezTo>
                <a:cubicBezTo>
                  <a:pt x="2898490" y="996423"/>
                  <a:pt x="2898490" y="996423"/>
                  <a:pt x="2895427" y="999482"/>
                </a:cubicBezTo>
                <a:lnTo>
                  <a:pt x="2898490" y="996423"/>
                </a:lnTo>
                <a:lnTo>
                  <a:pt x="2894277" y="997569"/>
                </a:lnTo>
                <a:cubicBezTo>
                  <a:pt x="2893129" y="997187"/>
                  <a:pt x="2892363" y="996423"/>
                  <a:pt x="2892363" y="996423"/>
                </a:cubicBezTo>
                <a:cubicBezTo>
                  <a:pt x="2892363" y="996423"/>
                  <a:pt x="2892363" y="999482"/>
                  <a:pt x="2889299" y="999482"/>
                </a:cubicBezTo>
                <a:lnTo>
                  <a:pt x="2886235" y="1002538"/>
                </a:lnTo>
                <a:lnTo>
                  <a:pt x="2892363" y="999482"/>
                </a:lnTo>
                <a:cubicBezTo>
                  <a:pt x="2886235" y="1005598"/>
                  <a:pt x="2886235" y="1005598"/>
                  <a:pt x="2886235" y="1005598"/>
                </a:cubicBezTo>
                <a:cubicBezTo>
                  <a:pt x="2886235" y="1002538"/>
                  <a:pt x="2880107" y="1008659"/>
                  <a:pt x="2873979" y="1011721"/>
                </a:cubicBezTo>
                <a:cubicBezTo>
                  <a:pt x="2870915" y="1011721"/>
                  <a:pt x="2870915" y="1011721"/>
                  <a:pt x="2870915" y="1011721"/>
                </a:cubicBezTo>
                <a:cubicBezTo>
                  <a:pt x="2867851" y="1014781"/>
                  <a:pt x="2867851" y="1017840"/>
                  <a:pt x="2864788" y="1017840"/>
                </a:cubicBezTo>
                <a:cubicBezTo>
                  <a:pt x="2861724" y="1020903"/>
                  <a:pt x="2861724" y="1020903"/>
                  <a:pt x="2861724" y="1020903"/>
                </a:cubicBezTo>
                <a:cubicBezTo>
                  <a:pt x="2858660" y="1020903"/>
                  <a:pt x="2858660" y="1023966"/>
                  <a:pt x="2855595" y="1023966"/>
                </a:cubicBezTo>
                <a:cubicBezTo>
                  <a:pt x="2855595" y="1027019"/>
                  <a:pt x="2852531" y="1027019"/>
                  <a:pt x="2852531" y="1027019"/>
                </a:cubicBezTo>
                <a:cubicBezTo>
                  <a:pt x="2846404" y="1033129"/>
                  <a:pt x="2846404" y="1033129"/>
                  <a:pt x="2846404" y="1033129"/>
                </a:cubicBezTo>
                <a:lnTo>
                  <a:pt x="2846404" y="1030073"/>
                </a:lnTo>
                <a:lnTo>
                  <a:pt x="2843340" y="1033129"/>
                </a:lnTo>
                <a:lnTo>
                  <a:pt x="2844488" y="1034661"/>
                </a:lnTo>
                <a:cubicBezTo>
                  <a:pt x="2844872" y="1035428"/>
                  <a:pt x="2844872" y="1036194"/>
                  <a:pt x="2843340" y="1036194"/>
                </a:cubicBezTo>
                <a:cubicBezTo>
                  <a:pt x="2828020" y="1045372"/>
                  <a:pt x="2815765" y="1054556"/>
                  <a:pt x="2803508" y="1066795"/>
                </a:cubicBezTo>
                <a:cubicBezTo>
                  <a:pt x="2763677" y="1103511"/>
                  <a:pt x="2717718" y="1140230"/>
                  <a:pt x="2671758" y="1176820"/>
                </a:cubicBezTo>
                <a:cubicBezTo>
                  <a:pt x="2674823" y="1176820"/>
                  <a:pt x="2674823" y="1176820"/>
                  <a:pt x="2674823" y="1176820"/>
                </a:cubicBezTo>
                <a:cubicBezTo>
                  <a:pt x="2668695" y="1182939"/>
                  <a:pt x="2668695" y="1182939"/>
                  <a:pt x="2668695" y="1182939"/>
                </a:cubicBezTo>
                <a:cubicBezTo>
                  <a:pt x="2665631" y="1182939"/>
                  <a:pt x="2665631" y="1182939"/>
                  <a:pt x="2665631" y="1182939"/>
                </a:cubicBezTo>
                <a:cubicBezTo>
                  <a:pt x="2665631" y="1182939"/>
                  <a:pt x="2665631" y="1182939"/>
                  <a:pt x="2665631" y="1185998"/>
                </a:cubicBezTo>
                <a:cubicBezTo>
                  <a:pt x="2662567" y="1185998"/>
                  <a:pt x="2662567" y="1185998"/>
                  <a:pt x="2662567" y="1185998"/>
                </a:cubicBezTo>
                <a:cubicBezTo>
                  <a:pt x="2634992" y="1207416"/>
                  <a:pt x="2610480" y="1225773"/>
                  <a:pt x="2582904" y="1247191"/>
                </a:cubicBezTo>
                <a:cubicBezTo>
                  <a:pt x="2582904" y="1247191"/>
                  <a:pt x="2582904" y="1247191"/>
                  <a:pt x="2582904" y="1244131"/>
                </a:cubicBezTo>
                <a:cubicBezTo>
                  <a:pt x="2585969" y="1244131"/>
                  <a:pt x="2585969" y="1244131"/>
                  <a:pt x="2585969" y="1241072"/>
                </a:cubicBezTo>
                <a:cubicBezTo>
                  <a:pt x="2601288" y="1225773"/>
                  <a:pt x="2570649" y="1210476"/>
                  <a:pt x="2552265" y="1222714"/>
                </a:cubicBezTo>
                <a:cubicBezTo>
                  <a:pt x="2497114" y="1179879"/>
                  <a:pt x="2435835" y="1149409"/>
                  <a:pt x="2368428" y="1131046"/>
                </a:cubicBezTo>
                <a:cubicBezTo>
                  <a:pt x="2163144" y="1152469"/>
                  <a:pt x="1902709" y="1231893"/>
                  <a:pt x="1902709" y="1519497"/>
                </a:cubicBezTo>
                <a:cubicBezTo>
                  <a:pt x="1902709" y="1947844"/>
                  <a:pt x="2711590" y="2039632"/>
                  <a:pt x="3333571" y="2370071"/>
                </a:cubicBezTo>
                <a:cubicBezTo>
                  <a:pt x="3771714" y="2535290"/>
                  <a:pt x="4133260" y="2777000"/>
                  <a:pt x="4133260" y="3303254"/>
                </a:cubicBezTo>
                <a:cubicBezTo>
                  <a:pt x="4133260" y="3921296"/>
                  <a:pt x="3820737" y="4285391"/>
                  <a:pt x="3416297" y="4496505"/>
                </a:cubicBezTo>
                <a:cubicBezTo>
                  <a:pt x="2889299" y="4833062"/>
                  <a:pt x="2123313" y="4915672"/>
                  <a:pt x="1501332" y="4722917"/>
                </a:cubicBezTo>
                <a:cubicBezTo>
                  <a:pt x="1476820" y="4729036"/>
                  <a:pt x="1455374" y="4741274"/>
                  <a:pt x="1433926" y="4753512"/>
                </a:cubicBezTo>
                <a:cubicBezTo>
                  <a:pt x="1418606" y="4762692"/>
                  <a:pt x="1406350" y="4771870"/>
                  <a:pt x="1391031" y="4777989"/>
                </a:cubicBezTo>
                <a:cubicBezTo>
                  <a:pt x="1387966" y="4777989"/>
                  <a:pt x="1384902" y="4781049"/>
                  <a:pt x="1381838" y="4781049"/>
                </a:cubicBezTo>
                <a:cubicBezTo>
                  <a:pt x="1378774" y="4781049"/>
                  <a:pt x="1375711" y="4781049"/>
                  <a:pt x="1369583" y="4781049"/>
                </a:cubicBezTo>
                <a:cubicBezTo>
                  <a:pt x="1375711" y="4768811"/>
                  <a:pt x="1354263" y="4753512"/>
                  <a:pt x="1335879" y="4762692"/>
                </a:cubicBezTo>
                <a:cubicBezTo>
                  <a:pt x="1320560" y="4768811"/>
                  <a:pt x="1305240" y="4777989"/>
                  <a:pt x="1292984" y="4787168"/>
                </a:cubicBezTo>
                <a:cubicBezTo>
                  <a:pt x="1286856" y="4777989"/>
                  <a:pt x="1277665" y="4771870"/>
                  <a:pt x="1268472" y="4765751"/>
                </a:cubicBezTo>
                <a:cubicBezTo>
                  <a:pt x="1268472" y="4765751"/>
                  <a:pt x="1268472" y="4765751"/>
                  <a:pt x="1268472" y="4762692"/>
                </a:cubicBezTo>
                <a:cubicBezTo>
                  <a:pt x="1268472" y="4762692"/>
                  <a:pt x="1268472" y="4762692"/>
                  <a:pt x="1268472" y="4759632"/>
                </a:cubicBezTo>
                <a:cubicBezTo>
                  <a:pt x="1268472" y="4759632"/>
                  <a:pt x="1268472" y="4759632"/>
                  <a:pt x="1271537" y="4759632"/>
                </a:cubicBezTo>
                <a:cubicBezTo>
                  <a:pt x="1271537" y="4759632"/>
                  <a:pt x="1271537" y="4759632"/>
                  <a:pt x="1271919" y="4758485"/>
                </a:cubicBezTo>
                <a:lnTo>
                  <a:pt x="1273069" y="4755043"/>
                </a:lnTo>
                <a:lnTo>
                  <a:pt x="1274601" y="4753512"/>
                </a:lnTo>
                <a:cubicBezTo>
                  <a:pt x="1274601" y="4753512"/>
                  <a:pt x="1277665" y="4750453"/>
                  <a:pt x="1277665" y="4750453"/>
                </a:cubicBezTo>
                <a:cubicBezTo>
                  <a:pt x="1280729" y="4744334"/>
                  <a:pt x="1280729" y="4741274"/>
                  <a:pt x="1283792" y="4738215"/>
                </a:cubicBezTo>
                <a:cubicBezTo>
                  <a:pt x="1271537" y="4735155"/>
                  <a:pt x="1271537" y="4735155"/>
                  <a:pt x="1271537" y="4735155"/>
                </a:cubicBezTo>
                <a:cubicBezTo>
                  <a:pt x="1268472" y="4741274"/>
                  <a:pt x="1265408" y="4747393"/>
                  <a:pt x="1262345" y="4750453"/>
                </a:cubicBezTo>
                <a:cubicBezTo>
                  <a:pt x="1259281" y="4750453"/>
                  <a:pt x="1259281" y="4750453"/>
                  <a:pt x="1259281" y="4750453"/>
                </a:cubicBezTo>
                <a:cubicBezTo>
                  <a:pt x="1256217" y="4750453"/>
                  <a:pt x="1256217" y="4750453"/>
                  <a:pt x="1256217" y="4747393"/>
                </a:cubicBezTo>
                <a:cubicBezTo>
                  <a:pt x="1256217" y="4750453"/>
                  <a:pt x="1256217" y="4750453"/>
                  <a:pt x="1256217" y="4750453"/>
                </a:cubicBezTo>
                <a:cubicBezTo>
                  <a:pt x="1256217" y="4753512"/>
                  <a:pt x="1256217" y="4753512"/>
                  <a:pt x="1259281" y="4753512"/>
                </a:cubicBezTo>
                <a:cubicBezTo>
                  <a:pt x="1259281" y="4756572"/>
                  <a:pt x="1259281" y="4756572"/>
                  <a:pt x="1259281" y="4756572"/>
                </a:cubicBezTo>
                <a:cubicBezTo>
                  <a:pt x="1256217" y="4756572"/>
                  <a:pt x="1256217" y="4756572"/>
                  <a:pt x="1256217" y="4756572"/>
                </a:cubicBezTo>
                <a:cubicBezTo>
                  <a:pt x="1256217" y="4759632"/>
                  <a:pt x="1259281" y="4759632"/>
                  <a:pt x="1259281" y="4759632"/>
                </a:cubicBezTo>
                <a:cubicBezTo>
                  <a:pt x="1253153" y="4756572"/>
                  <a:pt x="1247025" y="4753512"/>
                  <a:pt x="1240897" y="4750453"/>
                </a:cubicBezTo>
                <a:cubicBezTo>
                  <a:pt x="1240897" y="4750453"/>
                  <a:pt x="1240897" y="4747393"/>
                  <a:pt x="1240897" y="4747393"/>
                </a:cubicBezTo>
                <a:cubicBezTo>
                  <a:pt x="1243961" y="4741274"/>
                  <a:pt x="1243961" y="4735155"/>
                  <a:pt x="1243961" y="4725976"/>
                </a:cubicBezTo>
                <a:cubicBezTo>
                  <a:pt x="1243961" y="4722917"/>
                  <a:pt x="1243961" y="4719857"/>
                  <a:pt x="1240897" y="4716797"/>
                </a:cubicBezTo>
                <a:cubicBezTo>
                  <a:pt x="1240897" y="4707618"/>
                  <a:pt x="1231706" y="4701499"/>
                  <a:pt x="1222513" y="4701499"/>
                </a:cubicBezTo>
                <a:cubicBezTo>
                  <a:pt x="1222513" y="4698440"/>
                  <a:pt x="1222513" y="4698440"/>
                  <a:pt x="1222513" y="4698440"/>
                </a:cubicBezTo>
                <a:cubicBezTo>
                  <a:pt x="1225577" y="4695379"/>
                  <a:pt x="1225577" y="4695379"/>
                  <a:pt x="1225577" y="4695379"/>
                </a:cubicBezTo>
                <a:cubicBezTo>
                  <a:pt x="1222513" y="4695379"/>
                  <a:pt x="1219449" y="4692320"/>
                  <a:pt x="1222513" y="4689261"/>
                </a:cubicBezTo>
                <a:cubicBezTo>
                  <a:pt x="1225577" y="4689261"/>
                  <a:pt x="1225577" y="4689261"/>
                  <a:pt x="1225577" y="4689261"/>
                </a:cubicBezTo>
                <a:cubicBezTo>
                  <a:pt x="1225577" y="4689261"/>
                  <a:pt x="1225577" y="4689261"/>
                  <a:pt x="1225577" y="4686201"/>
                </a:cubicBezTo>
                <a:cubicBezTo>
                  <a:pt x="1222513" y="4683142"/>
                  <a:pt x="1222513" y="4683142"/>
                  <a:pt x="1222513" y="4680082"/>
                </a:cubicBezTo>
                <a:cubicBezTo>
                  <a:pt x="1222513" y="4680082"/>
                  <a:pt x="1222513" y="4680082"/>
                  <a:pt x="1222513" y="4677022"/>
                </a:cubicBezTo>
                <a:cubicBezTo>
                  <a:pt x="1225577" y="4673962"/>
                  <a:pt x="1225577" y="4670903"/>
                  <a:pt x="1228642" y="4667843"/>
                </a:cubicBezTo>
                <a:cubicBezTo>
                  <a:pt x="1228642" y="4664784"/>
                  <a:pt x="1228642" y="4664784"/>
                  <a:pt x="1228642" y="4664784"/>
                </a:cubicBezTo>
                <a:cubicBezTo>
                  <a:pt x="1234769" y="4655604"/>
                  <a:pt x="1234769" y="4646426"/>
                  <a:pt x="1234769" y="4646426"/>
                </a:cubicBezTo>
                <a:lnTo>
                  <a:pt x="1237741" y="4637523"/>
                </a:lnTo>
                <a:lnTo>
                  <a:pt x="1237622" y="4637642"/>
                </a:lnTo>
                <a:lnTo>
                  <a:pt x="1234769" y="4642984"/>
                </a:lnTo>
                <a:cubicBezTo>
                  <a:pt x="1234003" y="4644896"/>
                  <a:pt x="1233238" y="4646426"/>
                  <a:pt x="1231706" y="4646426"/>
                </a:cubicBezTo>
                <a:cubicBezTo>
                  <a:pt x="1228642" y="4640307"/>
                  <a:pt x="1228642" y="4640307"/>
                  <a:pt x="1228642" y="4640307"/>
                </a:cubicBezTo>
                <a:cubicBezTo>
                  <a:pt x="1228642" y="4646426"/>
                  <a:pt x="1225577" y="4649485"/>
                  <a:pt x="1225577" y="4652545"/>
                </a:cubicBezTo>
                <a:cubicBezTo>
                  <a:pt x="1228642" y="4652545"/>
                  <a:pt x="1228642" y="4652545"/>
                  <a:pt x="1228642" y="4649485"/>
                </a:cubicBezTo>
                <a:cubicBezTo>
                  <a:pt x="1225577" y="4655604"/>
                  <a:pt x="1225577" y="4655604"/>
                  <a:pt x="1225577" y="4655604"/>
                </a:cubicBezTo>
                <a:cubicBezTo>
                  <a:pt x="1225577" y="4658665"/>
                  <a:pt x="1225577" y="4658665"/>
                  <a:pt x="1225577" y="4658665"/>
                </a:cubicBezTo>
                <a:cubicBezTo>
                  <a:pt x="1222513" y="4658665"/>
                  <a:pt x="1222513" y="4661724"/>
                  <a:pt x="1222513" y="4661724"/>
                </a:cubicBezTo>
                <a:lnTo>
                  <a:pt x="1222513" y="4664784"/>
                </a:lnTo>
                <a:cubicBezTo>
                  <a:pt x="1219449" y="4664784"/>
                  <a:pt x="1219449" y="4667843"/>
                  <a:pt x="1219449" y="4670903"/>
                </a:cubicBezTo>
                <a:cubicBezTo>
                  <a:pt x="1216386" y="4673962"/>
                  <a:pt x="1219449" y="4677022"/>
                  <a:pt x="1222513" y="4673962"/>
                </a:cubicBezTo>
                <a:cubicBezTo>
                  <a:pt x="1219449" y="4677022"/>
                  <a:pt x="1219449" y="4677022"/>
                  <a:pt x="1219449" y="4677022"/>
                </a:cubicBezTo>
                <a:cubicBezTo>
                  <a:pt x="1219449" y="4680082"/>
                  <a:pt x="1216386" y="4683142"/>
                  <a:pt x="1213322" y="4686201"/>
                </a:cubicBezTo>
                <a:cubicBezTo>
                  <a:pt x="1216386" y="4686201"/>
                  <a:pt x="1216386" y="4689261"/>
                  <a:pt x="1216386" y="4689261"/>
                </a:cubicBezTo>
                <a:cubicBezTo>
                  <a:pt x="1219449" y="4689261"/>
                  <a:pt x="1219449" y="4689261"/>
                  <a:pt x="1219449" y="4689261"/>
                </a:cubicBezTo>
                <a:cubicBezTo>
                  <a:pt x="1219449" y="4692320"/>
                  <a:pt x="1213322" y="4692320"/>
                  <a:pt x="1210258" y="4692320"/>
                </a:cubicBezTo>
                <a:cubicBezTo>
                  <a:pt x="1207194" y="4695379"/>
                  <a:pt x="1213322" y="4698440"/>
                  <a:pt x="1216386" y="4698440"/>
                </a:cubicBezTo>
                <a:cubicBezTo>
                  <a:pt x="1210258" y="4701499"/>
                  <a:pt x="1201066" y="4701499"/>
                  <a:pt x="1201066" y="4704559"/>
                </a:cubicBezTo>
                <a:cubicBezTo>
                  <a:pt x="1201066" y="4683142"/>
                  <a:pt x="1201066" y="4683142"/>
                  <a:pt x="1201066" y="4683142"/>
                </a:cubicBezTo>
                <a:cubicBezTo>
                  <a:pt x="1201066" y="4680082"/>
                  <a:pt x="1201066" y="4680082"/>
                  <a:pt x="1198002" y="4677022"/>
                </a:cubicBezTo>
                <a:cubicBezTo>
                  <a:pt x="1201066" y="4677022"/>
                  <a:pt x="1201066" y="4673962"/>
                  <a:pt x="1201066" y="4673962"/>
                </a:cubicBezTo>
                <a:cubicBezTo>
                  <a:pt x="1201066" y="4673962"/>
                  <a:pt x="1198002" y="4673962"/>
                  <a:pt x="1198002" y="4670903"/>
                </a:cubicBezTo>
                <a:cubicBezTo>
                  <a:pt x="1201066" y="4664784"/>
                  <a:pt x="1204130" y="4658665"/>
                  <a:pt x="1207194" y="4652545"/>
                </a:cubicBezTo>
                <a:cubicBezTo>
                  <a:pt x="1207194" y="4649485"/>
                  <a:pt x="1210258" y="4649485"/>
                  <a:pt x="1210258" y="4646426"/>
                </a:cubicBezTo>
                <a:cubicBezTo>
                  <a:pt x="1210258" y="4643367"/>
                  <a:pt x="1213322" y="4643367"/>
                  <a:pt x="1213322" y="4640307"/>
                </a:cubicBezTo>
                <a:cubicBezTo>
                  <a:pt x="1216386" y="4637248"/>
                  <a:pt x="1216386" y="4637248"/>
                  <a:pt x="1216386" y="4634187"/>
                </a:cubicBezTo>
                <a:cubicBezTo>
                  <a:pt x="1216386" y="4637248"/>
                  <a:pt x="1219449" y="4637248"/>
                  <a:pt x="1219449" y="4637248"/>
                </a:cubicBezTo>
                <a:cubicBezTo>
                  <a:pt x="1222513" y="4631128"/>
                  <a:pt x="1225577" y="4621949"/>
                  <a:pt x="1228642" y="4621949"/>
                </a:cubicBezTo>
                <a:cubicBezTo>
                  <a:pt x="1228642" y="4618890"/>
                  <a:pt x="1228642" y="4618890"/>
                  <a:pt x="1228642" y="4615829"/>
                </a:cubicBezTo>
                <a:cubicBezTo>
                  <a:pt x="1234769" y="4606651"/>
                  <a:pt x="1240897" y="4597472"/>
                  <a:pt x="1250089" y="4588293"/>
                </a:cubicBezTo>
                <a:cubicBezTo>
                  <a:pt x="1253153" y="4585234"/>
                  <a:pt x="1256217" y="4582174"/>
                  <a:pt x="1259281" y="4576055"/>
                </a:cubicBezTo>
                <a:cubicBezTo>
                  <a:pt x="1262345" y="4572995"/>
                  <a:pt x="1262345" y="4566876"/>
                  <a:pt x="1259281" y="4560757"/>
                </a:cubicBezTo>
                <a:cubicBezTo>
                  <a:pt x="1262345" y="4554637"/>
                  <a:pt x="1262345" y="4554637"/>
                  <a:pt x="1262345" y="4554637"/>
                </a:cubicBezTo>
                <a:cubicBezTo>
                  <a:pt x="1262345" y="4557697"/>
                  <a:pt x="1262345" y="4557697"/>
                  <a:pt x="1262345" y="4557697"/>
                </a:cubicBezTo>
                <a:cubicBezTo>
                  <a:pt x="1268472" y="4539340"/>
                  <a:pt x="1268472" y="4539340"/>
                  <a:pt x="1268472" y="4539340"/>
                </a:cubicBezTo>
                <a:cubicBezTo>
                  <a:pt x="1277665" y="4524041"/>
                  <a:pt x="1286856" y="4508743"/>
                  <a:pt x="1296049" y="4493445"/>
                </a:cubicBezTo>
                <a:cubicBezTo>
                  <a:pt x="1296049" y="4496505"/>
                  <a:pt x="1296049" y="4496505"/>
                  <a:pt x="1296049" y="4499565"/>
                </a:cubicBezTo>
                <a:cubicBezTo>
                  <a:pt x="1299112" y="4496505"/>
                  <a:pt x="1299112" y="4496505"/>
                  <a:pt x="1299112" y="4496505"/>
                </a:cubicBezTo>
                <a:cubicBezTo>
                  <a:pt x="1296049" y="4502624"/>
                  <a:pt x="1296049" y="4502624"/>
                  <a:pt x="1296049" y="4502624"/>
                </a:cubicBezTo>
                <a:cubicBezTo>
                  <a:pt x="1292984" y="4511802"/>
                  <a:pt x="1289920" y="4520982"/>
                  <a:pt x="1289920" y="4527101"/>
                </a:cubicBezTo>
                <a:cubicBezTo>
                  <a:pt x="1283792" y="4527101"/>
                  <a:pt x="1283792" y="4527101"/>
                  <a:pt x="1283792" y="4527101"/>
                </a:cubicBezTo>
                <a:cubicBezTo>
                  <a:pt x="1283792" y="4530160"/>
                  <a:pt x="1283792" y="4533220"/>
                  <a:pt x="1283792" y="4533220"/>
                </a:cubicBezTo>
                <a:cubicBezTo>
                  <a:pt x="1286856" y="4536280"/>
                  <a:pt x="1289920" y="4536280"/>
                  <a:pt x="1286856" y="4542399"/>
                </a:cubicBezTo>
                <a:cubicBezTo>
                  <a:pt x="1289920" y="4542399"/>
                  <a:pt x="1289920" y="4542399"/>
                  <a:pt x="1289920" y="4542399"/>
                </a:cubicBezTo>
                <a:cubicBezTo>
                  <a:pt x="1289920" y="4539340"/>
                  <a:pt x="1292984" y="4536280"/>
                  <a:pt x="1296049" y="4533220"/>
                </a:cubicBezTo>
                <a:cubicBezTo>
                  <a:pt x="1296049" y="4530160"/>
                  <a:pt x="1296049" y="4530160"/>
                  <a:pt x="1296049" y="4530160"/>
                </a:cubicBezTo>
                <a:cubicBezTo>
                  <a:pt x="1296049" y="4530160"/>
                  <a:pt x="1299112" y="4527101"/>
                  <a:pt x="1299112" y="4527101"/>
                </a:cubicBezTo>
                <a:cubicBezTo>
                  <a:pt x="1299112" y="4520982"/>
                  <a:pt x="1299112" y="4517922"/>
                  <a:pt x="1299112" y="4505684"/>
                </a:cubicBezTo>
                <a:cubicBezTo>
                  <a:pt x="1299112" y="4508743"/>
                  <a:pt x="1302176" y="4508743"/>
                  <a:pt x="1302176" y="4508743"/>
                </a:cubicBezTo>
                <a:cubicBezTo>
                  <a:pt x="1299112" y="4502624"/>
                  <a:pt x="1299112" y="4493445"/>
                  <a:pt x="1299112" y="4487326"/>
                </a:cubicBezTo>
                <a:cubicBezTo>
                  <a:pt x="1311368" y="4462849"/>
                  <a:pt x="1326688" y="4438372"/>
                  <a:pt x="1342008" y="4410835"/>
                </a:cubicBezTo>
                <a:cubicBezTo>
                  <a:pt x="1335879" y="4410835"/>
                  <a:pt x="1329752" y="4410835"/>
                  <a:pt x="1326688" y="4407776"/>
                </a:cubicBezTo>
                <a:cubicBezTo>
                  <a:pt x="1243961" y="4465908"/>
                  <a:pt x="1198002" y="4530160"/>
                  <a:pt x="1133659" y="4591353"/>
                </a:cubicBezTo>
                <a:cubicBezTo>
                  <a:pt x="1118340" y="4603591"/>
                  <a:pt x="1106083" y="4615829"/>
                  <a:pt x="1090764" y="4631128"/>
                </a:cubicBezTo>
                <a:cubicBezTo>
                  <a:pt x="1063188" y="4664784"/>
                  <a:pt x="1047869" y="4704559"/>
                  <a:pt x="986590" y="4725976"/>
                </a:cubicBezTo>
                <a:cubicBezTo>
                  <a:pt x="977398" y="4765751"/>
                  <a:pt x="916119" y="4771870"/>
                  <a:pt x="870160" y="4787168"/>
                </a:cubicBezTo>
                <a:cubicBezTo>
                  <a:pt x="854840" y="4790228"/>
                  <a:pt x="839521" y="4790228"/>
                  <a:pt x="821137" y="4793287"/>
                </a:cubicBezTo>
                <a:cubicBezTo>
                  <a:pt x="818073" y="4781049"/>
                  <a:pt x="833393" y="4774930"/>
                  <a:pt x="848712" y="4771870"/>
                </a:cubicBezTo>
                <a:cubicBezTo>
                  <a:pt x="848712" y="4762692"/>
                  <a:pt x="854840" y="4756572"/>
                  <a:pt x="864032" y="4747393"/>
                </a:cubicBezTo>
                <a:cubicBezTo>
                  <a:pt x="857905" y="4744334"/>
                  <a:pt x="854840" y="4744334"/>
                  <a:pt x="851776" y="4741274"/>
                </a:cubicBezTo>
                <a:cubicBezTo>
                  <a:pt x="839521" y="4750453"/>
                  <a:pt x="830328" y="4762692"/>
                  <a:pt x="805817" y="4759632"/>
                </a:cubicBezTo>
                <a:cubicBezTo>
                  <a:pt x="793562" y="4750453"/>
                  <a:pt x="787434" y="4738215"/>
                  <a:pt x="769050" y="4756572"/>
                </a:cubicBezTo>
                <a:cubicBezTo>
                  <a:pt x="759858" y="4762692"/>
                  <a:pt x="744539" y="4774930"/>
                  <a:pt x="729219" y="4759632"/>
                </a:cubicBezTo>
                <a:cubicBezTo>
                  <a:pt x="716963" y="4756572"/>
                  <a:pt x="710835" y="4750453"/>
                  <a:pt x="707771" y="4744334"/>
                </a:cubicBezTo>
                <a:cubicBezTo>
                  <a:pt x="704707" y="4741274"/>
                  <a:pt x="701643" y="4741274"/>
                  <a:pt x="698579" y="4741274"/>
                </a:cubicBezTo>
                <a:cubicBezTo>
                  <a:pt x="677132" y="4750453"/>
                  <a:pt x="667939" y="4741274"/>
                  <a:pt x="655684" y="4735155"/>
                </a:cubicBezTo>
                <a:cubicBezTo>
                  <a:pt x="646492" y="4735155"/>
                  <a:pt x="634237" y="4738215"/>
                  <a:pt x="625044" y="4732095"/>
                </a:cubicBezTo>
                <a:cubicBezTo>
                  <a:pt x="603597" y="4725976"/>
                  <a:pt x="597469" y="4716797"/>
                  <a:pt x="625044" y="4710678"/>
                </a:cubicBezTo>
                <a:cubicBezTo>
                  <a:pt x="631173" y="4713737"/>
                  <a:pt x="640364" y="4719857"/>
                  <a:pt x="646492" y="4725976"/>
                </a:cubicBezTo>
                <a:cubicBezTo>
                  <a:pt x="652620" y="4725976"/>
                  <a:pt x="655684" y="4729036"/>
                  <a:pt x="661812" y="4729036"/>
                </a:cubicBezTo>
                <a:cubicBezTo>
                  <a:pt x="661812" y="4729036"/>
                  <a:pt x="664876" y="4725976"/>
                  <a:pt x="664876" y="4725976"/>
                </a:cubicBezTo>
                <a:cubicBezTo>
                  <a:pt x="634237" y="4704559"/>
                  <a:pt x="655684" y="4686201"/>
                  <a:pt x="677132" y="4667843"/>
                </a:cubicBezTo>
                <a:cubicBezTo>
                  <a:pt x="667939" y="4670903"/>
                  <a:pt x="661812" y="4673962"/>
                  <a:pt x="655684" y="4677022"/>
                </a:cubicBezTo>
                <a:cubicBezTo>
                  <a:pt x="643428" y="4680082"/>
                  <a:pt x="631173" y="4686201"/>
                  <a:pt x="618916" y="4689261"/>
                </a:cubicBezTo>
                <a:cubicBezTo>
                  <a:pt x="612789" y="4677022"/>
                  <a:pt x="621980" y="4670903"/>
                  <a:pt x="634237" y="4664784"/>
                </a:cubicBezTo>
                <a:cubicBezTo>
                  <a:pt x="628108" y="4658665"/>
                  <a:pt x="634237" y="4652545"/>
                  <a:pt x="637300" y="4643367"/>
                </a:cubicBezTo>
                <a:cubicBezTo>
                  <a:pt x="634237" y="4643367"/>
                  <a:pt x="631173" y="4640307"/>
                  <a:pt x="625044" y="4640307"/>
                </a:cubicBezTo>
                <a:cubicBezTo>
                  <a:pt x="618916" y="4646426"/>
                  <a:pt x="615853" y="4658665"/>
                  <a:pt x="594405" y="4658665"/>
                </a:cubicBezTo>
                <a:cubicBezTo>
                  <a:pt x="585214" y="4652545"/>
                  <a:pt x="576021" y="4640307"/>
                  <a:pt x="563766" y="4658665"/>
                </a:cubicBezTo>
                <a:cubicBezTo>
                  <a:pt x="560702" y="4664784"/>
                  <a:pt x="551510" y="4677022"/>
                  <a:pt x="533127" y="4664784"/>
                </a:cubicBezTo>
                <a:cubicBezTo>
                  <a:pt x="523934" y="4661724"/>
                  <a:pt x="517807" y="4658665"/>
                  <a:pt x="511678" y="4649485"/>
                </a:cubicBezTo>
                <a:cubicBezTo>
                  <a:pt x="508614" y="4649485"/>
                  <a:pt x="505550" y="4649485"/>
                  <a:pt x="502487" y="4649485"/>
                </a:cubicBezTo>
                <a:cubicBezTo>
                  <a:pt x="490231" y="4658665"/>
                  <a:pt x="481039" y="4649485"/>
                  <a:pt x="468784" y="4646426"/>
                </a:cubicBezTo>
                <a:cubicBezTo>
                  <a:pt x="459591" y="4646426"/>
                  <a:pt x="450400" y="4652545"/>
                  <a:pt x="444272" y="4646426"/>
                </a:cubicBezTo>
                <a:cubicBezTo>
                  <a:pt x="422825" y="4640307"/>
                  <a:pt x="419761" y="4634187"/>
                  <a:pt x="435080" y="4625009"/>
                </a:cubicBezTo>
                <a:cubicBezTo>
                  <a:pt x="444272" y="4631128"/>
                  <a:pt x="450400" y="4634187"/>
                  <a:pt x="459591" y="4637248"/>
                </a:cubicBezTo>
                <a:cubicBezTo>
                  <a:pt x="462655" y="4640307"/>
                  <a:pt x="465719" y="4640307"/>
                  <a:pt x="471848" y="4640307"/>
                </a:cubicBezTo>
                <a:cubicBezTo>
                  <a:pt x="471848" y="4640307"/>
                  <a:pt x="474911" y="4637248"/>
                  <a:pt x="474911" y="4637248"/>
                </a:cubicBezTo>
                <a:cubicBezTo>
                  <a:pt x="435080" y="4615829"/>
                  <a:pt x="462655" y="4594412"/>
                  <a:pt x="474911" y="4572995"/>
                </a:cubicBezTo>
                <a:cubicBezTo>
                  <a:pt x="477975" y="4566876"/>
                  <a:pt x="477975" y="4560757"/>
                  <a:pt x="481039" y="4557697"/>
                </a:cubicBezTo>
                <a:cubicBezTo>
                  <a:pt x="474911" y="4554637"/>
                  <a:pt x="474911" y="4554637"/>
                  <a:pt x="474911" y="4554637"/>
                </a:cubicBezTo>
                <a:cubicBezTo>
                  <a:pt x="474911" y="4554637"/>
                  <a:pt x="471848" y="4554637"/>
                  <a:pt x="471848" y="4554637"/>
                </a:cubicBezTo>
                <a:cubicBezTo>
                  <a:pt x="471848" y="4554637"/>
                  <a:pt x="471848" y="4554637"/>
                  <a:pt x="471848" y="4557697"/>
                </a:cubicBezTo>
                <a:cubicBezTo>
                  <a:pt x="471848" y="4557697"/>
                  <a:pt x="474911" y="4557697"/>
                  <a:pt x="474911" y="4554637"/>
                </a:cubicBezTo>
                <a:cubicBezTo>
                  <a:pt x="474911" y="4557697"/>
                  <a:pt x="477975" y="4557697"/>
                  <a:pt x="474911" y="4557697"/>
                </a:cubicBezTo>
                <a:cubicBezTo>
                  <a:pt x="471848" y="4560757"/>
                  <a:pt x="471848" y="4560757"/>
                  <a:pt x="471848" y="4560757"/>
                </a:cubicBezTo>
                <a:cubicBezTo>
                  <a:pt x="471848" y="4560757"/>
                  <a:pt x="468784" y="4560757"/>
                  <a:pt x="468784" y="4563816"/>
                </a:cubicBezTo>
                <a:cubicBezTo>
                  <a:pt x="468784" y="4563816"/>
                  <a:pt x="468784" y="4563816"/>
                  <a:pt x="468784" y="4566876"/>
                </a:cubicBezTo>
                <a:cubicBezTo>
                  <a:pt x="468784" y="4566876"/>
                  <a:pt x="465719" y="4566876"/>
                  <a:pt x="465719" y="4566876"/>
                </a:cubicBezTo>
                <a:lnTo>
                  <a:pt x="465719" y="4563816"/>
                </a:lnTo>
                <a:cubicBezTo>
                  <a:pt x="462655" y="4560757"/>
                  <a:pt x="462655" y="4560757"/>
                  <a:pt x="462655" y="4560757"/>
                </a:cubicBezTo>
                <a:cubicBezTo>
                  <a:pt x="462655" y="4560757"/>
                  <a:pt x="459591" y="4563816"/>
                  <a:pt x="459591" y="4563816"/>
                </a:cubicBezTo>
                <a:cubicBezTo>
                  <a:pt x="459591" y="4563816"/>
                  <a:pt x="456528" y="4563816"/>
                  <a:pt x="456528" y="4563816"/>
                </a:cubicBezTo>
                <a:cubicBezTo>
                  <a:pt x="456528" y="4563816"/>
                  <a:pt x="456528" y="4566876"/>
                  <a:pt x="456528" y="4566876"/>
                </a:cubicBezTo>
                <a:cubicBezTo>
                  <a:pt x="453464" y="4569935"/>
                  <a:pt x="453464" y="4569935"/>
                  <a:pt x="453464" y="4569935"/>
                </a:cubicBezTo>
                <a:cubicBezTo>
                  <a:pt x="450400" y="4572995"/>
                  <a:pt x="447336" y="4576055"/>
                  <a:pt x="438144" y="4572995"/>
                </a:cubicBezTo>
                <a:cubicBezTo>
                  <a:pt x="422825" y="4566876"/>
                  <a:pt x="441208" y="4554637"/>
                  <a:pt x="444272" y="4545459"/>
                </a:cubicBezTo>
                <a:cubicBezTo>
                  <a:pt x="444272" y="4539340"/>
                  <a:pt x="444272" y="4533220"/>
                  <a:pt x="447336" y="4530160"/>
                </a:cubicBezTo>
                <a:cubicBezTo>
                  <a:pt x="447336" y="4517922"/>
                  <a:pt x="447336" y="4517922"/>
                  <a:pt x="447336" y="4517922"/>
                </a:cubicBezTo>
                <a:cubicBezTo>
                  <a:pt x="444272" y="4520982"/>
                  <a:pt x="447336" y="4514862"/>
                  <a:pt x="444272" y="4514862"/>
                </a:cubicBezTo>
                <a:cubicBezTo>
                  <a:pt x="447336" y="4514862"/>
                  <a:pt x="447336" y="4514862"/>
                  <a:pt x="447336" y="4514862"/>
                </a:cubicBezTo>
                <a:cubicBezTo>
                  <a:pt x="450400" y="4511802"/>
                  <a:pt x="450400" y="4511802"/>
                  <a:pt x="450400" y="4511802"/>
                </a:cubicBezTo>
                <a:cubicBezTo>
                  <a:pt x="453464" y="4514862"/>
                  <a:pt x="453464" y="4514862"/>
                  <a:pt x="453464" y="4514862"/>
                </a:cubicBezTo>
                <a:cubicBezTo>
                  <a:pt x="453464" y="4517922"/>
                  <a:pt x="450400" y="4520982"/>
                  <a:pt x="450400" y="4524041"/>
                </a:cubicBezTo>
                <a:cubicBezTo>
                  <a:pt x="453464" y="4524041"/>
                  <a:pt x="453464" y="4524041"/>
                  <a:pt x="453464" y="4524041"/>
                </a:cubicBezTo>
                <a:cubicBezTo>
                  <a:pt x="453464" y="4524041"/>
                  <a:pt x="456528" y="4520982"/>
                  <a:pt x="459591" y="4520982"/>
                </a:cubicBezTo>
                <a:cubicBezTo>
                  <a:pt x="453464" y="4524041"/>
                  <a:pt x="459591" y="4520982"/>
                  <a:pt x="456528" y="4520982"/>
                </a:cubicBezTo>
                <a:cubicBezTo>
                  <a:pt x="456528" y="4514862"/>
                  <a:pt x="456528" y="4514862"/>
                  <a:pt x="456528" y="4514862"/>
                </a:cubicBezTo>
                <a:cubicBezTo>
                  <a:pt x="456528" y="4514862"/>
                  <a:pt x="459591" y="4514862"/>
                  <a:pt x="459591" y="4514862"/>
                </a:cubicBezTo>
                <a:cubicBezTo>
                  <a:pt x="459591" y="4514862"/>
                  <a:pt x="459591" y="4511802"/>
                  <a:pt x="459591" y="4511802"/>
                </a:cubicBezTo>
                <a:cubicBezTo>
                  <a:pt x="462655" y="4505684"/>
                  <a:pt x="462655" y="4505684"/>
                  <a:pt x="462655" y="4505684"/>
                </a:cubicBezTo>
                <a:cubicBezTo>
                  <a:pt x="462655" y="4505684"/>
                  <a:pt x="462655" y="4505684"/>
                  <a:pt x="465719" y="4505684"/>
                </a:cubicBezTo>
                <a:cubicBezTo>
                  <a:pt x="465719" y="4505684"/>
                  <a:pt x="462655" y="4502624"/>
                  <a:pt x="465719" y="4499565"/>
                </a:cubicBezTo>
                <a:cubicBezTo>
                  <a:pt x="468784" y="4499565"/>
                  <a:pt x="468784" y="4499565"/>
                  <a:pt x="468784" y="4499565"/>
                </a:cubicBezTo>
                <a:cubicBezTo>
                  <a:pt x="468784" y="4496505"/>
                  <a:pt x="468784" y="4496505"/>
                  <a:pt x="468784" y="4496505"/>
                </a:cubicBezTo>
                <a:cubicBezTo>
                  <a:pt x="468784" y="4499565"/>
                  <a:pt x="474911" y="4496505"/>
                  <a:pt x="474911" y="4496505"/>
                </a:cubicBezTo>
                <a:lnTo>
                  <a:pt x="474911" y="4499565"/>
                </a:lnTo>
                <a:cubicBezTo>
                  <a:pt x="477975" y="4502624"/>
                  <a:pt x="477975" y="4493445"/>
                  <a:pt x="481039" y="4493445"/>
                </a:cubicBezTo>
                <a:cubicBezTo>
                  <a:pt x="481039" y="4493445"/>
                  <a:pt x="477975" y="4499565"/>
                  <a:pt x="477975" y="4499565"/>
                </a:cubicBezTo>
                <a:cubicBezTo>
                  <a:pt x="481039" y="4499565"/>
                  <a:pt x="484103" y="4493445"/>
                  <a:pt x="484103" y="4493445"/>
                </a:cubicBezTo>
                <a:cubicBezTo>
                  <a:pt x="484103" y="4493445"/>
                  <a:pt x="484103" y="4493445"/>
                  <a:pt x="484103" y="4490385"/>
                </a:cubicBezTo>
                <a:cubicBezTo>
                  <a:pt x="484103" y="4487326"/>
                  <a:pt x="484103" y="4481207"/>
                  <a:pt x="487167" y="4481207"/>
                </a:cubicBezTo>
                <a:cubicBezTo>
                  <a:pt x="484103" y="4481207"/>
                  <a:pt x="484103" y="4481207"/>
                  <a:pt x="484103" y="4481207"/>
                </a:cubicBezTo>
                <a:cubicBezTo>
                  <a:pt x="481039" y="4484266"/>
                  <a:pt x="481039" y="4484266"/>
                  <a:pt x="481039" y="4484266"/>
                </a:cubicBezTo>
                <a:cubicBezTo>
                  <a:pt x="484103" y="4487326"/>
                  <a:pt x="484103" y="4487326"/>
                  <a:pt x="484103" y="4487326"/>
                </a:cubicBezTo>
                <a:cubicBezTo>
                  <a:pt x="481039" y="4490385"/>
                  <a:pt x="481039" y="4490385"/>
                  <a:pt x="481039" y="4490385"/>
                </a:cubicBezTo>
                <a:cubicBezTo>
                  <a:pt x="477975" y="4493445"/>
                  <a:pt x="477975" y="4490385"/>
                  <a:pt x="477975" y="4490385"/>
                </a:cubicBezTo>
                <a:cubicBezTo>
                  <a:pt x="474911" y="4487326"/>
                  <a:pt x="474911" y="4487326"/>
                  <a:pt x="474911" y="4487326"/>
                </a:cubicBezTo>
                <a:cubicBezTo>
                  <a:pt x="474911" y="4490385"/>
                  <a:pt x="474911" y="4490385"/>
                  <a:pt x="474911" y="4490385"/>
                </a:cubicBezTo>
                <a:cubicBezTo>
                  <a:pt x="474911" y="4490385"/>
                  <a:pt x="474911" y="4493445"/>
                  <a:pt x="474911" y="4493445"/>
                </a:cubicBezTo>
                <a:cubicBezTo>
                  <a:pt x="471848" y="4490385"/>
                  <a:pt x="471848" y="4490385"/>
                  <a:pt x="468784" y="4490385"/>
                </a:cubicBezTo>
                <a:cubicBezTo>
                  <a:pt x="468784" y="4490385"/>
                  <a:pt x="471848" y="4490385"/>
                  <a:pt x="471848" y="4490385"/>
                </a:cubicBezTo>
                <a:cubicBezTo>
                  <a:pt x="474911" y="4481207"/>
                  <a:pt x="474911" y="4481207"/>
                  <a:pt x="474911" y="4481207"/>
                </a:cubicBezTo>
                <a:cubicBezTo>
                  <a:pt x="474911" y="4481207"/>
                  <a:pt x="474911" y="4478147"/>
                  <a:pt x="471848" y="4481207"/>
                </a:cubicBezTo>
                <a:cubicBezTo>
                  <a:pt x="471848" y="4481207"/>
                  <a:pt x="468784" y="4484266"/>
                  <a:pt x="468784" y="4484266"/>
                </a:cubicBezTo>
                <a:cubicBezTo>
                  <a:pt x="468784" y="4484266"/>
                  <a:pt x="468784" y="4481207"/>
                  <a:pt x="471848" y="4478147"/>
                </a:cubicBezTo>
                <a:cubicBezTo>
                  <a:pt x="471848" y="4478147"/>
                  <a:pt x="471848" y="4475088"/>
                  <a:pt x="471848" y="4475088"/>
                </a:cubicBezTo>
                <a:cubicBezTo>
                  <a:pt x="471848" y="4472027"/>
                  <a:pt x="474911" y="4472027"/>
                  <a:pt x="474911" y="4468968"/>
                </a:cubicBezTo>
                <a:cubicBezTo>
                  <a:pt x="474911" y="4465908"/>
                  <a:pt x="477975" y="4462849"/>
                  <a:pt x="477975" y="4459790"/>
                </a:cubicBezTo>
                <a:cubicBezTo>
                  <a:pt x="481039" y="4459790"/>
                  <a:pt x="481039" y="4459790"/>
                  <a:pt x="481039" y="4459790"/>
                </a:cubicBezTo>
                <a:cubicBezTo>
                  <a:pt x="481039" y="4453670"/>
                  <a:pt x="481039" y="4447551"/>
                  <a:pt x="487167" y="4441432"/>
                </a:cubicBezTo>
                <a:cubicBezTo>
                  <a:pt x="490231" y="4441432"/>
                  <a:pt x="490231" y="4438372"/>
                  <a:pt x="493295" y="4438372"/>
                </a:cubicBezTo>
                <a:cubicBezTo>
                  <a:pt x="496359" y="4438372"/>
                  <a:pt x="496359" y="4438372"/>
                  <a:pt x="496359" y="4438372"/>
                </a:cubicBezTo>
                <a:cubicBezTo>
                  <a:pt x="496359" y="4441432"/>
                  <a:pt x="496359" y="4441432"/>
                  <a:pt x="499423" y="4441432"/>
                </a:cubicBezTo>
                <a:cubicBezTo>
                  <a:pt x="499423" y="4438372"/>
                  <a:pt x="499423" y="4438372"/>
                  <a:pt x="499423" y="4435313"/>
                </a:cubicBezTo>
                <a:cubicBezTo>
                  <a:pt x="502487" y="4435313"/>
                  <a:pt x="499423" y="4438372"/>
                  <a:pt x="502487" y="4438372"/>
                </a:cubicBezTo>
                <a:cubicBezTo>
                  <a:pt x="505550" y="4435313"/>
                  <a:pt x="502487" y="4435313"/>
                  <a:pt x="505550" y="4432252"/>
                </a:cubicBezTo>
                <a:cubicBezTo>
                  <a:pt x="502487" y="4432252"/>
                  <a:pt x="505550" y="4426133"/>
                  <a:pt x="502487" y="4426133"/>
                </a:cubicBezTo>
                <a:cubicBezTo>
                  <a:pt x="502487" y="4426133"/>
                  <a:pt x="502487" y="4423074"/>
                  <a:pt x="502487" y="4423074"/>
                </a:cubicBezTo>
                <a:lnTo>
                  <a:pt x="499423" y="4423074"/>
                </a:lnTo>
                <a:lnTo>
                  <a:pt x="496359" y="4423074"/>
                </a:lnTo>
                <a:cubicBezTo>
                  <a:pt x="496359" y="4423074"/>
                  <a:pt x="496359" y="4420014"/>
                  <a:pt x="496359" y="4420014"/>
                </a:cubicBezTo>
                <a:cubicBezTo>
                  <a:pt x="496359" y="4420014"/>
                  <a:pt x="499423" y="4416955"/>
                  <a:pt x="499423" y="4416955"/>
                </a:cubicBezTo>
                <a:cubicBezTo>
                  <a:pt x="499423" y="4413896"/>
                  <a:pt x="499423" y="4413896"/>
                  <a:pt x="499423" y="4413896"/>
                </a:cubicBezTo>
                <a:lnTo>
                  <a:pt x="503508" y="4415935"/>
                </a:lnTo>
                <a:lnTo>
                  <a:pt x="502487" y="4416955"/>
                </a:lnTo>
                <a:cubicBezTo>
                  <a:pt x="505550" y="4413896"/>
                  <a:pt x="505550" y="4413896"/>
                  <a:pt x="505550" y="4416955"/>
                </a:cubicBezTo>
                <a:lnTo>
                  <a:pt x="503508" y="4415935"/>
                </a:lnTo>
                <a:lnTo>
                  <a:pt x="505550" y="4413896"/>
                </a:lnTo>
                <a:cubicBezTo>
                  <a:pt x="505550" y="4413896"/>
                  <a:pt x="505550" y="4413896"/>
                  <a:pt x="502487" y="4413896"/>
                </a:cubicBezTo>
                <a:lnTo>
                  <a:pt x="499423" y="4413896"/>
                </a:lnTo>
                <a:cubicBezTo>
                  <a:pt x="499423" y="4410835"/>
                  <a:pt x="502487" y="4410835"/>
                  <a:pt x="502487" y="4410835"/>
                </a:cubicBezTo>
                <a:cubicBezTo>
                  <a:pt x="502487" y="4410835"/>
                  <a:pt x="499423" y="4410835"/>
                  <a:pt x="499423" y="4410835"/>
                </a:cubicBezTo>
                <a:cubicBezTo>
                  <a:pt x="499423" y="4407776"/>
                  <a:pt x="499423" y="4404716"/>
                  <a:pt x="499423" y="4404716"/>
                </a:cubicBezTo>
                <a:cubicBezTo>
                  <a:pt x="499423" y="4398597"/>
                  <a:pt x="502487" y="4392477"/>
                  <a:pt x="502487" y="4386358"/>
                </a:cubicBezTo>
                <a:cubicBezTo>
                  <a:pt x="505550" y="4383299"/>
                  <a:pt x="505550" y="4383299"/>
                  <a:pt x="505550" y="4383299"/>
                </a:cubicBezTo>
                <a:cubicBezTo>
                  <a:pt x="505550" y="4380239"/>
                  <a:pt x="508614" y="4377180"/>
                  <a:pt x="508614" y="4374120"/>
                </a:cubicBezTo>
                <a:cubicBezTo>
                  <a:pt x="508614" y="4374120"/>
                  <a:pt x="508614" y="4374120"/>
                  <a:pt x="505550" y="4374120"/>
                </a:cubicBezTo>
                <a:cubicBezTo>
                  <a:pt x="505550" y="4371060"/>
                  <a:pt x="508614" y="4371060"/>
                  <a:pt x="508614" y="4371060"/>
                </a:cubicBezTo>
                <a:cubicBezTo>
                  <a:pt x="508614" y="4368001"/>
                  <a:pt x="508614" y="4368001"/>
                  <a:pt x="508614" y="4368001"/>
                </a:cubicBezTo>
                <a:cubicBezTo>
                  <a:pt x="508614" y="4364941"/>
                  <a:pt x="508614" y="4364941"/>
                  <a:pt x="508614" y="4364941"/>
                </a:cubicBezTo>
                <a:cubicBezTo>
                  <a:pt x="508614" y="4364941"/>
                  <a:pt x="511678" y="4364941"/>
                  <a:pt x="511678" y="4364941"/>
                </a:cubicBezTo>
                <a:cubicBezTo>
                  <a:pt x="511678" y="4361882"/>
                  <a:pt x="508614" y="4361882"/>
                  <a:pt x="508614" y="4361882"/>
                </a:cubicBezTo>
                <a:cubicBezTo>
                  <a:pt x="508614" y="4361882"/>
                  <a:pt x="508614" y="4361882"/>
                  <a:pt x="508614" y="4364941"/>
                </a:cubicBezTo>
                <a:cubicBezTo>
                  <a:pt x="502487" y="4371060"/>
                  <a:pt x="508614" y="4358822"/>
                  <a:pt x="505550" y="4361882"/>
                </a:cubicBezTo>
                <a:cubicBezTo>
                  <a:pt x="505550" y="4361882"/>
                  <a:pt x="505550" y="4358822"/>
                  <a:pt x="505550" y="4358822"/>
                </a:cubicBezTo>
                <a:cubicBezTo>
                  <a:pt x="508614" y="4361882"/>
                  <a:pt x="508614" y="4358822"/>
                  <a:pt x="511678" y="4358822"/>
                </a:cubicBezTo>
                <a:cubicBezTo>
                  <a:pt x="511678" y="4358822"/>
                  <a:pt x="508614" y="4355763"/>
                  <a:pt x="508614" y="4355763"/>
                </a:cubicBezTo>
                <a:cubicBezTo>
                  <a:pt x="505550" y="4355763"/>
                  <a:pt x="505550" y="4355763"/>
                  <a:pt x="505550" y="4355763"/>
                </a:cubicBezTo>
                <a:cubicBezTo>
                  <a:pt x="502487" y="4355763"/>
                  <a:pt x="511678" y="4352703"/>
                  <a:pt x="508614" y="4352703"/>
                </a:cubicBezTo>
                <a:cubicBezTo>
                  <a:pt x="505550" y="4352703"/>
                  <a:pt x="508614" y="4352703"/>
                  <a:pt x="505550" y="4352703"/>
                </a:cubicBezTo>
                <a:cubicBezTo>
                  <a:pt x="505550" y="4352703"/>
                  <a:pt x="508614" y="4349643"/>
                  <a:pt x="511678" y="4349643"/>
                </a:cubicBezTo>
                <a:cubicBezTo>
                  <a:pt x="511678" y="4349643"/>
                  <a:pt x="511678" y="4346583"/>
                  <a:pt x="511678" y="4346583"/>
                </a:cubicBezTo>
                <a:cubicBezTo>
                  <a:pt x="511678" y="4346583"/>
                  <a:pt x="511678" y="4346583"/>
                  <a:pt x="508614" y="4343524"/>
                </a:cubicBezTo>
                <a:cubicBezTo>
                  <a:pt x="508614" y="4343524"/>
                  <a:pt x="511678" y="4343524"/>
                  <a:pt x="511678" y="4343524"/>
                </a:cubicBezTo>
                <a:cubicBezTo>
                  <a:pt x="511678" y="4340464"/>
                  <a:pt x="511678" y="4340464"/>
                  <a:pt x="511678" y="4340464"/>
                </a:cubicBezTo>
                <a:cubicBezTo>
                  <a:pt x="508614" y="4337405"/>
                  <a:pt x="508614" y="4337405"/>
                  <a:pt x="508614" y="4337405"/>
                </a:cubicBezTo>
                <a:cubicBezTo>
                  <a:pt x="511678" y="4337405"/>
                  <a:pt x="511678" y="4337405"/>
                  <a:pt x="511678" y="4337405"/>
                </a:cubicBezTo>
                <a:cubicBezTo>
                  <a:pt x="511678" y="4337405"/>
                  <a:pt x="514743" y="4337405"/>
                  <a:pt x="514743" y="4337405"/>
                </a:cubicBezTo>
                <a:cubicBezTo>
                  <a:pt x="514743" y="4337405"/>
                  <a:pt x="514743" y="4337405"/>
                  <a:pt x="517807" y="4337405"/>
                </a:cubicBezTo>
                <a:lnTo>
                  <a:pt x="515449" y="4336698"/>
                </a:lnTo>
                <a:lnTo>
                  <a:pt x="517807" y="4334345"/>
                </a:lnTo>
                <a:cubicBezTo>
                  <a:pt x="517807" y="4334345"/>
                  <a:pt x="514743" y="4334345"/>
                  <a:pt x="514743" y="4334345"/>
                </a:cubicBezTo>
                <a:cubicBezTo>
                  <a:pt x="514743" y="4334345"/>
                  <a:pt x="514743" y="4334345"/>
                  <a:pt x="511678" y="4334345"/>
                </a:cubicBezTo>
                <a:lnTo>
                  <a:pt x="508708" y="4331379"/>
                </a:lnTo>
                <a:lnTo>
                  <a:pt x="508540" y="4331957"/>
                </a:lnTo>
                <a:cubicBezTo>
                  <a:pt x="508540" y="4331957"/>
                  <a:pt x="508540" y="4331957"/>
                  <a:pt x="505592" y="4328272"/>
                </a:cubicBezTo>
                <a:lnTo>
                  <a:pt x="505590" y="4328265"/>
                </a:lnTo>
                <a:lnTo>
                  <a:pt x="505550" y="4328226"/>
                </a:lnTo>
                <a:cubicBezTo>
                  <a:pt x="505550" y="4328226"/>
                  <a:pt x="505550" y="4331285"/>
                  <a:pt x="505550" y="4331285"/>
                </a:cubicBezTo>
                <a:cubicBezTo>
                  <a:pt x="502487" y="4331285"/>
                  <a:pt x="502487" y="4331285"/>
                  <a:pt x="502487" y="4334345"/>
                </a:cubicBezTo>
                <a:cubicBezTo>
                  <a:pt x="502487" y="4337405"/>
                  <a:pt x="499423" y="4337405"/>
                  <a:pt x="502487" y="4337405"/>
                </a:cubicBezTo>
                <a:cubicBezTo>
                  <a:pt x="499423" y="4337405"/>
                  <a:pt x="499423" y="4337405"/>
                  <a:pt x="499423" y="4337405"/>
                </a:cubicBezTo>
                <a:cubicBezTo>
                  <a:pt x="499423" y="4337405"/>
                  <a:pt x="499423" y="4340464"/>
                  <a:pt x="499423" y="4340464"/>
                </a:cubicBezTo>
                <a:cubicBezTo>
                  <a:pt x="499423" y="4340464"/>
                  <a:pt x="502487" y="4343524"/>
                  <a:pt x="502487" y="4343524"/>
                </a:cubicBezTo>
                <a:cubicBezTo>
                  <a:pt x="502487" y="4346583"/>
                  <a:pt x="502487" y="4346583"/>
                  <a:pt x="502487" y="4349643"/>
                </a:cubicBezTo>
                <a:cubicBezTo>
                  <a:pt x="499423" y="4349643"/>
                  <a:pt x="493295" y="4349643"/>
                  <a:pt x="493295" y="4352703"/>
                </a:cubicBezTo>
                <a:cubicBezTo>
                  <a:pt x="496359" y="4352703"/>
                  <a:pt x="496359" y="4355763"/>
                  <a:pt x="499423" y="4355763"/>
                </a:cubicBezTo>
                <a:cubicBezTo>
                  <a:pt x="499423" y="4358822"/>
                  <a:pt x="496359" y="4358822"/>
                  <a:pt x="496359" y="4358822"/>
                </a:cubicBezTo>
                <a:cubicBezTo>
                  <a:pt x="493295" y="4361882"/>
                  <a:pt x="493295" y="4361882"/>
                  <a:pt x="493295" y="4361882"/>
                </a:cubicBezTo>
                <a:cubicBezTo>
                  <a:pt x="493295" y="4364941"/>
                  <a:pt x="490231" y="4364941"/>
                  <a:pt x="493295" y="4368001"/>
                </a:cubicBezTo>
                <a:cubicBezTo>
                  <a:pt x="490231" y="4368001"/>
                  <a:pt x="490231" y="4368001"/>
                  <a:pt x="490231" y="4368001"/>
                </a:cubicBezTo>
                <a:cubicBezTo>
                  <a:pt x="490231" y="4368001"/>
                  <a:pt x="493295" y="4371060"/>
                  <a:pt x="493295" y="4371060"/>
                </a:cubicBezTo>
                <a:cubicBezTo>
                  <a:pt x="493295" y="4374120"/>
                  <a:pt x="493295" y="4377180"/>
                  <a:pt x="496359" y="4377180"/>
                </a:cubicBezTo>
                <a:cubicBezTo>
                  <a:pt x="490231" y="4380239"/>
                  <a:pt x="490231" y="4380239"/>
                  <a:pt x="490231" y="4380239"/>
                </a:cubicBezTo>
                <a:cubicBezTo>
                  <a:pt x="490231" y="4377180"/>
                  <a:pt x="487167" y="4377180"/>
                  <a:pt x="487167" y="4377180"/>
                </a:cubicBezTo>
                <a:cubicBezTo>
                  <a:pt x="487167" y="4377180"/>
                  <a:pt x="487167" y="4377180"/>
                  <a:pt x="487167" y="4380239"/>
                </a:cubicBezTo>
                <a:cubicBezTo>
                  <a:pt x="484103" y="4380239"/>
                  <a:pt x="484103" y="4380239"/>
                  <a:pt x="484103" y="4380239"/>
                </a:cubicBezTo>
                <a:cubicBezTo>
                  <a:pt x="484103" y="4380239"/>
                  <a:pt x="484103" y="4383299"/>
                  <a:pt x="487167" y="4383299"/>
                </a:cubicBezTo>
                <a:cubicBezTo>
                  <a:pt x="484103" y="4383299"/>
                  <a:pt x="484103" y="4383299"/>
                  <a:pt x="484103" y="4383299"/>
                </a:cubicBezTo>
                <a:cubicBezTo>
                  <a:pt x="484103" y="4383299"/>
                  <a:pt x="484103" y="4386358"/>
                  <a:pt x="484103" y="4386358"/>
                </a:cubicBezTo>
                <a:cubicBezTo>
                  <a:pt x="487167" y="4386358"/>
                  <a:pt x="487167" y="4386358"/>
                  <a:pt x="487167" y="4386358"/>
                </a:cubicBezTo>
                <a:cubicBezTo>
                  <a:pt x="490231" y="4386358"/>
                  <a:pt x="490231" y="4386358"/>
                  <a:pt x="490231" y="4389418"/>
                </a:cubicBezTo>
                <a:cubicBezTo>
                  <a:pt x="484103" y="4389418"/>
                  <a:pt x="487167" y="4392477"/>
                  <a:pt x="484103" y="4392477"/>
                </a:cubicBezTo>
                <a:cubicBezTo>
                  <a:pt x="484103" y="4392477"/>
                  <a:pt x="484103" y="4395538"/>
                  <a:pt x="484103" y="4395538"/>
                </a:cubicBezTo>
                <a:cubicBezTo>
                  <a:pt x="484103" y="4392477"/>
                  <a:pt x="484103" y="4398597"/>
                  <a:pt x="487167" y="4398597"/>
                </a:cubicBezTo>
                <a:cubicBezTo>
                  <a:pt x="484103" y="4401657"/>
                  <a:pt x="484103" y="4398597"/>
                  <a:pt x="484103" y="4398597"/>
                </a:cubicBezTo>
                <a:cubicBezTo>
                  <a:pt x="484103" y="4398597"/>
                  <a:pt x="484103" y="4401657"/>
                  <a:pt x="484103" y="4401657"/>
                </a:cubicBezTo>
                <a:cubicBezTo>
                  <a:pt x="484103" y="4401657"/>
                  <a:pt x="484103" y="4407776"/>
                  <a:pt x="487167" y="4401657"/>
                </a:cubicBezTo>
                <a:cubicBezTo>
                  <a:pt x="484103" y="4407776"/>
                  <a:pt x="481039" y="4404716"/>
                  <a:pt x="481039" y="4407776"/>
                </a:cubicBezTo>
                <a:cubicBezTo>
                  <a:pt x="481039" y="4407776"/>
                  <a:pt x="481039" y="4407776"/>
                  <a:pt x="481039" y="4410835"/>
                </a:cubicBezTo>
                <a:cubicBezTo>
                  <a:pt x="481039" y="4410835"/>
                  <a:pt x="484103" y="4413896"/>
                  <a:pt x="481039" y="4413896"/>
                </a:cubicBezTo>
                <a:cubicBezTo>
                  <a:pt x="481039" y="4413896"/>
                  <a:pt x="481039" y="4413896"/>
                  <a:pt x="481039" y="4416955"/>
                </a:cubicBezTo>
                <a:cubicBezTo>
                  <a:pt x="481039" y="4416955"/>
                  <a:pt x="481039" y="4416955"/>
                  <a:pt x="481039" y="4420014"/>
                </a:cubicBezTo>
                <a:cubicBezTo>
                  <a:pt x="481039" y="4420014"/>
                  <a:pt x="477975" y="4420014"/>
                  <a:pt x="477975" y="4420014"/>
                </a:cubicBezTo>
                <a:cubicBezTo>
                  <a:pt x="477975" y="4420014"/>
                  <a:pt x="477975" y="4420014"/>
                  <a:pt x="477975" y="4423074"/>
                </a:cubicBezTo>
                <a:cubicBezTo>
                  <a:pt x="474911" y="4426133"/>
                  <a:pt x="481039" y="4432252"/>
                  <a:pt x="477975" y="4438372"/>
                </a:cubicBezTo>
                <a:cubicBezTo>
                  <a:pt x="477975" y="4435313"/>
                  <a:pt x="474911" y="4435313"/>
                  <a:pt x="474911" y="4435313"/>
                </a:cubicBezTo>
                <a:cubicBezTo>
                  <a:pt x="474911" y="4435313"/>
                  <a:pt x="474911" y="4438372"/>
                  <a:pt x="474911" y="4438372"/>
                </a:cubicBezTo>
                <a:cubicBezTo>
                  <a:pt x="474911" y="4438372"/>
                  <a:pt x="471848" y="4438372"/>
                  <a:pt x="471848" y="4438372"/>
                </a:cubicBezTo>
                <a:cubicBezTo>
                  <a:pt x="471848" y="4441432"/>
                  <a:pt x="471848" y="4441432"/>
                  <a:pt x="471848" y="4441432"/>
                </a:cubicBezTo>
                <a:cubicBezTo>
                  <a:pt x="471848" y="4444491"/>
                  <a:pt x="474911" y="4444491"/>
                  <a:pt x="474911" y="4444491"/>
                </a:cubicBezTo>
                <a:cubicBezTo>
                  <a:pt x="474911" y="4447551"/>
                  <a:pt x="477975" y="4447551"/>
                  <a:pt x="477975" y="4447551"/>
                </a:cubicBezTo>
                <a:cubicBezTo>
                  <a:pt x="471848" y="4444491"/>
                  <a:pt x="471848" y="4444491"/>
                  <a:pt x="471848" y="4444491"/>
                </a:cubicBezTo>
                <a:cubicBezTo>
                  <a:pt x="468784" y="4444491"/>
                  <a:pt x="468784" y="4444491"/>
                  <a:pt x="468784" y="4444491"/>
                </a:cubicBezTo>
                <a:cubicBezTo>
                  <a:pt x="465719" y="4441432"/>
                  <a:pt x="465719" y="4441432"/>
                  <a:pt x="465719" y="4441432"/>
                </a:cubicBezTo>
                <a:cubicBezTo>
                  <a:pt x="462655" y="4444491"/>
                  <a:pt x="468784" y="4444491"/>
                  <a:pt x="465719" y="4444491"/>
                </a:cubicBezTo>
                <a:cubicBezTo>
                  <a:pt x="465719" y="4444491"/>
                  <a:pt x="465719" y="4444491"/>
                  <a:pt x="462655" y="4444491"/>
                </a:cubicBezTo>
                <a:cubicBezTo>
                  <a:pt x="462655" y="4450610"/>
                  <a:pt x="462655" y="4459790"/>
                  <a:pt x="459591" y="4465908"/>
                </a:cubicBezTo>
                <a:cubicBezTo>
                  <a:pt x="459591" y="4462849"/>
                  <a:pt x="456528" y="4459790"/>
                  <a:pt x="456528" y="4459790"/>
                </a:cubicBezTo>
                <a:cubicBezTo>
                  <a:pt x="456528" y="4465908"/>
                  <a:pt x="456528" y="4465908"/>
                  <a:pt x="456528" y="4465908"/>
                </a:cubicBezTo>
                <a:cubicBezTo>
                  <a:pt x="456528" y="4465908"/>
                  <a:pt x="456528" y="4468968"/>
                  <a:pt x="456528" y="4472027"/>
                </a:cubicBezTo>
                <a:cubicBezTo>
                  <a:pt x="453464" y="4475088"/>
                  <a:pt x="456528" y="4478147"/>
                  <a:pt x="453464" y="4481207"/>
                </a:cubicBezTo>
                <a:cubicBezTo>
                  <a:pt x="456528" y="4481207"/>
                  <a:pt x="456528" y="4484266"/>
                  <a:pt x="456528" y="4484266"/>
                </a:cubicBezTo>
                <a:cubicBezTo>
                  <a:pt x="456528" y="4484266"/>
                  <a:pt x="459591" y="4484266"/>
                  <a:pt x="459591" y="4484266"/>
                </a:cubicBezTo>
                <a:cubicBezTo>
                  <a:pt x="459591" y="4481207"/>
                  <a:pt x="459591" y="4481207"/>
                  <a:pt x="459591" y="4478147"/>
                </a:cubicBezTo>
                <a:cubicBezTo>
                  <a:pt x="462655" y="4481207"/>
                  <a:pt x="462655" y="4487326"/>
                  <a:pt x="462655" y="4487326"/>
                </a:cubicBezTo>
                <a:cubicBezTo>
                  <a:pt x="461123" y="4488856"/>
                  <a:pt x="461123" y="4489621"/>
                  <a:pt x="461507" y="4490385"/>
                </a:cubicBezTo>
                <a:lnTo>
                  <a:pt x="461820" y="4491220"/>
                </a:lnTo>
                <a:lnTo>
                  <a:pt x="459591" y="4493445"/>
                </a:lnTo>
                <a:cubicBezTo>
                  <a:pt x="459591" y="4496505"/>
                  <a:pt x="459591" y="4496505"/>
                  <a:pt x="459591" y="4496505"/>
                </a:cubicBezTo>
                <a:cubicBezTo>
                  <a:pt x="459591" y="4496505"/>
                  <a:pt x="456528" y="4499565"/>
                  <a:pt x="456528" y="4499565"/>
                </a:cubicBezTo>
                <a:cubicBezTo>
                  <a:pt x="456528" y="4496505"/>
                  <a:pt x="456528" y="4499565"/>
                  <a:pt x="453464" y="4499565"/>
                </a:cubicBezTo>
                <a:cubicBezTo>
                  <a:pt x="456528" y="4493445"/>
                  <a:pt x="456528" y="4493445"/>
                  <a:pt x="456528" y="4493445"/>
                </a:cubicBezTo>
                <a:cubicBezTo>
                  <a:pt x="453464" y="4484266"/>
                  <a:pt x="453464" y="4484266"/>
                  <a:pt x="453464" y="4484266"/>
                </a:cubicBezTo>
                <a:cubicBezTo>
                  <a:pt x="450400" y="4487326"/>
                  <a:pt x="450400" y="4487326"/>
                  <a:pt x="450400" y="4487326"/>
                </a:cubicBezTo>
                <a:cubicBezTo>
                  <a:pt x="450400" y="4484266"/>
                  <a:pt x="450400" y="4484266"/>
                  <a:pt x="450400" y="4484266"/>
                </a:cubicBezTo>
                <a:cubicBezTo>
                  <a:pt x="447336" y="4487326"/>
                  <a:pt x="447336" y="4487326"/>
                  <a:pt x="447336" y="4487326"/>
                </a:cubicBezTo>
                <a:cubicBezTo>
                  <a:pt x="447336" y="4487326"/>
                  <a:pt x="447336" y="4490385"/>
                  <a:pt x="447336" y="4490385"/>
                </a:cubicBezTo>
                <a:cubicBezTo>
                  <a:pt x="447336" y="4493445"/>
                  <a:pt x="447336" y="4493445"/>
                  <a:pt x="444272" y="4496505"/>
                </a:cubicBezTo>
                <a:cubicBezTo>
                  <a:pt x="444272" y="4490385"/>
                  <a:pt x="444272" y="4490385"/>
                  <a:pt x="444272" y="4490385"/>
                </a:cubicBezTo>
                <a:cubicBezTo>
                  <a:pt x="444272" y="4490385"/>
                  <a:pt x="444272" y="4490385"/>
                  <a:pt x="444272" y="4487326"/>
                </a:cubicBezTo>
                <a:cubicBezTo>
                  <a:pt x="444272" y="4484266"/>
                  <a:pt x="441208" y="4481207"/>
                  <a:pt x="441208" y="4478147"/>
                </a:cubicBezTo>
                <a:cubicBezTo>
                  <a:pt x="441208" y="4475088"/>
                  <a:pt x="441208" y="4468968"/>
                  <a:pt x="441208" y="4465908"/>
                </a:cubicBezTo>
                <a:cubicBezTo>
                  <a:pt x="441208" y="4462849"/>
                  <a:pt x="444272" y="4465908"/>
                  <a:pt x="444272" y="4465908"/>
                </a:cubicBezTo>
                <a:cubicBezTo>
                  <a:pt x="444272" y="4462849"/>
                  <a:pt x="444272" y="4462849"/>
                  <a:pt x="444272" y="4456730"/>
                </a:cubicBezTo>
                <a:cubicBezTo>
                  <a:pt x="444272" y="4456730"/>
                  <a:pt x="444272" y="4459790"/>
                  <a:pt x="441208" y="4459790"/>
                </a:cubicBezTo>
                <a:cubicBezTo>
                  <a:pt x="441208" y="4459790"/>
                  <a:pt x="441208" y="4459790"/>
                  <a:pt x="441208" y="4456730"/>
                </a:cubicBezTo>
                <a:cubicBezTo>
                  <a:pt x="444272" y="4456730"/>
                  <a:pt x="444272" y="4447551"/>
                  <a:pt x="447336" y="4444491"/>
                </a:cubicBezTo>
                <a:cubicBezTo>
                  <a:pt x="450400" y="4432252"/>
                  <a:pt x="441208" y="4444491"/>
                  <a:pt x="444272" y="4435313"/>
                </a:cubicBezTo>
                <a:cubicBezTo>
                  <a:pt x="447336" y="4432252"/>
                  <a:pt x="447336" y="4432252"/>
                  <a:pt x="447336" y="4432252"/>
                </a:cubicBezTo>
                <a:cubicBezTo>
                  <a:pt x="447336" y="4426133"/>
                  <a:pt x="447336" y="4416955"/>
                  <a:pt x="450400" y="4410835"/>
                </a:cubicBezTo>
                <a:cubicBezTo>
                  <a:pt x="453464" y="4413896"/>
                  <a:pt x="453464" y="4410835"/>
                  <a:pt x="453464" y="4410835"/>
                </a:cubicBezTo>
                <a:cubicBezTo>
                  <a:pt x="456528" y="4404716"/>
                  <a:pt x="456528" y="4401657"/>
                  <a:pt x="459591" y="4398597"/>
                </a:cubicBezTo>
                <a:cubicBezTo>
                  <a:pt x="459591" y="4398597"/>
                  <a:pt x="459591" y="4395538"/>
                  <a:pt x="459591" y="4395538"/>
                </a:cubicBezTo>
                <a:cubicBezTo>
                  <a:pt x="459591" y="4392477"/>
                  <a:pt x="459591" y="4386358"/>
                  <a:pt x="459591" y="4380239"/>
                </a:cubicBezTo>
                <a:cubicBezTo>
                  <a:pt x="459591" y="4380239"/>
                  <a:pt x="459591" y="4377180"/>
                  <a:pt x="459591" y="4377180"/>
                </a:cubicBezTo>
                <a:cubicBezTo>
                  <a:pt x="459591" y="4377180"/>
                  <a:pt x="462655" y="4374120"/>
                  <a:pt x="462655" y="4374120"/>
                </a:cubicBezTo>
                <a:cubicBezTo>
                  <a:pt x="462655" y="4374120"/>
                  <a:pt x="462655" y="4374120"/>
                  <a:pt x="462655" y="4371060"/>
                </a:cubicBezTo>
                <a:cubicBezTo>
                  <a:pt x="462655" y="4371060"/>
                  <a:pt x="462655" y="4374120"/>
                  <a:pt x="465719" y="4374120"/>
                </a:cubicBezTo>
                <a:cubicBezTo>
                  <a:pt x="465719" y="4374120"/>
                  <a:pt x="465719" y="4374120"/>
                  <a:pt x="468784" y="4374120"/>
                </a:cubicBezTo>
                <a:lnTo>
                  <a:pt x="467251" y="4372590"/>
                </a:lnTo>
                <a:lnTo>
                  <a:pt x="468784" y="4371060"/>
                </a:lnTo>
                <a:cubicBezTo>
                  <a:pt x="468784" y="4371060"/>
                  <a:pt x="465719" y="4371060"/>
                  <a:pt x="465719" y="4371060"/>
                </a:cubicBezTo>
                <a:lnTo>
                  <a:pt x="464571" y="4371060"/>
                </a:lnTo>
                <a:lnTo>
                  <a:pt x="462655" y="4371060"/>
                </a:lnTo>
                <a:cubicBezTo>
                  <a:pt x="462655" y="4371060"/>
                  <a:pt x="462655" y="4371060"/>
                  <a:pt x="462655" y="4368001"/>
                </a:cubicBezTo>
                <a:cubicBezTo>
                  <a:pt x="462655" y="4368001"/>
                  <a:pt x="462655" y="4364941"/>
                  <a:pt x="462655" y="4364941"/>
                </a:cubicBezTo>
                <a:cubicBezTo>
                  <a:pt x="462655" y="4364941"/>
                  <a:pt x="462655" y="4364941"/>
                  <a:pt x="465719" y="4364941"/>
                </a:cubicBezTo>
                <a:cubicBezTo>
                  <a:pt x="465719" y="4364941"/>
                  <a:pt x="465719" y="4361882"/>
                  <a:pt x="465719" y="4361882"/>
                </a:cubicBezTo>
                <a:cubicBezTo>
                  <a:pt x="465719" y="4361882"/>
                  <a:pt x="465719" y="4358822"/>
                  <a:pt x="465719" y="4358822"/>
                </a:cubicBezTo>
                <a:cubicBezTo>
                  <a:pt x="468784" y="4358822"/>
                  <a:pt x="468784" y="4358822"/>
                  <a:pt x="468784" y="4358822"/>
                </a:cubicBezTo>
                <a:cubicBezTo>
                  <a:pt x="468784" y="4358822"/>
                  <a:pt x="468784" y="4355763"/>
                  <a:pt x="468784" y="4355763"/>
                </a:cubicBezTo>
                <a:cubicBezTo>
                  <a:pt x="471848" y="4352703"/>
                  <a:pt x="471848" y="4349643"/>
                  <a:pt x="471848" y="4346583"/>
                </a:cubicBezTo>
                <a:cubicBezTo>
                  <a:pt x="468784" y="4343524"/>
                  <a:pt x="468784" y="4340464"/>
                  <a:pt x="468784" y="4340464"/>
                </a:cubicBezTo>
                <a:cubicBezTo>
                  <a:pt x="471848" y="4340464"/>
                  <a:pt x="471848" y="4337405"/>
                  <a:pt x="474911" y="4340464"/>
                </a:cubicBezTo>
                <a:cubicBezTo>
                  <a:pt x="477975" y="4337405"/>
                  <a:pt x="474911" y="4337405"/>
                  <a:pt x="474911" y="4337405"/>
                </a:cubicBezTo>
                <a:cubicBezTo>
                  <a:pt x="471848" y="4337405"/>
                  <a:pt x="474911" y="4337405"/>
                  <a:pt x="471848" y="4337405"/>
                </a:cubicBezTo>
                <a:cubicBezTo>
                  <a:pt x="471848" y="4337405"/>
                  <a:pt x="471848" y="4334345"/>
                  <a:pt x="471848" y="4334345"/>
                </a:cubicBezTo>
                <a:cubicBezTo>
                  <a:pt x="471848" y="4334345"/>
                  <a:pt x="471848" y="4334345"/>
                  <a:pt x="474911" y="4334345"/>
                </a:cubicBezTo>
                <a:cubicBezTo>
                  <a:pt x="474911" y="4334345"/>
                  <a:pt x="471848" y="4334345"/>
                  <a:pt x="471848" y="4331285"/>
                </a:cubicBezTo>
                <a:cubicBezTo>
                  <a:pt x="474911" y="4331285"/>
                  <a:pt x="471848" y="4331285"/>
                  <a:pt x="474911" y="4328226"/>
                </a:cubicBezTo>
                <a:cubicBezTo>
                  <a:pt x="471848" y="4328226"/>
                  <a:pt x="471848" y="4328226"/>
                  <a:pt x="471848" y="4328226"/>
                </a:cubicBezTo>
                <a:cubicBezTo>
                  <a:pt x="474911" y="4328226"/>
                  <a:pt x="471848" y="4325166"/>
                  <a:pt x="474911" y="4325166"/>
                </a:cubicBezTo>
                <a:cubicBezTo>
                  <a:pt x="474911" y="4325166"/>
                  <a:pt x="471848" y="4322107"/>
                  <a:pt x="471848" y="4322107"/>
                </a:cubicBezTo>
                <a:cubicBezTo>
                  <a:pt x="474911" y="4322107"/>
                  <a:pt x="474911" y="4319047"/>
                  <a:pt x="477975" y="4319047"/>
                </a:cubicBezTo>
                <a:cubicBezTo>
                  <a:pt x="481039" y="4319047"/>
                  <a:pt x="471848" y="4315988"/>
                  <a:pt x="474911" y="4312928"/>
                </a:cubicBezTo>
                <a:cubicBezTo>
                  <a:pt x="477975" y="4312928"/>
                  <a:pt x="477975" y="4312928"/>
                  <a:pt x="477975" y="4312928"/>
                </a:cubicBezTo>
                <a:cubicBezTo>
                  <a:pt x="477975" y="4312928"/>
                  <a:pt x="477975" y="4309868"/>
                  <a:pt x="477975" y="4309868"/>
                </a:cubicBezTo>
                <a:cubicBezTo>
                  <a:pt x="477975" y="4309868"/>
                  <a:pt x="477975" y="4309868"/>
                  <a:pt x="474911" y="4309868"/>
                </a:cubicBezTo>
                <a:cubicBezTo>
                  <a:pt x="477975" y="4309868"/>
                  <a:pt x="477975" y="4309868"/>
                  <a:pt x="477975" y="4306808"/>
                </a:cubicBezTo>
                <a:cubicBezTo>
                  <a:pt x="474911" y="4306808"/>
                  <a:pt x="474911" y="4306808"/>
                  <a:pt x="474911" y="4306808"/>
                </a:cubicBezTo>
                <a:cubicBezTo>
                  <a:pt x="474911" y="4306808"/>
                  <a:pt x="474911" y="4306808"/>
                  <a:pt x="474911" y="4303749"/>
                </a:cubicBezTo>
                <a:cubicBezTo>
                  <a:pt x="471848" y="4303749"/>
                  <a:pt x="471848" y="4306808"/>
                  <a:pt x="471848" y="4306808"/>
                </a:cubicBezTo>
                <a:cubicBezTo>
                  <a:pt x="474911" y="4309868"/>
                  <a:pt x="474911" y="4309868"/>
                  <a:pt x="474911" y="4309868"/>
                </a:cubicBezTo>
                <a:cubicBezTo>
                  <a:pt x="474911" y="4309868"/>
                  <a:pt x="471848" y="4309868"/>
                  <a:pt x="471848" y="4309868"/>
                </a:cubicBezTo>
                <a:cubicBezTo>
                  <a:pt x="474911" y="4312928"/>
                  <a:pt x="474911" y="4312928"/>
                  <a:pt x="474911" y="4312928"/>
                </a:cubicBezTo>
                <a:cubicBezTo>
                  <a:pt x="471848" y="4312928"/>
                  <a:pt x="471848" y="4312928"/>
                  <a:pt x="471848" y="4312928"/>
                </a:cubicBezTo>
                <a:cubicBezTo>
                  <a:pt x="471848" y="4312928"/>
                  <a:pt x="471848" y="4315988"/>
                  <a:pt x="471848" y="4319047"/>
                </a:cubicBezTo>
                <a:cubicBezTo>
                  <a:pt x="471848" y="4319047"/>
                  <a:pt x="468784" y="4322107"/>
                  <a:pt x="468784" y="4322107"/>
                </a:cubicBezTo>
                <a:cubicBezTo>
                  <a:pt x="468784" y="4325166"/>
                  <a:pt x="468784" y="4325166"/>
                  <a:pt x="468784" y="4325166"/>
                </a:cubicBezTo>
                <a:cubicBezTo>
                  <a:pt x="468784" y="4325166"/>
                  <a:pt x="465719" y="4325166"/>
                  <a:pt x="465719" y="4328226"/>
                </a:cubicBezTo>
                <a:cubicBezTo>
                  <a:pt x="465719" y="4328226"/>
                  <a:pt x="462655" y="4328226"/>
                  <a:pt x="462655" y="4328226"/>
                </a:cubicBezTo>
                <a:cubicBezTo>
                  <a:pt x="459591" y="4331285"/>
                  <a:pt x="459591" y="4331285"/>
                  <a:pt x="462655" y="4331285"/>
                </a:cubicBezTo>
                <a:cubicBezTo>
                  <a:pt x="462655" y="4331285"/>
                  <a:pt x="465719" y="4331285"/>
                  <a:pt x="465719" y="4331285"/>
                </a:cubicBezTo>
                <a:cubicBezTo>
                  <a:pt x="465719" y="4334345"/>
                  <a:pt x="468784" y="4334345"/>
                  <a:pt x="465719" y="4337405"/>
                </a:cubicBezTo>
                <a:cubicBezTo>
                  <a:pt x="465719" y="4334345"/>
                  <a:pt x="462655" y="4331285"/>
                  <a:pt x="459591" y="4334345"/>
                </a:cubicBezTo>
                <a:cubicBezTo>
                  <a:pt x="462655" y="4334345"/>
                  <a:pt x="462655" y="4334345"/>
                  <a:pt x="462655" y="4334345"/>
                </a:cubicBezTo>
                <a:cubicBezTo>
                  <a:pt x="459591" y="4334345"/>
                  <a:pt x="456528" y="4337405"/>
                  <a:pt x="459591" y="4337405"/>
                </a:cubicBezTo>
                <a:cubicBezTo>
                  <a:pt x="459591" y="4337405"/>
                  <a:pt x="462655" y="4334345"/>
                  <a:pt x="462655" y="4337405"/>
                </a:cubicBezTo>
                <a:cubicBezTo>
                  <a:pt x="465719" y="4343524"/>
                  <a:pt x="465719" y="4343524"/>
                  <a:pt x="465719" y="4343524"/>
                </a:cubicBezTo>
                <a:cubicBezTo>
                  <a:pt x="465719" y="4340464"/>
                  <a:pt x="462655" y="4340464"/>
                  <a:pt x="462655" y="4340464"/>
                </a:cubicBezTo>
                <a:lnTo>
                  <a:pt x="461507" y="4345054"/>
                </a:lnTo>
                <a:lnTo>
                  <a:pt x="462256" y="4348047"/>
                </a:lnTo>
                <a:lnTo>
                  <a:pt x="461717" y="4350018"/>
                </a:lnTo>
                <a:lnTo>
                  <a:pt x="461507" y="4350790"/>
                </a:lnTo>
                <a:lnTo>
                  <a:pt x="462655" y="4352703"/>
                </a:lnTo>
                <a:cubicBezTo>
                  <a:pt x="459591" y="4352703"/>
                  <a:pt x="459591" y="4352703"/>
                  <a:pt x="459591" y="4352703"/>
                </a:cubicBezTo>
                <a:cubicBezTo>
                  <a:pt x="465719" y="4355763"/>
                  <a:pt x="459591" y="4352703"/>
                  <a:pt x="459591" y="4355763"/>
                </a:cubicBezTo>
                <a:cubicBezTo>
                  <a:pt x="459591" y="4358822"/>
                  <a:pt x="456528" y="4355763"/>
                  <a:pt x="456528" y="4355763"/>
                </a:cubicBezTo>
                <a:cubicBezTo>
                  <a:pt x="453464" y="4358822"/>
                  <a:pt x="462655" y="4358822"/>
                  <a:pt x="459591" y="4361882"/>
                </a:cubicBezTo>
                <a:cubicBezTo>
                  <a:pt x="456528" y="4361882"/>
                  <a:pt x="456528" y="4361882"/>
                  <a:pt x="453464" y="4361882"/>
                </a:cubicBezTo>
                <a:cubicBezTo>
                  <a:pt x="453464" y="4361882"/>
                  <a:pt x="456528" y="4361882"/>
                  <a:pt x="453464" y="4358822"/>
                </a:cubicBezTo>
                <a:cubicBezTo>
                  <a:pt x="450400" y="4358822"/>
                  <a:pt x="453464" y="4361882"/>
                  <a:pt x="450400" y="4361882"/>
                </a:cubicBezTo>
                <a:cubicBezTo>
                  <a:pt x="450400" y="4361882"/>
                  <a:pt x="450400" y="4361882"/>
                  <a:pt x="447336" y="4364941"/>
                </a:cubicBezTo>
                <a:cubicBezTo>
                  <a:pt x="447336" y="4364941"/>
                  <a:pt x="447336" y="4361882"/>
                  <a:pt x="447336" y="4361882"/>
                </a:cubicBezTo>
                <a:cubicBezTo>
                  <a:pt x="453464" y="4343524"/>
                  <a:pt x="453464" y="4343524"/>
                  <a:pt x="453464" y="4343524"/>
                </a:cubicBezTo>
                <a:cubicBezTo>
                  <a:pt x="453464" y="4337405"/>
                  <a:pt x="453464" y="4337405"/>
                  <a:pt x="453464" y="4337405"/>
                </a:cubicBezTo>
                <a:cubicBezTo>
                  <a:pt x="456528" y="4334345"/>
                  <a:pt x="456528" y="4334345"/>
                  <a:pt x="456528" y="4334345"/>
                </a:cubicBezTo>
                <a:cubicBezTo>
                  <a:pt x="453464" y="4334345"/>
                  <a:pt x="453464" y="4334345"/>
                  <a:pt x="453464" y="4334345"/>
                </a:cubicBezTo>
                <a:cubicBezTo>
                  <a:pt x="453464" y="4334345"/>
                  <a:pt x="459591" y="4331285"/>
                  <a:pt x="453464" y="4331285"/>
                </a:cubicBezTo>
                <a:cubicBezTo>
                  <a:pt x="453464" y="4328226"/>
                  <a:pt x="456528" y="4328226"/>
                  <a:pt x="456528" y="4328226"/>
                </a:cubicBezTo>
                <a:cubicBezTo>
                  <a:pt x="456528" y="4328226"/>
                  <a:pt x="459591" y="4328226"/>
                  <a:pt x="459591" y="4328226"/>
                </a:cubicBezTo>
                <a:cubicBezTo>
                  <a:pt x="459591" y="4328226"/>
                  <a:pt x="459591" y="4328226"/>
                  <a:pt x="459591" y="4325166"/>
                </a:cubicBezTo>
                <a:cubicBezTo>
                  <a:pt x="459591" y="4325166"/>
                  <a:pt x="459591" y="4325166"/>
                  <a:pt x="456528" y="4325166"/>
                </a:cubicBezTo>
                <a:cubicBezTo>
                  <a:pt x="459591" y="4322107"/>
                  <a:pt x="459591" y="4322107"/>
                  <a:pt x="459591" y="4322107"/>
                </a:cubicBezTo>
                <a:cubicBezTo>
                  <a:pt x="459591" y="4322107"/>
                  <a:pt x="459591" y="4325166"/>
                  <a:pt x="462655" y="4322107"/>
                </a:cubicBezTo>
                <a:cubicBezTo>
                  <a:pt x="462655" y="4319047"/>
                  <a:pt x="453464" y="4319047"/>
                  <a:pt x="456528" y="4315988"/>
                </a:cubicBezTo>
                <a:cubicBezTo>
                  <a:pt x="459591" y="4315988"/>
                  <a:pt x="462655" y="4315988"/>
                  <a:pt x="462655" y="4312928"/>
                </a:cubicBezTo>
                <a:cubicBezTo>
                  <a:pt x="462655" y="4312928"/>
                  <a:pt x="462655" y="4312928"/>
                  <a:pt x="462655" y="4309868"/>
                </a:cubicBezTo>
                <a:cubicBezTo>
                  <a:pt x="459591" y="4312928"/>
                  <a:pt x="459591" y="4312928"/>
                  <a:pt x="459591" y="4312928"/>
                </a:cubicBezTo>
                <a:cubicBezTo>
                  <a:pt x="456528" y="4309868"/>
                  <a:pt x="465719" y="4309868"/>
                  <a:pt x="462655" y="4306808"/>
                </a:cubicBezTo>
                <a:cubicBezTo>
                  <a:pt x="459591" y="4306808"/>
                  <a:pt x="459591" y="4309868"/>
                  <a:pt x="459591" y="4306808"/>
                </a:cubicBezTo>
                <a:cubicBezTo>
                  <a:pt x="459591" y="4303749"/>
                  <a:pt x="465719" y="4303749"/>
                  <a:pt x="468784" y="4300689"/>
                </a:cubicBezTo>
                <a:cubicBezTo>
                  <a:pt x="468784" y="4300689"/>
                  <a:pt x="468784" y="4300689"/>
                  <a:pt x="468784" y="4297630"/>
                </a:cubicBezTo>
                <a:cubicBezTo>
                  <a:pt x="468784" y="4297630"/>
                  <a:pt x="471848" y="4297630"/>
                  <a:pt x="471848" y="4297630"/>
                </a:cubicBezTo>
                <a:cubicBezTo>
                  <a:pt x="471848" y="4294570"/>
                  <a:pt x="468784" y="4294570"/>
                  <a:pt x="468784" y="4294570"/>
                </a:cubicBezTo>
                <a:cubicBezTo>
                  <a:pt x="468784" y="4291510"/>
                  <a:pt x="468784" y="4291510"/>
                  <a:pt x="468784" y="4291510"/>
                </a:cubicBezTo>
                <a:cubicBezTo>
                  <a:pt x="474911" y="4294570"/>
                  <a:pt x="474911" y="4294570"/>
                  <a:pt x="474911" y="4294570"/>
                </a:cubicBezTo>
                <a:cubicBezTo>
                  <a:pt x="474911" y="4288450"/>
                  <a:pt x="474911" y="4288450"/>
                  <a:pt x="474911" y="4288450"/>
                </a:cubicBezTo>
                <a:cubicBezTo>
                  <a:pt x="477975" y="4285391"/>
                  <a:pt x="477975" y="4285391"/>
                  <a:pt x="477975" y="4285391"/>
                </a:cubicBezTo>
                <a:cubicBezTo>
                  <a:pt x="481039" y="4285391"/>
                  <a:pt x="481039" y="4285391"/>
                  <a:pt x="484103" y="4282331"/>
                </a:cubicBezTo>
                <a:cubicBezTo>
                  <a:pt x="484103" y="4279272"/>
                  <a:pt x="484103" y="4282331"/>
                  <a:pt x="481039" y="4282331"/>
                </a:cubicBezTo>
                <a:cubicBezTo>
                  <a:pt x="477975" y="4282331"/>
                  <a:pt x="477975" y="4282331"/>
                  <a:pt x="477975" y="4282331"/>
                </a:cubicBezTo>
                <a:cubicBezTo>
                  <a:pt x="477975" y="4285391"/>
                  <a:pt x="477975" y="4285391"/>
                  <a:pt x="477975" y="4285391"/>
                </a:cubicBezTo>
                <a:cubicBezTo>
                  <a:pt x="477975" y="4285391"/>
                  <a:pt x="474911" y="4285391"/>
                  <a:pt x="474911" y="4282331"/>
                </a:cubicBezTo>
                <a:cubicBezTo>
                  <a:pt x="474911" y="4282331"/>
                  <a:pt x="474911" y="4285391"/>
                  <a:pt x="474911" y="4285391"/>
                </a:cubicBezTo>
                <a:cubicBezTo>
                  <a:pt x="477975" y="4285391"/>
                  <a:pt x="477975" y="4285391"/>
                  <a:pt x="477975" y="4285391"/>
                </a:cubicBezTo>
                <a:cubicBezTo>
                  <a:pt x="474911" y="4285391"/>
                  <a:pt x="474911" y="4288450"/>
                  <a:pt x="471848" y="4285391"/>
                </a:cubicBezTo>
                <a:cubicBezTo>
                  <a:pt x="471848" y="4282331"/>
                  <a:pt x="471848" y="4282331"/>
                  <a:pt x="471848" y="4282331"/>
                </a:cubicBezTo>
                <a:cubicBezTo>
                  <a:pt x="471848" y="4279272"/>
                  <a:pt x="477975" y="4282331"/>
                  <a:pt x="474911" y="4276213"/>
                </a:cubicBezTo>
                <a:cubicBezTo>
                  <a:pt x="471848" y="4276213"/>
                  <a:pt x="471848" y="4273153"/>
                  <a:pt x="474911" y="4273153"/>
                </a:cubicBezTo>
                <a:cubicBezTo>
                  <a:pt x="474911" y="4273153"/>
                  <a:pt x="474911" y="4273153"/>
                  <a:pt x="477975" y="4273153"/>
                </a:cubicBezTo>
                <a:cubicBezTo>
                  <a:pt x="481039" y="4273153"/>
                  <a:pt x="477975" y="4270093"/>
                  <a:pt x="474911" y="4270093"/>
                </a:cubicBezTo>
                <a:lnTo>
                  <a:pt x="477975" y="4270093"/>
                </a:lnTo>
                <a:cubicBezTo>
                  <a:pt x="484103" y="4273153"/>
                  <a:pt x="477975" y="4270093"/>
                  <a:pt x="484103" y="4270093"/>
                </a:cubicBezTo>
                <a:cubicBezTo>
                  <a:pt x="484103" y="4263974"/>
                  <a:pt x="471848" y="4263974"/>
                  <a:pt x="477975" y="4257855"/>
                </a:cubicBezTo>
                <a:cubicBezTo>
                  <a:pt x="481039" y="4257855"/>
                  <a:pt x="481039" y="4257855"/>
                  <a:pt x="481039" y="4257855"/>
                </a:cubicBezTo>
                <a:lnTo>
                  <a:pt x="481039" y="4256117"/>
                </a:lnTo>
                <a:lnTo>
                  <a:pt x="480533" y="4255308"/>
                </a:lnTo>
                <a:lnTo>
                  <a:pt x="481039" y="4255713"/>
                </a:lnTo>
                <a:lnTo>
                  <a:pt x="481039" y="4248675"/>
                </a:lnTo>
                <a:cubicBezTo>
                  <a:pt x="487167" y="4245616"/>
                  <a:pt x="487167" y="4245616"/>
                  <a:pt x="487167" y="4245616"/>
                </a:cubicBezTo>
                <a:cubicBezTo>
                  <a:pt x="487167" y="4248675"/>
                  <a:pt x="490231" y="4248675"/>
                  <a:pt x="490231" y="4248675"/>
                </a:cubicBezTo>
                <a:cubicBezTo>
                  <a:pt x="487167" y="4245616"/>
                  <a:pt x="496359" y="4245616"/>
                  <a:pt x="490231" y="4242556"/>
                </a:cubicBezTo>
                <a:cubicBezTo>
                  <a:pt x="493295" y="4242556"/>
                  <a:pt x="493295" y="4242556"/>
                  <a:pt x="493295" y="4242556"/>
                </a:cubicBezTo>
                <a:cubicBezTo>
                  <a:pt x="493295" y="4239497"/>
                  <a:pt x="490231" y="4239497"/>
                  <a:pt x="490231" y="4239497"/>
                </a:cubicBezTo>
                <a:cubicBezTo>
                  <a:pt x="491763" y="4237967"/>
                  <a:pt x="491763" y="4237202"/>
                  <a:pt x="491380" y="4236437"/>
                </a:cubicBezTo>
                <a:lnTo>
                  <a:pt x="493295" y="4236437"/>
                </a:lnTo>
                <a:cubicBezTo>
                  <a:pt x="490231" y="4236437"/>
                  <a:pt x="493295" y="4239497"/>
                  <a:pt x="496359" y="4239497"/>
                </a:cubicBezTo>
                <a:cubicBezTo>
                  <a:pt x="496359" y="4239497"/>
                  <a:pt x="496359" y="4239497"/>
                  <a:pt x="496359" y="4236437"/>
                </a:cubicBezTo>
                <a:cubicBezTo>
                  <a:pt x="496359" y="4236437"/>
                  <a:pt x="496359" y="4236437"/>
                  <a:pt x="493295" y="4236437"/>
                </a:cubicBezTo>
                <a:cubicBezTo>
                  <a:pt x="496359" y="4233378"/>
                  <a:pt x="496359" y="4233378"/>
                  <a:pt x="496359" y="4233378"/>
                </a:cubicBezTo>
                <a:cubicBezTo>
                  <a:pt x="496359" y="4233378"/>
                  <a:pt x="496359" y="4233378"/>
                  <a:pt x="499423" y="4233378"/>
                </a:cubicBezTo>
                <a:cubicBezTo>
                  <a:pt x="496359" y="4230318"/>
                  <a:pt x="493295" y="4230318"/>
                  <a:pt x="493295" y="4230318"/>
                </a:cubicBezTo>
                <a:lnTo>
                  <a:pt x="493295" y="4227258"/>
                </a:lnTo>
                <a:cubicBezTo>
                  <a:pt x="493295" y="4230318"/>
                  <a:pt x="496359" y="4230318"/>
                  <a:pt x="496359" y="4230318"/>
                </a:cubicBezTo>
                <a:cubicBezTo>
                  <a:pt x="496359" y="4230318"/>
                  <a:pt x="499423" y="4230318"/>
                  <a:pt x="499423" y="4230318"/>
                </a:cubicBezTo>
                <a:cubicBezTo>
                  <a:pt x="502487" y="4224199"/>
                  <a:pt x="502487" y="4221139"/>
                  <a:pt x="502487" y="4221139"/>
                </a:cubicBezTo>
                <a:cubicBezTo>
                  <a:pt x="499423" y="4218080"/>
                  <a:pt x="499423" y="4218080"/>
                  <a:pt x="499423" y="4218080"/>
                </a:cubicBezTo>
                <a:cubicBezTo>
                  <a:pt x="496359" y="4215020"/>
                  <a:pt x="496359" y="4215020"/>
                  <a:pt x="496359" y="4215020"/>
                </a:cubicBezTo>
                <a:cubicBezTo>
                  <a:pt x="499423" y="4215020"/>
                  <a:pt x="502487" y="4218080"/>
                  <a:pt x="502487" y="4215020"/>
                </a:cubicBezTo>
                <a:cubicBezTo>
                  <a:pt x="496359" y="4215020"/>
                  <a:pt x="496359" y="4215020"/>
                  <a:pt x="496359" y="4215020"/>
                </a:cubicBezTo>
                <a:cubicBezTo>
                  <a:pt x="499423" y="4211961"/>
                  <a:pt x="502487" y="4208900"/>
                  <a:pt x="502487" y="4205841"/>
                </a:cubicBezTo>
                <a:cubicBezTo>
                  <a:pt x="502487" y="4205841"/>
                  <a:pt x="505550" y="4202781"/>
                  <a:pt x="505550" y="4199722"/>
                </a:cubicBezTo>
                <a:cubicBezTo>
                  <a:pt x="505550" y="4202781"/>
                  <a:pt x="508614" y="4202781"/>
                  <a:pt x="508614" y="4202781"/>
                </a:cubicBezTo>
                <a:cubicBezTo>
                  <a:pt x="508614" y="4199722"/>
                  <a:pt x="508614" y="4199722"/>
                  <a:pt x="508614" y="4196662"/>
                </a:cubicBezTo>
                <a:cubicBezTo>
                  <a:pt x="508614" y="4196662"/>
                  <a:pt x="508614" y="4196662"/>
                  <a:pt x="511678" y="4193603"/>
                </a:cubicBezTo>
                <a:cubicBezTo>
                  <a:pt x="514743" y="4190543"/>
                  <a:pt x="514743" y="4184423"/>
                  <a:pt x="511678" y="4187483"/>
                </a:cubicBezTo>
                <a:cubicBezTo>
                  <a:pt x="511678" y="4184423"/>
                  <a:pt x="514743" y="4181364"/>
                  <a:pt x="517807" y="4178304"/>
                </a:cubicBezTo>
                <a:cubicBezTo>
                  <a:pt x="517807" y="4181364"/>
                  <a:pt x="520871" y="4181364"/>
                  <a:pt x="520871" y="4181364"/>
                </a:cubicBezTo>
                <a:cubicBezTo>
                  <a:pt x="520871" y="4178304"/>
                  <a:pt x="523934" y="4175245"/>
                  <a:pt x="520871" y="4175245"/>
                </a:cubicBezTo>
                <a:cubicBezTo>
                  <a:pt x="520871" y="4172186"/>
                  <a:pt x="520871" y="4172186"/>
                  <a:pt x="520871" y="4172186"/>
                </a:cubicBezTo>
                <a:cubicBezTo>
                  <a:pt x="523934" y="4163006"/>
                  <a:pt x="523934" y="4163006"/>
                  <a:pt x="523934" y="4163006"/>
                </a:cubicBezTo>
                <a:cubicBezTo>
                  <a:pt x="523934" y="4163006"/>
                  <a:pt x="523934" y="4169125"/>
                  <a:pt x="523934" y="4166066"/>
                </a:cubicBezTo>
                <a:cubicBezTo>
                  <a:pt x="523934" y="4169125"/>
                  <a:pt x="523934" y="4169125"/>
                  <a:pt x="523934" y="4169125"/>
                </a:cubicBezTo>
                <a:cubicBezTo>
                  <a:pt x="523934" y="4169125"/>
                  <a:pt x="526998" y="4169125"/>
                  <a:pt x="526998" y="4169125"/>
                </a:cubicBezTo>
                <a:cubicBezTo>
                  <a:pt x="526998" y="4169125"/>
                  <a:pt x="526998" y="4166066"/>
                  <a:pt x="526998" y="4166066"/>
                </a:cubicBezTo>
                <a:cubicBezTo>
                  <a:pt x="526998" y="4163006"/>
                  <a:pt x="526998" y="4163006"/>
                  <a:pt x="526998" y="4163006"/>
                </a:cubicBezTo>
                <a:lnTo>
                  <a:pt x="528530" y="4159947"/>
                </a:lnTo>
                <a:lnTo>
                  <a:pt x="530062" y="4159947"/>
                </a:lnTo>
                <a:cubicBezTo>
                  <a:pt x="530062" y="4159947"/>
                  <a:pt x="530062" y="4159947"/>
                  <a:pt x="533127" y="4159947"/>
                </a:cubicBezTo>
                <a:cubicBezTo>
                  <a:pt x="530062" y="4159947"/>
                  <a:pt x="530062" y="4156887"/>
                  <a:pt x="530062" y="4156887"/>
                </a:cubicBezTo>
                <a:lnTo>
                  <a:pt x="528530" y="4159947"/>
                </a:lnTo>
                <a:lnTo>
                  <a:pt x="526998" y="4159947"/>
                </a:lnTo>
                <a:lnTo>
                  <a:pt x="526998" y="4156887"/>
                </a:lnTo>
                <a:cubicBezTo>
                  <a:pt x="526998" y="4153828"/>
                  <a:pt x="523934" y="4150768"/>
                  <a:pt x="526998" y="4144648"/>
                </a:cubicBezTo>
                <a:cubicBezTo>
                  <a:pt x="526998" y="4147708"/>
                  <a:pt x="530062" y="4141589"/>
                  <a:pt x="530062" y="4141589"/>
                </a:cubicBezTo>
                <a:cubicBezTo>
                  <a:pt x="533127" y="4141589"/>
                  <a:pt x="533127" y="4135470"/>
                  <a:pt x="533127" y="4135470"/>
                </a:cubicBezTo>
                <a:cubicBezTo>
                  <a:pt x="530062" y="4135470"/>
                  <a:pt x="530062" y="4135470"/>
                  <a:pt x="530062" y="4135470"/>
                </a:cubicBezTo>
                <a:cubicBezTo>
                  <a:pt x="530062" y="4129351"/>
                  <a:pt x="536190" y="4129351"/>
                  <a:pt x="536190" y="4123231"/>
                </a:cubicBezTo>
                <a:lnTo>
                  <a:pt x="534153" y="4123522"/>
                </a:lnTo>
                <a:lnTo>
                  <a:pt x="534236" y="4123299"/>
                </a:lnTo>
                <a:lnTo>
                  <a:pt x="536956" y="4115965"/>
                </a:lnTo>
                <a:lnTo>
                  <a:pt x="545377" y="4107937"/>
                </a:lnTo>
                <a:lnTo>
                  <a:pt x="545379" y="4107934"/>
                </a:lnTo>
                <a:lnTo>
                  <a:pt x="545380" y="4107931"/>
                </a:lnTo>
                <a:lnTo>
                  <a:pt x="542318" y="4104873"/>
                </a:lnTo>
                <a:cubicBezTo>
                  <a:pt x="542318" y="4104873"/>
                  <a:pt x="543084" y="4104108"/>
                  <a:pt x="543850" y="4104108"/>
                </a:cubicBezTo>
                <a:lnTo>
                  <a:pt x="545381" y="4107930"/>
                </a:lnTo>
                <a:lnTo>
                  <a:pt x="545391" y="4107904"/>
                </a:lnTo>
                <a:lnTo>
                  <a:pt x="545391" y="4107906"/>
                </a:lnTo>
                <a:lnTo>
                  <a:pt x="548446" y="4098754"/>
                </a:lnTo>
                <a:cubicBezTo>
                  <a:pt x="546914" y="4101814"/>
                  <a:pt x="546148" y="4101049"/>
                  <a:pt x="545765" y="4099519"/>
                </a:cubicBezTo>
                <a:lnTo>
                  <a:pt x="545655" y="4098427"/>
                </a:lnTo>
                <a:lnTo>
                  <a:pt x="549212" y="4094165"/>
                </a:lnTo>
                <a:cubicBezTo>
                  <a:pt x="549978" y="4092635"/>
                  <a:pt x="549978" y="4091105"/>
                  <a:pt x="548446" y="4089576"/>
                </a:cubicBezTo>
                <a:cubicBezTo>
                  <a:pt x="551510" y="4092635"/>
                  <a:pt x="551510" y="4098754"/>
                  <a:pt x="551510" y="4101814"/>
                </a:cubicBezTo>
                <a:cubicBezTo>
                  <a:pt x="554573" y="4098754"/>
                  <a:pt x="554573" y="4098754"/>
                  <a:pt x="554573" y="4098754"/>
                </a:cubicBezTo>
                <a:cubicBezTo>
                  <a:pt x="554573" y="4101814"/>
                  <a:pt x="551510" y="4101814"/>
                  <a:pt x="551510" y="4104873"/>
                </a:cubicBezTo>
                <a:cubicBezTo>
                  <a:pt x="554573" y="4101814"/>
                  <a:pt x="554573" y="4101814"/>
                  <a:pt x="557637" y="4104873"/>
                </a:cubicBezTo>
                <a:cubicBezTo>
                  <a:pt x="554573" y="4104873"/>
                  <a:pt x="554573" y="4107933"/>
                  <a:pt x="557637" y="4107933"/>
                </a:cubicBezTo>
                <a:cubicBezTo>
                  <a:pt x="557637" y="4110993"/>
                  <a:pt x="560702" y="4104873"/>
                  <a:pt x="560702" y="4104873"/>
                </a:cubicBezTo>
                <a:cubicBezTo>
                  <a:pt x="560702" y="4101814"/>
                  <a:pt x="560702" y="4101814"/>
                  <a:pt x="563766" y="4098754"/>
                </a:cubicBezTo>
                <a:cubicBezTo>
                  <a:pt x="557637" y="4086516"/>
                  <a:pt x="557637" y="4086516"/>
                  <a:pt x="557637" y="4086516"/>
                </a:cubicBezTo>
                <a:cubicBezTo>
                  <a:pt x="557637" y="4080397"/>
                  <a:pt x="563766" y="4080397"/>
                  <a:pt x="566830" y="4077337"/>
                </a:cubicBezTo>
                <a:cubicBezTo>
                  <a:pt x="563766" y="4074278"/>
                  <a:pt x="563766" y="4074278"/>
                  <a:pt x="563766" y="4074278"/>
                </a:cubicBezTo>
                <a:cubicBezTo>
                  <a:pt x="566830" y="4071218"/>
                  <a:pt x="569894" y="4065098"/>
                  <a:pt x="569894" y="4068158"/>
                </a:cubicBezTo>
                <a:cubicBezTo>
                  <a:pt x="569894" y="4068158"/>
                  <a:pt x="569894" y="4071218"/>
                  <a:pt x="569894" y="4071218"/>
                </a:cubicBezTo>
                <a:cubicBezTo>
                  <a:pt x="569894" y="4068158"/>
                  <a:pt x="572957" y="4065098"/>
                  <a:pt x="572957" y="4065098"/>
                </a:cubicBezTo>
                <a:cubicBezTo>
                  <a:pt x="572957" y="4071218"/>
                  <a:pt x="576021" y="4065098"/>
                  <a:pt x="579085" y="4068158"/>
                </a:cubicBezTo>
                <a:cubicBezTo>
                  <a:pt x="579085" y="4068158"/>
                  <a:pt x="579085" y="4065098"/>
                  <a:pt x="579085" y="4065098"/>
                </a:cubicBezTo>
                <a:cubicBezTo>
                  <a:pt x="579085" y="4065098"/>
                  <a:pt x="579085" y="4065098"/>
                  <a:pt x="582149" y="4065098"/>
                </a:cubicBezTo>
                <a:cubicBezTo>
                  <a:pt x="582149" y="4058979"/>
                  <a:pt x="582149" y="4058979"/>
                  <a:pt x="582149" y="4058979"/>
                </a:cubicBezTo>
                <a:cubicBezTo>
                  <a:pt x="579085" y="4065098"/>
                  <a:pt x="579085" y="4058979"/>
                  <a:pt x="582149" y="4055920"/>
                </a:cubicBezTo>
                <a:cubicBezTo>
                  <a:pt x="582149" y="4055920"/>
                  <a:pt x="585214" y="4049801"/>
                  <a:pt x="585214" y="4049801"/>
                </a:cubicBezTo>
                <a:cubicBezTo>
                  <a:pt x="588277" y="4046740"/>
                  <a:pt x="591341" y="4040622"/>
                  <a:pt x="591341" y="4037562"/>
                </a:cubicBezTo>
                <a:cubicBezTo>
                  <a:pt x="588277" y="4037562"/>
                  <a:pt x="588277" y="4040622"/>
                  <a:pt x="585214" y="4040622"/>
                </a:cubicBezTo>
                <a:cubicBezTo>
                  <a:pt x="582149" y="4040622"/>
                  <a:pt x="582149" y="4043681"/>
                  <a:pt x="582149" y="4043681"/>
                </a:cubicBezTo>
                <a:cubicBezTo>
                  <a:pt x="579085" y="4043681"/>
                  <a:pt x="579085" y="4043681"/>
                  <a:pt x="579085" y="4043681"/>
                </a:cubicBezTo>
                <a:cubicBezTo>
                  <a:pt x="579085" y="4046740"/>
                  <a:pt x="579085" y="4049801"/>
                  <a:pt x="576021" y="4052860"/>
                </a:cubicBezTo>
                <a:cubicBezTo>
                  <a:pt x="572957" y="4055920"/>
                  <a:pt x="572957" y="4055920"/>
                  <a:pt x="572957" y="4055920"/>
                </a:cubicBezTo>
                <a:cubicBezTo>
                  <a:pt x="572957" y="4058979"/>
                  <a:pt x="572957" y="4058979"/>
                  <a:pt x="572957" y="4058979"/>
                </a:cubicBezTo>
                <a:cubicBezTo>
                  <a:pt x="572957" y="4058979"/>
                  <a:pt x="569894" y="4058979"/>
                  <a:pt x="569894" y="4052860"/>
                </a:cubicBezTo>
                <a:cubicBezTo>
                  <a:pt x="569894" y="4052860"/>
                  <a:pt x="569894" y="4055920"/>
                  <a:pt x="569894" y="4058979"/>
                </a:cubicBezTo>
                <a:cubicBezTo>
                  <a:pt x="569894" y="4058979"/>
                  <a:pt x="569894" y="4058979"/>
                  <a:pt x="566830" y="4058979"/>
                </a:cubicBezTo>
                <a:cubicBezTo>
                  <a:pt x="566830" y="4058979"/>
                  <a:pt x="566830" y="4062039"/>
                  <a:pt x="566830" y="4062039"/>
                </a:cubicBezTo>
                <a:cubicBezTo>
                  <a:pt x="569894" y="4065098"/>
                  <a:pt x="569894" y="4065098"/>
                  <a:pt x="569894" y="4065098"/>
                </a:cubicBezTo>
                <a:cubicBezTo>
                  <a:pt x="566830" y="4062039"/>
                  <a:pt x="563766" y="4068158"/>
                  <a:pt x="563766" y="4065098"/>
                </a:cubicBezTo>
                <a:lnTo>
                  <a:pt x="563766" y="4062210"/>
                </a:lnTo>
                <a:lnTo>
                  <a:pt x="563638" y="4062210"/>
                </a:lnTo>
                <a:lnTo>
                  <a:pt x="554573" y="4074278"/>
                </a:lnTo>
                <a:cubicBezTo>
                  <a:pt x="551510" y="4074278"/>
                  <a:pt x="551510" y="4077337"/>
                  <a:pt x="548446" y="4077337"/>
                </a:cubicBezTo>
                <a:cubicBezTo>
                  <a:pt x="548446" y="4080397"/>
                  <a:pt x="545382" y="4080397"/>
                  <a:pt x="545382" y="4083456"/>
                </a:cubicBezTo>
                <a:cubicBezTo>
                  <a:pt x="533127" y="4086516"/>
                  <a:pt x="533127" y="4092635"/>
                  <a:pt x="530062" y="4098754"/>
                </a:cubicBezTo>
                <a:cubicBezTo>
                  <a:pt x="526998" y="4098754"/>
                  <a:pt x="526998" y="4098754"/>
                  <a:pt x="526998" y="4098754"/>
                </a:cubicBezTo>
                <a:cubicBezTo>
                  <a:pt x="523934" y="4101814"/>
                  <a:pt x="523934" y="4101814"/>
                  <a:pt x="523934" y="4101814"/>
                </a:cubicBezTo>
                <a:cubicBezTo>
                  <a:pt x="523934" y="4101814"/>
                  <a:pt x="523934" y="4098754"/>
                  <a:pt x="523934" y="4098754"/>
                </a:cubicBezTo>
                <a:cubicBezTo>
                  <a:pt x="523934" y="4098754"/>
                  <a:pt x="523934" y="4101814"/>
                  <a:pt x="520871" y="4101814"/>
                </a:cubicBezTo>
                <a:cubicBezTo>
                  <a:pt x="520871" y="4104873"/>
                  <a:pt x="514743" y="4104873"/>
                  <a:pt x="511678" y="4107933"/>
                </a:cubicBezTo>
                <a:cubicBezTo>
                  <a:pt x="516275" y="4105638"/>
                  <a:pt x="510530" y="4106786"/>
                  <a:pt x="512540" y="4103630"/>
                </a:cubicBezTo>
                <a:lnTo>
                  <a:pt x="517517" y="4099022"/>
                </a:lnTo>
                <a:lnTo>
                  <a:pt x="517384" y="4099060"/>
                </a:lnTo>
                <a:lnTo>
                  <a:pt x="517556" y="4098987"/>
                </a:lnTo>
                <a:lnTo>
                  <a:pt x="517807" y="4098754"/>
                </a:lnTo>
                <a:cubicBezTo>
                  <a:pt x="517807" y="4098754"/>
                  <a:pt x="514743" y="4098754"/>
                  <a:pt x="514743" y="4098754"/>
                </a:cubicBezTo>
                <a:cubicBezTo>
                  <a:pt x="520871" y="4098754"/>
                  <a:pt x="520871" y="4092635"/>
                  <a:pt x="520871" y="4092635"/>
                </a:cubicBezTo>
                <a:cubicBezTo>
                  <a:pt x="520871" y="4092635"/>
                  <a:pt x="520871" y="4092635"/>
                  <a:pt x="520871" y="4089576"/>
                </a:cubicBezTo>
                <a:cubicBezTo>
                  <a:pt x="520871" y="4089576"/>
                  <a:pt x="520871" y="4089576"/>
                  <a:pt x="517807" y="4092635"/>
                </a:cubicBezTo>
                <a:cubicBezTo>
                  <a:pt x="520871" y="4092635"/>
                  <a:pt x="517807" y="4095695"/>
                  <a:pt x="511678" y="4098754"/>
                </a:cubicBezTo>
                <a:cubicBezTo>
                  <a:pt x="508614" y="4095695"/>
                  <a:pt x="508614" y="4095695"/>
                  <a:pt x="508614" y="4095695"/>
                </a:cubicBezTo>
                <a:cubicBezTo>
                  <a:pt x="508614" y="4095695"/>
                  <a:pt x="508614" y="4098754"/>
                  <a:pt x="508614" y="4098754"/>
                </a:cubicBezTo>
                <a:lnTo>
                  <a:pt x="501306" y="4109703"/>
                </a:lnTo>
                <a:lnTo>
                  <a:pt x="500296" y="4113181"/>
                </a:lnTo>
                <a:lnTo>
                  <a:pt x="499379" y="4114533"/>
                </a:lnTo>
                <a:lnTo>
                  <a:pt x="498678" y="4115568"/>
                </a:lnTo>
                <a:lnTo>
                  <a:pt x="504402" y="4111757"/>
                </a:lnTo>
                <a:cubicBezTo>
                  <a:pt x="505550" y="4110993"/>
                  <a:pt x="505550" y="4110993"/>
                  <a:pt x="505550" y="4110993"/>
                </a:cubicBezTo>
                <a:cubicBezTo>
                  <a:pt x="505550" y="4110993"/>
                  <a:pt x="505550" y="4110993"/>
                  <a:pt x="508614" y="4107933"/>
                </a:cubicBezTo>
                <a:cubicBezTo>
                  <a:pt x="508614" y="4107933"/>
                  <a:pt x="505550" y="4114053"/>
                  <a:pt x="508614" y="4114053"/>
                </a:cubicBezTo>
                <a:cubicBezTo>
                  <a:pt x="505550" y="4114053"/>
                  <a:pt x="505550" y="4114053"/>
                  <a:pt x="505550" y="4114053"/>
                </a:cubicBezTo>
                <a:cubicBezTo>
                  <a:pt x="502487" y="4117112"/>
                  <a:pt x="502487" y="4120172"/>
                  <a:pt x="499423" y="4126291"/>
                </a:cubicBezTo>
                <a:cubicBezTo>
                  <a:pt x="493295" y="4129351"/>
                  <a:pt x="490231" y="4138529"/>
                  <a:pt x="487167" y="4141589"/>
                </a:cubicBezTo>
                <a:cubicBezTo>
                  <a:pt x="490231" y="4126291"/>
                  <a:pt x="481039" y="4147708"/>
                  <a:pt x="471848" y="4153828"/>
                </a:cubicBezTo>
                <a:cubicBezTo>
                  <a:pt x="474911" y="4153828"/>
                  <a:pt x="481039" y="4144648"/>
                  <a:pt x="474911" y="4156887"/>
                </a:cubicBezTo>
                <a:cubicBezTo>
                  <a:pt x="484103" y="4147708"/>
                  <a:pt x="484103" y="4144648"/>
                  <a:pt x="496359" y="4132410"/>
                </a:cubicBezTo>
                <a:cubicBezTo>
                  <a:pt x="471848" y="4159947"/>
                  <a:pt x="493295" y="4163006"/>
                  <a:pt x="468784" y="4187483"/>
                </a:cubicBezTo>
                <a:cubicBezTo>
                  <a:pt x="474911" y="4175245"/>
                  <a:pt x="459591" y="4190543"/>
                  <a:pt x="456528" y="4190543"/>
                </a:cubicBezTo>
                <a:cubicBezTo>
                  <a:pt x="453464" y="4193603"/>
                  <a:pt x="450400" y="4196662"/>
                  <a:pt x="447336" y="4199722"/>
                </a:cubicBezTo>
                <a:cubicBezTo>
                  <a:pt x="444272" y="4205841"/>
                  <a:pt x="441208" y="4208900"/>
                  <a:pt x="441208" y="4211961"/>
                </a:cubicBezTo>
                <a:cubicBezTo>
                  <a:pt x="450400" y="4208900"/>
                  <a:pt x="450400" y="4208900"/>
                  <a:pt x="450400" y="4208900"/>
                </a:cubicBezTo>
                <a:cubicBezTo>
                  <a:pt x="444272" y="4218080"/>
                  <a:pt x="438144" y="4221139"/>
                  <a:pt x="432016" y="4224199"/>
                </a:cubicBezTo>
                <a:cubicBezTo>
                  <a:pt x="425888" y="4230318"/>
                  <a:pt x="416696" y="4233378"/>
                  <a:pt x="413632" y="4242556"/>
                </a:cubicBezTo>
                <a:cubicBezTo>
                  <a:pt x="413632" y="4245616"/>
                  <a:pt x="428952" y="4230318"/>
                  <a:pt x="425888" y="4233378"/>
                </a:cubicBezTo>
                <a:cubicBezTo>
                  <a:pt x="407505" y="4257855"/>
                  <a:pt x="389121" y="4260914"/>
                  <a:pt x="361545" y="4276213"/>
                </a:cubicBezTo>
                <a:cubicBezTo>
                  <a:pt x="361545" y="4276213"/>
                  <a:pt x="364609" y="4279272"/>
                  <a:pt x="358482" y="4288450"/>
                </a:cubicBezTo>
                <a:cubicBezTo>
                  <a:pt x="358482" y="4282331"/>
                  <a:pt x="349290" y="4288450"/>
                  <a:pt x="358482" y="4279272"/>
                </a:cubicBezTo>
                <a:cubicBezTo>
                  <a:pt x="352353" y="4282331"/>
                  <a:pt x="346225" y="4285391"/>
                  <a:pt x="343162" y="4288450"/>
                </a:cubicBezTo>
                <a:cubicBezTo>
                  <a:pt x="309459" y="4319047"/>
                  <a:pt x="309459" y="4319047"/>
                  <a:pt x="309459" y="4319047"/>
                </a:cubicBezTo>
                <a:cubicBezTo>
                  <a:pt x="254307" y="4297630"/>
                  <a:pt x="254307" y="4297630"/>
                  <a:pt x="254307" y="4297630"/>
                </a:cubicBezTo>
                <a:cubicBezTo>
                  <a:pt x="251243" y="4294570"/>
                  <a:pt x="248179" y="4294570"/>
                  <a:pt x="242052" y="4291510"/>
                </a:cubicBezTo>
                <a:cubicBezTo>
                  <a:pt x="238988" y="4288450"/>
                  <a:pt x="235924" y="4285391"/>
                  <a:pt x="232859" y="4285391"/>
                </a:cubicBezTo>
                <a:cubicBezTo>
                  <a:pt x="229796" y="4282331"/>
                  <a:pt x="226732" y="4279272"/>
                  <a:pt x="223668" y="4276213"/>
                </a:cubicBezTo>
                <a:cubicBezTo>
                  <a:pt x="223668" y="4273153"/>
                  <a:pt x="220604" y="4273153"/>
                  <a:pt x="220604" y="4273153"/>
                </a:cubicBezTo>
                <a:cubicBezTo>
                  <a:pt x="220604" y="4270093"/>
                  <a:pt x="217540" y="4270093"/>
                  <a:pt x="217540" y="4267033"/>
                </a:cubicBezTo>
                <a:lnTo>
                  <a:pt x="213084" y="4255908"/>
                </a:lnTo>
                <a:lnTo>
                  <a:pt x="214476" y="4267033"/>
                </a:lnTo>
                <a:cubicBezTo>
                  <a:pt x="217540" y="4273153"/>
                  <a:pt x="220604" y="4276213"/>
                  <a:pt x="220604" y="4276213"/>
                </a:cubicBezTo>
                <a:cubicBezTo>
                  <a:pt x="220604" y="4276213"/>
                  <a:pt x="220604" y="4276213"/>
                  <a:pt x="217540" y="4276213"/>
                </a:cubicBezTo>
                <a:cubicBezTo>
                  <a:pt x="217540" y="4273153"/>
                  <a:pt x="214476" y="4273153"/>
                  <a:pt x="214476" y="4270093"/>
                </a:cubicBezTo>
                <a:cubicBezTo>
                  <a:pt x="211412" y="4267033"/>
                  <a:pt x="208348" y="4260914"/>
                  <a:pt x="208348" y="4254795"/>
                </a:cubicBezTo>
                <a:cubicBezTo>
                  <a:pt x="208348" y="4254795"/>
                  <a:pt x="208348" y="4251736"/>
                  <a:pt x="208348" y="4251736"/>
                </a:cubicBezTo>
                <a:cubicBezTo>
                  <a:pt x="208348" y="4248675"/>
                  <a:pt x="208348" y="4248675"/>
                  <a:pt x="208348" y="4245616"/>
                </a:cubicBezTo>
                <a:cubicBezTo>
                  <a:pt x="205284" y="4245616"/>
                  <a:pt x="205284" y="4245616"/>
                  <a:pt x="205284" y="4245616"/>
                </a:cubicBezTo>
                <a:cubicBezTo>
                  <a:pt x="205284" y="4242556"/>
                  <a:pt x="205284" y="4242556"/>
                  <a:pt x="205284" y="4242556"/>
                </a:cubicBezTo>
                <a:cubicBezTo>
                  <a:pt x="208348" y="4242556"/>
                  <a:pt x="208348" y="4242556"/>
                  <a:pt x="208348" y="4239497"/>
                </a:cubicBezTo>
                <a:lnTo>
                  <a:pt x="208348" y="4236437"/>
                </a:lnTo>
                <a:cubicBezTo>
                  <a:pt x="211412" y="4227258"/>
                  <a:pt x="217540" y="4221139"/>
                  <a:pt x="220604" y="4218080"/>
                </a:cubicBezTo>
                <a:cubicBezTo>
                  <a:pt x="226732" y="4211961"/>
                  <a:pt x="226732" y="4208900"/>
                  <a:pt x="226732" y="4208900"/>
                </a:cubicBezTo>
                <a:cubicBezTo>
                  <a:pt x="226732" y="4208900"/>
                  <a:pt x="226732" y="4211961"/>
                  <a:pt x="223668" y="4221139"/>
                </a:cubicBezTo>
                <a:cubicBezTo>
                  <a:pt x="223668" y="4227258"/>
                  <a:pt x="220604" y="4233378"/>
                  <a:pt x="220604" y="4242556"/>
                </a:cubicBezTo>
                <a:lnTo>
                  <a:pt x="223668" y="4254796"/>
                </a:lnTo>
                <a:lnTo>
                  <a:pt x="223668" y="4254795"/>
                </a:lnTo>
                <a:lnTo>
                  <a:pt x="223668" y="4254796"/>
                </a:lnTo>
                <a:lnTo>
                  <a:pt x="226732" y="4267033"/>
                </a:lnTo>
                <a:cubicBezTo>
                  <a:pt x="229796" y="4273153"/>
                  <a:pt x="232859" y="4276213"/>
                  <a:pt x="238988" y="4282331"/>
                </a:cubicBezTo>
                <a:cubicBezTo>
                  <a:pt x="242052" y="4282331"/>
                  <a:pt x="245116" y="4285391"/>
                  <a:pt x="248179" y="4288450"/>
                </a:cubicBezTo>
                <a:cubicBezTo>
                  <a:pt x="251243" y="4288450"/>
                  <a:pt x="254307" y="4291510"/>
                  <a:pt x="257371" y="4291510"/>
                </a:cubicBezTo>
                <a:lnTo>
                  <a:pt x="242050" y="4280035"/>
                </a:lnTo>
                <a:lnTo>
                  <a:pt x="260436" y="4291510"/>
                </a:lnTo>
                <a:cubicBezTo>
                  <a:pt x="300266" y="4306808"/>
                  <a:pt x="300266" y="4306808"/>
                  <a:pt x="300266" y="4306808"/>
                </a:cubicBezTo>
                <a:cubicBezTo>
                  <a:pt x="300266" y="4309868"/>
                  <a:pt x="300266" y="4309868"/>
                  <a:pt x="300266" y="4309868"/>
                </a:cubicBezTo>
                <a:cubicBezTo>
                  <a:pt x="306395" y="4309868"/>
                  <a:pt x="306395" y="4309868"/>
                  <a:pt x="306395" y="4309868"/>
                </a:cubicBezTo>
                <a:cubicBezTo>
                  <a:pt x="337034" y="4285391"/>
                  <a:pt x="337034" y="4285391"/>
                  <a:pt x="337034" y="4285391"/>
                </a:cubicBezTo>
                <a:cubicBezTo>
                  <a:pt x="303331" y="4306808"/>
                  <a:pt x="303331" y="4306808"/>
                  <a:pt x="303331" y="4306808"/>
                </a:cubicBezTo>
                <a:cubicBezTo>
                  <a:pt x="333970" y="4285391"/>
                  <a:pt x="333970" y="4285391"/>
                  <a:pt x="333970" y="4285391"/>
                </a:cubicBezTo>
                <a:cubicBezTo>
                  <a:pt x="337034" y="4282331"/>
                  <a:pt x="340098" y="4282331"/>
                  <a:pt x="343162" y="4279272"/>
                </a:cubicBezTo>
                <a:cubicBezTo>
                  <a:pt x="333970" y="4282331"/>
                  <a:pt x="330906" y="4282331"/>
                  <a:pt x="330906" y="4279272"/>
                </a:cubicBezTo>
                <a:cubicBezTo>
                  <a:pt x="340098" y="4273153"/>
                  <a:pt x="346225" y="4270093"/>
                  <a:pt x="340098" y="4270093"/>
                </a:cubicBezTo>
                <a:cubicBezTo>
                  <a:pt x="343162" y="4263974"/>
                  <a:pt x="330906" y="4273153"/>
                  <a:pt x="321714" y="4276213"/>
                </a:cubicBezTo>
                <a:cubicBezTo>
                  <a:pt x="284947" y="4288450"/>
                  <a:pt x="284947" y="4288450"/>
                  <a:pt x="284947" y="4288450"/>
                </a:cubicBezTo>
                <a:cubicBezTo>
                  <a:pt x="269627" y="4279272"/>
                  <a:pt x="269627" y="4279272"/>
                  <a:pt x="269627" y="4279272"/>
                </a:cubicBezTo>
                <a:cubicBezTo>
                  <a:pt x="266563" y="4279272"/>
                  <a:pt x="266563" y="4279272"/>
                  <a:pt x="266563" y="4279272"/>
                </a:cubicBezTo>
                <a:cubicBezTo>
                  <a:pt x="263500" y="4279272"/>
                  <a:pt x="263500" y="4279272"/>
                  <a:pt x="260436" y="4276213"/>
                </a:cubicBezTo>
                <a:cubicBezTo>
                  <a:pt x="260436" y="4276213"/>
                  <a:pt x="260436" y="4276213"/>
                  <a:pt x="257371" y="4276213"/>
                </a:cubicBezTo>
                <a:cubicBezTo>
                  <a:pt x="254307" y="4273153"/>
                  <a:pt x="254307" y="4270093"/>
                  <a:pt x="251243" y="4270093"/>
                </a:cubicBezTo>
                <a:cubicBezTo>
                  <a:pt x="248179" y="4267033"/>
                  <a:pt x="248179" y="4267033"/>
                  <a:pt x="245116" y="4263974"/>
                </a:cubicBezTo>
                <a:cubicBezTo>
                  <a:pt x="245116" y="4260914"/>
                  <a:pt x="245116" y="4260914"/>
                  <a:pt x="242052" y="4257855"/>
                </a:cubicBezTo>
                <a:cubicBezTo>
                  <a:pt x="238988" y="4251736"/>
                  <a:pt x="242052" y="4245616"/>
                  <a:pt x="242052" y="4242556"/>
                </a:cubicBezTo>
                <a:cubicBezTo>
                  <a:pt x="242052" y="4236437"/>
                  <a:pt x="242052" y="4230318"/>
                  <a:pt x="242052" y="4227258"/>
                </a:cubicBezTo>
                <a:cubicBezTo>
                  <a:pt x="242052" y="4221139"/>
                  <a:pt x="242052" y="4221139"/>
                  <a:pt x="242052" y="4221139"/>
                </a:cubicBezTo>
                <a:cubicBezTo>
                  <a:pt x="242052" y="4221139"/>
                  <a:pt x="242052" y="4218080"/>
                  <a:pt x="245116" y="4218080"/>
                </a:cubicBezTo>
                <a:cubicBezTo>
                  <a:pt x="245116" y="4215020"/>
                  <a:pt x="245116" y="4215020"/>
                  <a:pt x="245116" y="4215020"/>
                </a:cubicBezTo>
                <a:cubicBezTo>
                  <a:pt x="245116" y="4211961"/>
                  <a:pt x="245116" y="4208900"/>
                  <a:pt x="245116" y="4208900"/>
                </a:cubicBezTo>
                <a:cubicBezTo>
                  <a:pt x="245116" y="4205841"/>
                  <a:pt x="245116" y="4205841"/>
                  <a:pt x="245116" y="4205841"/>
                </a:cubicBezTo>
                <a:cubicBezTo>
                  <a:pt x="242052" y="4205841"/>
                  <a:pt x="242052" y="4205841"/>
                  <a:pt x="242052" y="4205841"/>
                </a:cubicBezTo>
                <a:cubicBezTo>
                  <a:pt x="242052" y="4205841"/>
                  <a:pt x="242052" y="4205841"/>
                  <a:pt x="242052" y="4208900"/>
                </a:cubicBezTo>
                <a:cubicBezTo>
                  <a:pt x="242052" y="4208900"/>
                  <a:pt x="242052" y="4211961"/>
                  <a:pt x="242052" y="4211961"/>
                </a:cubicBezTo>
                <a:cubicBezTo>
                  <a:pt x="242052" y="4215020"/>
                  <a:pt x="238988" y="4215020"/>
                  <a:pt x="238988" y="4218080"/>
                </a:cubicBezTo>
                <a:cubicBezTo>
                  <a:pt x="235924" y="4221139"/>
                  <a:pt x="232859" y="4224199"/>
                  <a:pt x="229796" y="4230318"/>
                </a:cubicBezTo>
                <a:cubicBezTo>
                  <a:pt x="229796" y="4224199"/>
                  <a:pt x="232859" y="4221139"/>
                  <a:pt x="232859" y="4221139"/>
                </a:cubicBezTo>
                <a:cubicBezTo>
                  <a:pt x="232859" y="4218080"/>
                  <a:pt x="232859" y="4215020"/>
                  <a:pt x="235924" y="4215020"/>
                </a:cubicBezTo>
                <a:cubicBezTo>
                  <a:pt x="235924" y="4211961"/>
                  <a:pt x="235924" y="4208900"/>
                  <a:pt x="235924" y="4208900"/>
                </a:cubicBezTo>
                <a:cubicBezTo>
                  <a:pt x="232859" y="4208900"/>
                  <a:pt x="232859" y="4205841"/>
                  <a:pt x="232859" y="4205841"/>
                </a:cubicBezTo>
                <a:cubicBezTo>
                  <a:pt x="232859" y="4202781"/>
                  <a:pt x="232859" y="4199722"/>
                  <a:pt x="229796" y="4199722"/>
                </a:cubicBezTo>
                <a:cubicBezTo>
                  <a:pt x="235924" y="4199722"/>
                  <a:pt x="238988" y="4202781"/>
                  <a:pt x="242052" y="4202781"/>
                </a:cubicBezTo>
                <a:lnTo>
                  <a:pt x="245116" y="4202781"/>
                </a:lnTo>
                <a:lnTo>
                  <a:pt x="245116" y="4202781"/>
                </a:lnTo>
                <a:lnTo>
                  <a:pt x="248179" y="4205841"/>
                </a:lnTo>
                <a:cubicBezTo>
                  <a:pt x="251243" y="4205841"/>
                  <a:pt x="254307" y="4208900"/>
                  <a:pt x="257371" y="4208900"/>
                </a:cubicBezTo>
                <a:cubicBezTo>
                  <a:pt x="257371" y="4208900"/>
                  <a:pt x="257371" y="4208900"/>
                  <a:pt x="257371" y="4205841"/>
                </a:cubicBezTo>
                <a:lnTo>
                  <a:pt x="245116" y="4202781"/>
                </a:lnTo>
                <a:lnTo>
                  <a:pt x="245116" y="4202781"/>
                </a:lnTo>
                <a:lnTo>
                  <a:pt x="245116" y="4202781"/>
                </a:lnTo>
                <a:lnTo>
                  <a:pt x="235923" y="4200487"/>
                </a:lnTo>
                <a:cubicBezTo>
                  <a:pt x="232859" y="4199722"/>
                  <a:pt x="232859" y="4199722"/>
                  <a:pt x="232859" y="4199722"/>
                </a:cubicBezTo>
                <a:cubicBezTo>
                  <a:pt x="232859" y="4196662"/>
                  <a:pt x="235924" y="4196662"/>
                  <a:pt x="235924" y="4196662"/>
                </a:cubicBezTo>
                <a:cubicBezTo>
                  <a:pt x="242052" y="4178304"/>
                  <a:pt x="242052" y="4178304"/>
                  <a:pt x="242052" y="4178304"/>
                </a:cubicBezTo>
                <a:cubicBezTo>
                  <a:pt x="245116" y="4181364"/>
                  <a:pt x="245116" y="4181364"/>
                  <a:pt x="245116" y="4181364"/>
                </a:cubicBezTo>
                <a:cubicBezTo>
                  <a:pt x="245116" y="4196662"/>
                  <a:pt x="245116" y="4196662"/>
                  <a:pt x="245116" y="4196662"/>
                </a:cubicBezTo>
                <a:cubicBezTo>
                  <a:pt x="251243" y="4187483"/>
                  <a:pt x="257371" y="4181364"/>
                  <a:pt x="266563" y="4175245"/>
                </a:cubicBezTo>
                <a:cubicBezTo>
                  <a:pt x="260436" y="4169125"/>
                  <a:pt x="260436" y="4169125"/>
                  <a:pt x="260436" y="4169125"/>
                </a:cubicBezTo>
                <a:cubicBezTo>
                  <a:pt x="269627" y="4159947"/>
                  <a:pt x="278819" y="4150768"/>
                  <a:pt x="278819" y="4156887"/>
                </a:cubicBezTo>
                <a:cubicBezTo>
                  <a:pt x="278819" y="4156887"/>
                  <a:pt x="275755" y="4159947"/>
                  <a:pt x="275755" y="4163006"/>
                </a:cubicBezTo>
                <a:cubicBezTo>
                  <a:pt x="275755" y="4163006"/>
                  <a:pt x="275755" y="4166066"/>
                  <a:pt x="275755" y="4166066"/>
                </a:cubicBezTo>
                <a:cubicBezTo>
                  <a:pt x="281882" y="4153828"/>
                  <a:pt x="284947" y="4144648"/>
                  <a:pt x="284947" y="4144648"/>
                </a:cubicBezTo>
                <a:cubicBezTo>
                  <a:pt x="278819" y="4166066"/>
                  <a:pt x="294139" y="4147708"/>
                  <a:pt x="300266" y="4153828"/>
                </a:cubicBezTo>
                <a:cubicBezTo>
                  <a:pt x="300266" y="4153828"/>
                  <a:pt x="303331" y="4147708"/>
                  <a:pt x="306395" y="4141589"/>
                </a:cubicBezTo>
                <a:cubicBezTo>
                  <a:pt x="309459" y="4138529"/>
                  <a:pt x="312523" y="4132410"/>
                  <a:pt x="312523" y="4132410"/>
                </a:cubicBezTo>
                <a:cubicBezTo>
                  <a:pt x="300266" y="4144648"/>
                  <a:pt x="306395" y="4132410"/>
                  <a:pt x="309459" y="4126291"/>
                </a:cubicBezTo>
                <a:cubicBezTo>
                  <a:pt x="312523" y="4126291"/>
                  <a:pt x="315586" y="4123231"/>
                  <a:pt x="318650" y="4117112"/>
                </a:cubicBezTo>
                <a:cubicBezTo>
                  <a:pt x="318650" y="4114053"/>
                  <a:pt x="321714" y="4107933"/>
                  <a:pt x="324778" y="4104873"/>
                </a:cubicBezTo>
                <a:cubicBezTo>
                  <a:pt x="327842" y="4104873"/>
                  <a:pt x="327842" y="4104873"/>
                  <a:pt x="327842" y="4104873"/>
                </a:cubicBezTo>
                <a:cubicBezTo>
                  <a:pt x="333970" y="4098754"/>
                  <a:pt x="340098" y="4086516"/>
                  <a:pt x="343162" y="4080397"/>
                </a:cubicBezTo>
                <a:cubicBezTo>
                  <a:pt x="343162" y="4080397"/>
                  <a:pt x="340098" y="4065098"/>
                  <a:pt x="340098" y="4058979"/>
                </a:cubicBezTo>
                <a:cubicBezTo>
                  <a:pt x="330906" y="4074278"/>
                  <a:pt x="333970" y="4065098"/>
                  <a:pt x="327842" y="4065098"/>
                </a:cubicBezTo>
                <a:cubicBezTo>
                  <a:pt x="330906" y="4062039"/>
                  <a:pt x="330906" y="4062039"/>
                  <a:pt x="330906" y="4058979"/>
                </a:cubicBezTo>
                <a:cubicBezTo>
                  <a:pt x="330906" y="4058979"/>
                  <a:pt x="327842" y="4062039"/>
                  <a:pt x="327842" y="4062039"/>
                </a:cubicBezTo>
                <a:cubicBezTo>
                  <a:pt x="321714" y="4071218"/>
                  <a:pt x="318650" y="4077337"/>
                  <a:pt x="315586" y="4083456"/>
                </a:cubicBezTo>
                <a:cubicBezTo>
                  <a:pt x="312523" y="4089576"/>
                  <a:pt x="309459" y="4095695"/>
                  <a:pt x="312523" y="4101814"/>
                </a:cubicBezTo>
                <a:cubicBezTo>
                  <a:pt x="312523" y="4104873"/>
                  <a:pt x="309459" y="4104873"/>
                  <a:pt x="309459" y="4107933"/>
                </a:cubicBezTo>
                <a:cubicBezTo>
                  <a:pt x="306395" y="4110993"/>
                  <a:pt x="303331" y="4114053"/>
                  <a:pt x="303331" y="4117112"/>
                </a:cubicBezTo>
                <a:cubicBezTo>
                  <a:pt x="294139" y="4120172"/>
                  <a:pt x="294139" y="4120172"/>
                  <a:pt x="294139" y="4120172"/>
                </a:cubicBezTo>
                <a:cubicBezTo>
                  <a:pt x="288011" y="4132410"/>
                  <a:pt x="288011" y="4132410"/>
                  <a:pt x="288011" y="4132410"/>
                </a:cubicBezTo>
                <a:cubicBezTo>
                  <a:pt x="291075" y="4126291"/>
                  <a:pt x="284947" y="4129351"/>
                  <a:pt x="291075" y="4117112"/>
                </a:cubicBezTo>
                <a:cubicBezTo>
                  <a:pt x="288011" y="4117112"/>
                  <a:pt x="284947" y="4129351"/>
                  <a:pt x="278819" y="4138529"/>
                </a:cubicBezTo>
                <a:cubicBezTo>
                  <a:pt x="278819" y="4141589"/>
                  <a:pt x="278819" y="4141589"/>
                  <a:pt x="278819" y="4141589"/>
                </a:cubicBezTo>
                <a:cubicBezTo>
                  <a:pt x="278819" y="4141589"/>
                  <a:pt x="266563" y="4156887"/>
                  <a:pt x="269627" y="4144648"/>
                </a:cubicBezTo>
                <a:cubicBezTo>
                  <a:pt x="269627" y="4144648"/>
                  <a:pt x="272691" y="4138529"/>
                  <a:pt x="275755" y="4132410"/>
                </a:cubicBezTo>
                <a:cubicBezTo>
                  <a:pt x="275755" y="4129351"/>
                  <a:pt x="278819" y="4123231"/>
                  <a:pt x="278819" y="4123231"/>
                </a:cubicBezTo>
                <a:cubicBezTo>
                  <a:pt x="272691" y="4126291"/>
                  <a:pt x="272691" y="4126291"/>
                  <a:pt x="272691" y="4126291"/>
                </a:cubicBezTo>
                <a:cubicBezTo>
                  <a:pt x="281882" y="4110993"/>
                  <a:pt x="281882" y="4110993"/>
                  <a:pt x="281882" y="4110993"/>
                </a:cubicBezTo>
                <a:cubicBezTo>
                  <a:pt x="281882" y="4114053"/>
                  <a:pt x="281882" y="4114053"/>
                  <a:pt x="281882" y="4114053"/>
                </a:cubicBezTo>
                <a:cubicBezTo>
                  <a:pt x="288011" y="4107933"/>
                  <a:pt x="291075" y="4104873"/>
                  <a:pt x="291075" y="4101814"/>
                </a:cubicBezTo>
                <a:cubicBezTo>
                  <a:pt x="294139" y="4098754"/>
                  <a:pt x="297202" y="4098754"/>
                  <a:pt x="297202" y="4098754"/>
                </a:cubicBezTo>
                <a:cubicBezTo>
                  <a:pt x="303331" y="4095695"/>
                  <a:pt x="306395" y="4095695"/>
                  <a:pt x="312523" y="4080397"/>
                </a:cubicBezTo>
                <a:cubicBezTo>
                  <a:pt x="312523" y="4071218"/>
                  <a:pt x="315586" y="4062039"/>
                  <a:pt x="327842" y="4046740"/>
                </a:cubicBezTo>
                <a:cubicBezTo>
                  <a:pt x="321714" y="4058979"/>
                  <a:pt x="330906" y="4049801"/>
                  <a:pt x="333970" y="4055920"/>
                </a:cubicBezTo>
                <a:cubicBezTo>
                  <a:pt x="343162" y="4043681"/>
                  <a:pt x="340098" y="4037562"/>
                  <a:pt x="343162" y="4031443"/>
                </a:cubicBezTo>
                <a:cubicBezTo>
                  <a:pt x="346225" y="4028384"/>
                  <a:pt x="352353" y="4028384"/>
                  <a:pt x="343162" y="4037562"/>
                </a:cubicBezTo>
                <a:cubicBezTo>
                  <a:pt x="349290" y="4040622"/>
                  <a:pt x="352353" y="4025323"/>
                  <a:pt x="358482" y="4025323"/>
                </a:cubicBezTo>
                <a:cubicBezTo>
                  <a:pt x="382993" y="3988609"/>
                  <a:pt x="355418" y="3988609"/>
                  <a:pt x="389121" y="3951893"/>
                </a:cubicBezTo>
                <a:cubicBezTo>
                  <a:pt x="392185" y="3951893"/>
                  <a:pt x="392185" y="3951893"/>
                  <a:pt x="392185" y="3951893"/>
                </a:cubicBezTo>
                <a:cubicBezTo>
                  <a:pt x="395248" y="3945773"/>
                  <a:pt x="398312" y="3939654"/>
                  <a:pt x="401377" y="3933535"/>
                </a:cubicBezTo>
                <a:cubicBezTo>
                  <a:pt x="404441" y="3927416"/>
                  <a:pt x="407505" y="3921296"/>
                  <a:pt x="410568" y="3918237"/>
                </a:cubicBezTo>
                <a:cubicBezTo>
                  <a:pt x="416696" y="3905998"/>
                  <a:pt x="422825" y="3896820"/>
                  <a:pt x="428952" y="3881521"/>
                </a:cubicBezTo>
                <a:cubicBezTo>
                  <a:pt x="450400" y="3863163"/>
                  <a:pt x="450400" y="3863163"/>
                  <a:pt x="450400" y="3863163"/>
                </a:cubicBezTo>
                <a:cubicBezTo>
                  <a:pt x="447336" y="3869283"/>
                  <a:pt x="447336" y="3884581"/>
                  <a:pt x="453464" y="3878462"/>
                </a:cubicBezTo>
                <a:cubicBezTo>
                  <a:pt x="441208" y="3887641"/>
                  <a:pt x="438144" y="3896820"/>
                  <a:pt x="425888" y="3905998"/>
                </a:cubicBezTo>
                <a:cubicBezTo>
                  <a:pt x="428952" y="3909058"/>
                  <a:pt x="432016" y="3905998"/>
                  <a:pt x="435080" y="3902939"/>
                </a:cubicBezTo>
                <a:cubicBezTo>
                  <a:pt x="428952" y="3909058"/>
                  <a:pt x="425888" y="3912118"/>
                  <a:pt x="419761" y="3921296"/>
                </a:cubicBezTo>
                <a:cubicBezTo>
                  <a:pt x="422825" y="3921296"/>
                  <a:pt x="428952" y="3912118"/>
                  <a:pt x="425888" y="3918237"/>
                </a:cubicBezTo>
                <a:cubicBezTo>
                  <a:pt x="416696" y="3930476"/>
                  <a:pt x="416696" y="3930476"/>
                  <a:pt x="416696" y="3930476"/>
                </a:cubicBezTo>
                <a:cubicBezTo>
                  <a:pt x="407505" y="3945773"/>
                  <a:pt x="422825" y="3939654"/>
                  <a:pt x="410568" y="3958012"/>
                </a:cubicBezTo>
                <a:cubicBezTo>
                  <a:pt x="407505" y="3951893"/>
                  <a:pt x="404441" y="3945773"/>
                  <a:pt x="407505" y="3936595"/>
                </a:cubicBezTo>
                <a:cubicBezTo>
                  <a:pt x="401377" y="3945773"/>
                  <a:pt x="413632" y="3924356"/>
                  <a:pt x="404441" y="3933535"/>
                </a:cubicBezTo>
                <a:cubicBezTo>
                  <a:pt x="404441" y="3945773"/>
                  <a:pt x="395248" y="3948833"/>
                  <a:pt x="392185" y="3967191"/>
                </a:cubicBezTo>
                <a:cubicBezTo>
                  <a:pt x="392185" y="3964131"/>
                  <a:pt x="389121" y="3964131"/>
                  <a:pt x="392185" y="3961071"/>
                </a:cubicBezTo>
                <a:cubicBezTo>
                  <a:pt x="376866" y="3982489"/>
                  <a:pt x="376866" y="3982489"/>
                  <a:pt x="376866" y="3982489"/>
                </a:cubicBezTo>
                <a:cubicBezTo>
                  <a:pt x="382993" y="3976370"/>
                  <a:pt x="367673" y="4000846"/>
                  <a:pt x="373802" y="4000846"/>
                </a:cubicBezTo>
                <a:cubicBezTo>
                  <a:pt x="392185" y="3976370"/>
                  <a:pt x="382993" y="3982489"/>
                  <a:pt x="404441" y="3958012"/>
                </a:cubicBezTo>
                <a:cubicBezTo>
                  <a:pt x="401377" y="3964131"/>
                  <a:pt x="401377" y="3976370"/>
                  <a:pt x="401377" y="3982489"/>
                </a:cubicBezTo>
                <a:cubicBezTo>
                  <a:pt x="404441" y="3988609"/>
                  <a:pt x="407505" y="3985548"/>
                  <a:pt x="416696" y="3988609"/>
                </a:cubicBezTo>
                <a:cubicBezTo>
                  <a:pt x="416696" y="3973310"/>
                  <a:pt x="428952" y="3967191"/>
                  <a:pt x="435080" y="3951893"/>
                </a:cubicBezTo>
                <a:cubicBezTo>
                  <a:pt x="428952" y="3948833"/>
                  <a:pt x="422825" y="3958012"/>
                  <a:pt x="419761" y="3967191"/>
                </a:cubicBezTo>
                <a:cubicBezTo>
                  <a:pt x="422825" y="3951893"/>
                  <a:pt x="422825" y="3951893"/>
                  <a:pt x="422825" y="3951893"/>
                </a:cubicBezTo>
                <a:cubicBezTo>
                  <a:pt x="422825" y="3954952"/>
                  <a:pt x="422825" y="3954952"/>
                  <a:pt x="422825" y="3954952"/>
                </a:cubicBezTo>
                <a:cubicBezTo>
                  <a:pt x="422825" y="3954952"/>
                  <a:pt x="428952" y="3945773"/>
                  <a:pt x="435080" y="3939654"/>
                </a:cubicBezTo>
                <a:cubicBezTo>
                  <a:pt x="441208" y="3930476"/>
                  <a:pt x="447336" y="3921296"/>
                  <a:pt x="447336" y="3921296"/>
                </a:cubicBezTo>
                <a:cubicBezTo>
                  <a:pt x="441208" y="3927416"/>
                  <a:pt x="444272" y="3930476"/>
                  <a:pt x="444272" y="3936595"/>
                </a:cubicBezTo>
                <a:cubicBezTo>
                  <a:pt x="447336" y="3930476"/>
                  <a:pt x="450400" y="3927416"/>
                  <a:pt x="456528" y="3924356"/>
                </a:cubicBezTo>
                <a:cubicBezTo>
                  <a:pt x="450400" y="3924356"/>
                  <a:pt x="447336" y="3921296"/>
                  <a:pt x="450400" y="3918237"/>
                </a:cubicBezTo>
                <a:cubicBezTo>
                  <a:pt x="462655" y="3896820"/>
                  <a:pt x="474911" y="3884581"/>
                  <a:pt x="487167" y="3878462"/>
                </a:cubicBezTo>
                <a:cubicBezTo>
                  <a:pt x="487167" y="3878462"/>
                  <a:pt x="487167" y="3875402"/>
                  <a:pt x="487167" y="3875402"/>
                </a:cubicBezTo>
                <a:cubicBezTo>
                  <a:pt x="481039" y="3878462"/>
                  <a:pt x="487167" y="3857045"/>
                  <a:pt x="487167" y="3850926"/>
                </a:cubicBezTo>
                <a:cubicBezTo>
                  <a:pt x="490231" y="3850926"/>
                  <a:pt x="496359" y="3838687"/>
                  <a:pt x="502487" y="3832568"/>
                </a:cubicBezTo>
                <a:cubicBezTo>
                  <a:pt x="502487" y="3832568"/>
                  <a:pt x="499423" y="3832568"/>
                  <a:pt x="496359" y="3829508"/>
                </a:cubicBezTo>
                <a:cubicBezTo>
                  <a:pt x="505550" y="3820329"/>
                  <a:pt x="511678" y="3808091"/>
                  <a:pt x="520871" y="3798912"/>
                </a:cubicBezTo>
                <a:cubicBezTo>
                  <a:pt x="526998" y="3786674"/>
                  <a:pt x="533127" y="3777494"/>
                  <a:pt x="542318" y="3768316"/>
                </a:cubicBezTo>
                <a:cubicBezTo>
                  <a:pt x="536190" y="3762196"/>
                  <a:pt x="536190" y="3759137"/>
                  <a:pt x="533127" y="3753018"/>
                </a:cubicBezTo>
                <a:cubicBezTo>
                  <a:pt x="530062" y="3749958"/>
                  <a:pt x="526998" y="3746899"/>
                  <a:pt x="526998" y="3743839"/>
                </a:cubicBezTo>
                <a:cubicBezTo>
                  <a:pt x="523934" y="3746899"/>
                  <a:pt x="523934" y="3746899"/>
                  <a:pt x="523934" y="3746899"/>
                </a:cubicBezTo>
                <a:cubicBezTo>
                  <a:pt x="517807" y="3756077"/>
                  <a:pt x="514743" y="3759137"/>
                  <a:pt x="526998" y="3756077"/>
                </a:cubicBezTo>
                <a:cubicBezTo>
                  <a:pt x="523934" y="3756077"/>
                  <a:pt x="520871" y="3759137"/>
                  <a:pt x="517807" y="3762196"/>
                </a:cubicBezTo>
                <a:cubicBezTo>
                  <a:pt x="514743" y="3762196"/>
                  <a:pt x="511678" y="3765256"/>
                  <a:pt x="511678" y="3768316"/>
                </a:cubicBezTo>
                <a:cubicBezTo>
                  <a:pt x="508614" y="3771375"/>
                  <a:pt x="505550" y="3774435"/>
                  <a:pt x="505550" y="3777494"/>
                </a:cubicBezTo>
                <a:cubicBezTo>
                  <a:pt x="502487" y="3780554"/>
                  <a:pt x="502487" y="3780554"/>
                  <a:pt x="499423" y="3783613"/>
                </a:cubicBezTo>
                <a:cubicBezTo>
                  <a:pt x="502487" y="3783613"/>
                  <a:pt x="502487" y="3780554"/>
                  <a:pt x="505550" y="3780554"/>
                </a:cubicBezTo>
                <a:cubicBezTo>
                  <a:pt x="508614" y="3777494"/>
                  <a:pt x="511678" y="3777494"/>
                  <a:pt x="511678" y="3774435"/>
                </a:cubicBezTo>
                <a:cubicBezTo>
                  <a:pt x="520871" y="3768316"/>
                  <a:pt x="520871" y="3768316"/>
                  <a:pt x="520871" y="3768316"/>
                </a:cubicBezTo>
                <a:cubicBezTo>
                  <a:pt x="520871" y="3762196"/>
                  <a:pt x="520871" y="3762196"/>
                  <a:pt x="520871" y="3762196"/>
                </a:cubicBezTo>
                <a:cubicBezTo>
                  <a:pt x="530062" y="3759137"/>
                  <a:pt x="530062" y="3765256"/>
                  <a:pt x="523934" y="3777494"/>
                </a:cubicBezTo>
                <a:cubicBezTo>
                  <a:pt x="520871" y="3777494"/>
                  <a:pt x="520871" y="3780554"/>
                  <a:pt x="520871" y="3777494"/>
                </a:cubicBezTo>
                <a:cubicBezTo>
                  <a:pt x="520871" y="3780554"/>
                  <a:pt x="520871" y="3783613"/>
                  <a:pt x="517807" y="3786674"/>
                </a:cubicBezTo>
                <a:cubicBezTo>
                  <a:pt x="517807" y="3789733"/>
                  <a:pt x="517807" y="3789733"/>
                  <a:pt x="517807" y="3792793"/>
                </a:cubicBezTo>
                <a:cubicBezTo>
                  <a:pt x="514743" y="3795852"/>
                  <a:pt x="514743" y="3798912"/>
                  <a:pt x="511678" y="3801971"/>
                </a:cubicBezTo>
                <a:cubicBezTo>
                  <a:pt x="511678" y="3792793"/>
                  <a:pt x="511678" y="3792793"/>
                  <a:pt x="511678" y="3792793"/>
                </a:cubicBezTo>
                <a:cubicBezTo>
                  <a:pt x="502487" y="3808091"/>
                  <a:pt x="496359" y="3823388"/>
                  <a:pt x="496359" y="3829508"/>
                </a:cubicBezTo>
                <a:cubicBezTo>
                  <a:pt x="493295" y="3829508"/>
                  <a:pt x="484103" y="3832568"/>
                  <a:pt x="477975" y="3835627"/>
                </a:cubicBezTo>
                <a:cubicBezTo>
                  <a:pt x="474911" y="3853985"/>
                  <a:pt x="477975" y="3847866"/>
                  <a:pt x="481039" y="3857045"/>
                </a:cubicBezTo>
                <a:cubicBezTo>
                  <a:pt x="471848" y="3881521"/>
                  <a:pt x="471848" y="3881521"/>
                  <a:pt x="471848" y="3881521"/>
                </a:cubicBezTo>
                <a:cubicBezTo>
                  <a:pt x="471848" y="3875402"/>
                  <a:pt x="471848" y="3875402"/>
                  <a:pt x="471848" y="3875402"/>
                </a:cubicBezTo>
                <a:cubicBezTo>
                  <a:pt x="462655" y="3884581"/>
                  <a:pt x="462655" y="3899879"/>
                  <a:pt x="456528" y="3896820"/>
                </a:cubicBezTo>
                <a:cubicBezTo>
                  <a:pt x="456528" y="3893760"/>
                  <a:pt x="456528" y="3887641"/>
                  <a:pt x="459591" y="3884581"/>
                </a:cubicBezTo>
                <a:cubicBezTo>
                  <a:pt x="462655" y="3878462"/>
                  <a:pt x="462655" y="3875402"/>
                  <a:pt x="462655" y="3872343"/>
                </a:cubicBezTo>
                <a:cubicBezTo>
                  <a:pt x="456528" y="3878462"/>
                  <a:pt x="456528" y="3878462"/>
                  <a:pt x="456528" y="3878462"/>
                </a:cubicBezTo>
                <a:cubicBezTo>
                  <a:pt x="459591" y="3863163"/>
                  <a:pt x="465719" y="3872343"/>
                  <a:pt x="471848" y="3857045"/>
                </a:cubicBezTo>
                <a:cubicBezTo>
                  <a:pt x="465719" y="3860104"/>
                  <a:pt x="471848" y="3853985"/>
                  <a:pt x="474911" y="3847866"/>
                </a:cubicBezTo>
                <a:cubicBezTo>
                  <a:pt x="474911" y="3847866"/>
                  <a:pt x="471848" y="3847866"/>
                  <a:pt x="471848" y="3847866"/>
                </a:cubicBezTo>
                <a:cubicBezTo>
                  <a:pt x="465719" y="3857045"/>
                  <a:pt x="456528" y="3875402"/>
                  <a:pt x="450400" y="3869283"/>
                </a:cubicBezTo>
                <a:cubicBezTo>
                  <a:pt x="453464" y="3863163"/>
                  <a:pt x="456528" y="3860104"/>
                  <a:pt x="462655" y="3853985"/>
                </a:cubicBezTo>
                <a:cubicBezTo>
                  <a:pt x="459591" y="3853985"/>
                  <a:pt x="459591" y="3857045"/>
                  <a:pt x="456528" y="3860104"/>
                </a:cubicBezTo>
                <a:cubicBezTo>
                  <a:pt x="468784" y="3841746"/>
                  <a:pt x="441208" y="3863163"/>
                  <a:pt x="459591" y="3841746"/>
                </a:cubicBezTo>
                <a:cubicBezTo>
                  <a:pt x="456528" y="3853985"/>
                  <a:pt x="462655" y="3847866"/>
                  <a:pt x="468784" y="3844806"/>
                </a:cubicBezTo>
                <a:cubicBezTo>
                  <a:pt x="474911" y="3838687"/>
                  <a:pt x="477975" y="3832568"/>
                  <a:pt x="477975" y="3826449"/>
                </a:cubicBezTo>
                <a:cubicBezTo>
                  <a:pt x="477975" y="3829508"/>
                  <a:pt x="477975" y="3829508"/>
                  <a:pt x="477975" y="3829508"/>
                </a:cubicBezTo>
                <a:cubicBezTo>
                  <a:pt x="487167" y="3814210"/>
                  <a:pt x="490231" y="3808091"/>
                  <a:pt x="490231" y="3801971"/>
                </a:cubicBezTo>
                <a:cubicBezTo>
                  <a:pt x="487167" y="3805032"/>
                  <a:pt x="484103" y="3808091"/>
                  <a:pt x="477975" y="3811151"/>
                </a:cubicBezTo>
                <a:cubicBezTo>
                  <a:pt x="481039" y="3814210"/>
                  <a:pt x="481039" y="3817269"/>
                  <a:pt x="474911" y="3826449"/>
                </a:cubicBezTo>
                <a:cubicBezTo>
                  <a:pt x="471848" y="3823388"/>
                  <a:pt x="468784" y="3826449"/>
                  <a:pt x="459591" y="3841746"/>
                </a:cubicBezTo>
                <a:cubicBezTo>
                  <a:pt x="465719" y="3826449"/>
                  <a:pt x="471848" y="3823388"/>
                  <a:pt x="474911" y="3814210"/>
                </a:cubicBezTo>
                <a:cubicBezTo>
                  <a:pt x="456528" y="3829508"/>
                  <a:pt x="432016" y="3847866"/>
                  <a:pt x="422825" y="3857045"/>
                </a:cubicBezTo>
                <a:cubicBezTo>
                  <a:pt x="416696" y="3866224"/>
                  <a:pt x="407505" y="3866224"/>
                  <a:pt x="401377" y="3869283"/>
                </a:cubicBezTo>
                <a:cubicBezTo>
                  <a:pt x="392185" y="3872343"/>
                  <a:pt x="386057" y="3878462"/>
                  <a:pt x="373802" y="3887641"/>
                </a:cubicBezTo>
                <a:cubicBezTo>
                  <a:pt x="367673" y="3890701"/>
                  <a:pt x="382993" y="3887641"/>
                  <a:pt x="364609" y="3899879"/>
                </a:cubicBezTo>
                <a:cubicBezTo>
                  <a:pt x="361545" y="3899879"/>
                  <a:pt x="376866" y="3884581"/>
                  <a:pt x="358482" y="3896820"/>
                </a:cubicBezTo>
                <a:cubicBezTo>
                  <a:pt x="349290" y="3909058"/>
                  <a:pt x="321714" y="3915177"/>
                  <a:pt x="306395" y="3927416"/>
                </a:cubicBezTo>
                <a:cubicBezTo>
                  <a:pt x="294139" y="3933535"/>
                  <a:pt x="272691" y="3942714"/>
                  <a:pt x="275755" y="3936595"/>
                </a:cubicBezTo>
                <a:cubicBezTo>
                  <a:pt x="294139" y="3930476"/>
                  <a:pt x="315586" y="3918237"/>
                  <a:pt x="318650" y="3915177"/>
                </a:cubicBezTo>
                <a:cubicBezTo>
                  <a:pt x="318650" y="3918237"/>
                  <a:pt x="330906" y="3909058"/>
                  <a:pt x="321714" y="3918237"/>
                </a:cubicBezTo>
                <a:cubicBezTo>
                  <a:pt x="333970" y="3912118"/>
                  <a:pt x="337034" y="3909058"/>
                  <a:pt x="340098" y="3905998"/>
                </a:cubicBezTo>
                <a:cubicBezTo>
                  <a:pt x="343162" y="3902939"/>
                  <a:pt x="346225" y="3899879"/>
                  <a:pt x="358482" y="3893760"/>
                </a:cubicBezTo>
                <a:cubicBezTo>
                  <a:pt x="358482" y="3893760"/>
                  <a:pt x="343162" y="3899879"/>
                  <a:pt x="340098" y="3902939"/>
                </a:cubicBezTo>
                <a:cubicBezTo>
                  <a:pt x="337034" y="3899879"/>
                  <a:pt x="346225" y="3893760"/>
                  <a:pt x="355418" y="3887641"/>
                </a:cubicBezTo>
                <a:cubicBezTo>
                  <a:pt x="361545" y="3884581"/>
                  <a:pt x="364609" y="3878462"/>
                  <a:pt x="352353" y="3881521"/>
                </a:cubicBezTo>
                <a:cubicBezTo>
                  <a:pt x="343162" y="3887641"/>
                  <a:pt x="337034" y="3893760"/>
                  <a:pt x="333970" y="3899879"/>
                </a:cubicBezTo>
                <a:cubicBezTo>
                  <a:pt x="327842" y="3905998"/>
                  <a:pt x="321714" y="3912118"/>
                  <a:pt x="309459" y="3915177"/>
                </a:cubicBezTo>
                <a:cubicBezTo>
                  <a:pt x="309459" y="3912118"/>
                  <a:pt x="312523" y="3912118"/>
                  <a:pt x="312523" y="3912118"/>
                </a:cubicBezTo>
                <a:cubicBezTo>
                  <a:pt x="309459" y="3909058"/>
                  <a:pt x="306395" y="3912118"/>
                  <a:pt x="303331" y="3915177"/>
                </a:cubicBezTo>
                <a:cubicBezTo>
                  <a:pt x="306395" y="3912118"/>
                  <a:pt x="306395" y="3912118"/>
                  <a:pt x="306395" y="3909058"/>
                </a:cubicBezTo>
                <a:cubicBezTo>
                  <a:pt x="291075" y="3915177"/>
                  <a:pt x="284947" y="3918237"/>
                  <a:pt x="281882" y="3924356"/>
                </a:cubicBezTo>
                <a:cubicBezTo>
                  <a:pt x="275755" y="3930476"/>
                  <a:pt x="272691" y="3933535"/>
                  <a:pt x="257371" y="3942714"/>
                </a:cubicBezTo>
                <a:cubicBezTo>
                  <a:pt x="278819" y="3936595"/>
                  <a:pt x="260436" y="3951893"/>
                  <a:pt x="275755" y="3948833"/>
                </a:cubicBezTo>
                <a:cubicBezTo>
                  <a:pt x="257371" y="3958012"/>
                  <a:pt x="238988" y="3961071"/>
                  <a:pt x="235924" y="3958012"/>
                </a:cubicBezTo>
                <a:cubicBezTo>
                  <a:pt x="254307" y="3948833"/>
                  <a:pt x="254307" y="3945773"/>
                  <a:pt x="251243" y="3945773"/>
                </a:cubicBezTo>
                <a:cubicBezTo>
                  <a:pt x="251243" y="3945773"/>
                  <a:pt x="251243" y="3942714"/>
                  <a:pt x="266563" y="3933535"/>
                </a:cubicBezTo>
                <a:cubicBezTo>
                  <a:pt x="257371" y="3933535"/>
                  <a:pt x="266563" y="3924356"/>
                  <a:pt x="248179" y="3933535"/>
                </a:cubicBezTo>
                <a:cubicBezTo>
                  <a:pt x="226732" y="3945773"/>
                  <a:pt x="257371" y="3933535"/>
                  <a:pt x="235924" y="3942714"/>
                </a:cubicBezTo>
                <a:cubicBezTo>
                  <a:pt x="232859" y="3942714"/>
                  <a:pt x="232859" y="3942714"/>
                  <a:pt x="232859" y="3942714"/>
                </a:cubicBezTo>
                <a:cubicBezTo>
                  <a:pt x="223668" y="3948833"/>
                  <a:pt x="220604" y="3945773"/>
                  <a:pt x="208348" y="3951893"/>
                </a:cubicBezTo>
                <a:cubicBezTo>
                  <a:pt x="211412" y="3951893"/>
                  <a:pt x="211412" y="3951893"/>
                  <a:pt x="211412" y="3951893"/>
                </a:cubicBezTo>
                <a:cubicBezTo>
                  <a:pt x="202220" y="3951893"/>
                  <a:pt x="196093" y="3954952"/>
                  <a:pt x="193029" y="3954952"/>
                </a:cubicBezTo>
                <a:cubicBezTo>
                  <a:pt x="186900" y="3958012"/>
                  <a:pt x="183836" y="3961071"/>
                  <a:pt x="174645" y="3961071"/>
                </a:cubicBezTo>
                <a:cubicBezTo>
                  <a:pt x="183836" y="3961071"/>
                  <a:pt x="165453" y="3964131"/>
                  <a:pt x="156261" y="3967191"/>
                </a:cubicBezTo>
                <a:cubicBezTo>
                  <a:pt x="165453" y="3967191"/>
                  <a:pt x="171581" y="3967191"/>
                  <a:pt x="180773" y="3967191"/>
                </a:cubicBezTo>
                <a:cubicBezTo>
                  <a:pt x="189964" y="3967191"/>
                  <a:pt x="202220" y="3967191"/>
                  <a:pt x="217540" y="3961071"/>
                </a:cubicBezTo>
                <a:cubicBezTo>
                  <a:pt x="217540" y="3958012"/>
                  <a:pt x="214476" y="3958012"/>
                  <a:pt x="226732" y="3951893"/>
                </a:cubicBezTo>
                <a:cubicBezTo>
                  <a:pt x="232859" y="3948833"/>
                  <a:pt x="235924" y="3948833"/>
                  <a:pt x="235924" y="3948833"/>
                </a:cubicBezTo>
                <a:cubicBezTo>
                  <a:pt x="226732" y="3954952"/>
                  <a:pt x="223668" y="3954952"/>
                  <a:pt x="223668" y="3958012"/>
                </a:cubicBezTo>
                <a:cubicBezTo>
                  <a:pt x="223668" y="3961071"/>
                  <a:pt x="223668" y="3961071"/>
                  <a:pt x="220604" y="3964131"/>
                </a:cubicBezTo>
                <a:cubicBezTo>
                  <a:pt x="208348" y="3967191"/>
                  <a:pt x="202220" y="3967191"/>
                  <a:pt x="199157" y="3970251"/>
                </a:cubicBezTo>
                <a:cubicBezTo>
                  <a:pt x="196093" y="3970251"/>
                  <a:pt x="193029" y="3970251"/>
                  <a:pt x="183836" y="3973310"/>
                </a:cubicBezTo>
                <a:cubicBezTo>
                  <a:pt x="183836" y="3970251"/>
                  <a:pt x="171581" y="3970251"/>
                  <a:pt x="156261" y="3970251"/>
                </a:cubicBezTo>
                <a:lnTo>
                  <a:pt x="122645" y="3968276"/>
                </a:lnTo>
                <a:lnTo>
                  <a:pt x="124856" y="3967574"/>
                </a:lnTo>
                <a:lnTo>
                  <a:pt x="119493" y="3967191"/>
                </a:lnTo>
                <a:cubicBezTo>
                  <a:pt x="110302" y="3964131"/>
                  <a:pt x="104174" y="3964131"/>
                  <a:pt x="101111" y="3964131"/>
                </a:cubicBezTo>
                <a:cubicBezTo>
                  <a:pt x="101111" y="3964131"/>
                  <a:pt x="98046" y="3964131"/>
                  <a:pt x="94982" y="3964131"/>
                </a:cubicBezTo>
                <a:cubicBezTo>
                  <a:pt x="91918" y="3964131"/>
                  <a:pt x="88854" y="3964131"/>
                  <a:pt x="88854" y="3964131"/>
                </a:cubicBezTo>
                <a:cubicBezTo>
                  <a:pt x="91918" y="3964131"/>
                  <a:pt x="91918" y="3964131"/>
                  <a:pt x="88854" y="3961071"/>
                </a:cubicBezTo>
                <a:cubicBezTo>
                  <a:pt x="76599" y="3961071"/>
                  <a:pt x="73534" y="3961071"/>
                  <a:pt x="67407" y="3961071"/>
                </a:cubicBezTo>
                <a:cubicBezTo>
                  <a:pt x="61279" y="3961071"/>
                  <a:pt x="55151" y="3961071"/>
                  <a:pt x="45959" y="3958012"/>
                </a:cubicBezTo>
                <a:cubicBezTo>
                  <a:pt x="45959" y="3954952"/>
                  <a:pt x="64343" y="3958012"/>
                  <a:pt x="52087" y="3951893"/>
                </a:cubicBezTo>
                <a:cubicBezTo>
                  <a:pt x="52087" y="3951893"/>
                  <a:pt x="49023" y="3948833"/>
                  <a:pt x="42895" y="3945773"/>
                </a:cubicBezTo>
                <a:cubicBezTo>
                  <a:pt x="36768" y="3942714"/>
                  <a:pt x="30639" y="3936595"/>
                  <a:pt x="18384" y="3933535"/>
                </a:cubicBezTo>
                <a:cubicBezTo>
                  <a:pt x="18384" y="3933535"/>
                  <a:pt x="12256" y="3930476"/>
                  <a:pt x="6127" y="3927416"/>
                </a:cubicBezTo>
                <a:cubicBezTo>
                  <a:pt x="6127" y="3927416"/>
                  <a:pt x="6127" y="3927416"/>
                  <a:pt x="9192" y="3927416"/>
                </a:cubicBezTo>
                <a:cubicBezTo>
                  <a:pt x="9192" y="3927416"/>
                  <a:pt x="6127" y="3927416"/>
                  <a:pt x="3064" y="3924356"/>
                </a:cubicBezTo>
                <a:cubicBezTo>
                  <a:pt x="0" y="3921296"/>
                  <a:pt x="0" y="3918237"/>
                  <a:pt x="0" y="3918237"/>
                </a:cubicBezTo>
                <a:cubicBezTo>
                  <a:pt x="6127" y="3921296"/>
                  <a:pt x="9192" y="3924356"/>
                  <a:pt x="15320" y="3927416"/>
                </a:cubicBezTo>
                <a:cubicBezTo>
                  <a:pt x="21448" y="3930476"/>
                  <a:pt x="24511" y="3933535"/>
                  <a:pt x="33704" y="3936595"/>
                </a:cubicBezTo>
                <a:cubicBezTo>
                  <a:pt x="36768" y="3933535"/>
                  <a:pt x="36768" y="3933535"/>
                  <a:pt x="36768" y="3933535"/>
                </a:cubicBezTo>
                <a:cubicBezTo>
                  <a:pt x="45959" y="3936595"/>
                  <a:pt x="61279" y="3939654"/>
                  <a:pt x="67407" y="3939654"/>
                </a:cubicBezTo>
                <a:lnTo>
                  <a:pt x="58329" y="3936028"/>
                </a:lnTo>
                <a:lnTo>
                  <a:pt x="67407" y="3936595"/>
                </a:lnTo>
                <a:cubicBezTo>
                  <a:pt x="76599" y="3939654"/>
                  <a:pt x="85791" y="3939654"/>
                  <a:pt x="98046" y="3942714"/>
                </a:cubicBezTo>
                <a:lnTo>
                  <a:pt x="99195" y="3942714"/>
                </a:lnTo>
                <a:lnTo>
                  <a:pt x="128686" y="3942714"/>
                </a:lnTo>
                <a:cubicBezTo>
                  <a:pt x="137877" y="3942714"/>
                  <a:pt x="147070" y="3942714"/>
                  <a:pt x="156261" y="3936595"/>
                </a:cubicBezTo>
                <a:lnTo>
                  <a:pt x="154730" y="3938125"/>
                </a:lnTo>
                <a:lnTo>
                  <a:pt x="177709" y="3930476"/>
                </a:lnTo>
                <a:cubicBezTo>
                  <a:pt x="186900" y="3927416"/>
                  <a:pt x="196093" y="3921296"/>
                  <a:pt x="208348" y="3918237"/>
                </a:cubicBezTo>
                <a:cubicBezTo>
                  <a:pt x="205284" y="3915177"/>
                  <a:pt x="205284" y="3915177"/>
                  <a:pt x="205284" y="3915177"/>
                </a:cubicBezTo>
                <a:cubicBezTo>
                  <a:pt x="202220" y="3915177"/>
                  <a:pt x="214476" y="3912118"/>
                  <a:pt x="214476" y="3912118"/>
                </a:cubicBezTo>
                <a:cubicBezTo>
                  <a:pt x="226732" y="3905998"/>
                  <a:pt x="235924" y="3899879"/>
                  <a:pt x="242052" y="3893760"/>
                </a:cubicBezTo>
                <a:cubicBezTo>
                  <a:pt x="238988" y="3896820"/>
                  <a:pt x="235924" y="3896820"/>
                  <a:pt x="232859" y="3896820"/>
                </a:cubicBezTo>
                <a:cubicBezTo>
                  <a:pt x="229796" y="3899879"/>
                  <a:pt x="208348" y="3909058"/>
                  <a:pt x="214476" y="3909058"/>
                </a:cubicBezTo>
                <a:cubicBezTo>
                  <a:pt x="208348" y="3912118"/>
                  <a:pt x="205284" y="3912118"/>
                  <a:pt x="199157" y="3915177"/>
                </a:cubicBezTo>
                <a:cubicBezTo>
                  <a:pt x="193029" y="3918237"/>
                  <a:pt x="186900" y="3918237"/>
                  <a:pt x="183836" y="3921296"/>
                </a:cubicBezTo>
                <a:cubicBezTo>
                  <a:pt x="180773" y="3924356"/>
                  <a:pt x="174645" y="3927416"/>
                  <a:pt x="174645" y="3927416"/>
                </a:cubicBezTo>
                <a:cubicBezTo>
                  <a:pt x="171581" y="3927416"/>
                  <a:pt x="166219" y="3928945"/>
                  <a:pt x="162006" y="3929711"/>
                </a:cubicBezTo>
                <a:lnTo>
                  <a:pt x="160710" y="3929193"/>
                </a:lnTo>
                <a:lnTo>
                  <a:pt x="159089" y="3928545"/>
                </a:lnTo>
                <a:lnTo>
                  <a:pt x="168517" y="3927416"/>
                </a:lnTo>
                <a:cubicBezTo>
                  <a:pt x="174645" y="3924356"/>
                  <a:pt x="168517" y="3924356"/>
                  <a:pt x="162389" y="3924356"/>
                </a:cubicBezTo>
                <a:cubicBezTo>
                  <a:pt x="156261" y="3924356"/>
                  <a:pt x="150134" y="3924356"/>
                  <a:pt x="156261" y="3921296"/>
                </a:cubicBezTo>
                <a:cubicBezTo>
                  <a:pt x="147070" y="3924356"/>
                  <a:pt x="134814" y="3927416"/>
                  <a:pt x="122558" y="3927416"/>
                </a:cubicBezTo>
                <a:lnTo>
                  <a:pt x="91918" y="3927416"/>
                </a:lnTo>
                <a:cubicBezTo>
                  <a:pt x="94982" y="3930476"/>
                  <a:pt x="98046" y="3930476"/>
                  <a:pt x="98046" y="3930476"/>
                </a:cubicBezTo>
                <a:cubicBezTo>
                  <a:pt x="91918" y="3930476"/>
                  <a:pt x="82727" y="3927416"/>
                  <a:pt x="76599" y="3927416"/>
                </a:cubicBezTo>
                <a:cubicBezTo>
                  <a:pt x="70471" y="3924356"/>
                  <a:pt x="64343" y="3921296"/>
                  <a:pt x="64343" y="3921296"/>
                </a:cubicBezTo>
                <a:cubicBezTo>
                  <a:pt x="70471" y="3924356"/>
                  <a:pt x="79663" y="3924356"/>
                  <a:pt x="88854" y="3927416"/>
                </a:cubicBezTo>
                <a:cubicBezTo>
                  <a:pt x="88854" y="3924356"/>
                  <a:pt x="82727" y="3924356"/>
                  <a:pt x="79663" y="3921296"/>
                </a:cubicBezTo>
                <a:cubicBezTo>
                  <a:pt x="73534" y="3921296"/>
                  <a:pt x="67407" y="3918237"/>
                  <a:pt x="67407" y="3918237"/>
                </a:cubicBezTo>
                <a:cubicBezTo>
                  <a:pt x="67407" y="3918237"/>
                  <a:pt x="61279" y="3918237"/>
                  <a:pt x="55151" y="3915177"/>
                </a:cubicBezTo>
                <a:lnTo>
                  <a:pt x="53060" y="3914890"/>
                </a:lnTo>
                <a:lnTo>
                  <a:pt x="53605" y="3914851"/>
                </a:lnTo>
                <a:lnTo>
                  <a:pt x="54386" y="3914795"/>
                </a:lnTo>
                <a:lnTo>
                  <a:pt x="55151" y="3912118"/>
                </a:lnTo>
                <a:cubicBezTo>
                  <a:pt x="52087" y="3912118"/>
                  <a:pt x="52087" y="3909058"/>
                  <a:pt x="58215" y="3912118"/>
                </a:cubicBezTo>
                <a:cubicBezTo>
                  <a:pt x="55151" y="3909058"/>
                  <a:pt x="49023" y="3905998"/>
                  <a:pt x="45959" y="3905998"/>
                </a:cubicBezTo>
                <a:cubicBezTo>
                  <a:pt x="42895" y="3902939"/>
                  <a:pt x="42895" y="3902939"/>
                  <a:pt x="42895" y="3902939"/>
                </a:cubicBezTo>
                <a:cubicBezTo>
                  <a:pt x="49023" y="3902939"/>
                  <a:pt x="55151" y="3905998"/>
                  <a:pt x="64343" y="3909058"/>
                </a:cubicBezTo>
                <a:cubicBezTo>
                  <a:pt x="73534" y="3912118"/>
                  <a:pt x="82727" y="3912118"/>
                  <a:pt x="91918" y="3912118"/>
                </a:cubicBezTo>
                <a:cubicBezTo>
                  <a:pt x="88854" y="3912118"/>
                  <a:pt x="88854" y="3912118"/>
                  <a:pt x="88854" y="3912118"/>
                </a:cubicBezTo>
                <a:cubicBezTo>
                  <a:pt x="93450" y="3915177"/>
                  <a:pt x="98812" y="3916708"/>
                  <a:pt x="104557" y="3917472"/>
                </a:cubicBezTo>
                <a:lnTo>
                  <a:pt x="111450" y="3917765"/>
                </a:lnTo>
                <a:lnTo>
                  <a:pt x="110302" y="3918237"/>
                </a:lnTo>
                <a:lnTo>
                  <a:pt x="112210" y="3917798"/>
                </a:lnTo>
                <a:lnTo>
                  <a:pt x="111866" y="3917783"/>
                </a:lnTo>
                <a:lnTo>
                  <a:pt x="111450" y="3917765"/>
                </a:lnTo>
                <a:lnTo>
                  <a:pt x="113612" y="3916876"/>
                </a:lnTo>
                <a:lnTo>
                  <a:pt x="116813" y="3915560"/>
                </a:lnTo>
                <a:cubicBezTo>
                  <a:pt x="120260" y="3915177"/>
                  <a:pt x="124090" y="3915177"/>
                  <a:pt x="125622" y="3915177"/>
                </a:cubicBezTo>
                <a:cubicBezTo>
                  <a:pt x="113366" y="3912118"/>
                  <a:pt x="122558" y="3912118"/>
                  <a:pt x="116430" y="3912118"/>
                </a:cubicBezTo>
                <a:cubicBezTo>
                  <a:pt x="122558" y="3909058"/>
                  <a:pt x="128686" y="3909058"/>
                  <a:pt x="137877" y="3909058"/>
                </a:cubicBezTo>
                <a:cubicBezTo>
                  <a:pt x="140941" y="3912118"/>
                  <a:pt x="134814" y="3912118"/>
                  <a:pt x="134814" y="3915177"/>
                </a:cubicBezTo>
                <a:cubicBezTo>
                  <a:pt x="144005" y="3912118"/>
                  <a:pt x="150134" y="3918237"/>
                  <a:pt x="162389" y="3912118"/>
                </a:cubicBezTo>
                <a:cubicBezTo>
                  <a:pt x="153197" y="3915177"/>
                  <a:pt x="153197" y="3912118"/>
                  <a:pt x="156261" y="3909058"/>
                </a:cubicBezTo>
                <a:cubicBezTo>
                  <a:pt x="162389" y="3909058"/>
                  <a:pt x="168517" y="3905998"/>
                  <a:pt x="171581" y="3902939"/>
                </a:cubicBezTo>
                <a:cubicBezTo>
                  <a:pt x="168517" y="3902939"/>
                  <a:pt x="168517" y="3902939"/>
                  <a:pt x="168517" y="3902939"/>
                </a:cubicBezTo>
                <a:cubicBezTo>
                  <a:pt x="171581" y="3899879"/>
                  <a:pt x="174645" y="3899879"/>
                  <a:pt x="180773" y="3899879"/>
                </a:cubicBezTo>
                <a:cubicBezTo>
                  <a:pt x="174645" y="3902939"/>
                  <a:pt x="168517" y="3902939"/>
                  <a:pt x="171581" y="3905998"/>
                </a:cubicBezTo>
                <a:cubicBezTo>
                  <a:pt x="174645" y="3905998"/>
                  <a:pt x="180773" y="3902939"/>
                  <a:pt x="183836" y="3899879"/>
                </a:cubicBezTo>
                <a:cubicBezTo>
                  <a:pt x="183836" y="3899879"/>
                  <a:pt x="183836" y="3902939"/>
                  <a:pt x="183836" y="3902939"/>
                </a:cubicBezTo>
                <a:cubicBezTo>
                  <a:pt x="180773" y="3902939"/>
                  <a:pt x="180773" y="3905998"/>
                  <a:pt x="180773" y="3905998"/>
                </a:cubicBezTo>
                <a:cubicBezTo>
                  <a:pt x="180773" y="3905998"/>
                  <a:pt x="186900" y="3902939"/>
                  <a:pt x="193029" y="3899879"/>
                </a:cubicBezTo>
                <a:cubicBezTo>
                  <a:pt x="199157" y="3899879"/>
                  <a:pt x="205284" y="3896820"/>
                  <a:pt x="205284" y="3896820"/>
                </a:cubicBezTo>
                <a:cubicBezTo>
                  <a:pt x="205284" y="3893760"/>
                  <a:pt x="211412" y="3887641"/>
                  <a:pt x="211412" y="3881521"/>
                </a:cubicBezTo>
                <a:cubicBezTo>
                  <a:pt x="217540" y="3881521"/>
                  <a:pt x="223668" y="3878462"/>
                  <a:pt x="226732" y="3872343"/>
                </a:cubicBezTo>
                <a:cubicBezTo>
                  <a:pt x="226732" y="3875402"/>
                  <a:pt x="226732" y="3875402"/>
                  <a:pt x="226732" y="3875402"/>
                </a:cubicBezTo>
                <a:cubicBezTo>
                  <a:pt x="232859" y="3875402"/>
                  <a:pt x="242052" y="3869283"/>
                  <a:pt x="248179" y="3866224"/>
                </a:cubicBezTo>
                <a:cubicBezTo>
                  <a:pt x="254307" y="3863163"/>
                  <a:pt x="257371" y="3857045"/>
                  <a:pt x="257371" y="3857045"/>
                </a:cubicBezTo>
                <a:cubicBezTo>
                  <a:pt x="263500" y="3857045"/>
                  <a:pt x="254307" y="3866224"/>
                  <a:pt x="248179" y="3872343"/>
                </a:cubicBezTo>
                <a:cubicBezTo>
                  <a:pt x="248179" y="3875402"/>
                  <a:pt x="245116" y="3875402"/>
                  <a:pt x="248179" y="3875402"/>
                </a:cubicBezTo>
                <a:cubicBezTo>
                  <a:pt x="251243" y="3875402"/>
                  <a:pt x="257371" y="3872343"/>
                  <a:pt x="269627" y="3866224"/>
                </a:cubicBezTo>
                <a:cubicBezTo>
                  <a:pt x="278819" y="3860104"/>
                  <a:pt x="278819" y="3857045"/>
                  <a:pt x="278819" y="3853985"/>
                </a:cubicBezTo>
                <a:cubicBezTo>
                  <a:pt x="278819" y="3850926"/>
                  <a:pt x="278819" y="3850926"/>
                  <a:pt x="281882" y="3844806"/>
                </a:cubicBezTo>
                <a:cubicBezTo>
                  <a:pt x="281882" y="3844806"/>
                  <a:pt x="281882" y="3847866"/>
                  <a:pt x="284947" y="3847866"/>
                </a:cubicBezTo>
                <a:cubicBezTo>
                  <a:pt x="291075" y="3841746"/>
                  <a:pt x="291075" y="3838687"/>
                  <a:pt x="297202" y="3835627"/>
                </a:cubicBezTo>
                <a:cubicBezTo>
                  <a:pt x="291075" y="3835627"/>
                  <a:pt x="281882" y="3841746"/>
                  <a:pt x="281882" y="3841746"/>
                </a:cubicBezTo>
                <a:cubicBezTo>
                  <a:pt x="281882" y="3838687"/>
                  <a:pt x="300266" y="3832568"/>
                  <a:pt x="303331" y="3826449"/>
                </a:cubicBezTo>
                <a:cubicBezTo>
                  <a:pt x="300266" y="3835627"/>
                  <a:pt x="318650" y="3817269"/>
                  <a:pt x="315586" y="3823388"/>
                </a:cubicBezTo>
                <a:cubicBezTo>
                  <a:pt x="333970" y="3814210"/>
                  <a:pt x="346225" y="3801971"/>
                  <a:pt x="349290" y="3792793"/>
                </a:cubicBezTo>
                <a:cubicBezTo>
                  <a:pt x="358482" y="3791263"/>
                  <a:pt x="363078" y="3787438"/>
                  <a:pt x="367673" y="3782849"/>
                </a:cubicBezTo>
                <a:lnTo>
                  <a:pt x="375143" y="3776944"/>
                </a:lnTo>
                <a:lnTo>
                  <a:pt x="375296" y="3777231"/>
                </a:lnTo>
                <a:lnTo>
                  <a:pt x="375669" y="3777925"/>
                </a:lnTo>
                <a:lnTo>
                  <a:pt x="375670" y="3777924"/>
                </a:lnTo>
                <a:lnTo>
                  <a:pt x="384662" y="3773031"/>
                </a:lnTo>
                <a:lnTo>
                  <a:pt x="385244" y="3772882"/>
                </a:lnTo>
                <a:lnTo>
                  <a:pt x="386297" y="3772284"/>
                </a:lnTo>
                <a:lnTo>
                  <a:pt x="386046" y="3772679"/>
                </a:lnTo>
                <a:lnTo>
                  <a:pt x="386433" y="3772580"/>
                </a:lnTo>
                <a:cubicBezTo>
                  <a:pt x="386297" y="3773156"/>
                  <a:pt x="385291" y="3774626"/>
                  <a:pt x="382993" y="3777494"/>
                </a:cubicBezTo>
                <a:cubicBezTo>
                  <a:pt x="386057" y="3774435"/>
                  <a:pt x="382993" y="3774435"/>
                  <a:pt x="379929" y="3777494"/>
                </a:cubicBezTo>
                <a:cubicBezTo>
                  <a:pt x="373802" y="3783613"/>
                  <a:pt x="370737" y="3789733"/>
                  <a:pt x="373802" y="3789733"/>
                </a:cubicBezTo>
                <a:cubicBezTo>
                  <a:pt x="373802" y="3789733"/>
                  <a:pt x="376866" y="3786674"/>
                  <a:pt x="382993" y="3783613"/>
                </a:cubicBezTo>
                <a:cubicBezTo>
                  <a:pt x="384525" y="3782084"/>
                  <a:pt x="386823" y="3781319"/>
                  <a:pt x="388738" y="3780936"/>
                </a:cubicBezTo>
                <a:lnTo>
                  <a:pt x="391764" y="3780601"/>
                </a:lnTo>
                <a:lnTo>
                  <a:pt x="392184" y="3780554"/>
                </a:lnTo>
                <a:lnTo>
                  <a:pt x="390999" y="3781146"/>
                </a:lnTo>
                <a:lnTo>
                  <a:pt x="386057" y="3783613"/>
                </a:lnTo>
                <a:cubicBezTo>
                  <a:pt x="386057" y="3783613"/>
                  <a:pt x="387589" y="3782848"/>
                  <a:pt x="389887" y="3781702"/>
                </a:cubicBezTo>
                <a:lnTo>
                  <a:pt x="390999" y="3781146"/>
                </a:lnTo>
                <a:lnTo>
                  <a:pt x="392185" y="3780554"/>
                </a:lnTo>
                <a:lnTo>
                  <a:pt x="392184" y="3780554"/>
                </a:lnTo>
                <a:lnTo>
                  <a:pt x="398312" y="3777494"/>
                </a:lnTo>
                <a:cubicBezTo>
                  <a:pt x="404441" y="3774435"/>
                  <a:pt x="413632" y="3771375"/>
                  <a:pt x="413632" y="3771375"/>
                </a:cubicBezTo>
                <a:cubicBezTo>
                  <a:pt x="410568" y="3768316"/>
                  <a:pt x="407505" y="3771375"/>
                  <a:pt x="407505" y="3771375"/>
                </a:cubicBezTo>
                <a:cubicBezTo>
                  <a:pt x="413632" y="3765256"/>
                  <a:pt x="419761" y="3762196"/>
                  <a:pt x="425888" y="3756077"/>
                </a:cubicBezTo>
                <a:cubicBezTo>
                  <a:pt x="428952" y="3753018"/>
                  <a:pt x="432016" y="3753018"/>
                  <a:pt x="435080" y="3749958"/>
                </a:cubicBezTo>
                <a:cubicBezTo>
                  <a:pt x="438144" y="3743839"/>
                  <a:pt x="438144" y="3743839"/>
                  <a:pt x="438144" y="3743839"/>
                </a:cubicBezTo>
                <a:cubicBezTo>
                  <a:pt x="441208" y="3743839"/>
                  <a:pt x="441208" y="3743839"/>
                  <a:pt x="441208" y="3740779"/>
                </a:cubicBezTo>
                <a:cubicBezTo>
                  <a:pt x="447336" y="3737719"/>
                  <a:pt x="450400" y="3731600"/>
                  <a:pt x="456528" y="3725481"/>
                </a:cubicBezTo>
                <a:cubicBezTo>
                  <a:pt x="459591" y="3722421"/>
                  <a:pt x="465719" y="3716302"/>
                  <a:pt x="468784" y="3713243"/>
                </a:cubicBezTo>
                <a:cubicBezTo>
                  <a:pt x="465719" y="3707124"/>
                  <a:pt x="474911" y="3694885"/>
                  <a:pt x="484103" y="3682646"/>
                </a:cubicBezTo>
                <a:cubicBezTo>
                  <a:pt x="496359" y="3667349"/>
                  <a:pt x="511678" y="3652050"/>
                  <a:pt x="514743" y="3642871"/>
                </a:cubicBezTo>
                <a:cubicBezTo>
                  <a:pt x="514743" y="3648991"/>
                  <a:pt x="517807" y="3652050"/>
                  <a:pt x="520871" y="3652050"/>
                </a:cubicBezTo>
                <a:cubicBezTo>
                  <a:pt x="523934" y="3652050"/>
                  <a:pt x="523934" y="3652050"/>
                  <a:pt x="523934" y="3652050"/>
                </a:cubicBezTo>
                <a:cubicBezTo>
                  <a:pt x="523934" y="3655110"/>
                  <a:pt x="523934" y="3655110"/>
                  <a:pt x="523934" y="3655110"/>
                </a:cubicBezTo>
                <a:cubicBezTo>
                  <a:pt x="520871" y="3658169"/>
                  <a:pt x="517807" y="3667349"/>
                  <a:pt x="511678" y="3673468"/>
                </a:cubicBezTo>
                <a:cubicBezTo>
                  <a:pt x="505550" y="3673468"/>
                  <a:pt x="496359" y="3682646"/>
                  <a:pt x="499423" y="3673468"/>
                </a:cubicBezTo>
                <a:cubicBezTo>
                  <a:pt x="481039" y="3697944"/>
                  <a:pt x="508614" y="3673468"/>
                  <a:pt x="505550" y="3682646"/>
                </a:cubicBezTo>
                <a:cubicBezTo>
                  <a:pt x="514743" y="3673468"/>
                  <a:pt x="520871" y="3667349"/>
                  <a:pt x="523934" y="3658169"/>
                </a:cubicBezTo>
                <a:cubicBezTo>
                  <a:pt x="533127" y="3645931"/>
                  <a:pt x="539254" y="3633692"/>
                  <a:pt x="548446" y="3624513"/>
                </a:cubicBezTo>
                <a:cubicBezTo>
                  <a:pt x="551510" y="3624513"/>
                  <a:pt x="551510" y="3624513"/>
                  <a:pt x="551510" y="3624513"/>
                </a:cubicBezTo>
                <a:cubicBezTo>
                  <a:pt x="551510" y="3624513"/>
                  <a:pt x="551510" y="3621454"/>
                  <a:pt x="551510" y="3621454"/>
                </a:cubicBezTo>
                <a:cubicBezTo>
                  <a:pt x="554573" y="3621454"/>
                  <a:pt x="554573" y="3618394"/>
                  <a:pt x="557637" y="3615335"/>
                </a:cubicBezTo>
                <a:cubicBezTo>
                  <a:pt x="557637" y="3615335"/>
                  <a:pt x="560702" y="3612275"/>
                  <a:pt x="560702" y="3612275"/>
                </a:cubicBezTo>
                <a:cubicBezTo>
                  <a:pt x="563766" y="3609216"/>
                  <a:pt x="563766" y="3609216"/>
                  <a:pt x="563766" y="3609216"/>
                </a:cubicBezTo>
                <a:cubicBezTo>
                  <a:pt x="560702" y="3612275"/>
                  <a:pt x="560702" y="3612275"/>
                  <a:pt x="557637" y="3612275"/>
                </a:cubicBezTo>
                <a:cubicBezTo>
                  <a:pt x="557637" y="3612275"/>
                  <a:pt x="554573" y="3615335"/>
                  <a:pt x="554573" y="3615335"/>
                </a:cubicBezTo>
                <a:cubicBezTo>
                  <a:pt x="551510" y="3615335"/>
                  <a:pt x="551510" y="3615335"/>
                  <a:pt x="551510" y="3615335"/>
                </a:cubicBezTo>
                <a:cubicBezTo>
                  <a:pt x="551510" y="3615335"/>
                  <a:pt x="551510" y="3612275"/>
                  <a:pt x="554573" y="3609216"/>
                </a:cubicBezTo>
                <a:cubicBezTo>
                  <a:pt x="554573" y="3609216"/>
                  <a:pt x="557637" y="3606156"/>
                  <a:pt x="563766" y="3603096"/>
                </a:cubicBezTo>
                <a:cubicBezTo>
                  <a:pt x="563766" y="3606156"/>
                  <a:pt x="563766" y="3606156"/>
                  <a:pt x="563766" y="3606156"/>
                </a:cubicBezTo>
                <a:cubicBezTo>
                  <a:pt x="566830" y="3603096"/>
                  <a:pt x="569894" y="3600036"/>
                  <a:pt x="576021" y="3596977"/>
                </a:cubicBezTo>
                <a:cubicBezTo>
                  <a:pt x="579085" y="3596977"/>
                  <a:pt x="582149" y="3593917"/>
                  <a:pt x="582149" y="3593917"/>
                </a:cubicBezTo>
                <a:cubicBezTo>
                  <a:pt x="585214" y="3590858"/>
                  <a:pt x="588277" y="3590858"/>
                  <a:pt x="591341" y="3590858"/>
                </a:cubicBezTo>
                <a:cubicBezTo>
                  <a:pt x="597469" y="3587798"/>
                  <a:pt x="603597" y="3584739"/>
                  <a:pt x="609725" y="3581679"/>
                </a:cubicBezTo>
                <a:cubicBezTo>
                  <a:pt x="615853" y="3578619"/>
                  <a:pt x="621980" y="3578619"/>
                  <a:pt x="631173" y="3575560"/>
                </a:cubicBezTo>
                <a:cubicBezTo>
                  <a:pt x="631173" y="3575560"/>
                  <a:pt x="634237" y="3575560"/>
                  <a:pt x="634237" y="3575560"/>
                </a:cubicBezTo>
                <a:cubicBezTo>
                  <a:pt x="637300" y="3575560"/>
                  <a:pt x="637300" y="3572500"/>
                  <a:pt x="640364" y="3572500"/>
                </a:cubicBezTo>
                <a:cubicBezTo>
                  <a:pt x="640364" y="3572500"/>
                  <a:pt x="643428" y="3572500"/>
                  <a:pt x="646492" y="3572500"/>
                </a:cubicBezTo>
                <a:cubicBezTo>
                  <a:pt x="646492" y="3572500"/>
                  <a:pt x="652620" y="3572500"/>
                  <a:pt x="652620" y="3572500"/>
                </a:cubicBezTo>
                <a:cubicBezTo>
                  <a:pt x="655684" y="3569441"/>
                  <a:pt x="658748" y="3569441"/>
                  <a:pt x="661812" y="3569441"/>
                </a:cubicBezTo>
                <a:cubicBezTo>
                  <a:pt x="667939" y="3569441"/>
                  <a:pt x="671003" y="3572500"/>
                  <a:pt x="671003" y="3572500"/>
                </a:cubicBezTo>
                <a:cubicBezTo>
                  <a:pt x="674068" y="3572500"/>
                  <a:pt x="674068" y="3572500"/>
                  <a:pt x="677132" y="3572500"/>
                </a:cubicBezTo>
                <a:cubicBezTo>
                  <a:pt x="680196" y="3572500"/>
                  <a:pt x="680196" y="3572500"/>
                  <a:pt x="683259" y="3575560"/>
                </a:cubicBezTo>
                <a:cubicBezTo>
                  <a:pt x="686323" y="3575560"/>
                  <a:pt x="689387" y="3575560"/>
                  <a:pt x="692451" y="3578619"/>
                </a:cubicBezTo>
                <a:cubicBezTo>
                  <a:pt x="698579" y="3581679"/>
                  <a:pt x="704707" y="3584739"/>
                  <a:pt x="707771" y="3590858"/>
                </a:cubicBezTo>
                <a:cubicBezTo>
                  <a:pt x="707771" y="3590858"/>
                  <a:pt x="707771" y="3593917"/>
                  <a:pt x="710835" y="3596977"/>
                </a:cubicBezTo>
                <a:cubicBezTo>
                  <a:pt x="713899" y="3603096"/>
                  <a:pt x="710835" y="3606156"/>
                  <a:pt x="710835" y="3612275"/>
                </a:cubicBezTo>
                <a:cubicBezTo>
                  <a:pt x="713899" y="3618394"/>
                  <a:pt x="713899" y="3624513"/>
                  <a:pt x="710835" y="3630633"/>
                </a:cubicBezTo>
                <a:cubicBezTo>
                  <a:pt x="710835" y="3630633"/>
                  <a:pt x="710835" y="3633692"/>
                  <a:pt x="710835" y="3636752"/>
                </a:cubicBezTo>
                <a:cubicBezTo>
                  <a:pt x="707771" y="3636752"/>
                  <a:pt x="707771" y="3639811"/>
                  <a:pt x="707771" y="3639811"/>
                </a:cubicBezTo>
                <a:cubicBezTo>
                  <a:pt x="704707" y="3645931"/>
                  <a:pt x="701643" y="3652050"/>
                  <a:pt x="701643" y="3655110"/>
                </a:cubicBezTo>
                <a:cubicBezTo>
                  <a:pt x="698579" y="3661229"/>
                  <a:pt x="695515" y="3664288"/>
                  <a:pt x="695515" y="3667349"/>
                </a:cubicBezTo>
                <a:cubicBezTo>
                  <a:pt x="695515" y="3667349"/>
                  <a:pt x="698579" y="3670408"/>
                  <a:pt x="698579" y="3670408"/>
                </a:cubicBezTo>
                <a:cubicBezTo>
                  <a:pt x="698579" y="3670408"/>
                  <a:pt x="695515" y="3670408"/>
                  <a:pt x="695515" y="3670408"/>
                </a:cubicBezTo>
                <a:cubicBezTo>
                  <a:pt x="695515" y="3673468"/>
                  <a:pt x="695515" y="3673468"/>
                  <a:pt x="695515" y="3673468"/>
                </a:cubicBezTo>
                <a:cubicBezTo>
                  <a:pt x="695515" y="3673468"/>
                  <a:pt x="692451" y="3676527"/>
                  <a:pt x="692451" y="3676527"/>
                </a:cubicBezTo>
                <a:cubicBezTo>
                  <a:pt x="689387" y="3679586"/>
                  <a:pt x="686323" y="3685706"/>
                  <a:pt x="683259" y="3688766"/>
                </a:cubicBezTo>
                <a:lnTo>
                  <a:pt x="680032" y="3691667"/>
                </a:lnTo>
                <a:lnTo>
                  <a:pt x="680196" y="3688766"/>
                </a:lnTo>
                <a:cubicBezTo>
                  <a:pt x="678664" y="3691825"/>
                  <a:pt x="678664" y="3692590"/>
                  <a:pt x="679430" y="3692208"/>
                </a:cubicBezTo>
                <a:lnTo>
                  <a:pt x="679460" y="3692181"/>
                </a:lnTo>
                <a:lnTo>
                  <a:pt x="680032" y="3691667"/>
                </a:lnTo>
                <a:lnTo>
                  <a:pt x="679825" y="3695336"/>
                </a:lnTo>
                <a:lnTo>
                  <a:pt x="679573" y="3699809"/>
                </a:lnTo>
                <a:cubicBezTo>
                  <a:pt x="680291" y="3702821"/>
                  <a:pt x="681536" y="3705402"/>
                  <a:pt x="682110" y="3708270"/>
                </a:cubicBezTo>
                <a:lnTo>
                  <a:pt x="681799" y="3710403"/>
                </a:lnTo>
                <a:lnTo>
                  <a:pt x="682320" y="3712878"/>
                </a:lnTo>
                <a:lnTo>
                  <a:pt x="680928" y="3716379"/>
                </a:lnTo>
                <a:lnTo>
                  <a:pt x="680627" y="3718453"/>
                </a:lnTo>
                <a:lnTo>
                  <a:pt x="679566" y="3719808"/>
                </a:lnTo>
                <a:lnTo>
                  <a:pt x="678785" y="3721772"/>
                </a:lnTo>
                <a:cubicBezTo>
                  <a:pt x="676557" y="3725302"/>
                  <a:pt x="673110" y="3729497"/>
                  <a:pt x="667939" y="3734660"/>
                </a:cubicBezTo>
                <a:cubicBezTo>
                  <a:pt x="667939" y="3725481"/>
                  <a:pt x="667939" y="3725481"/>
                  <a:pt x="667939" y="3725481"/>
                </a:cubicBezTo>
                <a:cubicBezTo>
                  <a:pt x="655684" y="3753018"/>
                  <a:pt x="637300" y="3795852"/>
                  <a:pt x="625044" y="3805032"/>
                </a:cubicBezTo>
                <a:cubicBezTo>
                  <a:pt x="621980" y="3798912"/>
                  <a:pt x="612789" y="3808091"/>
                  <a:pt x="603597" y="3817269"/>
                </a:cubicBezTo>
                <a:cubicBezTo>
                  <a:pt x="594405" y="3823388"/>
                  <a:pt x="585214" y="3835627"/>
                  <a:pt x="576021" y="3835627"/>
                </a:cubicBezTo>
                <a:cubicBezTo>
                  <a:pt x="576021" y="3835627"/>
                  <a:pt x="576021" y="3838687"/>
                  <a:pt x="576021" y="3838687"/>
                </a:cubicBezTo>
                <a:cubicBezTo>
                  <a:pt x="576021" y="3841746"/>
                  <a:pt x="572957" y="3847866"/>
                  <a:pt x="572957" y="3847866"/>
                </a:cubicBezTo>
                <a:cubicBezTo>
                  <a:pt x="572957" y="3850926"/>
                  <a:pt x="569894" y="3853985"/>
                  <a:pt x="566830" y="3857045"/>
                </a:cubicBezTo>
                <a:cubicBezTo>
                  <a:pt x="576021" y="3847866"/>
                  <a:pt x="576021" y="3869283"/>
                  <a:pt x="585214" y="3847866"/>
                </a:cubicBezTo>
                <a:cubicBezTo>
                  <a:pt x="585214" y="3853985"/>
                  <a:pt x="585214" y="3860869"/>
                  <a:pt x="583682" y="3868901"/>
                </a:cubicBezTo>
                <a:lnTo>
                  <a:pt x="580726" y="3876595"/>
                </a:lnTo>
                <a:lnTo>
                  <a:pt x="574179" y="3893640"/>
                </a:lnTo>
                <a:lnTo>
                  <a:pt x="573421" y="3894094"/>
                </a:lnTo>
                <a:lnTo>
                  <a:pt x="570729" y="3895707"/>
                </a:lnTo>
                <a:lnTo>
                  <a:pt x="568901" y="3894794"/>
                </a:lnTo>
                <a:lnTo>
                  <a:pt x="567596" y="3894143"/>
                </a:lnTo>
                <a:cubicBezTo>
                  <a:pt x="566830" y="3893760"/>
                  <a:pt x="566830" y="3893760"/>
                  <a:pt x="566830" y="3893760"/>
                </a:cubicBezTo>
                <a:cubicBezTo>
                  <a:pt x="579085" y="3878462"/>
                  <a:pt x="579085" y="3878462"/>
                  <a:pt x="579085" y="3878462"/>
                </a:cubicBezTo>
                <a:cubicBezTo>
                  <a:pt x="572957" y="3878462"/>
                  <a:pt x="579085" y="3869283"/>
                  <a:pt x="579085" y="3866224"/>
                </a:cubicBezTo>
                <a:cubicBezTo>
                  <a:pt x="557637" y="3896820"/>
                  <a:pt x="569894" y="3857045"/>
                  <a:pt x="551510" y="3890701"/>
                </a:cubicBezTo>
                <a:cubicBezTo>
                  <a:pt x="551510" y="3893760"/>
                  <a:pt x="551510" y="3890701"/>
                  <a:pt x="548446" y="3899879"/>
                </a:cubicBezTo>
                <a:cubicBezTo>
                  <a:pt x="551510" y="3896820"/>
                  <a:pt x="548446" y="3893760"/>
                  <a:pt x="542318" y="3899879"/>
                </a:cubicBezTo>
                <a:cubicBezTo>
                  <a:pt x="542318" y="3909058"/>
                  <a:pt x="542318" y="3909058"/>
                  <a:pt x="542318" y="3909058"/>
                </a:cubicBezTo>
                <a:cubicBezTo>
                  <a:pt x="526998" y="3918237"/>
                  <a:pt x="548446" y="3887641"/>
                  <a:pt x="536190" y="3896820"/>
                </a:cubicBezTo>
                <a:cubicBezTo>
                  <a:pt x="539254" y="3890701"/>
                  <a:pt x="542318" y="3884581"/>
                  <a:pt x="542318" y="3878462"/>
                </a:cubicBezTo>
                <a:cubicBezTo>
                  <a:pt x="539254" y="3881521"/>
                  <a:pt x="536190" y="3884581"/>
                  <a:pt x="536190" y="3887641"/>
                </a:cubicBezTo>
                <a:cubicBezTo>
                  <a:pt x="536190" y="3893760"/>
                  <a:pt x="533127" y="3896820"/>
                  <a:pt x="526998" y="3905998"/>
                </a:cubicBezTo>
                <a:cubicBezTo>
                  <a:pt x="523934" y="3905998"/>
                  <a:pt x="523934" y="3905998"/>
                  <a:pt x="523934" y="3905998"/>
                </a:cubicBezTo>
                <a:cubicBezTo>
                  <a:pt x="520871" y="3915177"/>
                  <a:pt x="523934" y="3918237"/>
                  <a:pt x="523934" y="3921296"/>
                </a:cubicBezTo>
                <a:cubicBezTo>
                  <a:pt x="523934" y="3921296"/>
                  <a:pt x="520871" y="3924356"/>
                  <a:pt x="517807" y="3927416"/>
                </a:cubicBezTo>
                <a:cubicBezTo>
                  <a:pt x="517807" y="3942714"/>
                  <a:pt x="511678" y="3951893"/>
                  <a:pt x="511678" y="3964131"/>
                </a:cubicBezTo>
                <a:cubicBezTo>
                  <a:pt x="514743" y="3964131"/>
                  <a:pt x="514743" y="3961071"/>
                  <a:pt x="514743" y="3961071"/>
                </a:cubicBezTo>
                <a:cubicBezTo>
                  <a:pt x="517807" y="3951893"/>
                  <a:pt x="520871" y="3945773"/>
                  <a:pt x="523934" y="3942714"/>
                </a:cubicBezTo>
                <a:cubicBezTo>
                  <a:pt x="523934" y="3942714"/>
                  <a:pt x="523934" y="3942714"/>
                  <a:pt x="523934" y="3945773"/>
                </a:cubicBezTo>
                <a:cubicBezTo>
                  <a:pt x="526998" y="3939654"/>
                  <a:pt x="536190" y="3927416"/>
                  <a:pt x="545382" y="3915177"/>
                </a:cubicBezTo>
                <a:lnTo>
                  <a:pt x="546914" y="3910588"/>
                </a:lnTo>
                <a:lnTo>
                  <a:pt x="554573" y="3902939"/>
                </a:lnTo>
                <a:cubicBezTo>
                  <a:pt x="557637" y="3896820"/>
                  <a:pt x="563766" y="3887641"/>
                  <a:pt x="563766" y="3884581"/>
                </a:cubicBezTo>
                <a:cubicBezTo>
                  <a:pt x="560702" y="3899879"/>
                  <a:pt x="560702" y="3899879"/>
                  <a:pt x="560702" y="3899879"/>
                </a:cubicBezTo>
                <a:cubicBezTo>
                  <a:pt x="563766" y="3896820"/>
                  <a:pt x="563766" y="3896820"/>
                  <a:pt x="563766" y="3896820"/>
                </a:cubicBezTo>
                <a:cubicBezTo>
                  <a:pt x="563766" y="3896820"/>
                  <a:pt x="563766" y="3899879"/>
                  <a:pt x="563766" y="3899879"/>
                </a:cubicBezTo>
                <a:lnTo>
                  <a:pt x="570729" y="3895707"/>
                </a:lnTo>
                <a:lnTo>
                  <a:pt x="572957" y="3896820"/>
                </a:lnTo>
                <a:lnTo>
                  <a:pt x="574179" y="3893640"/>
                </a:lnTo>
                <a:lnTo>
                  <a:pt x="579085" y="3890701"/>
                </a:lnTo>
                <a:cubicBezTo>
                  <a:pt x="584448" y="3886876"/>
                  <a:pt x="589809" y="3881521"/>
                  <a:pt x="594405" y="3872343"/>
                </a:cubicBezTo>
                <a:cubicBezTo>
                  <a:pt x="597469" y="3860104"/>
                  <a:pt x="597469" y="3860104"/>
                  <a:pt x="597469" y="3860104"/>
                </a:cubicBezTo>
                <a:cubicBezTo>
                  <a:pt x="612789" y="3844806"/>
                  <a:pt x="615853" y="3850926"/>
                  <a:pt x="625044" y="3829508"/>
                </a:cubicBezTo>
                <a:cubicBezTo>
                  <a:pt x="625044" y="3832568"/>
                  <a:pt x="625044" y="3832568"/>
                  <a:pt x="625044" y="3832568"/>
                </a:cubicBezTo>
                <a:cubicBezTo>
                  <a:pt x="637300" y="3823388"/>
                  <a:pt x="640364" y="3811151"/>
                  <a:pt x="643428" y="3801971"/>
                </a:cubicBezTo>
                <a:cubicBezTo>
                  <a:pt x="652620" y="3798912"/>
                  <a:pt x="646492" y="3805032"/>
                  <a:pt x="649556" y="3808091"/>
                </a:cubicBezTo>
                <a:cubicBezTo>
                  <a:pt x="664876" y="3789733"/>
                  <a:pt x="674068" y="3765256"/>
                  <a:pt x="677132" y="3753018"/>
                </a:cubicBezTo>
                <a:cubicBezTo>
                  <a:pt x="692451" y="3740779"/>
                  <a:pt x="692451" y="3740779"/>
                  <a:pt x="692451" y="3740779"/>
                </a:cubicBezTo>
                <a:cubicBezTo>
                  <a:pt x="686323" y="3749958"/>
                  <a:pt x="686323" y="3759137"/>
                  <a:pt x="689387" y="3759137"/>
                </a:cubicBezTo>
                <a:cubicBezTo>
                  <a:pt x="695515" y="3753018"/>
                  <a:pt x="689387" y="3753018"/>
                  <a:pt x="698579" y="3743839"/>
                </a:cubicBezTo>
                <a:cubicBezTo>
                  <a:pt x="701643" y="3746899"/>
                  <a:pt x="701643" y="3749958"/>
                  <a:pt x="701643" y="3756077"/>
                </a:cubicBezTo>
                <a:cubicBezTo>
                  <a:pt x="723091" y="3737719"/>
                  <a:pt x="692451" y="3746899"/>
                  <a:pt x="713899" y="3737719"/>
                </a:cubicBezTo>
                <a:cubicBezTo>
                  <a:pt x="720027" y="3731600"/>
                  <a:pt x="716963" y="3725481"/>
                  <a:pt x="713899" y="3725481"/>
                </a:cubicBezTo>
                <a:cubicBezTo>
                  <a:pt x="729219" y="3713243"/>
                  <a:pt x="729219" y="3713243"/>
                  <a:pt x="729219" y="3713243"/>
                </a:cubicBezTo>
                <a:cubicBezTo>
                  <a:pt x="726155" y="3710183"/>
                  <a:pt x="738410" y="3697944"/>
                  <a:pt x="744539" y="3688766"/>
                </a:cubicBezTo>
                <a:cubicBezTo>
                  <a:pt x="741474" y="3685706"/>
                  <a:pt x="732282" y="3694885"/>
                  <a:pt x="732282" y="3697944"/>
                </a:cubicBezTo>
                <a:cubicBezTo>
                  <a:pt x="729219" y="3694885"/>
                  <a:pt x="735346" y="3685706"/>
                  <a:pt x="741474" y="3679586"/>
                </a:cubicBezTo>
                <a:cubicBezTo>
                  <a:pt x="750666" y="3679586"/>
                  <a:pt x="772114" y="3636752"/>
                  <a:pt x="778242" y="3648991"/>
                </a:cubicBezTo>
                <a:cubicBezTo>
                  <a:pt x="787434" y="3633692"/>
                  <a:pt x="799689" y="3615335"/>
                  <a:pt x="811945" y="3600036"/>
                </a:cubicBezTo>
                <a:cubicBezTo>
                  <a:pt x="811945" y="3596977"/>
                  <a:pt x="811945" y="3596977"/>
                  <a:pt x="815009" y="3593917"/>
                </a:cubicBezTo>
                <a:cubicBezTo>
                  <a:pt x="818073" y="3590858"/>
                  <a:pt x="818073" y="3587798"/>
                  <a:pt x="821137" y="3584739"/>
                </a:cubicBezTo>
                <a:lnTo>
                  <a:pt x="826150" y="3572224"/>
                </a:lnTo>
                <a:lnTo>
                  <a:pt x="826930" y="3569885"/>
                </a:lnTo>
                <a:lnTo>
                  <a:pt x="827087" y="3569885"/>
                </a:lnTo>
                <a:lnTo>
                  <a:pt x="827265" y="3569441"/>
                </a:lnTo>
                <a:cubicBezTo>
                  <a:pt x="827265" y="3569441"/>
                  <a:pt x="827265" y="3566381"/>
                  <a:pt x="827265" y="3566381"/>
                </a:cubicBezTo>
                <a:cubicBezTo>
                  <a:pt x="848712" y="3520486"/>
                  <a:pt x="848712" y="3520486"/>
                  <a:pt x="848712" y="3520486"/>
                </a:cubicBezTo>
                <a:lnTo>
                  <a:pt x="848712" y="3527819"/>
                </a:lnTo>
                <a:lnTo>
                  <a:pt x="849041" y="3527137"/>
                </a:lnTo>
                <a:lnTo>
                  <a:pt x="848712" y="3529340"/>
                </a:lnTo>
                <a:lnTo>
                  <a:pt x="848712" y="3536406"/>
                </a:lnTo>
                <a:cubicBezTo>
                  <a:pt x="848712" y="3548023"/>
                  <a:pt x="848712" y="3548023"/>
                  <a:pt x="848712" y="3548023"/>
                </a:cubicBezTo>
                <a:cubicBezTo>
                  <a:pt x="851776" y="3544964"/>
                  <a:pt x="854840" y="3541904"/>
                  <a:pt x="854840" y="3548023"/>
                </a:cubicBezTo>
                <a:cubicBezTo>
                  <a:pt x="860968" y="3541904"/>
                  <a:pt x="867096" y="3535785"/>
                  <a:pt x="870160" y="3529666"/>
                </a:cubicBezTo>
                <a:cubicBezTo>
                  <a:pt x="873224" y="3523547"/>
                  <a:pt x="876288" y="3517427"/>
                  <a:pt x="879351" y="3514367"/>
                </a:cubicBezTo>
                <a:cubicBezTo>
                  <a:pt x="879351" y="3514367"/>
                  <a:pt x="882416" y="3511308"/>
                  <a:pt x="882416" y="3511308"/>
                </a:cubicBezTo>
                <a:cubicBezTo>
                  <a:pt x="882416" y="3505189"/>
                  <a:pt x="888544" y="3502128"/>
                  <a:pt x="891608" y="3499069"/>
                </a:cubicBezTo>
                <a:cubicBezTo>
                  <a:pt x="894671" y="3496010"/>
                  <a:pt x="897735" y="3492950"/>
                  <a:pt x="900799" y="3492950"/>
                </a:cubicBezTo>
                <a:lnTo>
                  <a:pt x="904261" y="3491798"/>
                </a:lnTo>
                <a:lnTo>
                  <a:pt x="906528" y="3490287"/>
                </a:lnTo>
                <a:lnTo>
                  <a:pt x="908800" y="3490287"/>
                </a:lnTo>
                <a:lnTo>
                  <a:pt x="909991" y="3489891"/>
                </a:lnTo>
                <a:cubicBezTo>
                  <a:pt x="928375" y="3462354"/>
                  <a:pt x="928375" y="3462354"/>
                  <a:pt x="928375" y="3462354"/>
                </a:cubicBezTo>
                <a:cubicBezTo>
                  <a:pt x="919183" y="3486831"/>
                  <a:pt x="919183" y="3486831"/>
                  <a:pt x="919183" y="3486831"/>
                </a:cubicBezTo>
                <a:cubicBezTo>
                  <a:pt x="919183" y="3489891"/>
                  <a:pt x="919183" y="3489891"/>
                  <a:pt x="919183" y="3489891"/>
                </a:cubicBezTo>
                <a:cubicBezTo>
                  <a:pt x="919183" y="3489891"/>
                  <a:pt x="919183" y="3489891"/>
                  <a:pt x="922247" y="3489891"/>
                </a:cubicBezTo>
                <a:cubicBezTo>
                  <a:pt x="922247" y="3489891"/>
                  <a:pt x="925311" y="3489891"/>
                  <a:pt x="928375" y="3489891"/>
                </a:cubicBezTo>
                <a:cubicBezTo>
                  <a:pt x="928375" y="3489891"/>
                  <a:pt x="931439" y="3489891"/>
                  <a:pt x="931439" y="3489891"/>
                </a:cubicBezTo>
                <a:cubicBezTo>
                  <a:pt x="934503" y="3489891"/>
                  <a:pt x="937567" y="3489891"/>
                  <a:pt x="937567" y="3492950"/>
                </a:cubicBezTo>
                <a:cubicBezTo>
                  <a:pt x="940631" y="3492950"/>
                  <a:pt x="940631" y="3492950"/>
                  <a:pt x="940631" y="3492950"/>
                </a:cubicBezTo>
                <a:cubicBezTo>
                  <a:pt x="940631" y="3496010"/>
                  <a:pt x="940631" y="3496010"/>
                  <a:pt x="940631" y="3496010"/>
                </a:cubicBezTo>
                <a:cubicBezTo>
                  <a:pt x="943694" y="3496010"/>
                  <a:pt x="943694" y="3496010"/>
                  <a:pt x="943694" y="3496010"/>
                </a:cubicBezTo>
                <a:cubicBezTo>
                  <a:pt x="946759" y="3492950"/>
                  <a:pt x="949822" y="3489891"/>
                  <a:pt x="952887" y="3486831"/>
                </a:cubicBezTo>
                <a:lnTo>
                  <a:pt x="962078" y="3480712"/>
                </a:lnTo>
                <a:lnTo>
                  <a:pt x="959014" y="3486831"/>
                </a:lnTo>
                <a:cubicBezTo>
                  <a:pt x="962078" y="3486831"/>
                  <a:pt x="962078" y="3486831"/>
                  <a:pt x="962078" y="3486831"/>
                </a:cubicBezTo>
                <a:cubicBezTo>
                  <a:pt x="962078" y="3486831"/>
                  <a:pt x="959014" y="3489891"/>
                  <a:pt x="959014" y="3489891"/>
                </a:cubicBezTo>
                <a:cubicBezTo>
                  <a:pt x="959014" y="3489891"/>
                  <a:pt x="959014" y="3492950"/>
                  <a:pt x="959014" y="3492950"/>
                </a:cubicBezTo>
                <a:cubicBezTo>
                  <a:pt x="962078" y="3492950"/>
                  <a:pt x="962078" y="3489891"/>
                  <a:pt x="962078" y="3489891"/>
                </a:cubicBezTo>
                <a:cubicBezTo>
                  <a:pt x="965142" y="3486831"/>
                  <a:pt x="965142" y="3486831"/>
                  <a:pt x="965142" y="3486831"/>
                </a:cubicBezTo>
                <a:cubicBezTo>
                  <a:pt x="965142" y="3489891"/>
                  <a:pt x="962078" y="3489891"/>
                  <a:pt x="965142" y="3489891"/>
                </a:cubicBezTo>
                <a:cubicBezTo>
                  <a:pt x="965142" y="3492950"/>
                  <a:pt x="962078" y="3496010"/>
                  <a:pt x="959014" y="3496010"/>
                </a:cubicBezTo>
                <a:lnTo>
                  <a:pt x="953908" y="3506208"/>
                </a:lnTo>
                <a:lnTo>
                  <a:pt x="952887" y="3505189"/>
                </a:lnTo>
                <a:cubicBezTo>
                  <a:pt x="952887" y="3505189"/>
                  <a:pt x="952887" y="3505189"/>
                  <a:pt x="952887" y="3508248"/>
                </a:cubicBezTo>
                <a:lnTo>
                  <a:pt x="953908" y="3506208"/>
                </a:lnTo>
                <a:lnTo>
                  <a:pt x="955951" y="3508248"/>
                </a:lnTo>
                <a:cubicBezTo>
                  <a:pt x="955951" y="3508248"/>
                  <a:pt x="955951" y="3508248"/>
                  <a:pt x="959014" y="3508248"/>
                </a:cubicBezTo>
                <a:lnTo>
                  <a:pt x="959014" y="3517427"/>
                </a:lnTo>
                <a:cubicBezTo>
                  <a:pt x="959014" y="3520486"/>
                  <a:pt x="959014" y="3520486"/>
                  <a:pt x="959014" y="3520486"/>
                </a:cubicBezTo>
                <a:cubicBezTo>
                  <a:pt x="955951" y="3520486"/>
                  <a:pt x="955951" y="3523547"/>
                  <a:pt x="952887" y="3523547"/>
                </a:cubicBezTo>
                <a:cubicBezTo>
                  <a:pt x="952887" y="3529666"/>
                  <a:pt x="959014" y="3526606"/>
                  <a:pt x="955951" y="3529666"/>
                </a:cubicBezTo>
                <a:cubicBezTo>
                  <a:pt x="952887" y="3529666"/>
                  <a:pt x="952887" y="3529666"/>
                  <a:pt x="952887" y="3529666"/>
                </a:cubicBezTo>
                <a:cubicBezTo>
                  <a:pt x="955951" y="3532725"/>
                  <a:pt x="955951" y="3535785"/>
                  <a:pt x="952887" y="3538844"/>
                </a:cubicBezTo>
                <a:cubicBezTo>
                  <a:pt x="952887" y="3538844"/>
                  <a:pt x="949822" y="3538844"/>
                  <a:pt x="949822" y="3538844"/>
                </a:cubicBezTo>
                <a:cubicBezTo>
                  <a:pt x="949822" y="3538844"/>
                  <a:pt x="949822" y="3541904"/>
                  <a:pt x="946759" y="3541904"/>
                </a:cubicBezTo>
                <a:cubicBezTo>
                  <a:pt x="949822" y="3544964"/>
                  <a:pt x="949822" y="3551083"/>
                  <a:pt x="949822" y="3554142"/>
                </a:cubicBezTo>
                <a:cubicBezTo>
                  <a:pt x="946759" y="3554142"/>
                  <a:pt x="949822" y="3548023"/>
                  <a:pt x="946759" y="3548023"/>
                </a:cubicBezTo>
                <a:cubicBezTo>
                  <a:pt x="946759" y="3551083"/>
                  <a:pt x="946759" y="3551083"/>
                  <a:pt x="946759" y="3551083"/>
                </a:cubicBezTo>
                <a:cubicBezTo>
                  <a:pt x="946759" y="3548023"/>
                  <a:pt x="946759" y="3548023"/>
                  <a:pt x="943694" y="3548023"/>
                </a:cubicBezTo>
                <a:cubicBezTo>
                  <a:pt x="943694" y="3548023"/>
                  <a:pt x="943694" y="3551083"/>
                  <a:pt x="943694" y="3551083"/>
                </a:cubicBezTo>
                <a:cubicBezTo>
                  <a:pt x="943694" y="3551083"/>
                  <a:pt x="943694" y="3551083"/>
                  <a:pt x="940631" y="3551083"/>
                </a:cubicBezTo>
                <a:cubicBezTo>
                  <a:pt x="943694" y="3554142"/>
                  <a:pt x="943694" y="3554142"/>
                  <a:pt x="943694" y="3554142"/>
                </a:cubicBezTo>
                <a:cubicBezTo>
                  <a:pt x="943694" y="3557202"/>
                  <a:pt x="943694" y="3557202"/>
                  <a:pt x="943694" y="3557202"/>
                </a:cubicBezTo>
                <a:cubicBezTo>
                  <a:pt x="943694" y="3557202"/>
                  <a:pt x="946759" y="3557202"/>
                  <a:pt x="946759" y="3557202"/>
                </a:cubicBezTo>
                <a:cubicBezTo>
                  <a:pt x="946759" y="3557202"/>
                  <a:pt x="946759" y="3554142"/>
                  <a:pt x="946759" y="3554142"/>
                </a:cubicBezTo>
                <a:cubicBezTo>
                  <a:pt x="946759" y="3557202"/>
                  <a:pt x="949822" y="3554142"/>
                  <a:pt x="949822" y="3554142"/>
                </a:cubicBezTo>
                <a:cubicBezTo>
                  <a:pt x="949822" y="3557202"/>
                  <a:pt x="946759" y="3557202"/>
                  <a:pt x="949822" y="3560261"/>
                </a:cubicBezTo>
                <a:cubicBezTo>
                  <a:pt x="946759" y="3560261"/>
                  <a:pt x="946759" y="3560261"/>
                  <a:pt x="946759" y="3560261"/>
                </a:cubicBezTo>
                <a:cubicBezTo>
                  <a:pt x="943694" y="3560261"/>
                  <a:pt x="943694" y="3563321"/>
                  <a:pt x="943694" y="3563321"/>
                </a:cubicBezTo>
                <a:cubicBezTo>
                  <a:pt x="940631" y="3566381"/>
                  <a:pt x="940631" y="3569441"/>
                  <a:pt x="937567" y="3569441"/>
                </a:cubicBezTo>
                <a:cubicBezTo>
                  <a:pt x="940631" y="3572500"/>
                  <a:pt x="940631" y="3575560"/>
                  <a:pt x="943694" y="3575560"/>
                </a:cubicBezTo>
                <a:cubicBezTo>
                  <a:pt x="943694" y="3577090"/>
                  <a:pt x="942162" y="3578619"/>
                  <a:pt x="940631" y="3580149"/>
                </a:cubicBezTo>
                <a:lnTo>
                  <a:pt x="939610" y="3581679"/>
                </a:lnTo>
                <a:lnTo>
                  <a:pt x="937567" y="3581679"/>
                </a:lnTo>
                <a:cubicBezTo>
                  <a:pt x="940631" y="3581679"/>
                  <a:pt x="937567" y="3581679"/>
                  <a:pt x="937567" y="3584739"/>
                </a:cubicBezTo>
                <a:lnTo>
                  <a:pt x="939610" y="3581679"/>
                </a:lnTo>
                <a:lnTo>
                  <a:pt x="940631" y="3581679"/>
                </a:lnTo>
                <a:cubicBezTo>
                  <a:pt x="940631" y="3584739"/>
                  <a:pt x="937567" y="3584739"/>
                  <a:pt x="940631" y="3584739"/>
                </a:cubicBezTo>
                <a:cubicBezTo>
                  <a:pt x="937567" y="3587798"/>
                  <a:pt x="937567" y="3587798"/>
                  <a:pt x="937567" y="3587798"/>
                </a:cubicBezTo>
                <a:cubicBezTo>
                  <a:pt x="937567" y="3590858"/>
                  <a:pt x="937567" y="3590858"/>
                  <a:pt x="934503" y="3593917"/>
                </a:cubicBezTo>
                <a:cubicBezTo>
                  <a:pt x="931439" y="3593917"/>
                  <a:pt x="931439" y="3593917"/>
                  <a:pt x="931439" y="3593917"/>
                </a:cubicBezTo>
                <a:cubicBezTo>
                  <a:pt x="931439" y="3596977"/>
                  <a:pt x="925311" y="3600036"/>
                  <a:pt x="931439" y="3603096"/>
                </a:cubicBezTo>
                <a:cubicBezTo>
                  <a:pt x="925311" y="3603096"/>
                  <a:pt x="928375" y="3600036"/>
                  <a:pt x="925311" y="3600036"/>
                </a:cubicBezTo>
                <a:cubicBezTo>
                  <a:pt x="925311" y="3600036"/>
                  <a:pt x="922247" y="3600036"/>
                  <a:pt x="922247" y="3600036"/>
                </a:cubicBezTo>
                <a:cubicBezTo>
                  <a:pt x="922247" y="3600036"/>
                  <a:pt x="922247" y="3603096"/>
                  <a:pt x="922247" y="3603096"/>
                </a:cubicBezTo>
                <a:cubicBezTo>
                  <a:pt x="922247" y="3603096"/>
                  <a:pt x="922247" y="3603096"/>
                  <a:pt x="922247" y="3606156"/>
                </a:cubicBezTo>
                <a:cubicBezTo>
                  <a:pt x="919183" y="3606156"/>
                  <a:pt x="919183" y="3606156"/>
                  <a:pt x="919183" y="3606156"/>
                </a:cubicBezTo>
                <a:cubicBezTo>
                  <a:pt x="919183" y="3606156"/>
                  <a:pt x="919183" y="3609216"/>
                  <a:pt x="919183" y="3609216"/>
                </a:cubicBezTo>
                <a:cubicBezTo>
                  <a:pt x="919183" y="3609216"/>
                  <a:pt x="919183" y="3609216"/>
                  <a:pt x="919183" y="3612275"/>
                </a:cubicBezTo>
                <a:cubicBezTo>
                  <a:pt x="919183" y="3612275"/>
                  <a:pt x="919183" y="3612275"/>
                  <a:pt x="922247" y="3615335"/>
                </a:cubicBezTo>
                <a:cubicBezTo>
                  <a:pt x="922247" y="3615335"/>
                  <a:pt x="922247" y="3618394"/>
                  <a:pt x="919183" y="3618394"/>
                </a:cubicBezTo>
                <a:cubicBezTo>
                  <a:pt x="919183" y="3618394"/>
                  <a:pt x="919183" y="3618394"/>
                  <a:pt x="916119" y="3618394"/>
                </a:cubicBezTo>
                <a:lnTo>
                  <a:pt x="916119" y="3619013"/>
                </a:lnTo>
                <a:lnTo>
                  <a:pt x="916119" y="3621454"/>
                </a:lnTo>
                <a:cubicBezTo>
                  <a:pt x="919183" y="3621454"/>
                  <a:pt x="919183" y="3621454"/>
                  <a:pt x="919183" y="3621454"/>
                </a:cubicBezTo>
                <a:cubicBezTo>
                  <a:pt x="922247" y="3618394"/>
                  <a:pt x="919183" y="3621454"/>
                  <a:pt x="922247" y="3621454"/>
                </a:cubicBezTo>
                <a:cubicBezTo>
                  <a:pt x="922247" y="3621454"/>
                  <a:pt x="919183" y="3624513"/>
                  <a:pt x="916119" y="3627574"/>
                </a:cubicBezTo>
                <a:cubicBezTo>
                  <a:pt x="916119" y="3630633"/>
                  <a:pt x="913055" y="3630633"/>
                  <a:pt x="913055" y="3630633"/>
                </a:cubicBezTo>
                <a:cubicBezTo>
                  <a:pt x="913055" y="3630633"/>
                  <a:pt x="909991" y="3633692"/>
                  <a:pt x="909991" y="3633692"/>
                </a:cubicBezTo>
                <a:cubicBezTo>
                  <a:pt x="913055" y="3633692"/>
                  <a:pt x="913055" y="3636752"/>
                  <a:pt x="909991" y="3636752"/>
                </a:cubicBezTo>
                <a:cubicBezTo>
                  <a:pt x="909991" y="3636752"/>
                  <a:pt x="909991" y="3636752"/>
                  <a:pt x="906928" y="3636752"/>
                </a:cubicBezTo>
                <a:cubicBezTo>
                  <a:pt x="906928" y="3639811"/>
                  <a:pt x="906928" y="3639811"/>
                  <a:pt x="903864" y="3639811"/>
                </a:cubicBezTo>
                <a:cubicBezTo>
                  <a:pt x="903864" y="3642871"/>
                  <a:pt x="906928" y="3645931"/>
                  <a:pt x="903864" y="3645931"/>
                </a:cubicBezTo>
                <a:cubicBezTo>
                  <a:pt x="903864" y="3645931"/>
                  <a:pt x="903864" y="3645931"/>
                  <a:pt x="900799" y="3645931"/>
                </a:cubicBezTo>
                <a:cubicBezTo>
                  <a:pt x="900799" y="3645931"/>
                  <a:pt x="900799" y="3645931"/>
                  <a:pt x="900799" y="3648991"/>
                </a:cubicBezTo>
                <a:cubicBezTo>
                  <a:pt x="903864" y="3652050"/>
                  <a:pt x="903864" y="3652050"/>
                  <a:pt x="903864" y="3655110"/>
                </a:cubicBezTo>
                <a:cubicBezTo>
                  <a:pt x="906928" y="3655110"/>
                  <a:pt x="906928" y="3652050"/>
                  <a:pt x="906928" y="3652050"/>
                </a:cubicBezTo>
                <a:cubicBezTo>
                  <a:pt x="903864" y="3652050"/>
                  <a:pt x="903864" y="3652050"/>
                  <a:pt x="903864" y="3652050"/>
                </a:cubicBezTo>
                <a:lnTo>
                  <a:pt x="907346" y="3650659"/>
                </a:lnTo>
                <a:lnTo>
                  <a:pt x="908076" y="3653580"/>
                </a:lnTo>
                <a:cubicBezTo>
                  <a:pt x="907694" y="3655110"/>
                  <a:pt x="906928" y="3656640"/>
                  <a:pt x="906928" y="3658169"/>
                </a:cubicBezTo>
                <a:cubicBezTo>
                  <a:pt x="906928" y="3658169"/>
                  <a:pt x="906928" y="3661229"/>
                  <a:pt x="906928" y="3661229"/>
                </a:cubicBezTo>
                <a:cubicBezTo>
                  <a:pt x="909991" y="3661229"/>
                  <a:pt x="909991" y="3664288"/>
                  <a:pt x="909991" y="3664288"/>
                </a:cubicBezTo>
                <a:lnTo>
                  <a:pt x="906928" y="3664288"/>
                </a:lnTo>
                <a:cubicBezTo>
                  <a:pt x="903864" y="3664288"/>
                  <a:pt x="903864" y="3661229"/>
                  <a:pt x="903864" y="3658169"/>
                </a:cubicBezTo>
                <a:cubicBezTo>
                  <a:pt x="900799" y="3658169"/>
                  <a:pt x="897735" y="3658169"/>
                  <a:pt x="897735" y="3658169"/>
                </a:cubicBezTo>
                <a:cubicBezTo>
                  <a:pt x="897735" y="3658169"/>
                  <a:pt x="897735" y="3655110"/>
                  <a:pt x="897735" y="3655110"/>
                </a:cubicBezTo>
                <a:cubicBezTo>
                  <a:pt x="894671" y="3661229"/>
                  <a:pt x="894671" y="3661229"/>
                  <a:pt x="894671" y="3661229"/>
                </a:cubicBezTo>
                <a:cubicBezTo>
                  <a:pt x="900799" y="3664288"/>
                  <a:pt x="900799" y="3664288"/>
                  <a:pt x="900799" y="3664288"/>
                </a:cubicBezTo>
                <a:cubicBezTo>
                  <a:pt x="897735" y="3667349"/>
                  <a:pt x="897735" y="3667349"/>
                  <a:pt x="894671" y="3667349"/>
                </a:cubicBezTo>
                <a:cubicBezTo>
                  <a:pt x="894671" y="3670408"/>
                  <a:pt x="894671" y="3670408"/>
                  <a:pt x="894671" y="3670408"/>
                </a:cubicBezTo>
                <a:cubicBezTo>
                  <a:pt x="894671" y="3670408"/>
                  <a:pt x="891608" y="3673468"/>
                  <a:pt x="891608" y="3670408"/>
                </a:cubicBezTo>
                <a:cubicBezTo>
                  <a:pt x="891608" y="3670408"/>
                  <a:pt x="888544" y="3673468"/>
                  <a:pt x="888544" y="3673468"/>
                </a:cubicBezTo>
                <a:lnTo>
                  <a:pt x="888544" y="3670561"/>
                </a:lnTo>
                <a:lnTo>
                  <a:pt x="888442" y="3670715"/>
                </a:lnTo>
                <a:lnTo>
                  <a:pt x="885862" y="3678440"/>
                </a:lnTo>
                <a:cubicBezTo>
                  <a:pt x="885480" y="3679586"/>
                  <a:pt x="885480" y="3679586"/>
                  <a:pt x="885480" y="3679586"/>
                </a:cubicBezTo>
                <a:cubicBezTo>
                  <a:pt x="885480" y="3676527"/>
                  <a:pt x="888544" y="3676527"/>
                  <a:pt x="888544" y="3676527"/>
                </a:cubicBezTo>
                <a:cubicBezTo>
                  <a:pt x="891608" y="3676527"/>
                  <a:pt x="891608" y="3676527"/>
                  <a:pt x="891608" y="3676527"/>
                </a:cubicBezTo>
                <a:cubicBezTo>
                  <a:pt x="894671" y="3676527"/>
                  <a:pt x="894671" y="3676527"/>
                  <a:pt x="894671" y="3676527"/>
                </a:cubicBezTo>
                <a:cubicBezTo>
                  <a:pt x="897735" y="3676527"/>
                  <a:pt x="897735" y="3676527"/>
                  <a:pt x="897735" y="3676527"/>
                </a:cubicBezTo>
                <a:cubicBezTo>
                  <a:pt x="900799" y="3676527"/>
                  <a:pt x="900799" y="3676527"/>
                  <a:pt x="900799" y="3676527"/>
                </a:cubicBezTo>
                <a:cubicBezTo>
                  <a:pt x="897735" y="3679586"/>
                  <a:pt x="897735" y="3679586"/>
                  <a:pt x="897735" y="3679586"/>
                </a:cubicBezTo>
                <a:cubicBezTo>
                  <a:pt x="897735" y="3682646"/>
                  <a:pt x="894671" y="3679586"/>
                  <a:pt x="891608" y="3679586"/>
                </a:cubicBezTo>
                <a:cubicBezTo>
                  <a:pt x="891608" y="3682646"/>
                  <a:pt x="891608" y="3682646"/>
                  <a:pt x="891608" y="3682646"/>
                </a:cubicBezTo>
                <a:cubicBezTo>
                  <a:pt x="894671" y="3685706"/>
                  <a:pt x="891608" y="3685706"/>
                  <a:pt x="891608" y="3688766"/>
                </a:cubicBezTo>
                <a:cubicBezTo>
                  <a:pt x="888544" y="3688766"/>
                  <a:pt x="888544" y="3691825"/>
                  <a:pt x="888544" y="3691825"/>
                </a:cubicBezTo>
                <a:cubicBezTo>
                  <a:pt x="891608" y="3694885"/>
                  <a:pt x="891608" y="3694885"/>
                  <a:pt x="891608" y="3694885"/>
                </a:cubicBezTo>
                <a:cubicBezTo>
                  <a:pt x="891608" y="3701004"/>
                  <a:pt x="888544" y="3704064"/>
                  <a:pt x="888544" y="3707124"/>
                </a:cubicBezTo>
                <a:cubicBezTo>
                  <a:pt x="885480" y="3710183"/>
                  <a:pt x="885480" y="3713243"/>
                  <a:pt x="885480" y="3716302"/>
                </a:cubicBezTo>
                <a:cubicBezTo>
                  <a:pt x="882416" y="3719362"/>
                  <a:pt x="882416" y="3719362"/>
                  <a:pt x="882416" y="3722421"/>
                </a:cubicBezTo>
                <a:cubicBezTo>
                  <a:pt x="882416" y="3722421"/>
                  <a:pt x="882416" y="3725481"/>
                  <a:pt x="882416" y="3725481"/>
                </a:cubicBezTo>
                <a:cubicBezTo>
                  <a:pt x="879351" y="3728541"/>
                  <a:pt x="882416" y="3725481"/>
                  <a:pt x="882416" y="3728541"/>
                </a:cubicBezTo>
                <a:cubicBezTo>
                  <a:pt x="879351" y="3731600"/>
                  <a:pt x="879351" y="3731600"/>
                  <a:pt x="879351" y="3731600"/>
                </a:cubicBezTo>
                <a:cubicBezTo>
                  <a:pt x="879351" y="3731600"/>
                  <a:pt x="879351" y="3731600"/>
                  <a:pt x="876288" y="3731600"/>
                </a:cubicBezTo>
                <a:cubicBezTo>
                  <a:pt x="876288" y="3734660"/>
                  <a:pt x="876288" y="3737719"/>
                  <a:pt x="873224" y="3740779"/>
                </a:cubicBezTo>
                <a:cubicBezTo>
                  <a:pt x="873224" y="3740779"/>
                  <a:pt x="873224" y="3743839"/>
                  <a:pt x="873224" y="3743839"/>
                </a:cubicBezTo>
                <a:cubicBezTo>
                  <a:pt x="873224" y="3743839"/>
                  <a:pt x="873224" y="3746899"/>
                  <a:pt x="873224" y="3746899"/>
                </a:cubicBezTo>
                <a:cubicBezTo>
                  <a:pt x="873224" y="3746899"/>
                  <a:pt x="870160" y="3746899"/>
                  <a:pt x="870160" y="3746899"/>
                </a:cubicBezTo>
                <a:cubicBezTo>
                  <a:pt x="873224" y="3749958"/>
                  <a:pt x="873224" y="3753018"/>
                  <a:pt x="873224" y="3756077"/>
                </a:cubicBezTo>
                <a:cubicBezTo>
                  <a:pt x="873224" y="3759137"/>
                  <a:pt x="876288" y="3759137"/>
                  <a:pt x="876288" y="3762196"/>
                </a:cubicBezTo>
                <a:cubicBezTo>
                  <a:pt x="876288" y="3765256"/>
                  <a:pt x="876288" y="3768316"/>
                  <a:pt x="876288" y="3768316"/>
                </a:cubicBezTo>
                <a:cubicBezTo>
                  <a:pt x="873224" y="3771375"/>
                  <a:pt x="873224" y="3771375"/>
                  <a:pt x="873224" y="3774435"/>
                </a:cubicBezTo>
                <a:cubicBezTo>
                  <a:pt x="873224" y="3774435"/>
                  <a:pt x="873224" y="3777494"/>
                  <a:pt x="873224" y="3777494"/>
                </a:cubicBezTo>
                <a:cubicBezTo>
                  <a:pt x="873224" y="3780554"/>
                  <a:pt x="870160" y="3780554"/>
                  <a:pt x="870160" y="3783613"/>
                </a:cubicBezTo>
                <a:cubicBezTo>
                  <a:pt x="870160" y="3783613"/>
                  <a:pt x="870160" y="3783613"/>
                  <a:pt x="870160" y="3786674"/>
                </a:cubicBezTo>
                <a:cubicBezTo>
                  <a:pt x="867096" y="3786674"/>
                  <a:pt x="867096" y="3789733"/>
                  <a:pt x="867096" y="3789733"/>
                </a:cubicBezTo>
                <a:cubicBezTo>
                  <a:pt x="864032" y="3789733"/>
                  <a:pt x="864032" y="3789733"/>
                  <a:pt x="864032" y="3789733"/>
                </a:cubicBezTo>
                <a:lnTo>
                  <a:pt x="859495" y="3798795"/>
                </a:lnTo>
                <a:lnTo>
                  <a:pt x="857885" y="3805574"/>
                </a:lnTo>
                <a:lnTo>
                  <a:pt x="856716" y="3804344"/>
                </a:lnTo>
                <a:lnTo>
                  <a:pt x="851776" y="3814210"/>
                </a:lnTo>
                <a:cubicBezTo>
                  <a:pt x="851776" y="3817269"/>
                  <a:pt x="848712" y="3820329"/>
                  <a:pt x="845648" y="3826449"/>
                </a:cubicBezTo>
                <a:cubicBezTo>
                  <a:pt x="845648" y="3829508"/>
                  <a:pt x="842585" y="3832568"/>
                  <a:pt x="839521" y="3838687"/>
                </a:cubicBezTo>
                <a:cubicBezTo>
                  <a:pt x="839521" y="3841746"/>
                  <a:pt x="839521" y="3841746"/>
                  <a:pt x="839521" y="3844806"/>
                </a:cubicBezTo>
                <a:cubicBezTo>
                  <a:pt x="839521" y="3850926"/>
                  <a:pt x="833393" y="3857045"/>
                  <a:pt x="830328" y="3863163"/>
                </a:cubicBezTo>
                <a:cubicBezTo>
                  <a:pt x="827265" y="3866224"/>
                  <a:pt x="827265" y="3869283"/>
                  <a:pt x="824201" y="3872343"/>
                </a:cubicBezTo>
                <a:cubicBezTo>
                  <a:pt x="824201" y="3875402"/>
                  <a:pt x="824201" y="3878462"/>
                  <a:pt x="824201" y="3878462"/>
                </a:cubicBezTo>
                <a:cubicBezTo>
                  <a:pt x="821137" y="3875402"/>
                  <a:pt x="818073" y="3878462"/>
                  <a:pt x="815009" y="3884581"/>
                </a:cubicBezTo>
                <a:cubicBezTo>
                  <a:pt x="815009" y="3887641"/>
                  <a:pt x="818073" y="3884581"/>
                  <a:pt x="818073" y="3884581"/>
                </a:cubicBezTo>
                <a:cubicBezTo>
                  <a:pt x="818073" y="3887641"/>
                  <a:pt x="815009" y="3890701"/>
                  <a:pt x="815009" y="3893760"/>
                </a:cubicBezTo>
                <a:cubicBezTo>
                  <a:pt x="811945" y="3896820"/>
                  <a:pt x="811945" y="3899879"/>
                  <a:pt x="808881" y="3902939"/>
                </a:cubicBezTo>
                <a:cubicBezTo>
                  <a:pt x="808881" y="3905998"/>
                  <a:pt x="805817" y="3909058"/>
                  <a:pt x="805817" y="3912118"/>
                </a:cubicBezTo>
                <a:lnTo>
                  <a:pt x="805817" y="3915177"/>
                </a:lnTo>
                <a:cubicBezTo>
                  <a:pt x="805817" y="3915177"/>
                  <a:pt x="802753" y="3912118"/>
                  <a:pt x="802753" y="3912118"/>
                </a:cubicBezTo>
                <a:cubicBezTo>
                  <a:pt x="802753" y="3918237"/>
                  <a:pt x="802753" y="3921296"/>
                  <a:pt x="799689" y="3927416"/>
                </a:cubicBezTo>
                <a:cubicBezTo>
                  <a:pt x="799689" y="3930476"/>
                  <a:pt x="796625" y="3933535"/>
                  <a:pt x="796625" y="3936595"/>
                </a:cubicBezTo>
                <a:cubicBezTo>
                  <a:pt x="796625" y="3936595"/>
                  <a:pt x="796625" y="3933535"/>
                  <a:pt x="796625" y="3933535"/>
                </a:cubicBezTo>
                <a:cubicBezTo>
                  <a:pt x="793562" y="3936595"/>
                  <a:pt x="793562" y="3939654"/>
                  <a:pt x="790498" y="3942714"/>
                </a:cubicBezTo>
                <a:lnTo>
                  <a:pt x="785784" y="3949774"/>
                </a:lnTo>
                <a:lnTo>
                  <a:pt x="787434" y="3948833"/>
                </a:lnTo>
                <a:cubicBezTo>
                  <a:pt x="787434" y="3948833"/>
                  <a:pt x="787434" y="3948833"/>
                  <a:pt x="784369" y="3951893"/>
                </a:cubicBezTo>
                <a:lnTo>
                  <a:pt x="785783" y="3949774"/>
                </a:lnTo>
                <a:lnTo>
                  <a:pt x="785428" y="3949977"/>
                </a:lnTo>
                <a:lnTo>
                  <a:pt x="784753" y="3950363"/>
                </a:lnTo>
                <a:cubicBezTo>
                  <a:pt x="783603" y="3951893"/>
                  <a:pt x="782837" y="3953422"/>
                  <a:pt x="784369" y="3951893"/>
                </a:cubicBezTo>
                <a:cubicBezTo>
                  <a:pt x="784369" y="3951893"/>
                  <a:pt x="784369" y="3951893"/>
                  <a:pt x="784369" y="3954952"/>
                </a:cubicBezTo>
                <a:cubicBezTo>
                  <a:pt x="784369" y="3954952"/>
                  <a:pt x="784369" y="3954952"/>
                  <a:pt x="784369" y="3958012"/>
                </a:cubicBezTo>
                <a:cubicBezTo>
                  <a:pt x="784369" y="3958012"/>
                  <a:pt x="784369" y="3961071"/>
                  <a:pt x="787434" y="3954952"/>
                </a:cubicBezTo>
                <a:cubicBezTo>
                  <a:pt x="787434" y="3954952"/>
                  <a:pt x="784369" y="3958012"/>
                  <a:pt x="784369" y="3961071"/>
                </a:cubicBezTo>
                <a:cubicBezTo>
                  <a:pt x="784369" y="3961071"/>
                  <a:pt x="781305" y="3964131"/>
                  <a:pt x="781305" y="3964131"/>
                </a:cubicBezTo>
                <a:cubicBezTo>
                  <a:pt x="781305" y="3964131"/>
                  <a:pt x="784369" y="3964131"/>
                  <a:pt x="784369" y="3964131"/>
                </a:cubicBezTo>
                <a:cubicBezTo>
                  <a:pt x="781305" y="3967191"/>
                  <a:pt x="778242" y="3967191"/>
                  <a:pt x="778242" y="3970251"/>
                </a:cubicBezTo>
                <a:cubicBezTo>
                  <a:pt x="778242" y="3973310"/>
                  <a:pt x="775178" y="3976370"/>
                  <a:pt x="775178" y="3976370"/>
                </a:cubicBezTo>
                <a:cubicBezTo>
                  <a:pt x="772114" y="3976370"/>
                  <a:pt x="772114" y="3976370"/>
                  <a:pt x="772114" y="3976370"/>
                </a:cubicBezTo>
                <a:cubicBezTo>
                  <a:pt x="772114" y="3973310"/>
                  <a:pt x="769050" y="3973310"/>
                  <a:pt x="775178" y="3964131"/>
                </a:cubicBezTo>
                <a:cubicBezTo>
                  <a:pt x="775178" y="3961071"/>
                  <a:pt x="778242" y="3961071"/>
                  <a:pt x="778242" y="3958012"/>
                </a:cubicBezTo>
                <a:cubicBezTo>
                  <a:pt x="778242" y="3954952"/>
                  <a:pt x="781305" y="3954952"/>
                  <a:pt x="781305" y="3951893"/>
                </a:cubicBezTo>
                <a:cubicBezTo>
                  <a:pt x="781305" y="3951893"/>
                  <a:pt x="784369" y="3948833"/>
                  <a:pt x="784369" y="3945773"/>
                </a:cubicBezTo>
                <a:cubicBezTo>
                  <a:pt x="787434" y="3942714"/>
                  <a:pt x="787434" y="3939654"/>
                  <a:pt x="790498" y="3936595"/>
                </a:cubicBezTo>
                <a:cubicBezTo>
                  <a:pt x="790498" y="3936595"/>
                  <a:pt x="790498" y="3933535"/>
                  <a:pt x="790498" y="3933535"/>
                </a:cubicBezTo>
                <a:lnTo>
                  <a:pt x="790620" y="3932434"/>
                </a:lnTo>
                <a:lnTo>
                  <a:pt x="790880" y="3936595"/>
                </a:lnTo>
                <a:lnTo>
                  <a:pt x="793562" y="3933535"/>
                </a:lnTo>
                <a:cubicBezTo>
                  <a:pt x="793562" y="3933535"/>
                  <a:pt x="796625" y="3930476"/>
                  <a:pt x="796625" y="3930476"/>
                </a:cubicBezTo>
                <a:cubicBezTo>
                  <a:pt x="799689" y="3927416"/>
                  <a:pt x="799689" y="3924356"/>
                  <a:pt x="799689" y="3924356"/>
                </a:cubicBezTo>
                <a:cubicBezTo>
                  <a:pt x="802753" y="3918237"/>
                  <a:pt x="802753" y="3915177"/>
                  <a:pt x="799689" y="3912118"/>
                </a:cubicBezTo>
                <a:cubicBezTo>
                  <a:pt x="798157" y="3918237"/>
                  <a:pt x="797391" y="3920531"/>
                  <a:pt x="796625" y="3921296"/>
                </a:cubicBezTo>
                <a:lnTo>
                  <a:pt x="793764" y="3921296"/>
                </a:lnTo>
                <a:lnTo>
                  <a:pt x="793641" y="3921664"/>
                </a:lnTo>
                <a:lnTo>
                  <a:pt x="793641" y="3921296"/>
                </a:lnTo>
                <a:lnTo>
                  <a:pt x="793562" y="3921296"/>
                </a:lnTo>
                <a:cubicBezTo>
                  <a:pt x="793562" y="3921296"/>
                  <a:pt x="792796" y="3920531"/>
                  <a:pt x="791646" y="3920914"/>
                </a:cubicBezTo>
                <a:lnTo>
                  <a:pt x="787705" y="3926997"/>
                </a:lnTo>
                <a:lnTo>
                  <a:pt x="787601" y="3927416"/>
                </a:lnTo>
                <a:lnTo>
                  <a:pt x="790498" y="3927416"/>
                </a:lnTo>
                <a:cubicBezTo>
                  <a:pt x="787434" y="3927416"/>
                  <a:pt x="787434" y="3927416"/>
                  <a:pt x="787434" y="3930476"/>
                </a:cubicBezTo>
                <a:lnTo>
                  <a:pt x="784846" y="3930476"/>
                </a:lnTo>
                <a:lnTo>
                  <a:pt x="784429" y="3930893"/>
                </a:lnTo>
                <a:lnTo>
                  <a:pt x="783890" y="3931432"/>
                </a:lnTo>
                <a:lnTo>
                  <a:pt x="782620" y="3933969"/>
                </a:lnTo>
                <a:lnTo>
                  <a:pt x="781305" y="3936595"/>
                </a:lnTo>
                <a:lnTo>
                  <a:pt x="781111" y="3936918"/>
                </a:lnTo>
                <a:lnTo>
                  <a:pt x="781235" y="3936918"/>
                </a:lnTo>
                <a:lnTo>
                  <a:pt x="779988" y="3938789"/>
                </a:lnTo>
                <a:lnTo>
                  <a:pt x="772114" y="3951893"/>
                </a:lnTo>
                <a:cubicBezTo>
                  <a:pt x="765985" y="3954952"/>
                  <a:pt x="765985" y="3958012"/>
                  <a:pt x="765985" y="3961071"/>
                </a:cubicBezTo>
                <a:cubicBezTo>
                  <a:pt x="765985" y="3967191"/>
                  <a:pt x="765985" y="3967191"/>
                  <a:pt x="765985" y="3973310"/>
                </a:cubicBezTo>
                <a:cubicBezTo>
                  <a:pt x="769050" y="3973310"/>
                  <a:pt x="765985" y="3973310"/>
                  <a:pt x="765985" y="3979429"/>
                </a:cubicBezTo>
                <a:cubicBezTo>
                  <a:pt x="762922" y="3982489"/>
                  <a:pt x="765985" y="3976370"/>
                  <a:pt x="762922" y="3976370"/>
                </a:cubicBezTo>
                <a:cubicBezTo>
                  <a:pt x="759858" y="3982489"/>
                  <a:pt x="759858" y="3988609"/>
                  <a:pt x="762922" y="3988609"/>
                </a:cubicBezTo>
                <a:cubicBezTo>
                  <a:pt x="769050" y="3976370"/>
                  <a:pt x="762922" y="3991668"/>
                  <a:pt x="769050" y="3985548"/>
                </a:cubicBezTo>
                <a:cubicBezTo>
                  <a:pt x="772114" y="3985548"/>
                  <a:pt x="772114" y="3985548"/>
                  <a:pt x="772114" y="3985548"/>
                </a:cubicBezTo>
                <a:cubicBezTo>
                  <a:pt x="775178" y="3982489"/>
                  <a:pt x="772114" y="3982489"/>
                  <a:pt x="772114" y="3982489"/>
                </a:cubicBezTo>
                <a:cubicBezTo>
                  <a:pt x="775178" y="3979429"/>
                  <a:pt x="775178" y="3979429"/>
                  <a:pt x="778242" y="3979429"/>
                </a:cubicBezTo>
                <a:cubicBezTo>
                  <a:pt x="775178" y="3982489"/>
                  <a:pt x="775178" y="3982489"/>
                  <a:pt x="775178" y="3982489"/>
                </a:cubicBezTo>
                <a:cubicBezTo>
                  <a:pt x="778242" y="3982489"/>
                  <a:pt x="775178" y="3985548"/>
                  <a:pt x="775178" y="3985548"/>
                </a:cubicBezTo>
                <a:cubicBezTo>
                  <a:pt x="772114" y="3985548"/>
                  <a:pt x="772114" y="3988609"/>
                  <a:pt x="772114" y="3988609"/>
                </a:cubicBezTo>
                <a:cubicBezTo>
                  <a:pt x="772114" y="3988609"/>
                  <a:pt x="769050" y="3991668"/>
                  <a:pt x="769050" y="3988609"/>
                </a:cubicBezTo>
                <a:cubicBezTo>
                  <a:pt x="765985" y="3991668"/>
                  <a:pt x="765985" y="3991668"/>
                  <a:pt x="765985" y="3994728"/>
                </a:cubicBezTo>
                <a:cubicBezTo>
                  <a:pt x="765985" y="3997787"/>
                  <a:pt x="762922" y="3997787"/>
                  <a:pt x="762922" y="3997787"/>
                </a:cubicBezTo>
                <a:cubicBezTo>
                  <a:pt x="762922" y="3997787"/>
                  <a:pt x="759858" y="3997787"/>
                  <a:pt x="759858" y="3997787"/>
                </a:cubicBezTo>
                <a:cubicBezTo>
                  <a:pt x="753730" y="3997787"/>
                  <a:pt x="750666" y="3997787"/>
                  <a:pt x="750666" y="3994728"/>
                </a:cubicBezTo>
                <a:cubicBezTo>
                  <a:pt x="750666" y="3988609"/>
                  <a:pt x="756794" y="3979429"/>
                  <a:pt x="759858" y="3970251"/>
                </a:cubicBezTo>
                <a:cubicBezTo>
                  <a:pt x="762922" y="3967191"/>
                  <a:pt x="762922" y="3964131"/>
                  <a:pt x="762922" y="3964131"/>
                </a:cubicBezTo>
                <a:cubicBezTo>
                  <a:pt x="759858" y="3967191"/>
                  <a:pt x="759858" y="3970251"/>
                  <a:pt x="756794" y="3973310"/>
                </a:cubicBezTo>
                <a:cubicBezTo>
                  <a:pt x="756794" y="3973310"/>
                  <a:pt x="756794" y="3973310"/>
                  <a:pt x="756794" y="3976370"/>
                </a:cubicBezTo>
                <a:cubicBezTo>
                  <a:pt x="756794" y="3976370"/>
                  <a:pt x="753730" y="3979429"/>
                  <a:pt x="753730" y="3982489"/>
                </a:cubicBezTo>
                <a:cubicBezTo>
                  <a:pt x="750666" y="3982489"/>
                  <a:pt x="750666" y="3985548"/>
                  <a:pt x="747603" y="3985548"/>
                </a:cubicBezTo>
                <a:cubicBezTo>
                  <a:pt x="744539" y="3982489"/>
                  <a:pt x="744539" y="3985548"/>
                  <a:pt x="744539" y="3985548"/>
                </a:cubicBezTo>
                <a:cubicBezTo>
                  <a:pt x="744539" y="3985548"/>
                  <a:pt x="744539" y="3982489"/>
                  <a:pt x="744539" y="3982489"/>
                </a:cubicBezTo>
                <a:cubicBezTo>
                  <a:pt x="744539" y="3982489"/>
                  <a:pt x="744539" y="3982489"/>
                  <a:pt x="744539" y="3979429"/>
                </a:cubicBezTo>
                <a:cubicBezTo>
                  <a:pt x="744539" y="3982489"/>
                  <a:pt x="747603" y="3976370"/>
                  <a:pt x="750666" y="3973310"/>
                </a:cubicBezTo>
                <a:cubicBezTo>
                  <a:pt x="756794" y="3970251"/>
                  <a:pt x="750666" y="3970251"/>
                  <a:pt x="750666" y="3970251"/>
                </a:cubicBezTo>
                <a:cubicBezTo>
                  <a:pt x="756794" y="3967191"/>
                  <a:pt x="756794" y="3961071"/>
                  <a:pt x="762922" y="3961071"/>
                </a:cubicBezTo>
                <a:cubicBezTo>
                  <a:pt x="762922" y="3958012"/>
                  <a:pt x="762922" y="3958012"/>
                  <a:pt x="762922" y="3958012"/>
                </a:cubicBezTo>
                <a:cubicBezTo>
                  <a:pt x="762922" y="3951893"/>
                  <a:pt x="765985" y="3958012"/>
                  <a:pt x="765985" y="3951893"/>
                </a:cubicBezTo>
                <a:cubicBezTo>
                  <a:pt x="765985" y="3948833"/>
                  <a:pt x="765985" y="3948833"/>
                  <a:pt x="765985" y="3948833"/>
                </a:cubicBezTo>
                <a:cubicBezTo>
                  <a:pt x="765985" y="3945773"/>
                  <a:pt x="765985" y="3945773"/>
                  <a:pt x="765985" y="3945773"/>
                </a:cubicBezTo>
                <a:cubicBezTo>
                  <a:pt x="769050" y="3942714"/>
                  <a:pt x="772114" y="3939654"/>
                  <a:pt x="775178" y="3936595"/>
                </a:cubicBezTo>
                <a:cubicBezTo>
                  <a:pt x="778242" y="3927416"/>
                  <a:pt x="784369" y="3918237"/>
                  <a:pt x="784369" y="3912118"/>
                </a:cubicBezTo>
                <a:cubicBezTo>
                  <a:pt x="784369" y="3915177"/>
                  <a:pt x="784369" y="3915177"/>
                  <a:pt x="784369" y="3915177"/>
                </a:cubicBezTo>
                <a:cubicBezTo>
                  <a:pt x="784369" y="3912118"/>
                  <a:pt x="787434" y="3909058"/>
                  <a:pt x="787434" y="3905998"/>
                </a:cubicBezTo>
                <a:cubicBezTo>
                  <a:pt x="790498" y="3905998"/>
                  <a:pt x="790498" y="3902939"/>
                  <a:pt x="790498" y="3902939"/>
                </a:cubicBezTo>
                <a:cubicBezTo>
                  <a:pt x="787434" y="3902939"/>
                  <a:pt x="787434" y="3899879"/>
                  <a:pt x="787434" y="3896820"/>
                </a:cubicBezTo>
                <a:cubicBezTo>
                  <a:pt x="784369" y="3902939"/>
                  <a:pt x="784369" y="3905998"/>
                  <a:pt x="784369" y="3905998"/>
                </a:cubicBezTo>
                <a:cubicBezTo>
                  <a:pt x="781305" y="3912118"/>
                  <a:pt x="781305" y="3912118"/>
                  <a:pt x="781305" y="3912118"/>
                </a:cubicBezTo>
                <a:cubicBezTo>
                  <a:pt x="778242" y="3915177"/>
                  <a:pt x="778242" y="3915177"/>
                  <a:pt x="778242" y="3915177"/>
                </a:cubicBezTo>
                <a:cubicBezTo>
                  <a:pt x="775178" y="3915177"/>
                  <a:pt x="775178" y="3915177"/>
                  <a:pt x="775178" y="3912118"/>
                </a:cubicBezTo>
                <a:cubicBezTo>
                  <a:pt x="775178" y="3915177"/>
                  <a:pt x="772114" y="3918237"/>
                  <a:pt x="772114" y="3918237"/>
                </a:cubicBezTo>
                <a:cubicBezTo>
                  <a:pt x="772114" y="3921296"/>
                  <a:pt x="772114" y="3924356"/>
                  <a:pt x="775178" y="3927416"/>
                </a:cubicBezTo>
                <a:cubicBezTo>
                  <a:pt x="769050" y="3933535"/>
                  <a:pt x="762922" y="3945773"/>
                  <a:pt x="756794" y="3954952"/>
                </a:cubicBezTo>
                <a:cubicBezTo>
                  <a:pt x="753730" y="3951893"/>
                  <a:pt x="753730" y="3951893"/>
                  <a:pt x="753730" y="3951893"/>
                </a:cubicBezTo>
                <a:cubicBezTo>
                  <a:pt x="753730" y="3954952"/>
                  <a:pt x="753730" y="3954952"/>
                  <a:pt x="753730" y="3954952"/>
                </a:cubicBezTo>
                <a:cubicBezTo>
                  <a:pt x="753730" y="3958012"/>
                  <a:pt x="750666" y="3961071"/>
                  <a:pt x="750666" y="3961071"/>
                </a:cubicBezTo>
                <a:cubicBezTo>
                  <a:pt x="750666" y="3961071"/>
                  <a:pt x="747603" y="3961071"/>
                  <a:pt x="747603" y="3961071"/>
                </a:cubicBezTo>
                <a:cubicBezTo>
                  <a:pt x="747603" y="3961071"/>
                  <a:pt x="747603" y="3961071"/>
                  <a:pt x="747603" y="3964131"/>
                </a:cubicBezTo>
                <a:cubicBezTo>
                  <a:pt x="744539" y="3964131"/>
                  <a:pt x="741474" y="3967191"/>
                  <a:pt x="741474" y="3967191"/>
                </a:cubicBezTo>
                <a:cubicBezTo>
                  <a:pt x="738410" y="3973310"/>
                  <a:pt x="738410" y="3973310"/>
                  <a:pt x="738410" y="3973310"/>
                </a:cubicBezTo>
                <a:cubicBezTo>
                  <a:pt x="738410" y="3973310"/>
                  <a:pt x="738410" y="3973310"/>
                  <a:pt x="738410" y="3970251"/>
                </a:cubicBezTo>
                <a:cubicBezTo>
                  <a:pt x="735346" y="3973310"/>
                  <a:pt x="735346" y="3976370"/>
                  <a:pt x="732282" y="3982489"/>
                </a:cubicBezTo>
                <a:cubicBezTo>
                  <a:pt x="732282" y="3991668"/>
                  <a:pt x="732282" y="3991668"/>
                  <a:pt x="732282" y="3991668"/>
                </a:cubicBezTo>
                <a:cubicBezTo>
                  <a:pt x="729219" y="3996257"/>
                  <a:pt x="726921" y="3997787"/>
                  <a:pt x="725389" y="3999700"/>
                </a:cubicBezTo>
                <a:lnTo>
                  <a:pt x="723451" y="4008406"/>
                </a:lnTo>
                <a:lnTo>
                  <a:pt x="723091" y="4006965"/>
                </a:lnTo>
                <a:cubicBezTo>
                  <a:pt x="723091" y="4006965"/>
                  <a:pt x="723091" y="4006965"/>
                  <a:pt x="723091" y="4010026"/>
                </a:cubicBezTo>
                <a:lnTo>
                  <a:pt x="723451" y="4008406"/>
                </a:lnTo>
                <a:lnTo>
                  <a:pt x="723720" y="4009483"/>
                </a:lnTo>
                <a:lnTo>
                  <a:pt x="723857" y="4010026"/>
                </a:lnTo>
                <a:cubicBezTo>
                  <a:pt x="723091" y="4010790"/>
                  <a:pt x="721559" y="4011555"/>
                  <a:pt x="720027" y="4013085"/>
                </a:cubicBezTo>
                <a:cubicBezTo>
                  <a:pt x="716963" y="4019204"/>
                  <a:pt x="720027" y="4025323"/>
                  <a:pt x="716963" y="4031443"/>
                </a:cubicBezTo>
                <a:cubicBezTo>
                  <a:pt x="713899" y="4034503"/>
                  <a:pt x="713899" y="4028384"/>
                  <a:pt x="713899" y="4028384"/>
                </a:cubicBezTo>
                <a:cubicBezTo>
                  <a:pt x="710835" y="4034503"/>
                  <a:pt x="707771" y="4046740"/>
                  <a:pt x="707771" y="4052860"/>
                </a:cubicBezTo>
                <a:cubicBezTo>
                  <a:pt x="707771" y="4052860"/>
                  <a:pt x="707771" y="4055920"/>
                  <a:pt x="707771" y="4055920"/>
                </a:cubicBezTo>
                <a:cubicBezTo>
                  <a:pt x="707771" y="4058979"/>
                  <a:pt x="707771" y="4058979"/>
                  <a:pt x="707771" y="4062039"/>
                </a:cubicBezTo>
                <a:cubicBezTo>
                  <a:pt x="707771" y="4062039"/>
                  <a:pt x="704707" y="4065098"/>
                  <a:pt x="704707" y="4068158"/>
                </a:cubicBezTo>
                <a:lnTo>
                  <a:pt x="707771" y="4068158"/>
                </a:lnTo>
                <a:cubicBezTo>
                  <a:pt x="707771" y="4068158"/>
                  <a:pt x="707771" y="4071218"/>
                  <a:pt x="707771" y="4071218"/>
                </a:cubicBezTo>
                <a:cubicBezTo>
                  <a:pt x="704707" y="4071218"/>
                  <a:pt x="704707" y="4071218"/>
                  <a:pt x="701643" y="4071218"/>
                </a:cubicBezTo>
                <a:cubicBezTo>
                  <a:pt x="701643" y="4071218"/>
                  <a:pt x="701643" y="4071218"/>
                  <a:pt x="701643" y="4068158"/>
                </a:cubicBezTo>
                <a:cubicBezTo>
                  <a:pt x="704707" y="4065098"/>
                  <a:pt x="701643" y="4058979"/>
                  <a:pt x="701643" y="4058979"/>
                </a:cubicBezTo>
                <a:cubicBezTo>
                  <a:pt x="698579" y="4062039"/>
                  <a:pt x="701643" y="4065098"/>
                  <a:pt x="698579" y="4065098"/>
                </a:cubicBezTo>
                <a:lnTo>
                  <a:pt x="698579" y="4068158"/>
                </a:lnTo>
                <a:cubicBezTo>
                  <a:pt x="695515" y="4071218"/>
                  <a:pt x="695515" y="4071218"/>
                  <a:pt x="695515" y="4071218"/>
                </a:cubicBezTo>
                <a:cubicBezTo>
                  <a:pt x="695515" y="4068158"/>
                  <a:pt x="695515" y="4068158"/>
                  <a:pt x="695515" y="4068158"/>
                </a:cubicBezTo>
                <a:cubicBezTo>
                  <a:pt x="695515" y="4068158"/>
                  <a:pt x="695515" y="4065098"/>
                  <a:pt x="695515" y="4062039"/>
                </a:cubicBezTo>
                <a:cubicBezTo>
                  <a:pt x="692451" y="4068158"/>
                  <a:pt x="692451" y="4071218"/>
                  <a:pt x="692451" y="4071218"/>
                </a:cubicBezTo>
                <a:cubicBezTo>
                  <a:pt x="695515" y="4071218"/>
                  <a:pt x="695515" y="4071218"/>
                  <a:pt x="689387" y="4074278"/>
                </a:cubicBezTo>
                <a:cubicBezTo>
                  <a:pt x="689387" y="4080397"/>
                  <a:pt x="689387" y="4080397"/>
                  <a:pt x="692451" y="4083456"/>
                </a:cubicBezTo>
                <a:cubicBezTo>
                  <a:pt x="686323" y="4089576"/>
                  <a:pt x="686323" y="4089576"/>
                  <a:pt x="686323" y="4089576"/>
                </a:cubicBezTo>
                <a:cubicBezTo>
                  <a:pt x="686323" y="4089576"/>
                  <a:pt x="683259" y="4098754"/>
                  <a:pt x="680196" y="4104873"/>
                </a:cubicBezTo>
                <a:cubicBezTo>
                  <a:pt x="680196" y="4107933"/>
                  <a:pt x="683259" y="4101814"/>
                  <a:pt x="686323" y="4098754"/>
                </a:cubicBezTo>
                <a:cubicBezTo>
                  <a:pt x="686323" y="4098754"/>
                  <a:pt x="683259" y="4107933"/>
                  <a:pt x="680196" y="4110993"/>
                </a:cubicBezTo>
                <a:cubicBezTo>
                  <a:pt x="674068" y="4110993"/>
                  <a:pt x="664876" y="4135470"/>
                  <a:pt x="661812" y="4129351"/>
                </a:cubicBezTo>
                <a:cubicBezTo>
                  <a:pt x="661812" y="4132410"/>
                  <a:pt x="661812" y="4132410"/>
                  <a:pt x="658748" y="4135470"/>
                </a:cubicBezTo>
                <a:cubicBezTo>
                  <a:pt x="661812" y="4135470"/>
                  <a:pt x="661812" y="4138529"/>
                  <a:pt x="661812" y="4141589"/>
                </a:cubicBezTo>
                <a:cubicBezTo>
                  <a:pt x="661812" y="4141589"/>
                  <a:pt x="658748" y="4144648"/>
                  <a:pt x="658748" y="4141589"/>
                </a:cubicBezTo>
                <a:cubicBezTo>
                  <a:pt x="658748" y="4141589"/>
                  <a:pt x="658748" y="4141589"/>
                  <a:pt x="658748" y="4144648"/>
                </a:cubicBezTo>
                <a:cubicBezTo>
                  <a:pt x="658748" y="4144648"/>
                  <a:pt x="661812" y="4147708"/>
                  <a:pt x="661812" y="4147708"/>
                </a:cubicBezTo>
                <a:cubicBezTo>
                  <a:pt x="658748" y="4147708"/>
                  <a:pt x="658748" y="4147708"/>
                  <a:pt x="658748" y="4147708"/>
                </a:cubicBezTo>
                <a:cubicBezTo>
                  <a:pt x="655684" y="4147708"/>
                  <a:pt x="661812" y="4150768"/>
                  <a:pt x="658748" y="4150768"/>
                </a:cubicBezTo>
                <a:cubicBezTo>
                  <a:pt x="661812" y="4153828"/>
                  <a:pt x="655684" y="4156887"/>
                  <a:pt x="658748" y="4156887"/>
                </a:cubicBezTo>
                <a:cubicBezTo>
                  <a:pt x="658748" y="4159947"/>
                  <a:pt x="661812" y="4159947"/>
                  <a:pt x="661812" y="4163006"/>
                </a:cubicBezTo>
                <a:cubicBezTo>
                  <a:pt x="664876" y="4163006"/>
                  <a:pt x="664876" y="4163006"/>
                  <a:pt x="664876" y="4163006"/>
                </a:cubicBezTo>
                <a:cubicBezTo>
                  <a:pt x="664876" y="4163006"/>
                  <a:pt x="664876" y="4166066"/>
                  <a:pt x="664876" y="4166066"/>
                </a:cubicBezTo>
                <a:cubicBezTo>
                  <a:pt x="664876" y="4166066"/>
                  <a:pt x="664876" y="4169125"/>
                  <a:pt x="664876" y="4169125"/>
                </a:cubicBezTo>
                <a:cubicBezTo>
                  <a:pt x="667939" y="4169125"/>
                  <a:pt x="667939" y="4169125"/>
                  <a:pt x="667939" y="4169125"/>
                </a:cubicBezTo>
                <a:cubicBezTo>
                  <a:pt x="667939" y="4169125"/>
                  <a:pt x="667939" y="4166066"/>
                  <a:pt x="664876" y="4166066"/>
                </a:cubicBezTo>
                <a:cubicBezTo>
                  <a:pt x="667939" y="4166066"/>
                  <a:pt x="664876" y="4163006"/>
                  <a:pt x="667939" y="4163006"/>
                </a:cubicBezTo>
                <a:cubicBezTo>
                  <a:pt x="664876" y="4163006"/>
                  <a:pt x="664876" y="4159947"/>
                  <a:pt x="661812" y="4159947"/>
                </a:cubicBezTo>
                <a:cubicBezTo>
                  <a:pt x="664876" y="4159947"/>
                  <a:pt x="664876" y="4156887"/>
                  <a:pt x="664876" y="4159947"/>
                </a:cubicBezTo>
                <a:cubicBezTo>
                  <a:pt x="667939" y="4163006"/>
                  <a:pt x="667939" y="4156887"/>
                  <a:pt x="671003" y="4159947"/>
                </a:cubicBezTo>
                <a:cubicBezTo>
                  <a:pt x="667939" y="4156887"/>
                  <a:pt x="671003" y="4153828"/>
                  <a:pt x="671003" y="4150768"/>
                </a:cubicBezTo>
                <a:cubicBezTo>
                  <a:pt x="674068" y="4153828"/>
                  <a:pt x="671003" y="4150768"/>
                  <a:pt x="674068" y="4150768"/>
                </a:cubicBezTo>
                <a:cubicBezTo>
                  <a:pt x="667939" y="4147708"/>
                  <a:pt x="667939" y="4147708"/>
                  <a:pt x="667939" y="4147708"/>
                </a:cubicBezTo>
                <a:cubicBezTo>
                  <a:pt x="667939" y="4147708"/>
                  <a:pt x="671003" y="4144648"/>
                  <a:pt x="671003" y="4141589"/>
                </a:cubicBezTo>
                <a:cubicBezTo>
                  <a:pt x="674068" y="4144648"/>
                  <a:pt x="671003" y="4144648"/>
                  <a:pt x="671003" y="4147708"/>
                </a:cubicBezTo>
                <a:cubicBezTo>
                  <a:pt x="671003" y="4150768"/>
                  <a:pt x="674068" y="4147708"/>
                  <a:pt x="674068" y="4147708"/>
                </a:cubicBezTo>
                <a:cubicBezTo>
                  <a:pt x="677132" y="4147708"/>
                  <a:pt x="677132" y="4147708"/>
                  <a:pt x="677132" y="4147708"/>
                </a:cubicBezTo>
                <a:cubicBezTo>
                  <a:pt x="680196" y="4147708"/>
                  <a:pt x="677132" y="4150768"/>
                  <a:pt x="680196" y="4153828"/>
                </a:cubicBezTo>
                <a:cubicBezTo>
                  <a:pt x="677132" y="4153828"/>
                  <a:pt x="677132" y="4156887"/>
                  <a:pt x="677132" y="4156887"/>
                </a:cubicBezTo>
                <a:cubicBezTo>
                  <a:pt x="678664" y="4156887"/>
                  <a:pt x="678664" y="4156887"/>
                  <a:pt x="678280" y="4156887"/>
                </a:cubicBezTo>
                <a:lnTo>
                  <a:pt x="678664" y="4156887"/>
                </a:lnTo>
                <a:cubicBezTo>
                  <a:pt x="678664" y="4156887"/>
                  <a:pt x="678664" y="4156887"/>
                  <a:pt x="680196" y="4156887"/>
                </a:cubicBezTo>
                <a:cubicBezTo>
                  <a:pt x="680196" y="4156887"/>
                  <a:pt x="680196" y="4156887"/>
                  <a:pt x="683259" y="4156887"/>
                </a:cubicBezTo>
                <a:cubicBezTo>
                  <a:pt x="683259" y="4156887"/>
                  <a:pt x="683259" y="4159947"/>
                  <a:pt x="683259" y="4159947"/>
                </a:cubicBezTo>
                <a:cubicBezTo>
                  <a:pt x="680196" y="4159947"/>
                  <a:pt x="680196" y="4159947"/>
                  <a:pt x="677132" y="4159947"/>
                </a:cubicBezTo>
                <a:cubicBezTo>
                  <a:pt x="680196" y="4159947"/>
                  <a:pt x="674068" y="4159947"/>
                  <a:pt x="677132" y="4163006"/>
                </a:cubicBezTo>
                <a:cubicBezTo>
                  <a:pt x="677132" y="4166066"/>
                  <a:pt x="677132" y="4166066"/>
                  <a:pt x="677132" y="4166066"/>
                </a:cubicBezTo>
                <a:cubicBezTo>
                  <a:pt x="677132" y="4169125"/>
                  <a:pt x="680196" y="4169125"/>
                  <a:pt x="683259" y="4169125"/>
                </a:cubicBezTo>
                <a:cubicBezTo>
                  <a:pt x="683259" y="4169125"/>
                  <a:pt x="683259" y="4172186"/>
                  <a:pt x="683259" y="4172186"/>
                </a:cubicBezTo>
                <a:cubicBezTo>
                  <a:pt x="686323" y="4172186"/>
                  <a:pt x="686323" y="4172186"/>
                  <a:pt x="686323" y="4172186"/>
                </a:cubicBezTo>
                <a:cubicBezTo>
                  <a:pt x="686323" y="4172186"/>
                  <a:pt x="689387" y="4166066"/>
                  <a:pt x="686323" y="4166066"/>
                </a:cubicBezTo>
                <a:cubicBezTo>
                  <a:pt x="689387" y="4166066"/>
                  <a:pt x="695515" y="4159947"/>
                  <a:pt x="692451" y="4159947"/>
                </a:cubicBezTo>
                <a:cubicBezTo>
                  <a:pt x="695515" y="4153828"/>
                  <a:pt x="695515" y="4159947"/>
                  <a:pt x="695515" y="4156887"/>
                </a:cubicBezTo>
                <a:cubicBezTo>
                  <a:pt x="698579" y="4156887"/>
                  <a:pt x="698579" y="4156887"/>
                  <a:pt x="695515" y="4159947"/>
                </a:cubicBezTo>
                <a:lnTo>
                  <a:pt x="698040" y="4159947"/>
                </a:lnTo>
                <a:lnTo>
                  <a:pt x="698556" y="4159495"/>
                </a:lnTo>
                <a:lnTo>
                  <a:pt x="698556" y="4159947"/>
                </a:lnTo>
                <a:lnTo>
                  <a:pt x="701190" y="4159947"/>
                </a:lnTo>
                <a:lnTo>
                  <a:pt x="701638" y="4159495"/>
                </a:lnTo>
                <a:lnTo>
                  <a:pt x="701414" y="4159947"/>
                </a:lnTo>
                <a:lnTo>
                  <a:pt x="701643" y="4159947"/>
                </a:lnTo>
                <a:cubicBezTo>
                  <a:pt x="707771" y="4150768"/>
                  <a:pt x="710835" y="4141589"/>
                  <a:pt x="716963" y="4132410"/>
                </a:cubicBezTo>
                <a:cubicBezTo>
                  <a:pt x="729219" y="4110993"/>
                  <a:pt x="744539" y="4089576"/>
                  <a:pt x="759858" y="4071218"/>
                </a:cubicBezTo>
                <a:cubicBezTo>
                  <a:pt x="762922" y="4068158"/>
                  <a:pt x="762922" y="4065098"/>
                  <a:pt x="765985" y="4062039"/>
                </a:cubicBezTo>
                <a:cubicBezTo>
                  <a:pt x="765985" y="4062039"/>
                  <a:pt x="769050" y="4058979"/>
                  <a:pt x="769050" y="4058979"/>
                </a:cubicBezTo>
                <a:cubicBezTo>
                  <a:pt x="772114" y="4058979"/>
                  <a:pt x="772114" y="4058979"/>
                  <a:pt x="772114" y="4055920"/>
                </a:cubicBezTo>
                <a:cubicBezTo>
                  <a:pt x="772114" y="4055920"/>
                  <a:pt x="775178" y="4052860"/>
                  <a:pt x="775178" y="4052860"/>
                </a:cubicBezTo>
                <a:cubicBezTo>
                  <a:pt x="802753" y="4019204"/>
                  <a:pt x="821137" y="3979429"/>
                  <a:pt x="864032" y="3948833"/>
                </a:cubicBezTo>
                <a:cubicBezTo>
                  <a:pt x="885480" y="3933535"/>
                  <a:pt x="891608" y="3905998"/>
                  <a:pt x="900799" y="3881521"/>
                </a:cubicBezTo>
                <a:cubicBezTo>
                  <a:pt x="903864" y="3875402"/>
                  <a:pt x="906928" y="3869283"/>
                  <a:pt x="909991" y="3863163"/>
                </a:cubicBezTo>
                <a:cubicBezTo>
                  <a:pt x="909991" y="3860104"/>
                  <a:pt x="909991" y="3860104"/>
                  <a:pt x="913055" y="3860104"/>
                </a:cubicBezTo>
                <a:cubicBezTo>
                  <a:pt x="913055" y="3857045"/>
                  <a:pt x="913055" y="3857045"/>
                  <a:pt x="916119" y="3853985"/>
                </a:cubicBezTo>
                <a:cubicBezTo>
                  <a:pt x="913055" y="3857045"/>
                  <a:pt x="913055" y="3857045"/>
                  <a:pt x="916119" y="3857045"/>
                </a:cubicBezTo>
                <a:cubicBezTo>
                  <a:pt x="916119" y="3853985"/>
                  <a:pt x="919183" y="3850926"/>
                  <a:pt x="922247" y="3847866"/>
                </a:cubicBezTo>
                <a:cubicBezTo>
                  <a:pt x="919183" y="3850926"/>
                  <a:pt x="916119" y="3850926"/>
                  <a:pt x="916119" y="3850926"/>
                </a:cubicBezTo>
                <a:cubicBezTo>
                  <a:pt x="919183" y="3850926"/>
                  <a:pt x="922247" y="3844806"/>
                  <a:pt x="925311" y="3841746"/>
                </a:cubicBezTo>
                <a:cubicBezTo>
                  <a:pt x="925311" y="3841746"/>
                  <a:pt x="925311" y="3838687"/>
                  <a:pt x="925311" y="3838687"/>
                </a:cubicBezTo>
                <a:cubicBezTo>
                  <a:pt x="925311" y="3835627"/>
                  <a:pt x="928375" y="3835627"/>
                  <a:pt x="928375" y="3835627"/>
                </a:cubicBezTo>
                <a:cubicBezTo>
                  <a:pt x="928375" y="3835627"/>
                  <a:pt x="931439" y="3835627"/>
                  <a:pt x="931439" y="3835627"/>
                </a:cubicBezTo>
                <a:cubicBezTo>
                  <a:pt x="931439" y="3832568"/>
                  <a:pt x="931439" y="3832568"/>
                  <a:pt x="931439" y="3832568"/>
                </a:cubicBezTo>
                <a:cubicBezTo>
                  <a:pt x="931439" y="3829508"/>
                  <a:pt x="931439" y="3829508"/>
                  <a:pt x="931439" y="3829508"/>
                </a:cubicBezTo>
                <a:cubicBezTo>
                  <a:pt x="934503" y="3832568"/>
                  <a:pt x="937567" y="3826449"/>
                  <a:pt x="940631" y="3823388"/>
                </a:cubicBezTo>
                <a:cubicBezTo>
                  <a:pt x="940631" y="3823388"/>
                  <a:pt x="943694" y="3823388"/>
                  <a:pt x="943694" y="3823388"/>
                </a:cubicBezTo>
                <a:cubicBezTo>
                  <a:pt x="943694" y="3820329"/>
                  <a:pt x="943694" y="3820329"/>
                  <a:pt x="946759" y="3817269"/>
                </a:cubicBezTo>
                <a:lnTo>
                  <a:pt x="946759" y="3816122"/>
                </a:lnTo>
                <a:lnTo>
                  <a:pt x="946759" y="3814210"/>
                </a:lnTo>
                <a:cubicBezTo>
                  <a:pt x="949822" y="3814210"/>
                  <a:pt x="949822" y="3814210"/>
                  <a:pt x="949822" y="3814210"/>
                </a:cubicBezTo>
                <a:cubicBezTo>
                  <a:pt x="949822" y="3811151"/>
                  <a:pt x="949822" y="3811151"/>
                  <a:pt x="949822" y="3811151"/>
                </a:cubicBezTo>
                <a:cubicBezTo>
                  <a:pt x="949822" y="3811151"/>
                  <a:pt x="952887" y="3811151"/>
                  <a:pt x="952887" y="3808091"/>
                </a:cubicBezTo>
                <a:cubicBezTo>
                  <a:pt x="955951" y="3805032"/>
                  <a:pt x="955951" y="3805032"/>
                  <a:pt x="955951" y="3805032"/>
                </a:cubicBezTo>
                <a:cubicBezTo>
                  <a:pt x="955951" y="3805032"/>
                  <a:pt x="955951" y="3805032"/>
                  <a:pt x="955951" y="3801971"/>
                </a:cubicBezTo>
                <a:cubicBezTo>
                  <a:pt x="959014" y="3801971"/>
                  <a:pt x="959014" y="3801971"/>
                  <a:pt x="959014" y="3805032"/>
                </a:cubicBezTo>
                <a:cubicBezTo>
                  <a:pt x="965142" y="3795852"/>
                  <a:pt x="971271" y="3786674"/>
                  <a:pt x="977398" y="3777494"/>
                </a:cubicBezTo>
                <a:cubicBezTo>
                  <a:pt x="998846" y="3746899"/>
                  <a:pt x="1020293" y="3716302"/>
                  <a:pt x="1044805" y="3685706"/>
                </a:cubicBezTo>
                <a:cubicBezTo>
                  <a:pt x="1047869" y="3682646"/>
                  <a:pt x="1047869" y="3682646"/>
                  <a:pt x="1047869" y="3682646"/>
                </a:cubicBezTo>
                <a:cubicBezTo>
                  <a:pt x="1047869" y="3682646"/>
                  <a:pt x="1047869" y="3679586"/>
                  <a:pt x="1047869" y="3679586"/>
                </a:cubicBezTo>
                <a:cubicBezTo>
                  <a:pt x="1047869" y="3679586"/>
                  <a:pt x="1050933" y="3679586"/>
                  <a:pt x="1050933" y="3679586"/>
                </a:cubicBezTo>
                <a:cubicBezTo>
                  <a:pt x="1081572" y="3639811"/>
                  <a:pt x="1115276" y="3600036"/>
                  <a:pt x="1145915" y="3563321"/>
                </a:cubicBezTo>
                <a:cubicBezTo>
                  <a:pt x="1161235" y="3548023"/>
                  <a:pt x="1179618" y="3532725"/>
                  <a:pt x="1191874" y="3514367"/>
                </a:cubicBezTo>
                <a:cubicBezTo>
                  <a:pt x="1207194" y="3496010"/>
                  <a:pt x="1234769" y="3480711"/>
                  <a:pt x="1219449" y="3456234"/>
                </a:cubicBezTo>
                <a:cubicBezTo>
                  <a:pt x="1216386" y="3450115"/>
                  <a:pt x="1231706" y="3443997"/>
                  <a:pt x="1243961" y="3443997"/>
                </a:cubicBezTo>
                <a:cubicBezTo>
                  <a:pt x="1256217" y="3443997"/>
                  <a:pt x="1277665" y="3434817"/>
                  <a:pt x="1283792" y="3450115"/>
                </a:cubicBezTo>
                <a:cubicBezTo>
                  <a:pt x="1289920" y="3462354"/>
                  <a:pt x="1302176" y="3477652"/>
                  <a:pt x="1286856" y="3492950"/>
                </a:cubicBezTo>
                <a:cubicBezTo>
                  <a:pt x="1286856" y="3505189"/>
                  <a:pt x="1283792" y="3514367"/>
                  <a:pt x="1268472" y="3520486"/>
                </a:cubicBezTo>
                <a:cubicBezTo>
                  <a:pt x="1292984" y="3526606"/>
                  <a:pt x="1296049" y="3514367"/>
                  <a:pt x="1308304" y="3511308"/>
                </a:cubicBezTo>
                <a:cubicBezTo>
                  <a:pt x="1326688" y="3483772"/>
                  <a:pt x="1360391" y="3489891"/>
                  <a:pt x="1391031" y="3489891"/>
                </a:cubicBezTo>
                <a:cubicBezTo>
                  <a:pt x="1403286" y="3486831"/>
                  <a:pt x="1403286" y="3496010"/>
                  <a:pt x="1403286" y="3502128"/>
                </a:cubicBezTo>
                <a:cubicBezTo>
                  <a:pt x="1400222" y="3508248"/>
                  <a:pt x="1397158" y="3517427"/>
                  <a:pt x="1394095" y="3523547"/>
                </a:cubicBezTo>
                <a:cubicBezTo>
                  <a:pt x="1415542" y="3514367"/>
                  <a:pt x="1430861" y="3496010"/>
                  <a:pt x="1452309" y="3523547"/>
                </a:cubicBezTo>
                <a:cubicBezTo>
                  <a:pt x="1458438" y="3532725"/>
                  <a:pt x="1486013" y="3523547"/>
                  <a:pt x="1498268" y="3514367"/>
                </a:cubicBezTo>
                <a:cubicBezTo>
                  <a:pt x="1498268" y="3511308"/>
                  <a:pt x="1498268" y="3508248"/>
                  <a:pt x="1498268" y="3505189"/>
                </a:cubicBezTo>
                <a:cubicBezTo>
                  <a:pt x="1501332" y="3502128"/>
                  <a:pt x="1504397" y="3502128"/>
                  <a:pt x="1510524" y="3505189"/>
                </a:cubicBezTo>
                <a:cubicBezTo>
                  <a:pt x="1513588" y="3511308"/>
                  <a:pt x="1519716" y="3514367"/>
                  <a:pt x="1522780" y="3520486"/>
                </a:cubicBezTo>
                <a:cubicBezTo>
                  <a:pt x="1528908" y="3544964"/>
                  <a:pt x="1544227" y="3544964"/>
                  <a:pt x="1565675" y="3526606"/>
                </a:cubicBezTo>
                <a:cubicBezTo>
                  <a:pt x="1574867" y="3517427"/>
                  <a:pt x="1584059" y="3514367"/>
                  <a:pt x="1596315" y="3517427"/>
                </a:cubicBezTo>
                <a:cubicBezTo>
                  <a:pt x="1599379" y="3517427"/>
                  <a:pt x="1602443" y="3514367"/>
                  <a:pt x="1605506" y="3514367"/>
                </a:cubicBezTo>
                <a:cubicBezTo>
                  <a:pt x="1623890" y="3505189"/>
                  <a:pt x="1626954" y="3483772"/>
                  <a:pt x="1663722" y="3489891"/>
                </a:cubicBezTo>
                <a:cubicBezTo>
                  <a:pt x="1669849" y="3492950"/>
                  <a:pt x="1672913" y="3492950"/>
                  <a:pt x="1672913" y="3492950"/>
                </a:cubicBezTo>
                <a:cubicBezTo>
                  <a:pt x="1645338" y="3526606"/>
                  <a:pt x="1617763" y="3557202"/>
                  <a:pt x="1593251" y="3590858"/>
                </a:cubicBezTo>
                <a:cubicBezTo>
                  <a:pt x="1577931" y="3609216"/>
                  <a:pt x="1565675" y="3630633"/>
                  <a:pt x="1550356" y="3648991"/>
                </a:cubicBezTo>
                <a:cubicBezTo>
                  <a:pt x="1525844" y="3648991"/>
                  <a:pt x="1516652" y="3642871"/>
                  <a:pt x="1525844" y="3630633"/>
                </a:cubicBezTo>
                <a:cubicBezTo>
                  <a:pt x="1522780" y="3633692"/>
                  <a:pt x="1519716" y="3639811"/>
                  <a:pt x="1516652" y="3642871"/>
                </a:cubicBezTo>
                <a:cubicBezTo>
                  <a:pt x="1510524" y="3648991"/>
                  <a:pt x="1498268" y="3655110"/>
                  <a:pt x="1495204" y="3664288"/>
                </a:cubicBezTo>
                <a:cubicBezTo>
                  <a:pt x="1498268" y="3682646"/>
                  <a:pt x="1473757" y="3691825"/>
                  <a:pt x="1458438" y="3704064"/>
                </a:cubicBezTo>
                <a:cubicBezTo>
                  <a:pt x="1452309" y="3707124"/>
                  <a:pt x="1443117" y="3710183"/>
                  <a:pt x="1436990" y="3716302"/>
                </a:cubicBezTo>
                <a:cubicBezTo>
                  <a:pt x="1430861" y="3725481"/>
                  <a:pt x="1436990" y="3731600"/>
                  <a:pt x="1433926" y="3740779"/>
                </a:cubicBezTo>
                <a:cubicBezTo>
                  <a:pt x="1430861" y="3743839"/>
                  <a:pt x="1424734" y="3749958"/>
                  <a:pt x="1421670" y="3753018"/>
                </a:cubicBezTo>
                <a:cubicBezTo>
                  <a:pt x="1409415" y="3762196"/>
                  <a:pt x="1397158" y="3771375"/>
                  <a:pt x="1387966" y="3780554"/>
                </a:cubicBezTo>
                <a:cubicBezTo>
                  <a:pt x="1384902" y="3783613"/>
                  <a:pt x="1384902" y="3786674"/>
                  <a:pt x="1384902" y="3786674"/>
                </a:cubicBezTo>
                <a:cubicBezTo>
                  <a:pt x="1415542" y="3811151"/>
                  <a:pt x="1378774" y="3808091"/>
                  <a:pt x="1360391" y="3814210"/>
                </a:cubicBezTo>
                <a:cubicBezTo>
                  <a:pt x="1357327" y="3817269"/>
                  <a:pt x="1357327" y="3817269"/>
                  <a:pt x="1354263" y="3820329"/>
                </a:cubicBezTo>
                <a:cubicBezTo>
                  <a:pt x="1351199" y="3826449"/>
                  <a:pt x="1348135" y="3832568"/>
                  <a:pt x="1345072" y="3838687"/>
                </a:cubicBezTo>
                <a:cubicBezTo>
                  <a:pt x="1342008" y="3844806"/>
                  <a:pt x="1338943" y="3847866"/>
                  <a:pt x="1332815" y="3853985"/>
                </a:cubicBezTo>
                <a:cubicBezTo>
                  <a:pt x="1329752" y="3857045"/>
                  <a:pt x="1323624" y="3863163"/>
                  <a:pt x="1320560" y="3866224"/>
                </a:cubicBezTo>
                <a:cubicBezTo>
                  <a:pt x="1317495" y="3881521"/>
                  <a:pt x="1286856" y="3887641"/>
                  <a:pt x="1292984" y="3905998"/>
                </a:cubicBezTo>
                <a:cubicBezTo>
                  <a:pt x="1292984" y="3909058"/>
                  <a:pt x="1289920" y="3912118"/>
                  <a:pt x="1289920" y="3915177"/>
                </a:cubicBezTo>
                <a:cubicBezTo>
                  <a:pt x="1289920" y="3918237"/>
                  <a:pt x="1286856" y="3918237"/>
                  <a:pt x="1286856" y="3921296"/>
                </a:cubicBezTo>
                <a:cubicBezTo>
                  <a:pt x="1289920" y="3921296"/>
                  <a:pt x="1292984" y="3918237"/>
                  <a:pt x="1292984" y="3918237"/>
                </a:cubicBezTo>
                <a:cubicBezTo>
                  <a:pt x="1296049" y="3918237"/>
                  <a:pt x="1296049" y="3918237"/>
                  <a:pt x="1296049" y="3918237"/>
                </a:cubicBezTo>
                <a:cubicBezTo>
                  <a:pt x="1292984" y="3921296"/>
                  <a:pt x="1292984" y="3921296"/>
                  <a:pt x="1289920" y="3924356"/>
                </a:cubicBezTo>
                <a:cubicBezTo>
                  <a:pt x="1286856" y="3927416"/>
                  <a:pt x="1283792" y="3930476"/>
                  <a:pt x="1286856" y="3930476"/>
                </a:cubicBezTo>
                <a:cubicBezTo>
                  <a:pt x="1286856" y="3930476"/>
                  <a:pt x="1286856" y="3933535"/>
                  <a:pt x="1283792" y="3933535"/>
                </a:cubicBezTo>
                <a:cubicBezTo>
                  <a:pt x="1283792" y="3936595"/>
                  <a:pt x="1283792" y="3933535"/>
                  <a:pt x="1286856" y="3933535"/>
                </a:cubicBezTo>
                <a:cubicBezTo>
                  <a:pt x="1286856" y="3936595"/>
                  <a:pt x="1286856" y="3936595"/>
                  <a:pt x="1286856" y="3936595"/>
                </a:cubicBezTo>
                <a:cubicBezTo>
                  <a:pt x="1286856" y="3936595"/>
                  <a:pt x="1292984" y="3930476"/>
                  <a:pt x="1292984" y="3933535"/>
                </a:cubicBezTo>
                <a:cubicBezTo>
                  <a:pt x="1289920" y="3933535"/>
                  <a:pt x="1289920" y="3936595"/>
                  <a:pt x="1289920" y="3936595"/>
                </a:cubicBezTo>
                <a:cubicBezTo>
                  <a:pt x="1289920" y="3936595"/>
                  <a:pt x="1292984" y="3933535"/>
                  <a:pt x="1296049" y="3933535"/>
                </a:cubicBezTo>
                <a:cubicBezTo>
                  <a:pt x="1296049" y="3933535"/>
                  <a:pt x="1296049" y="3936595"/>
                  <a:pt x="1292984" y="3936595"/>
                </a:cubicBezTo>
                <a:lnTo>
                  <a:pt x="1286856" y="3942714"/>
                </a:lnTo>
                <a:lnTo>
                  <a:pt x="1286856" y="3939654"/>
                </a:lnTo>
                <a:cubicBezTo>
                  <a:pt x="1283792" y="3942714"/>
                  <a:pt x="1277665" y="3942714"/>
                  <a:pt x="1277665" y="3945773"/>
                </a:cubicBezTo>
                <a:lnTo>
                  <a:pt x="1277665" y="3943861"/>
                </a:lnTo>
                <a:lnTo>
                  <a:pt x="1277665" y="3942714"/>
                </a:lnTo>
                <a:cubicBezTo>
                  <a:pt x="1277665" y="3942714"/>
                  <a:pt x="1277665" y="3939654"/>
                  <a:pt x="1280729" y="3939654"/>
                </a:cubicBezTo>
                <a:lnTo>
                  <a:pt x="1277665" y="3941184"/>
                </a:lnTo>
                <a:lnTo>
                  <a:pt x="1274601" y="3942714"/>
                </a:lnTo>
                <a:cubicBezTo>
                  <a:pt x="1274601" y="3942714"/>
                  <a:pt x="1271537" y="3942714"/>
                  <a:pt x="1268472" y="3942714"/>
                </a:cubicBezTo>
                <a:cubicBezTo>
                  <a:pt x="1274601" y="3942714"/>
                  <a:pt x="1268472" y="3948833"/>
                  <a:pt x="1274601" y="3948833"/>
                </a:cubicBezTo>
                <a:cubicBezTo>
                  <a:pt x="1274601" y="3948833"/>
                  <a:pt x="1271537" y="3951893"/>
                  <a:pt x="1271537" y="3951893"/>
                </a:cubicBezTo>
                <a:cubicBezTo>
                  <a:pt x="1271537" y="3948833"/>
                  <a:pt x="1271537" y="3948833"/>
                  <a:pt x="1271537" y="3948833"/>
                </a:cubicBezTo>
                <a:cubicBezTo>
                  <a:pt x="1268472" y="3948833"/>
                  <a:pt x="1271537" y="3951893"/>
                  <a:pt x="1268472" y="3951893"/>
                </a:cubicBezTo>
                <a:cubicBezTo>
                  <a:pt x="1268472" y="3948833"/>
                  <a:pt x="1265408" y="3948833"/>
                  <a:pt x="1262345" y="3951893"/>
                </a:cubicBezTo>
                <a:cubicBezTo>
                  <a:pt x="1259281" y="3954952"/>
                  <a:pt x="1256217" y="3954952"/>
                  <a:pt x="1256217" y="3954952"/>
                </a:cubicBezTo>
                <a:cubicBezTo>
                  <a:pt x="1256217" y="3954952"/>
                  <a:pt x="1253153" y="3958012"/>
                  <a:pt x="1253153" y="3958012"/>
                </a:cubicBezTo>
                <a:cubicBezTo>
                  <a:pt x="1253153" y="3958012"/>
                  <a:pt x="1253153" y="3958012"/>
                  <a:pt x="1250089" y="3958012"/>
                </a:cubicBezTo>
                <a:cubicBezTo>
                  <a:pt x="1250089" y="3958012"/>
                  <a:pt x="1250089" y="3961071"/>
                  <a:pt x="1247025" y="3961071"/>
                </a:cubicBezTo>
                <a:cubicBezTo>
                  <a:pt x="1250089" y="3964131"/>
                  <a:pt x="1247025" y="3967191"/>
                  <a:pt x="1234769" y="3970251"/>
                </a:cubicBezTo>
                <a:cubicBezTo>
                  <a:pt x="1231706" y="3970251"/>
                  <a:pt x="1231706" y="3970251"/>
                  <a:pt x="1231706" y="3970251"/>
                </a:cubicBezTo>
                <a:cubicBezTo>
                  <a:pt x="1231706" y="3970251"/>
                  <a:pt x="1231706" y="3973310"/>
                  <a:pt x="1231706" y="3973310"/>
                </a:cubicBezTo>
                <a:cubicBezTo>
                  <a:pt x="1228642" y="3976370"/>
                  <a:pt x="1225577" y="3976370"/>
                  <a:pt x="1222513" y="3979429"/>
                </a:cubicBezTo>
                <a:cubicBezTo>
                  <a:pt x="1222513" y="3985548"/>
                  <a:pt x="1225577" y="3991668"/>
                  <a:pt x="1222513" y="3997787"/>
                </a:cubicBezTo>
                <a:cubicBezTo>
                  <a:pt x="1225577" y="3997787"/>
                  <a:pt x="1225577" y="4000846"/>
                  <a:pt x="1228642" y="4000846"/>
                </a:cubicBezTo>
                <a:cubicBezTo>
                  <a:pt x="1228642" y="3997787"/>
                  <a:pt x="1231706" y="3997787"/>
                  <a:pt x="1234769" y="3997787"/>
                </a:cubicBezTo>
                <a:lnTo>
                  <a:pt x="1301716" y="3939654"/>
                </a:lnTo>
                <a:lnTo>
                  <a:pt x="1302176" y="3939654"/>
                </a:lnTo>
                <a:cubicBezTo>
                  <a:pt x="1305240" y="3936595"/>
                  <a:pt x="1305240" y="3936595"/>
                  <a:pt x="1305240" y="3936595"/>
                </a:cubicBezTo>
                <a:cubicBezTo>
                  <a:pt x="1302176" y="3936595"/>
                  <a:pt x="1305240" y="3933535"/>
                  <a:pt x="1302176" y="3933535"/>
                </a:cubicBezTo>
                <a:cubicBezTo>
                  <a:pt x="1305240" y="3930476"/>
                  <a:pt x="1308304" y="3928945"/>
                  <a:pt x="1311368" y="3927799"/>
                </a:cubicBezTo>
                <a:lnTo>
                  <a:pt x="1313524" y="3926991"/>
                </a:lnTo>
                <a:lnTo>
                  <a:pt x="1315657" y="3926192"/>
                </a:lnTo>
                <a:lnTo>
                  <a:pt x="1314431" y="3927416"/>
                </a:lnTo>
                <a:cubicBezTo>
                  <a:pt x="1314431" y="3930476"/>
                  <a:pt x="1314431" y="3930476"/>
                  <a:pt x="1314431" y="3930476"/>
                </a:cubicBezTo>
                <a:cubicBezTo>
                  <a:pt x="1345072" y="3905998"/>
                  <a:pt x="1372647" y="3884581"/>
                  <a:pt x="1403286" y="3863163"/>
                </a:cubicBezTo>
                <a:cubicBezTo>
                  <a:pt x="1406350" y="3863163"/>
                  <a:pt x="1406350" y="3863163"/>
                  <a:pt x="1406350" y="3863163"/>
                </a:cubicBezTo>
                <a:cubicBezTo>
                  <a:pt x="1397158" y="3872343"/>
                  <a:pt x="1384902" y="3878462"/>
                  <a:pt x="1375711" y="3887641"/>
                </a:cubicBezTo>
                <a:cubicBezTo>
                  <a:pt x="1375711" y="3890701"/>
                  <a:pt x="1372647" y="3890701"/>
                  <a:pt x="1372647" y="3893760"/>
                </a:cubicBezTo>
                <a:cubicBezTo>
                  <a:pt x="1369583" y="3893760"/>
                  <a:pt x="1369583" y="3896820"/>
                  <a:pt x="1369583" y="3896820"/>
                </a:cubicBezTo>
                <a:cubicBezTo>
                  <a:pt x="1366519" y="3899879"/>
                  <a:pt x="1366519" y="3899879"/>
                  <a:pt x="1366519" y="3899879"/>
                </a:cubicBezTo>
                <a:cubicBezTo>
                  <a:pt x="1366519" y="3899879"/>
                  <a:pt x="1366519" y="3902939"/>
                  <a:pt x="1363454" y="3902939"/>
                </a:cubicBezTo>
                <a:cubicBezTo>
                  <a:pt x="1366519" y="3902939"/>
                  <a:pt x="1366519" y="3899879"/>
                  <a:pt x="1369583" y="3902939"/>
                </a:cubicBezTo>
                <a:cubicBezTo>
                  <a:pt x="1372647" y="3896820"/>
                  <a:pt x="1372647" y="3893760"/>
                  <a:pt x="1384902" y="3884581"/>
                </a:cubicBezTo>
                <a:cubicBezTo>
                  <a:pt x="1378774" y="3890701"/>
                  <a:pt x="1378774" y="3890701"/>
                  <a:pt x="1378774" y="3890701"/>
                </a:cubicBezTo>
                <a:cubicBezTo>
                  <a:pt x="1384902" y="3884581"/>
                  <a:pt x="1391031" y="3881521"/>
                  <a:pt x="1394095" y="3878462"/>
                </a:cubicBezTo>
                <a:cubicBezTo>
                  <a:pt x="1397158" y="3875402"/>
                  <a:pt x="1400222" y="3872343"/>
                  <a:pt x="1400222" y="3869283"/>
                </a:cubicBezTo>
                <a:cubicBezTo>
                  <a:pt x="1403286" y="3866224"/>
                  <a:pt x="1406350" y="3866224"/>
                  <a:pt x="1406350" y="3863163"/>
                </a:cubicBezTo>
                <a:cubicBezTo>
                  <a:pt x="1406350" y="3863163"/>
                  <a:pt x="1409415" y="3863163"/>
                  <a:pt x="1409415" y="3863163"/>
                </a:cubicBezTo>
                <a:cubicBezTo>
                  <a:pt x="1409415" y="3860104"/>
                  <a:pt x="1412478" y="3857045"/>
                  <a:pt x="1418606" y="3853985"/>
                </a:cubicBezTo>
                <a:cubicBezTo>
                  <a:pt x="1421670" y="3850926"/>
                  <a:pt x="1421670" y="3850926"/>
                  <a:pt x="1424734" y="3847866"/>
                </a:cubicBezTo>
                <a:cubicBezTo>
                  <a:pt x="1426266" y="3847866"/>
                  <a:pt x="1426266" y="3848631"/>
                  <a:pt x="1426266" y="3849395"/>
                </a:cubicBezTo>
                <a:lnTo>
                  <a:pt x="1426841" y="3849969"/>
                </a:lnTo>
                <a:lnTo>
                  <a:pt x="1427287" y="3850416"/>
                </a:lnTo>
                <a:lnTo>
                  <a:pt x="1427032" y="3851690"/>
                </a:lnTo>
                <a:lnTo>
                  <a:pt x="1427797" y="3850926"/>
                </a:lnTo>
                <a:lnTo>
                  <a:pt x="1427287" y="3850416"/>
                </a:lnTo>
                <a:lnTo>
                  <a:pt x="1427797" y="3847866"/>
                </a:lnTo>
                <a:cubicBezTo>
                  <a:pt x="1427797" y="3847866"/>
                  <a:pt x="1427797" y="3847866"/>
                  <a:pt x="1427797" y="3844806"/>
                </a:cubicBezTo>
                <a:cubicBezTo>
                  <a:pt x="1446181" y="3832568"/>
                  <a:pt x="1461501" y="3820329"/>
                  <a:pt x="1479885" y="3808091"/>
                </a:cubicBezTo>
                <a:cubicBezTo>
                  <a:pt x="1479885" y="3808091"/>
                  <a:pt x="1479885" y="3811151"/>
                  <a:pt x="1479885" y="3814210"/>
                </a:cubicBezTo>
                <a:cubicBezTo>
                  <a:pt x="1482949" y="3811151"/>
                  <a:pt x="1486013" y="3808091"/>
                  <a:pt x="1489077" y="3805032"/>
                </a:cubicBezTo>
                <a:cubicBezTo>
                  <a:pt x="1489077" y="3801971"/>
                  <a:pt x="1486013" y="3808091"/>
                  <a:pt x="1482949" y="3808091"/>
                </a:cubicBezTo>
                <a:cubicBezTo>
                  <a:pt x="1486013" y="3801971"/>
                  <a:pt x="1492140" y="3801971"/>
                  <a:pt x="1498268" y="3795852"/>
                </a:cubicBezTo>
                <a:cubicBezTo>
                  <a:pt x="1501332" y="3789733"/>
                  <a:pt x="1507461" y="3786674"/>
                  <a:pt x="1513588" y="3783613"/>
                </a:cubicBezTo>
                <a:cubicBezTo>
                  <a:pt x="1516652" y="3783613"/>
                  <a:pt x="1516652" y="3783613"/>
                  <a:pt x="1516652" y="3780554"/>
                </a:cubicBezTo>
                <a:cubicBezTo>
                  <a:pt x="1519716" y="3777494"/>
                  <a:pt x="1522780" y="3777494"/>
                  <a:pt x="1525844" y="3774435"/>
                </a:cubicBezTo>
                <a:cubicBezTo>
                  <a:pt x="1522780" y="3777494"/>
                  <a:pt x="1519716" y="3780554"/>
                  <a:pt x="1519716" y="3783613"/>
                </a:cubicBezTo>
                <a:cubicBezTo>
                  <a:pt x="1513588" y="3786674"/>
                  <a:pt x="1510524" y="3792793"/>
                  <a:pt x="1504397" y="3795852"/>
                </a:cubicBezTo>
                <a:cubicBezTo>
                  <a:pt x="1501332" y="3801971"/>
                  <a:pt x="1495204" y="3805032"/>
                  <a:pt x="1492140" y="3808091"/>
                </a:cubicBezTo>
                <a:cubicBezTo>
                  <a:pt x="1486013" y="3814210"/>
                  <a:pt x="1482949" y="3817269"/>
                  <a:pt x="1476820" y="3823388"/>
                </a:cubicBezTo>
                <a:cubicBezTo>
                  <a:pt x="1476820" y="3823388"/>
                  <a:pt x="1476820" y="3823388"/>
                  <a:pt x="1473757" y="3826449"/>
                </a:cubicBezTo>
                <a:cubicBezTo>
                  <a:pt x="1473757" y="3826449"/>
                  <a:pt x="1473757" y="3829508"/>
                  <a:pt x="1470693" y="3832568"/>
                </a:cubicBezTo>
                <a:cubicBezTo>
                  <a:pt x="1467629" y="3838687"/>
                  <a:pt x="1458438" y="3847866"/>
                  <a:pt x="1452309" y="3857045"/>
                </a:cubicBezTo>
                <a:cubicBezTo>
                  <a:pt x="1446181" y="3860104"/>
                  <a:pt x="1443117" y="3863163"/>
                  <a:pt x="1440054" y="3866224"/>
                </a:cubicBezTo>
                <a:cubicBezTo>
                  <a:pt x="1436990" y="3869283"/>
                  <a:pt x="1436990" y="3872343"/>
                  <a:pt x="1433926" y="3875402"/>
                </a:cubicBezTo>
                <a:cubicBezTo>
                  <a:pt x="1436990" y="3869283"/>
                  <a:pt x="1427797" y="3875402"/>
                  <a:pt x="1421670" y="3881521"/>
                </a:cubicBezTo>
                <a:cubicBezTo>
                  <a:pt x="1421670" y="3884581"/>
                  <a:pt x="1424734" y="3881521"/>
                  <a:pt x="1427797" y="3881521"/>
                </a:cubicBezTo>
                <a:cubicBezTo>
                  <a:pt x="1424734" y="3881521"/>
                  <a:pt x="1418606" y="3887641"/>
                  <a:pt x="1415542" y="3890701"/>
                </a:cubicBezTo>
                <a:cubicBezTo>
                  <a:pt x="1412478" y="3893760"/>
                  <a:pt x="1409415" y="3896820"/>
                  <a:pt x="1406350" y="3899879"/>
                </a:cubicBezTo>
                <a:cubicBezTo>
                  <a:pt x="1403286" y="3905998"/>
                  <a:pt x="1400222" y="3909058"/>
                  <a:pt x="1397158" y="3912118"/>
                </a:cubicBezTo>
                <a:cubicBezTo>
                  <a:pt x="1394095" y="3915177"/>
                  <a:pt x="1394095" y="3918237"/>
                  <a:pt x="1394095" y="3921296"/>
                </a:cubicBezTo>
                <a:cubicBezTo>
                  <a:pt x="1394095" y="3921296"/>
                  <a:pt x="1394095" y="3921296"/>
                  <a:pt x="1394095" y="3918237"/>
                </a:cubicBezTo>
                <a:cubicBezTo>
                  <a:pt x="1394095" y="3915177"/>
                  <a:pt x="1394095" y="3915177"/>
                  <a:pt x="1394095" y="3915177"/>
                </a:cubicBezTo>
                <a:lnTo>
                  <a:pt x="1385924" y="3925377"/>
                </a:lnTo>
                <a:lnTo>
                  <a:pt x="1389115" y="3919002"/>
                </a:lnTo>
                <a:cubicBezTo>
                  <a:pt x="1390265" y="3916707"/>
                  <a:pt x="1391031" y="3915177"/>
                  <a:pt x="1391031" y="3915177"/>
                </a:cubicBezTo>
                <a:cubicBezTo>
                  <a:pt x="1381838" y="3927416"/>
                  <a:pt x="1378774" y="3924356"/>
                  <a:pt x="1375711" y="3924356"/>
                </a:cubicBezTo>
                <a:cubicBezTo>
                  <a:pt x="1375711" y="3922827"/>
                  <a:pt x="1375711" y="3922061"/>
                  <a:pt x="1374561" y="3922827"/>
                </a:cubicBezTo>
                <a:lnTo>
                  <a:pt x="1368157" y="3928919"/>
                </a:lnTo>
                <a:lnTo>
                  <a:pt x="1367065" y="3930620"/>
                </a:lnTo>
                <a:lnTo>
                  <a:pt x="1366375" y="3930620"/>
                </a:lnTo>
                <a:lnTo>
                  <a:pt x="1363988" y="3933002"/>
                </a:lnTo>
                <a:lnTo>
                  <a:pt x="1363988" y="3933702"/>
                </a:lnTo>
                <a:lnTo>
                  <a:pt x="1363287" y="3933702"/>
                </a:lnTo>
                <a:lnTo>
                  <a:pt x="1360391" y="3936595"/>
                </a:lnTo>
                <a:lnTo>
                  <a:pt x="1351307" y="3942643"/>
                </a:lnTo>
                <a:lnTo>
                  <a:pt x="1351684" y="3942814"/>
                </a:lnTo>
                <a:lnTo>
                  <a:pt x="1350610" y="3943302"/>
                </a:lnTo>
                <a:lnTo>
                  <a:pt x="1338945" y="3954951"/>
                </a:lnTo>
                <a:lnTo>
                  <a:pt x="1338943" y="3954952"/>
                </a:lnTo>
                <a:lnTo>
                  <a:pt x="1335879" y="3958012"/>
                </a:lnTo>
                <a:cubicBezTo>
                  <a:pt x="1332815" y="3961071"/>
                  <a:pt x="1332815" y="3961071"/>
                  <a:pt x="1332815" y="3961071"/>
                </a:cubicBezTo>
                <a:cubicBezTo>
                  <a:pt x="1332815" y="3958012"/>
                  <a:pt x="1332815" y="3958012"/>
                  <a:pt x="1332815" y="3958012"/>
                </a:cubicBezTo>
                <a:cubicBezTo>
                  <a:pt x="1326688" y="3964131"/>
                  <a:pt x="1323624" y="3964131"/>
                  <a:pt x="1323624" y="3970251"/>
                </a:cubicBezTo>
                <a:cubicBezTo>
                  <a:pt x="1323624" y="3970251"/>
                  <a:pt x="1323624" y="3967191"/>
                  <a:pt x="1320560" y="3970251"/>
                </a:cubicBezTo>
                <a:cubicBezTo>
                  <a:pt x="1317495" y="3976370"/>
                  <a:pt x="1317495" y="3976370"/>
                  <a:pt x="1314431" y="3985548"/>
                </a:cubicBezTo>
                <a:cubicBezTo>
                  <a:pt x="1317495" y="3985548"/>
                  <a:pt x="1314431" y="3985548"/>
                  <a:pt x="1314431" y="3991668"/>
                </a:cubicBezTo>
                <a:cubicBezTo>
                  <a:pt x="1308304" y="3994728"/>
                  <a:pt x="1314431" y="3988609"/>
                  <a:pt x="1311368" y="3988609"/>
                </a:cubicBezTo>
                <a:cubicBezTo>
                  <a:pt x="1305240" y="3994728"/>
                  <a:pt x="1302176" y="4000846"/>
                  <a:pt x="1305240" y="4000846"/>
                </a:cubicBezTo>
                <a:cubicBezTo>
                  <a:pt x="1320560" y="3988609"/>
                  <a:pt x="1302176" y="4006965"/>
                  <a:pt x="1314431" y="3997787"/>
                </a:cubicBezTo>
                <a:cubicBezTo>
                  <a:pt x="1314431" y="3997787"/>
                  <a:pt x="1314431" y="4000846"/>
                  <a:pt x="1314431" y="4000846"/>
                </a:cubicBezTo>
                <a:cubicBezTo>
                  <a:pt x="1320560" y="3997787"/>
                  <a:pt x="1320560" y="3997787"/>
                  <a:pt x="1320560" y="3997787"/>
                </a:cubicBezTo>
                <a:cubicBezTo>
                  <a:pt x="1323624" y="3994728"/>
                  <a:pt x="1320560" y="3997787"/>
                  <a:pt x="1320560" y="3994728"/>
                </a:cubicBezTo>
                <a:cubicBezTo>
                  <a:pt x="1326688" y="3994728"/>
                  <a:pt x="1326688" y="3991668"/>
                  <a:pt x="1329752" y="3991668"/>
                </a:cubicBezTo>
                <a:cubicBezTo>
                  <a:pt x="1323624" y="3994728"/>
                  <a:pt x="1323624" y="3994728"/>
                  <a:pt x="1323624" y="3994728"/>
                </a:cubicBezTo>
                <a:cubicBezTo>
                  <a:pt x="1326688" y="3994728"/>
                  <a:pt x="1320560" y="3997787"/>
                  <a:pt x="1323624" y="3997787"/>
                </a:cubicBezTo>
                <a:cubicBezTo>
                  <a:pt x="1326688" y="3994728"/>
                  <a:pt x="1326688" y="3994728"/>
                  <a:pt x="1326688" y="3994728"/>
                </a:cubicBezTo>
                <a:cubicBezTo>
                  <a:pt x="1332815" y="3994728"/>
                  <a:pt x="1320560" y="4000846"/>
                  <a:pt x="1329752" y="3997787"/>
                </a:cubicBezTo>
                <a:cubicBezTo>
                  <a:pt x="1323624" y="4003906"/>
                  <a:pt x="1317495" y="4006965"/>
                  <a:pt x="1314431" y="4010026"/>
                </a:cubicBezTo>
                <a:cubicBezTo>
                  <a:pt x="1314431" y="4006965"/>
                  <a:pt x="1320560" y="4003906"/>
                  <a:pt x="1323624" y="4000846"/>
                </a:cubicBezTo>
                <a:cubicBezTo>
                  <a:pt x="1317495" y="4003906"/>
                  <a:pt x="1323624" y="3997787"/>
                  <a:pt x="1320560" y="4000846"/>
                </a:cubicBezTo>
                <a:cubicBezTo>
                  <a:pt x="1320560" y="4000846"/>
                  <a:pt x="1317495" y="4003906"/>
                  <a:pt x="1317495" y="4003906"/>
                </a:cubicBezTo>
                <a:cubicBezTo>
                  <a:pt x="1314431" y="4003906"/>
                  <a:pt x="1311368" y="4006965"/>
                  <a:pt x="1314431" y="4003906"/>
                </a:cubicBezTo>
                <a:cubicBezTo>
                  <a:pt x="1314431" y="4003906"/>
                  <a:pt x="1317495" y="4000846"/>
                  <a:pt x="1317495" y="4000846"/>
                </a:cubicBezTo>
                <a:cubicBezTo>
                  <a:pt x="1314431" y="4000846"/>
                  <a:pt x="1314431" y="4003906"/>
                  <a:pt x="1311368" y="4003906"/>
                </a:cubicBezTo>
                <a:cubicBezTo>
                  <a:pt x="1308304" y="4006965"/>
                  <a:pt x="1308304" y="4006965"/>
                  <a:pt x="1305240" y="4010026"/>
                </a:cubicBezTo>
                <a:cubicBezTo>
                  <a:pt x="1305240" y="4013085"/>
                  <a:pt x="1302176" y="4016145"/>
                  <a:pt x="1302176" y="4016145"/>
                </a:cubicBezTo>
                <a:cubicBezTo>
                  <a:pt x="1299112" y="4016145"/>
                  <a:pt x="1299112" y="4016145"/>
                  <a:pt x="1296049" y="4016145"/>
                </a:cubicBezTo>
                <a:cubicBezTo>
                  <a:pt x="1289920" y="4016145"/>
                  <a:pt x="1286856" y="4013085"/>
                  <a:pt x="1286856" y="4010026"/>
                </a:cubicBezTo>
                <a:cubicBezTo>
                  <a:pt x="1289920" y="4000846"/>
                  <a:pt x="1302176" y="3988609"/>
                  <a:pt x="1311368" y="3979429"/>
                </a:cubicBezTo>
                <a:cubicBezTo>
                  <a:pt x="1314431" y="3976370"/>
                  <a:pt x="1317495" y="3973310"/>
                  <a:pt x="1317495" y="3973310"/>
                </a:cubicBezTo>
                <a:lnTo>
                  <a:pt x="1309324" y="3979429"/>
                </a:lnTo>
                <a:lnTo>
                  <a:pt x="1308304" y="3979429"/>
                </a:lnTo>
                <a:lnTo>
                  <a:pt x="1308304" y="3980194"/>
                </a:lnTo>
                <a:lnTo>
                  <a:pt x="1305240" y="3982489"/>
                </a:lnTo>
                <a:cubicBezTo>
                  <a:pt x="1302176" y="3982489"/>
                  <a:pt x="1305240" y="3985548"/>
                  <a:pt x="1302176" y="3988609"/>
                </a:cubicBezTo>
                <a:cubicBezTo>
                  <a:pt x="1302176" y="3988609"/>
                  <a:pt x="1296049" y="3991668"/>
                  <a:pt x="1296049" y="3994728"/>
                </a:cubicBezTo>
                <a:cubicBezTo>
                  <a:pt x="1292984" y="3994728"/>
                  <a:pt x="1289920" y="3997787"/>
                  <a:pt x="1286856" y="3997787"/>
                </a:cubicBezTo>
                <a:cubicBezTo>
                  <a:pt x="1283792" y="4000846"/>
                  <a:pt x="1280729" y="4000846"/>
                  <a:pt x="1280729" y="4000846"/>
                </a:cubicBezTo>
                <a:cubicBezTo>
                  <a:pt x="1280729" y="4000846"/>
                  <a:pt x="1283792" y="3997787"/>
                  <a:pt x="1283792" y="3997787"/>
                </a:cubicBezTo>
                <a:cubicBezTo>
                  <a:pt x="1283792" y="3994728"/>
                  <a:pt x="1283792" y="3997787"/>
                  <a:pt x="1280729" y="3997787"/>
                </a:cubicBezTo>
                <a:cubicBezTo>
                  <a:pt x="1283792" y="3997787"/>
                  <a:pt x="1283792" y="3994728"/>
                  <a:pt x="1283792" y="3994728"/>
                </a:cubicBezTo>
                <a:cubicBezTo>
                  <a:pt x="1283792" y="3991668"/>
                  <a:pt x="1283792" y="3991668"/>
                  <a:pt x="1283792" y="3991668"/>
                </a:cubicBezTo>
                <a:cubicBezTo>
                  <a:pt x="1283792" y="3991668"/>
                  <a:pt x="1292984" y="3985548"/>
                  <a:pt x="1296049" y="3982489"/>
                </a:cubicBezTo>
                <a:cubicBezTo>
                  <a:pt x="1299112" y="3982489"/>
                  <a:pt x="1296049" y="3985548"/>
                  <a:pt x="1296049" y="3985548"/>
                </a:cubicBezTo>
                <a:cubicBezTo>
                  <a:pt x="1305240" y="3979429"/>
                  <a:pt x="1299112" y="3979429"/>
                  <a:pt x="1299112" y="3979429"/>
                </a:cubicBezTo>
                <a:cubicBezTo>
                  <a:pt x="1308304" y="3976370"/>
                  <a:pt x="1311368" y="3970251"/>
                  <a:pt x="1317495" y="3967191"/>
                </a:cubicBezTo>
                <a:cubicBezTo>
                  <a:pt x="1317495" y="3964131"/>
                  <a:pt x="1317495" y="3964131"/>
                  <a:pt x="1317495" y="3964131"/>
                </a:cubicBezTo>
                <a:cubicBezTo>
                  <a:pt x="1323624" y="3961071"/>
                  <a:pt x="1320560" y="3964131"/>
                  <a:pt x="1326688" y="3958012"/>
                </a:cubicBezTo>
                <a:cubicBezTo>
                  <a:pt x="1326688" y="3958012"/>
                  <a:pt x="1329752" y="3954952"/>
                  <a:pt x="1329752" y="3954952"/>
                </a:cubicBezTo>
                <a:cubicBezTo>
                  <a:pt x="1329752" y="3954952"/>
                  <a:pt x="1329752" y="3954952"/>
                  <a:pt x="1329752" y="3951893"/>
                </a:cubicBezTo>
                <a:cubicBezTo>
                  <a:pt x="1332815" y="3948833"/>
                  <a:pt x="1338943" y="3945773"/>
                  <a:pt x="1345072" y="3939654"/>
                </a:cubicBezTo>
                <a:cubicBezTo>
                  <a:pt x="1354263" y="3930476"/>
                  <a:pt x="1366519" y="3918237"/>
                  <a:pt x="1366519" y="3912118"/>
                </a:cubicBezTo>
                <a:cubicBezTo>
                  <a:pt x="1366519" y="3915177"/>
                  <a:pt x="1366519" y="3915177"/>
                  <a:pt x="1366519" y="3915177"/>
                </a:cubicBezTo>
                <a:cubicBezTo>
                  <a:pt x="1366519" y="3912118"/>
                  <a:pt x="1372647" y="3909058"/>
                  <a:pt x="1378774" y="3902939"/>
                </a:cubicBezTo>
                <a:cubicBezTo>
                  <a:pt x="1375711" y="3899879"/>
                  <a:pt x="1378774" y="3899879"/>
                  <a:pt x="1381838" y="3893760"/>
                </a:cubicBezTo>
                <a:cubicBezTo>
                  <a:pt x="1375711" y="3899879"/>
                  <a:pt x="1372647" y="3902939"/>
                  <a:pt x="1372647" y="3905998"/>
                </a:cubicBezTo>
                <a:cubicBezTo>
                  <a:pt x="1363454" y="3909058"/>
                  <a:pt x="1363454" y="3909058"/>
                  <a:pt x="1363454" y="3909058"/>
                </a:cubicBezTo>
                <a:cubicBezTo>
                  <a:pt x="1360391" y="3912118"/>
                  <a:pt x="1360391" y="3912118"/>
                  <a:pt x="1360391" y="3912118"/>
                </a:cubicBezTo>
                <a:cubicBezTo>
                  <a:pt x="1357327" y="3915177"/>
                  <a:pt x="1354263" y="3915177"/>
                  <a:pt x="1357327" y="3912118"/>
                </a:cubicBezTo>
                <a:cubicBezTo>
                  <a:pt x="1354263" y="3915177"/>
                  <a:pt x="1351199" y="3918237"/>
                  <a:pt x="1348135" y="3918237"/>
                </a:cubicBezTo>
                <a:cubicBezTo>
                  <a:pt x="1348135" y="3921296"/>
                  <a:pt x="1348135" y="3924356"/>
                  <a:pt x="1351199" y="3927416"/>
                </a:cubicBezTo>
                <a:cubicBezTo>
                  <a:pt x="1338943" y="3939654"/>
                  <a:pt x="1323624" y="3951893"/>
                  <a:pt x="1311368" y="3961071"/>
                </a:cubicBezTo>
                <a:cubicBezTo>
                  <a:pt x="1311368" y="3958012"/>
                  <a:pt x="1311368" y="3958012"/>
                  <a:pt x="1311368" y="3958012"/>
                </a:cubicBezTo>
                <a:cubicBezTo>
                  <a:pt x="1311368" y="3961071"/>
                  <a:pt x="1308304" y="3961071"/>
                  <a:pt x="1308304" y="3961071"/>
                </a:cubicBezTo>
                <a:cubicBezTo>
                  <a:pt x="1305240" y="3967191"/>
                  <a:pt x="1302176" y="3967191"/>
                  <a:pt x="1299112" y="3970251"/>
                </a:cubicBezTo>
                <a:cubicBezTo>
                  <a:pt x="1299112" y="3970251"/>
                  <a:pt x="1296049" y="3970251"/>
                  <a:pt x="1296049" y="3970251"/>
                </a:cubicBezTo>
                <a:cubicBezTo>
                  <a:pt x="1292984" y="3973310"/>
                  <a:pt x="1289920" y="3973310"/>
                  <a:pt x="1286856" y="3976370"/>
                </a:cubicBezTo>
                <a:cubicBezTo>
                  <a:pt x="1280729" y="3982489"/>
                  <a:pt x="1280729" y="3982489"/>
                  <a:pt x="1280729" y="3982489"/>
                </a:cubicBezTo>
                <a:cubicBezTo>
                  <a:pt x="1277665" y="3982489"/>
                  <a:pt x="1280729" y="3982489"/>
                  <a:pt x="1280729" y="3979429"/>
                </a:cubicBezTo>
                <a:cubicBezTo>
                  <a:pt x="1277665" y="3982489"/>
                  <a:pt x="1271537" y="3988609"/>
                  <a:pt x="1268472" y="3994728"/>
                </a:cubicBezTo>
                <a:cubicBezTo>
                  <a:pt x="1262345" y="4003906"/>
                  <a:pt x="1262345" y="4003906"/>
                  <a:pt x="1262345" y="4003906"/>
                </a:cubicBezTo>
                <a:cubicBezTo>
                  <a:pt x="1262345" y="4003906"/>
                  <a:pt x="1262345" y="4003906"/>
                  <a:pt x="1262345" y="4000846"/>
                </a:cubicBezTo>
                <a:cubicBezTo>
                  <a:pt x="1257749" y="4008496"/>
                  <a:pt x="1254685" y="4011556"/>
                  <a:pt x="1252004" y="4014233"/>
                </a:cubicBezTo>
                <a:lnTo>
                  <a:pt x="1245391" y="4023352"/>
                </a:lnTo>
                <a:lnTo>
                  <a:pt x="1237833" y="4028384"/>
                </a:lnTo>
                <a:cubicBezTo>
                  <a:pt x="1234769" y="4034503"/>
                  <a:pt x="1231706" y="4040622"/>
                  <a:pt x="1228642" y="4043681"/>
                </a:cubicBezTo>
                <a:cubicBezTo>
                  <a:pt x="1234769" y="4043681"/>
                  <a:pt x="1240897" y="4040622"/>
                  <a:pt x="1247025" y="4034503"/>
                </a:cubicBezTo>
                <a:cubicBezTo>
                  <a:pt x="1247025" y="4031443"/>
                  <a:pt x="1256217" y="4034503"/>
                  <a:pt x="1259281" y="4034503"/>
                </a:cubicBezTo>
                <a:cubicBezTo>
                  <a:pt x="1265408" y="4037562"/>
                  <a:pt x="1262345" y="4043681"/>
                  <a:pt x="1259281" y="4046740"/>
                </a:cubicBezTo>
                <a:cubicBezTo>
                  <a:pt x="1250089" y="4052860"/>
                  <a:pt x="1240897" y="4058979"/>
                  <a:pt x="1231706" y="4062039"/>
                </a:cubicBezTo>
                <a:cubicBezTo>
                  <a:pt x="1219449" y="4071218"/>
                  <a:pt x="1219449" y="4071218"/>
                  <a:pt x="1219449" y="4071218"/>
                </a:cubicBezTo>
                <a:cubicBezTo>
                  <a:pt x="1222513" y="4071218"/>
                  <a:pt x="1210258" y="4077337"/>
                  <a:pt x="1213322" y="4077337"/>
                </a:cubicBezTo>
                <a:cubicBezTo>
                  <a:pt x="1207194" y="4080397"/>
                  <a:pt x="1213322" y="4077337"/>
                  <a:pt x="1210258" y="4077337"/>
                </a:cubicBezTo>
                <a:cubicBezTo>
                  <a:pt x="1213322" y="4074278"/>
                  <a:pt x="1219449" y="4071218"/>
                  <a:pt x="1219449" y="4068158"/>
                </a:cubicBezTo>
                <a:cubicBezTo>
                  <a:pt x="1216386" y="4068158"/>
                  <a:pt x="1222513" y="4065098"/>
                  <a:pt x="1222513" y="4065098"/>
                </a:cubicBezTo>
                <a:cubicBezTo>
                  <a:pt x="1225577" y="4065098"/>
                  <a:pt x="1225577" y="4065098"/>
                  <a:pt x="1228642" y="4062039"/>
                </a:cubicBezTo>
                <a:cubicBezTo>
                  <a:pt x="1222513" y="4065098"/>
                  <a:pt x="1219449" y="4065098"/>
                  <a:pt x="1216386" y="4065098"/>
                </a:cubicBezTo>
                <a:cubicBezTo>
                  <a:pt x="1216386" y="4068158"/>
                  <a:pt x="1213322" y="4068158"/>
                  <a:pt x="1213322" y="4068158"/>
                </a:cubicBezTo>
                <a:cubicBezTo>
                  <a:pt x="1213322" y="4068158"/>
                  <a:pt x="1213322" y="4068158"/>
                  <a:pt x="1213322" y="4065098"/>
                </a:cubicBezTo>
                <a:cubicBezTo>
                  <a:pt x="1213322" y="4065098"/>
                  <a:pt x="1213322" y="4065098"/>
                  <a:pt x="1210258" y="4065098"/>
                </a:cubicBezTo>
                <a:cubicBezTo>
                  <a:pt x="1207194" y="4068158"/>
                  <a:pt x="1207194" y="4071218"/>
                  <a:pt x="1204130" y="4077337"/>
                </a:cubicBezTo>
                <a:cubicBezTo>
                  <a:pt x="1207194" y="4077337"/>
                  <a:pt x="1204130" y="4077337"/>
                  <a:pt x="1204130" y="4080397"/>
                </a:cubicBezTo>
                <a:cubicBezTo>
                  <a:pt x="1201066" y="4083456"/>
                  <a:pt x="1201066" y="4083456"/>
                  <a:pt x="1201066" y="4086516"/>
                </a:cubicBezTo>
                <a:cubicBezTo>
                  <a:pt x="1201066" y="4086516"/>
                  <a:pt x="1201066" y="4086516"/>
                  <a:pt x="1198002" y="4086516"/>
                </a:cubicBezTo>
                <a:cubicBezTo>
                  <a:pt x="1198002" y="4086516"/>
                  <a:pt x="1198002" y="4089576"/>
                  <a:pt x="1194938" y="4092635"/>
                </a:cubicBezTo>
                <a:cubicBezTo>
                  <a:pt x="1194938" y="4092635"/>
                  <a:pt x="1191874" y="4092635"/>
                  <a:pt x="1191874" y="4095695"/>
                </a:cubicBezTo>
                <a:cubicBezTo>
                  <a:pt x="1194938" y="4092635"/>
                  <a:pt x="1194938" y="4095695"/>
                  <a:pt x="1198002" y="4092635"/>
                </a:cubicBezTo>
                <a:cubicBezTo>
                  <a:pt x="1194938" y="4095695"/>
                  <a:pt x="1194938" y="4095695"/>
                  <a:pt x="1194938" y="4095695"/>
                </a:cubicBezTo>
                <a:cubicBezTo>
                  <a:pt x="1191874" y="4095695"/>
                  <a:pt x="1191874" y="4095695"/>
                  <a:pt x="1188810" y="4098754"/>
                </a:cubicBezTo>
                <a:cubicBezTo>
                  <a:pt x="1188810" y="4098754"/>
                  <a:pt x="1188810" y="4095695"/>
                  <a:pt x="1188810" y="4095695"/>
                </a:cubicBezTo>
                <a:cubicBezTo>
                  <a:pt x="1194938" y="4089576"/>
                  <a:pt x="1194938" y="4083456"/>
                  <a:pt x="1191874" y="4083456"/>
                </a:cubicBezTo>
                <a:cubicBezTo>
                  <a:pt x="1188810" y="4086516"/>
                  <a:pt x="1188810" y="4089576"/>
                  <a:pt x="1188810" y="4089576"/>
                </a:cubicBezTo>
                <a:cubicBezTo>
                  <a:pt x="1191874" y="4089576"/>
                  <a:pt x="1191874" y="4089576"/>
                  <a:pt x="1191874" y="4089576"/>
                </a:cubicBezTo>
                <a:cubicBezTo>
                  <a:pt x="1188810" y="4092635"/>
                  <a:pt x="1188810" y="4092635"/>
                  <a:pt x="1188810" y="4092635"/>
                </a:cubicBezTo>
                <a:cubicBezTo>
                  <a:pt x="1188810" y="4092635"/>
                  <a:pt x="1185746" y="4092635"/>
                  <a:pt x="1182683" y="4095695"/>
                </a:cubicBezTo>
                <a:cubicBezTo>
                  <a:pt x="1182683" y="4092635"/>
                  <a:pt x="1182683" y="4092635"/>
                  <a:pt x="1182683" y="4092635"/>
                </a:cubicBezTo>
                <a:cubicBezTo>
                  <a:pt x="1182683" y="4092635"/>
                  <a:pt x="1185746" y="4089576"/>
                  <a:pt x="1185746" y="4086516"/>
                </a:cubicBezTo>
                <a:cubicBezTo>
                  <a:pt x="1176554" y="4092635"/>
                  <a:pt x="1176554" y="4095695"/>
                  <a:pt x="1179618" y="4095695"/>
                </a:cubicBezTo>
                <a:cubicBezTo>
                  <a:pt x="1179618" y="4095695"/>
                  <a:pt x="1179618" y="4095695"/>
                  <a:pt x="1173490" y="4101814"/>
                </a:cubicBezTo>
                <a:cubicBezTo>
                  <a:pt x="1167363" y="4104873"/>
                  <a:pt x="1167363" y="4107933"/>
                  <a:pt x="1170426" y="4110993"/>
                </a:cubicBezTo>
                <a:cubicBezTo>
                  <a:pt x="1158171" y="4117112"/>
                  <a:pt x="1158171" y="4117112"/>
                  <a:pt x="1158171" y="4117112"/>
                </a:cubicBezTo>
                <a:cubicBezTo>
                  <a:pt x="1161235" y="4120172"/>
                  <a:pt x="1152043" y="4129351"/>
                  <a:pt x="1142851" y="4135470"/>
                </a:cubicBezTo>
                <a:cubicBezTo>
                  <a:pt x="1145915" y="4138529"/>
                  <a:pt x="1152043" y="4132410"/>
                  <a:pt x="1155106" y="4129351"/>
                </a:cubicBezTo>
                <a:cubicBezTo>
                  <a:pt x="1155106" y="4129351"/>
                  <a:pt x="1148979" y="4138529"/>
                  <a:pt x="1145915" y="4141589"/>
                </a:cubicBezTo>
                <a:cubicBezTo>
                  <a:pt x="1136723" y="4141589"/>
                  <a:pt x="1115276" y="4172186"/>
                  <a:pt x="1112212" y="4163006"/>
                </a:cubicBezTo>
                <a:cubicBezTo>
                  <a:pt x="1112212" y="4166066"/>
                  <a:pt x="1109147" y="4169125"/>
                  <a:pt x="1106083" y="4169125"/>
                </a:cubicBezTo>
                <a:cubicBezTo>
                  <a:pt x="1106083" y="4172186"/>
                  <a:pt x="1106083" y="4172186"/>
                  <a:pt x="1109147" y="4175245"/>
                </a:cubicBezTo>
                <a:cubicBezTo>
                  <a:pt x="1106083" y="4178304"/>
                  <a:pt x="1103020" y="4178304"/>
                  <a:pt x="1103020" y="4178304"/>
                </a:cubicBezTo>
                <a:cubicBezTo>
                  <a:pt x="1099956" y="4181364"/>
                  <a:pt x="1099956" y="4181364"/>
                  <a:pt x="1099956" y="4181364"/>
                </a:cubicBezTo>
                <a:cubicBezTo>
                  <a:pt x="1103020" y="4181364"/>
                  <a:pt x="1103020" y="4184423"/>
                  <a:pt x="1103020" y="4184423"/>
                </a:cubicBezTo>
                <a:cubicBezTo>
                  <a:pt x="1099956" y="4184423"/>
                  <a:pt x="1099956" y="4184423"/>
                  <a:pt x="1099956" y="4184423"/>
                </a:cubicBezTo>
                <a:cubicBezTo>
                  <a:pt x="1096892" y="4184423"/>
                  <a:pt x="1103020" y="4187483"/>
                  <a:pt x="1099956" y="4190543"/>
                </a:cubicBezTo>
                <a:cubicBezTo>
                  <a:pt x="1099956" y="4190543"/>
                  <a:pt x="1093828" y="4193603"/>
                  <a:pt x="1096892" y="4196662"/>
                </a:cubicBezTo>
                <a:lnTo>
                  <a:pt x="1096892" y="4202781"/>
                </a:lnTo>
                <a:cubicBezTo>
                  <a:pt x="1099956" y="4202781"/>
                  <a:pt x="1099956" y="4202781"/>
                  <a:pt x="1099956" y="4202781"/>
                </a:cubicBezTo>
                <a:cubicBezTo>
                  <a:pt x="1099956" y="4202781"/>
                  <a:pt x="1099956" y="4205841"/>
                  <a:pt x="1099956" y="4205841"/>
                </a:cubicBezTo>
                <a:cubicBezTo>
                  <a:pt x="1099956" y="4205841"/>
                  <a:pt x="1099956" y="4208900"/>
                  <a:pt x="1099956" y="4208900"/>
                </a:cubicBezTo>
                <a:cubicBezTo>
                  <a:pt x="1099956" y="4208900"/>
                  <a:pt x="1103020" y="4208900"/>
                  <a:pt x="1103020" y="4208900"/>
                </a:cubicBezTo>
                <a:cubicBezTo>
                  <a:pt x="1099956" y="4208900"/>
                  <a:pt x="1103020" y="4205841"/>
                  <a:pt x="1099956" y="4205841"/>
                </a:cubicBezTo>
                <a:cubicBezTo>
                  <a:pt x="1103020" y="4205841"/>
                  <a:pt x="1103020" y="4202781"/>
                  <a:pt x="1103020" y="4202781"/>
                </a:cubicBezTo>
                <a:cubicBezTo>
                  <a:pt x="1099956" y="4202781"/>
                  <a:pt x="1103020" y="4199722"/>
                  <a:pt x="1099956" y="4199722"/>
                </a:cubicBezTo>
                <a:cubicBezTo>
                  <a:pt x="1103020" y="4199722"/>
                  <a:pt x="1103020" y="4196662"/>
                  <a:pt x="1103020" y="4196662"/>
                </a:cubicBezTo>
                <a:cubicBezTo>
                  <a:pt x="1106083" y="4196662"/>
                  <a:pt x="1103020" y="4196662"/>
                  <a:pt x="1103020" y="4199722"/>
                </a:cubicBezTo>
                <a:cubicBezTo>
                  <a:pt x="1106083" y="4202781"/>
                  <a:pt x="1109147" y="4196662"/>
                  <a:pt x="1109147" y="4199722"/>
                </a:cubicBezTo>
                <a:cubicBezTo>
                  <a:pt x="1109147" y="4196662"/>
                  <a:pt x="1112212" y="4193603"/>
                  <a:pt x="1112212" y="4190543"/>
                </a:cubicBezTo>
                <a:cubicBezTo>
                  <a:pt x="1109147" y="4190543"/>
                  <a:pt x="1109147" y="4190543"/>
                  <a:pt x="1109147" y="4190543"/>
                </a:cubicBezTo>
                <a:cubicBezTo>
                  <a:pt x="1112212" y="4190543"/>
                  <a:pt x="1112212" y="4187483"/>
                  <a:pt x="1115276" y="4187483"/>
                </a:cubicBezTo>
                <a:cubicBezTo>
                  <a:pt x="1115276" y="4184423"/>
                  <a:pt x="1115276" y="4184423"/>
                  <a:pt x="1115276" y="4184423"/>
                </a:cubicBezTo>
                <a:cubicBezTo>
                  <a:pt x="1115276" y="4187483"/>
                  <a:pt x="1121403" y="4184423"/>
                  <a:pt x="1121403" y="4187483"/>
                </a:cubicBezTo>
                <a:cubicBezTo>
                  <a:pt x="1121403" y="4187483"/>
                  <a:pt x="1121403" y="4184423"/>
                  <a:pt x="1121403" y="4184423"/>
                </a:cubicBezTo>
                <a:cubicBezTo>
                  <a:pt x="1124467" y="4184423"/>
                  <a:pt x="1124467" y="4184423"/>
                  <a:pt x="1124467" y="4184423"/>
                </a:cubicBezTo>
                <a:lnTo>
                  <a:pt x="1124467" y="4190543"/>
                </a:lnTo>
                <a:lnTo>
                  <a:pt x="1121403" y="4193603"/>
                </a:lnTo>
                <a:lnTo>
                  <a:pt x="1121403" y="4196662"/>
                </a:lnTo>
                <a:cubicBezTo>
                  <a:pt x="1124467" y="4196662"/>
                  <a:pt x="1124467" y="4196662"/>
                  <a:pt x="1127531" y="4196662"/>
                </a:cubicBezTo>
                <a:cubicBezTo>
                  <a:pt x="1127531" y="4196662"/>
                  <a:pt x="1124467" y="4199722"/>
                  <a:pt x="1124467" y="4199722"/>
                </a:cubicBezTo>
                <a:cubicBezTo>
                  <a:pt x="1121403" y="4199722"/>
                  <a:pt x="1121403" y="4199722"/>
                  <a:pt x="1121403" y="4199722"/>
                </a:cubicBezTo>
                <a:cubicBezTo>
                  <a:pt x="1121403" y="4199722"/>
                  <a:pt x="1115276" y="4199722"/>
                  <a:pt x="1115276" y="4202781"/>
                </a:cubicBezTo>
                <a:cubicBezTo>
                  <a:pt x="1116808" y="4201252"/>
                  <a:pt x="1117574" y="4201252"/>
                  <a:pt x="1118340" y="4202016"/>
                </a:cubicBezTo>
                <a:lnTo>
                  <a:pt x="1119252" y="4203156"/>
                </a:lnTo>
                <a:lnTo>
                  <a:pt x="1120042" y="4204142"/>
                </a:lnTo>
                <a:lnTo>
                  <a:pt x="1118340" y="4205841"/>
                </a:lnTo>
                <a:cubicBezTo>
                  <a:pt x="1115276" y="4205841"/>
                  <a:pt x="1115276" y="4205841"/>
                  <a:pt x="1115276" y="4205841"/>
                </a:cubicBezTo>
                <a:cubicBezTo>
                  <a:pt x="1115276" y="4208900"/>
                  <a:pt x="1115276" y="4208900"/>
                  <a:pt x="1115276" y="4208900"/>
                </a:cubicBezTo>
                <a:cubicBezTo>
                  <a:pt x="1115276" y="4208900"/>
                  <a:pt x="1118340" y="4211961"/>
                  <a:pt x="1121403" y="4211961"/>
                </a:cubicBezTo>
                <a:cubicBezTo>
                  <a:pt x="1118340" y="4211961"/>
                  <a:pt x="1118340" y="4211961"/>
                  <a:pt x="1118340" y="4215020"/>
                </a:cubicBezTo>
                <a:lnTo>
                  <a:pt x="1121403" y="4213490"/>
                </a:lnTo>
                <a:lnTo>
                  <a:pt x="1121403" y="4215020"/>
                </a:lnTo>
                <a:lnTo>
                  <a:pt x="1124466" y="4211961"/>
                </a:lnTo>
                <a:lnTo>
                  <a:pt x="1124467" y="4211961"/>
                </a:lnTo>
                <a:lnTo>
                  <a:pt x="1124467" y="4211961"/>
                </a:lnTo>
                <a:lnTo>
                  <a:pt x="1127531" y="4208900"/>
                </a:lnTo>
                <a:cubicBezTo>
                  <a:pt x="1130595" y="4205841"/>
                  <a:pt x="1139787" y="4199722"/>
                  <a:pt x="1139787" y="4199722"/>
                </a:cubicBezTo>
                <a:cubicBezTo>
                  <a:pt x="1142851" y="4196662"/>
                  <a:pt x="1142851" y="4199722"/>
                  <a:pt x="1145915" y="4196662"/>
                </a:cubicBezTo>
                <a:cubicBezTo>
                  <a:pt x="1145915" y="4199722"/>
                  <a:pt x="1145915" y="4199722"/>
                  <a:pt x="1142851" y="4202781"/>
                </a:cubicBezTo>
                <a:lnTo>
                  <a:pt x="1143426" y="4202494"/>
                </a:lnTo>
                <a:lnTo>
                  <a:pt x="1143478" y="4202453"/>
                </a:lnTo>
                <a:lnTo>
                  <a:pt x="1143478" y="4202468"/>
                </a:lnTo>
                <a:lnTo>
                  <a:pt x="1148979" y="4199722"/>
                </a:lnTo>
                <a:cubicBezTo>
                  <a:pt x="1158171" y="4190543"/>
                  <a:pt x="1170426" y="4181364"/>
                  <a:pt x="1179618" y="4172186"/>
                </a:cubicBezTo>
                <a:cubicBezTo>
                  <a:pt x="1204130" y="4147708"/>
                  <a:pt x="1234769" y="4123231"/>
                  <a:pt x="1265408" y="4101814"/>
                </a:cubicBezTo>
                <a:cubicBezTo>
                  <a:pt x="1268472" y="4095695"/>
                  <a:pt x="1271537" y="4092635"/>
                  <a:pt x="1277665" y="4089576"/>
                </a:cubicBezTo>
                <a:cubicBezTo>
                  <a:pt x="1277665" y="4089576"/>
                  <a:pt x="1280729" y="4089576"/>
                  <a:pt x="1283792" y="4086516"/>
                </a:cubicBezTo>
                <a:cubicBezTo>
                  <a:pt x="1283792" y="4086516"/>
                  <a:pt x="1283792" y="4086516"/>
                  <a:pt x="1286856" y="4086516"/>
                </a:cubicBezTo>
                <a:cubicBezTo>
                  <a:pt x="1286856" y="4086516"/>
                  <a:pt x="1286856" y="4086516"/>
                  <a:pt x="1286856" y="4083456"/>
                </a:cubicBezTo>
                <a:cubicBezTo>
                  <a:pt x="1286856" y="4083456"/>
                  <a:pt x="1289920" y="4080397"/>
                  <a:pt x="1292984" y="4080397"/>
                </a:cubicBezTo>
                <a:cubicBezTo>
                  <a:pt x="1345072" y="4040622"/>
                  <a:pt x="1384902" y="3997787"/>
                  <a:pt x="1452309" y="3964131"/>
                </a:cubicBezTo>
                <a:cubicBezTo>
                  <a:pt x="1492140" y="3942714"/>
                  <a:pt x="1510524" y="3912118"/>
                  <a:pt x="1535036" y="3884581"/>
                </a:cubicBezTo>
                <a:cubicBezTo>
                  <a:pt x="1541163" y="3875402"/>
                  <a:pt x="1550356" y="3866224"/>
                  <a:pt x="1559547" y="3860104"/>
                </a:cubicBezTo>
                <a:cubicBezTo>
                  <a:pt x="1559547" y="3860104"/>
                  <a:pt x="1556483" y="3860104"/>
                  <a:pt x="1556483" y="3860104"/>
                </a:cubicBezTo>
                <a:cubicBezTo>
                  <a:pt x="1559547" y="3857045"/>
                  <a:pt x="1559547" y="3857045"/>
                  <a:pt x="1562611" y="3857045"/>
                </a:cubicBezTo>
                <a:cubicBezTo>
                  <a:pt x="1565675" y="3853985"/>
                  <a:pt x="1565675" y="3850926"/>
                  <a:pt x="1568739" y="3850926"/>
                </a:cubicBezTo>
                <a:cubicBezTo>
                  <a:pt x="1565675" y="3853985"/>
                  <a:pt x="1565675" y="3853985"/>
                  <a:pt x="1565675" y="3853985"/>
                </a:cubicBezTo>
                <a:cubicBezTo>
                  <a:pt x="1571803" y="3847866"/>
                  <a:pt x="1574867" y="3844806"/>
                  <a:pt x="1577931" y="3841746"/>
                </a:cubicBezTo>
                <a:cubicBezTo>
                  <a:pt x="1574867" y="3844806"/>
                  <a:pt x="1571803" y="3847866"/>
                  <a:pt x="1571803" y="3847866"/>
                </a:cubicBezTo>
                <a:cubicBezTo>
                  <a:pt x="1574867" y="3844806"/>
                  <a:pt x="1580995" y="3838687"/>
                  <a:pt x="1587123" y="3835627"/>
                </a:cubicBezTo>
                <a:cubicBezTo>
                  <a:pt x="1587123" y="3832568"/>
                  <a:pt x="1590186" y="3832568"/>
                  <a:pt x="1590186" y="3829508"/>
                </a:cubicBezTo>
                <a:cubicBezTo>
                  <a:pt x="1593251" y="3826449"/>
                  <a:pt x="1593251" y="3829508"/>
                  <a:pt x="1596315" y="3826449"/>
                </a:cubicBezTo>
                <a:cubicBezTo>
                  <a:pt x="1593251" y="3829508"/>
                  <a:pt x="1593251" y="3829508"/>
                  <a:pt x="1593251" y="3829508"/>
                </a:cubicBezTo>
                <a:cubicBezTo>
                  <a:pt x="1596315" y="3826449"/>
                  <a:pt x="1596315" y="3826449"/>
                  <a:pt x="1596315" y="3829508"/>
                </a:cubicBezTo>
                <a:cubicBezTo>
                  <a:pt x="1599379" y="3829508"/>
                  <a:pt x="1599379" y="3826449"/>
                  <a:pt x="1599379" y="3826449"/>
                </a:cubicBezTo>
                <a:cubicBezTo>
                  <a:pt x="1602443" y="3826449"/>
                  <a:pt x="1602443" y="3826449"/>
                  <a:pt x="1602443" y="3826449"/>
                </a:cubicBezTo>
                <a:cubicBezTo>
                  <a:pt x="1602443" y="3826449"/>
                  <a:pt x="1602443" y="3823388"/>
                  <a:pt x="1602443" y="3823388"/>
                </a:cubicBezTo>
                <a:cubicBezTo>
                  <a:pt x="1602443" y="3823388"/>
                  <a:pt x="1602443" y="3823388"/>
                  <a:pt x="1599379" y="3826449"/>
                </a:cubicBezTo>
                <a:cubicBezTo>
                  <a:pt x="1602443" y="3820329"/>
                  <a:pt x="1602443" y="3820329"/>
                  <a:pt x="1602443" y="3820329"/>
                </a:cubicBezTo>
                <a:cubicBezTo>
                  <a:pt x="1605506" y="3823388"/>
                  <a:pt x="1611634" y="3817269"/>
                  <a:pt x="1617763" y="3814210"/>
                </a:cubicBezTo>
                <a:cubicBezTo>
                  <a:pt x="1617763" y="3811151"/>
                  <a:pt x="1620826" y="3811151"/>
                  <a:pt x="1620826" y="3811151"/>
                </a:cubicBezTo>
                <a:cubicBezTo>
                  <a:pt x="1623890" y="3811151"/>
                  <a:pt x="1623890" y="3808091"/>
                  <a:pt x="1626954" y="3808091"/>
                </a:cubicBezTo>
                <a:cubicBezTo>
                  <a:pt x="1630018" y="3805032"/>
                  <a:pt x="1630018" y="3805032"/>
                  <a:pt x="1630018" y="3805032"/>
                </a:cubicBezTo>
                <a:cubicBezTo>
                  <a:pt x="1633082" y="3805032"/>
                  <a:pt x="1633082" y="3801971"/>
                  <a:pt x="1636146" y="3801971"/>
                </a:cubicBezTo>
                <a:cubicBezTo>
                  <a:pt x="1636146" y="3801971"/>
                  <a:pt x="1636146" y="3801971"/>
                  <a:pt x="1636146" y="3798912"/>
                </a:cubicBezTo>
                <a:cubicBezTo>
                  <a:pt x="1636146" y="3798912"/>
                  <a:pt x="1639210" y="3798912"/>
                  <a:pt x="1639210" y="3795852"/>
                </a:cubicBezTo>
                <a:cubicBezTo>
                  <a:pt x="1645338" y="3792793"/>
                  <a:pt x="1645338" y="3792793"/>
                  <a:pt x="1645338" y="3792793"/>
                </a:cubicBezTo>
                <a:cubicBezTo>
                  <a:pt x="1645338" y="3792793"/>
                  <a:pt x="1645338" y="3792793"/>
                  <a:pt x="1645338" y="3795852"/>
                </a:cubicBezTo>
                <a:cubicBezTo>
                  <a:pt x="1645338" y="3792793"/>
                  <a:pt x="1648402" y="3792793"/>
                  <a:pt x="1648402" y="3792793"/>
                </a:cubicBezTo>
                <a:cubicBezTo>
                  <a:pt x="1648402" y="3789733"/>
                  <a:pt x="1645338" y="3789733"/>
                  <a:pt x="1648402" y="3789733"/>
                </a:cubicBezTo>
                <a:cubicBezTo>
                  <a:pt x="1663722" y="3780554"/>
                  <a:pt x="1675977" y="3768316"/>
                  <a:pt x="1688233" y="3759137"/>
                </a:cubicBezTo>
                <a:cubicBezTo>
                  <a:pt x="1731129" y="3722421"/>
                  <a:pt x="1777088" y="3685706"/>
                  <a:pt x="1823047" y="3648991"/>
                </a:cubicBezTo>
                <a:cubicBezTo>
                  <a:pt x="1829175" y="3642871"/>
                  <a:pt x="1829175" y="3642871"/>
                  <a:pt x="1829175" y="3642871"/>
                </a:cubicBezTo>
                <a:cubicBezTo>
                  <a:pt x="1832238" y="3642871"/>
                  <a:pt x="1832238" y="3642871"/>
                  <a:pt x="1832238" y="3642871"/>
                </a:cubicBezTo>
                <a:cubicBezTo>
                  <a:pt x="1832238" y="3642871"/>
                  <a:pt x="1832238" y="3642871"/>
                  <a:pt x="1832238" y="3639811"/>
                </a:cubicBezTo>
                <a:cubicBezTo>
                  <a:pt x="1835302" y="3639811"/>
                  <a:pt x="1835302" y="3639811"/>
                  <a:pt x="1835302" y="3639811"/>
                </a:cubicBezTo>
                <a:cubicBezTo>
                  <a:pt x="1862878" y="3618394"/>
                  <a:pt x="1890453" y="3600036"/>
                  <a:pt x="1918029" y="3578619"/>
                </a:cubicBezTo>
                <a:cubicBezTo>
                  <a:pt x="1914964" y="3581679"/>
                  <a:pt x="1914964" y="3581679"/>
                  <a:pt x="1911900" y="3584739"/>
                </a:cubicBezTo>
                <a:cubicBezTo>
                  <a:pt x="1896581" y="3600036"/>
                  <a:pt x="1930284" y="3615335"/>
                  <a:pt x="1948668" y="3603096"/>
                </a:cubicBezTo>
                <a:cubicBezTo>
                  <a:pt x="2006883" y="3645931"/>
                  <a:pt x="2071226" y="3676527"/>
                  <a:pt x="2138632" y="3694885"/>
                </a:cubicBezTo>
                <a:cubicBezTo>
                  <a:pt x="2350045" y="3673468"/>
                  <a:pt x="2616608" y="3593917"/>
                  <a:pt x="2616608" y="3306314"/>
                </a:cubicBezTo>
                <a:cubicBezTo>
                  <a:pt x="2616608" y="2822894"/>
                  <a:pt x="1553420" y="2767820"/>
                  <a:pt x="903864" y="2311938"/>
                </a:cubicBezTo>
                <a:cubicBezTo>
                  <a:pt x="664876" y="2171196"/>
                  <a:pt x="490231" y="1978439"/>
                  <a:pt x="444272" y="1678597"/>
                </a:cubicBezTo>
                <a:cubicBezTo>
                  <a:pt x="425888" y="1595988"/>
                  <a:pt x="416696" y="1510318"/>
                  <a:pt x="416696" y="1415470"/>
                </a:cubicBezTo>
                <a:cubicBezTo>
                  <a:pt x="416696" y="1379042"/>
                  <a:pt x="418160" y="1343295"/>
                  <a:pt x="421028" y="1308231"/>
                </a:cubicBezTo>
                <a:lnTo>
                  <a:pt x="426871" y="1261009"/>
                </a:lnTo>
                <a:lnTo>
                  <a:pt x="428038" y="1243288"/>
                </a:lnTo>
                <a:lnTo>
                  <a:pt x="430630" y="1230628"/>
                </a:lnTo>
                <a:lnTo>
                  <a:pt x="433790" y="1205093"/>
                </a:lnTo>
                <a:cubicBezTo>
                  <a:pt x="439409" y="1171522"/>
                  <a:pt x="446376" y="1138518"/>
                  <a:pt x="454631" y="1106197"/>
                </a:cubicBezTo>
                <a:lnTo>
                  <a:pt x="459305" y="1090673"/>
                </a:lnTo>
                <a:lnTo>
                  <a:pt x="461064" y="1082080"/>
                </a:lnTo>
                <a:lnTo>
                  <a:pt x="466627" y="1066362"/>
                </a:lnTo>
                <a:lnTo>
                  <a:pt x="483205" y="1011308"/>
                </a:lnTo>
                <a:lnTo>
                  <a:pt x="510262" y="943034"/>
                </a:lnTo>
                <a:lnTo>
                  <a:pt x="514277" y="931677"/>
                </a:lnTo>
                <a:lnTo>
                  <a:pt x="516356" y="927650"/>
                </a:lnTo>
                <a:lnTo>
                  <a:pt x="519163" y="920568"/>
                </a:lnTo>
                <a:cubicBezTo>
                  <a:pt x="532341" y="891012"/>
                  <a:pt x="546690" y="862156"/>
                  <a:pt x="562155" y="833990"/>
                </a:cubicBezTo>
                <a:lnTo>
                  <a:pt x="573743" y="816381"/>
                </a:lnTo>
                <a:lnTo>
                  <a:pt x="586179" y="792268"/>
                </a:lnTo>
                <a:lnTo>
                  <a:pt x="652320" y="696975"/>
                </a:lnTo>
                <a:lnTo>
                  <a:pt x="667844" y="673383"/>
                </a:lnTo>
                <a:lnTo>
                  <a:pt x="671535" y="669291"/>
                </a:lnTo>
                <a:lnTo>
                  <a:pt x="675274" y="663903"/>
                </a:lnTo>
                <a:cubicBezTo>
                  <a:pt x="707671" y="622963"/>
                  <a:pt x="742684" y="583877"/>
                  <a:pt x="780064" y="546653"/>
                </a:cubicBezTo>
                <a:lnTo>
                  <a:pt x="790499" y="537350"/>
                </a:lnTo>
                <a:lnTo>
                  <a:pt x="797483" y="529605"/>
                </a:lnTo>
                <a:lnTo>
                  <a:pt x="827644" y="504239"/>
                </a:lnTo>
                <a:lnTo>
                  <a:pt x="899051" y="440587"/>
                </a:lnTo>
                <a:lnTo>
                  <a:pt x="928791" y="419175"/>
                </a:lnTo>
                <a:lnTo>
                  <a:pt x="948278" y="402784"/>
                </a:lnTo>
                <a:lnTo>
                  <a:pt x="981367" y="381318"/>
                </a:lnTo>
                <a:lnTo>
                  <a:pt x="1030739" y="345769"/>
                </a:lnTo>
                <a:lnTo>
                  <a:pt x="1085402" y="313825"/>
                </a:lnTo>
                <a:lnTo>
                  <a:pt x="1117440" y="293040"/>
                </a:lnTo>
                <a:lnTo>
                  <a:pt x="1142157" y="280657"/>
                </a:lnTo>
                <a:lnTo>
                  <a:pt x="1173629" y="262266"/>
                </a:lnTo>
                <a:lnTo>
                  <a:pt x="1266376" y="218428"/>
                </a:lnTo>
                <a:lnTo>
                  <a:pt x="1302176" y="200494"/>
                </a:lnTo>
                <a:lnTo>
                  <a:pt x="1313216" y="196290"/>
                </a:lnTo>
                <a:lnTo>
                  <a:pt x="1326224" y="190143"/>
                </a:lnTo>
                <a:cubicBezTo>
                  <a:pt x="1378540" y="168009"/>
                  <a:pt x="1432225" y="147781"/>
                  <a:pt x="1487028" y="129469"/>
                </a:cubicBezTo>
                <a:lnTo>
                  <a:pt x="1494268" y="127345"/>
                </a:lnTo>
                <a:lnTo>
                  <a:pt x="1499695" y="125277"/>
                </a:lnTo>
                <a:lnTo>
                  <a:pt x="1531129" y="116526"/>
                </a:lnTo>
                <a:lnTo>
                  <a:pt x="1654542" y="80301"/>
                </a:lnTo>
                <a:lnTo>
                  <a:pt x="1685137" y="73641"/>
                </a:lnTo>
                <a:lnTo>
                  <a:pt x="1707203" y="67497"/>
                </a:lnTo>
                <a:lnTo>
                  <a:pt x="1751422" y="59214"/>
                </a:lnTo>
                <a:lnTo>
                  <a:pt x="1827269" y="42704"/>
                </a:lnTo>
                <a:lnTo>
                  <a:pt x="1884497" y="34285"/>
                </a:lnTo>
                <a:lnTo>
                  <a:pt x="1921911" y="27279"/>
                </a:lnTo>
                <a:lnTo>
                  <a:pt x="1955899" y="23780"/>
                </a:lnTo>
                <a:lnTo>
                  <a:pt x="2003712" y="16745"/>
                </a:lnTo>
                <a:lnTo>
                  <a:pt x="2095442" y="9425"/>
                </a:lnTo>
                <a:lnTo>
                  <a:pt x="2141026" y="4733"/>
                </a:lnTo>
                <a:lnTo>
                  <a:pt x="2159053" y="4347"/>
                </a:lnTo>
                <a:lnTo>
                  <a:pt x="2182375" y="2487"/>
                </a:lnTo>
                <a:close/>
              </a:path>
            </a:pathLst>
          </a:custGeom>
          <a:solidFill>
            <a:schemeClr val="bg1">
              <a:lumMod val="95000"/>
            </a:schemeClr>
          </a:solidFill>
        </p:spPr>
        <p:txBody>
          <a:bodyPr wrap="square">
            <a:noAutofit/>
          </a:bodyPr>
          <a:lstStyle>
            <a:lvl1pPr>
              <a:defRPr sz="14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9/25/2024</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516892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1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D120745-BB22-48B8-BD93-2E5FE0662E88}"/>
              </a:ext>
            </a:extLst>
          </p:cNvPr>
          <p:cNvSpPr>
            <a:spLocks noGrp="1"/>
          </p:cNvSpPr>
          <p:nvPr>
            <p:ph type="pic" sz="quarter" idx="14"/>
          </p:nvPr>
        </p:nvSpPr>
        <p:spPr>
          <a:xfrm>
            <a:off x="-1171322" y="776503"/>
            <a:ext cx="7507164" cy="5304994"/>
          </a:xfrm>
          <a:custGeom>
            <a:avLst/>
            <a:gdLst>
              <a:gd name="connsiteX0" fmla="*/ 5455422 w 7507164"/>
              <a:gd name="connsiteY0" fmla="*/ 5240150 h 5304994"/>
              <a:gd name="connsiteX1" fmla="*/ 5455422 w 7507164"/>
              <a:gd name="connsiteY1" fmla="*/ 5246975 h 5304994"/>
              <a:gd name="connsiteX2" fmla="*/ 5455422 w 7507164"/>
              <a:gd name="connsiteY2" fmla="*/ 5257214 h 5304994"/>
              <a:gd name="connsiteX3" fmla="*/ 5453969 w 7507164"/>
              <a:gd name="connsiteY3" fmla="*/ 5251768 h 5304994"/>
              <a:gd name="connsiteX4" fmla="*/ 5472492 w 7507164"/>
              <a:gd name="connsiteY4" fmla="*/ 5236736 h 5304994"/>
              <a:gd name="connsiteX5" fmla="*/ 5475905 w 7507164"/>
              <a:gd name="connsiteY5" fmla="*/ 5240150 h 5304994"/>
              <a:gd name="connsiteX6" fmla="*/ 5475905 w 7507164"/>
              <a:gd name="connsiteY6" fmla="*/ 5250388 h 5304994"/>
              <a:gd name="connsiteX7" fmla="*/ 5472492 w 7507164"/>
              <a:gd name="connsiteY7" fmla="*/ 5236736 h 5304994"/>
              <a:gd name="connsiteX8" fmla="*/ 5420657 w 7507164"/>
              <a:gd name="connsiteY8" fmla="*/ 5104831 h 5304994"/>
              <a:gd name="connsiteX9" fmla="*/ 5421709 w 7507164"/>
              <a:gd name="connsiteY9" fmla="*/ 5106192 h 5304994"/>
              <a:gd name="connsiteX10" fmla="*/ 5421282 w 7507164"/>
              <a:gd name="connsiteY10" fmla="*/ 5110458 h 5304994"/>
              <a:gd name="connsiteX11" fmla="*/ 5434938 w 7507164"/>
              <a:gd name="connsiteY11" fmla="*/ 5103064 h 5304994"/>
              <a:gd name="connsiteX12" fmla="*/ 5438352 w 7507164"/>
              <a:gd name="connsiteY12" fmla="*/ 5107046 h 5304994"/>
              <a:gd name="connsiteX13" fmla="*/ 5434938 w 7507164"/>
              <a:gd name="connsiteY13" fmla="*/ 5103633 h 5304994"/>
              <a:gd name="connsiteX14" fmla="*/ 5239047 w 7507164"/>
              <a:gd name="connsiteY14" fmla="*/ 5021675 h 5304994"/>
              <a:gd name="connsiteX15" fmla="*/ 5250587 w 7507164"/>
              <a:gd name="connsiteY15" fmla="*/ 5025136 h 5304994"/>
              <a:gd name="connsiteX16" fmla="*/ 5243332 w 7507164"/>
              <a:gd name="connsiteY16" fmla="*/ 5024282 h 5304994"/>
              <a:gd name="connsiteX17" fmla="*/ 5421282 w 7507164"/>
              <a:gd name="connsiteY17" fmla="*/ 5011485 h 5304994"/>
              <a:gd name="connsiteX18" fmla="*/ 5431525 w 7507164"/>
              <a:gd name="connsiteY18" fmla="*/ 5018310 h 5304994"/>
              <a:gd name="connsiteX19" fmla="*/ 5438352 w 7507164"/>
              <a:gd name="connsiteY19" fmla="*/ 5028549 h 5304994"/>
              <a:gd name="connsiteX20" fmla="*/ 5428110 w 7507164"/>
              <a:gd name="connsiteY20" fmla="*/ 5018310 h 5304994"/>
              <a:gd name="connsiteX21" fmla="*/ 5421282 w 7507164"/>
              <a:gd name="connsiteY21" fmla="*/ 5011485 h 5304994"/>
              <a:gd name="connsiteX22" fmla="*/ 5107201 w 7507164"/>
              <a:gd name="connsiteY22" fmla="*/ 4963703 h 5304994"/>
              <a:gd name="connsiteX23" fmla="*/ 5121858 w 7507164"/>
              <a:gd name="connsiteY23" fmla="*/ 4969613 h 5304994"/>
              <a:gd name="connsiteX24" fmla="*/ 5120857 w 7507164"/>
              <a:gd name="connsiteY24" fmla="*/ 4970530 h 5304994"/>
              <a:gd name="connsiteX25" fmla="*/ 5107201 w 7507164"/>
              <a:gd name="connsiteY25" fmla="*/ 4963703 h 5304994"/>
              <a:gd name="connsiteX26" fmla="*/ 5288139 w 7507164"/>
              <a:gd name="connsiteY26" fmla="*/ 4902272 h 5304994"/>
              <a:gd name="connsiteX27" fmla="*/ 5356418 w 7507164"/>
              <a:gd name="connsiteY27" fmla="*/ 4936401 h 5304994"/>
              <a:gd name="connsiteX28" fmla="*/ 5380315 w 7507164"/>
              <a:gd name="connsiteY28" fmla="*/ 4967116 h 5304994"/>
              <a:gd name="connsiteX29" fmla="*/ 5329106 w 7507164"/>
              <a:gd name="connsiteY29" fmla="*/ 4932987 h 5304994"/>
              <a:gd name="connsiteX30" fmla="*/ 5332521 w 7507164"/>
              <a:gd name="connsiteY30" fmla="*/ 4929574 h 5304994"/>
              <a:gd name="connsiteX31" fmla="*/ 5308622 w 7507164"/>
              <a:gd name="connsiteY31" fmla="*/ 4912510 h 5304994"/>
              <a:gd name="connsiteX32" fmla="*/ 5288139 w 7507164"/>
              <a:gd name="connsiteY32" fmla="*/ 4902272 h 5304994"/>
              <a:gd name="connsiteX33" fmla="*/ 5759261 w 7507164"/>
              <a:gd name="connsiteY33" fmla="*/ 4803297 h 5304994"/>
              <a:gd name="connsiteX34" fmla="*/ 5759261 w 7507164"/>
              <a:gd name="connsiteY34" fmla="*/ 4820361 h 5304994"/>
              <a:gd name="connsiteX35" fmla="*/ 5755847 w 7507164"/>
              <a:gd name="connsiteY35" fmla="*/ 4816949 h 5304994"/>
              <a:gd name="connsiteX36" fmla="*/ 5725121 w 7507164"/>
              <a:gd name="connsiteY36" fmla="*/ 4823774 h 5304994"/>
              <a:gd name="connsiteX37" fmla="*/ 5731949 w 7507164"/>
              <a:gd name="connsiteY37" fmla="*/ 4820361 h 5304994"/>
              <a:gd name="connsiteX38" fmla="*/ 5755847 w 7507164"/>
              <a:gd name="connsiteY38" fmla="*/ 4806709 h 5304994"/>
              <a:gd name="connsiteX39" fmla="*/ 5759261 w 7507164"/>
              <a:gd name="connsiteY39" fmla="*/ 4803297 h 5304994"/>
              <a:gd name="connsiteX40" fmla="*/ 5783158 w 7507164"/>
              <a:gd name="connsiteY40" fmla="*/ 4796471 h 5304994"/>
              <a:gd name="connsiteX41" fmla="*/ 5803642 w 7507164"/>
              <a:gd name="connsiteY41" fmla="*/ 4799884 h 5304994"/>
              <a:gd name="connsiteX42" fmla="*/ 5789986 w 7507164"/>
              <a:gd name="connsiteY42" fmla="*/ 4803297 h 5304994"/>
              <a:gd name="connsiteX43" fmla="*/ 5779744 w 7507164"/>
              <a:gd name="connsiteY43" fmla="*/ 4806709 h 5304994"/>
              <a:gd name="connsiteX44" fmla="*/ 5772916 w 7507164"/>
              <a:gd name="connsiteY44" fmla="*/ 4810123 h 5304994"/>
              <a:gd name="connsiteX45" fmla="*/ 5769502 w 7507164"/>
              <a:gd name="connsiteY45" fmla="*/ 4813536 h 5304994"/>
              <a:gd name="connsiteX46" fmla="*/ 5766088 w 7507164"/>
              <a:gd name="connsiteY46" fmla="*/ 4820361 h 5304994"/>
              <a:gd name="connsiteX47" fmla="*/ 5766088 w 7507164"/>
              <a:gd name="connsiteY47" fmla="*/ 4803297 h 5304994"/>
              <a:gd name="connsiteX48" fmla="*/ 5762675 w 7507164"/>
              <a:gd name="connsiteY48" fmla="*/ 4803297 h 5304994"/>
              <a:gd name="connsiteX49" fmla="*/ 5766088 w 7507164"/>
              <a:gd name="connsiteY49" fmla="*/ 4799884 h 5304994"/>
              <a:gd name="connsiteX50" fmla="*/ 5772916 w 7507164"/>
              <a:gd name="connsiteY50" fmla="*/ 4799884 h 5304994"/>
              <a:gd name="connsiteX51" fmla="*/ 5783158 w 7507164"/>
              <a:gd name="connsiteY51" fmla="*/ 4796471 h 5304994"/>
              <a:gd name="connsiteX52" fmla="*/ 5871920 w 7507164"/>
              <a:gd name="connsiteY52" fmla="*/ 4775994 h 5304994"/>
              <a:gd name="connsiteX53" fmla="*/ 5875334 w 7507164"/>
              <a:gd name="connsiteY53" fmla="*/ 4775994 h 5304994"/>
              <a:gd name="connsiteX54" fmla="*/ 5871173 w 7507164"/>
              <a:gd name="connsiteY54" fmla="*/ 4778234 h 5304994"/>
              <a:gd name="connsiteX55" fmla="*/ 5165238 w 7507164"/>
              <a:gd name="connsiteY55" fmla="*/ 4663367 h 5304994"/>
              <a:gd name="connsiteX56" fmla="*/ 5168414 w 7507164"/>
              <a:gd name="connsiteY56" fmla="*/ 4663765 h 5304994"/>
              <a:gd name="connsiteX57" fmla="*/ 5164569 w 7507164"/>
              <a:gd name="connsiteY57" fmla="*/ 4664372 h 5304994"/>
              <a:gd name="connsiteX58" fmla="*/ 5192550 w 7507164"/>
              <a:gd name="connsiteY58" fmla="*/ 4659955 h 5304994"/>
              <a:gd name="connsiteX59" fmla="*/ 5192550 w 7507164"/>
              <a:gd name="connsiteY59" fmla="*/ 4666781 h 5304994"/>
              <a:gd name="connsiteX60" fmla="*/ 5189136 w 7507164"/>
              <a:gd name="connsiteY60" fmla="*/ 4666354 h 5304994"/>
              <a:gd name="connsiteX61" fmla="*/ 5168414 w 7507164"/>
              <a:gd name="connsiteY61" fmla="*/ 4663765 h 5304994"/>
              <a:gd name="connsiteX62" fmla="*/ 5863930 w 7507164"/>
              <a:gd name="connsiteY62" fmla="*/ 4647867 h 5304994"/>
              <a:gd name="connsiteX63" fmla="*/ 5875334 w 7507164"/>
              <a:gd name="connsiteY63" fmla="*/ 4653129 h 5304994"/>
              <a:gd name="connsiteX64" fmla="*/ 5869787 w 7507164"/>
              <a:gd name="connsiteY64" fmla="*/ 4650570 h 5304994"/>
              <a:gd name="connsiteX65" fmla="*/ 5085657 w 7507164"/>
              <a:gd name="connsiteY65" fmla="*/ 4646195 h 5304994"/>
              <a:gd name="connsiteX66" fmla="*/ 5086718 w 7507164"/>
              <a:gd name="connsiteY66" fmla="*/ 4646303 h 5304994"/>
              <a:gd name="connsiteX67" fmla="*/ 5083304 w 7507164"/>
              <a:gd name="connsiteY67" fmla="*/ 4646303 h 5304994"/>
              <a:gd name="connsiteX68" fmla="*/ 5842357 w 7507164"/>
              <a:gd name="connsiteY68" fmla="*/ 4637913 h 5304994"/>
              <a:gd name="connsiteX69" fmla="*/ 5856611 w 7507164"/>
              <a:gd name="connsiteY69" fmla="*/ 4644490 h 5304994"/>
              <a:gd name="connsiteX70" fmla="*/ 5863930 w 7507164"/>
              <a:gd name="connsiteY70" fmla="*/ 4647867 h 5304994"/>
              <a:gd name="connsiteX71" fmla="*/ 5849676 w 7507164"/>
              <a:gd name="connsiteY71" fmla="*/ 4641290 h 5304994"/>
              <a:gd name="connsiteX72" fmla="*/ 5831739 w 7507164"/>
              <a:gd name="connsiteY72" fmla="*/ 4633015 h 5304994"/>
              <a:gd name="connsiteX73" fmla="*/ 5842357 w 7507164"/>
              <a:gd name="connsiteY73" fmla="*/ 4637913 h 5304994"/>
              <a:gd name="connsiteX74" fmla="*/ 5836500 w 7507164"/>
              <a:gd name="connsiteY74" fmla="*/ 4635211 h 5304994"/>
              <a:gd name="connsiteX75" fmla="*/ 5830953 w 7507164"/>
              <a:gd name="connsiteY75" fmla="*/ 4632652 h 5304994"/>
              <a:gd name="connsiteX76" fmla="*/ 5831646 w 7507164"/>
              <a:gd name="connsiteY76" fmla="*/ 4632972 h 5304994"/>
              <a:gd name="connsiteX77" fmla="*/ 5831739 w 7507164"/>
              <a:gd name="connsiteY77" fmla="*/ 4633015 h 5304994"/>
              <a:gd name="connsiteX78" fmla="*/ 5720847 w 7507164"/>
              <a:gd name="connsiteY78" fmla="*/ 4568963 h 5304994"/>
              <a:gd name="connsiteX79" fmla="*/ 5726401 w 7507164"/>
              <a:gd name="connsiteY79" fmla="*/ 4569939 h 5304994"/>
              <a:gd name="connsiteX80" fmla="*/ 5727769 w 7507164"/>
              <a:gd name="connsiteY80" fmla="*/ 4570306 h 5304994"/>
              <a:gd name="connsiteX81" fmla="*/ 5714880 w 7507164"/>
              <a:gd name="connsiteY81" fmla="*/ 4567806 h 5304994"/>
              <a:gd name="connsiteX82" fmla="*/ 5720847 w 7507164"/>
              <a:gd name="connsiteY82" fmla="*/ 4568963 h 5304994"/>
              <a:gd name="connsiteX83" fmla="*/ 5717600 w 7507164"/>
              <a:gd name="connsiteY83" fmla="*/ 4568392 h 5304994"/>
              <a:gd name="connsiteX84" fmla="*/ 5714880 w 7507164"/>
              <a:gd name="connsiteY84" fmla="*/ 4567806 h 5304994"/>
              <a:gd name="connsiteX85" fmla="*/ 5492424 w 7507164"/>
              <a:gd name="connsiteY85" fmla="*/ 4567695 h 5304994"/>
              <a:gd name="connsiteX86" fmla="*/ 5492975 w 7507164"/>
              <a:gd name="connsiteY86" fmla="*/ 4567806 h 5304994"/>
              <a:gd name="connsiteX87" fmla="*/ 5489560 w 7507164"/>
              <a:gd name="connsiteY87" fmla="*/ 4567806 h 5304994"/>
              <a:gd name="connsiteX88" fmla="*/ 5475905 w 7507164"/>
              <a:gd name="connsiteY88" fmla="*/ 4533677 h 5304994"/>
              <a:gd name="connsiteX89" fmla="*/ 5472492 w 7507164"/>
              <a:gd name="connsiteY89" fmla="*/ 4537090 h 5304994"/>
              <a:gd name="connsiteX90" fmla="*/ 5475905 w 7507164"/>
              <a:gd name="connsiteY90" fmla="*/ 4533677 h 5304994"/>
              <a:gd name="connsiteX91" fmla="*/ 5520286 w 7507164"/>
              <a:gd name="connsiteY91" fmla="*/ 4526852 h 5304994"/>
              <a:gd name="connsiteX92" fmla="*/ 5518152 w 7507164"/>
              <a:gd name="connsiteY92" fmla="*/ 4528131 h 5304994"/>
              <a:gd name="connsiteX93" fmla="*/ 5516048 w 7507164"/>
              <a:gd name="connsiteY93" fmla="*/ 4527558 h 5304994"/>
              <a:gd name="connsiteX94" fmla="*/ 4502937 w 7507164"/>
              <a:gd name="connsiteY94" fmla="*/ 4520025 h 5304994"/>
              <a:gd name="connsiteX95" fmla="*/ 4513179 w 7507164"/>
              <a:gd name="connsiteY95" fmla="*/ 4523438 h 5304994"/>
              <a:gd name="connsiteX96" fmla="*/ 4502937 w 7507164"/>
              <a:gd name="connsiteY96" fmla="*/ 4520025 h 5304994"/>
              <a:gd name="connsiteX97" fmla="*/ 4537076 w 7507164"/>
              <a:gd name="connsiteY97" fmla="*/ 4516612 h 5304994"/>
              <a:gd name="connsiteX98" fmla="*/ 4537076 w 7507164"/>
              <a:gd name="connsiteY98" fmla="*/ 4516826 h 5304994"/>
              <a:gd name="connsiteX99" fmla="*/ 4533663 w 7507164"/>
              <a:gd name="connsiteY99" fmla="*/ 4520025 h 5304994"/>
              <a:gd name="connsiteX100" fmla="*/ 4537076 w 7507164"/>
              <a:gd name="connsiteY100" fmla="*/ 4516612 h 5304994"/>
              <a:gd name="connsiteX101" fmla="*/ 4574630 w 7507164"/>
              <a:gd name="connsiteY101" fmla="*/ 4499548 h 5304994"/>
              <a:gd name="connsiteX102" fmla="*/ 4578043 w 7507164"/>
              <a:gd name="connsiteY102" fmla="*/ 4499548 h 5304994"/>
              <a:gd name="connsiteX103" fmla="*/ 4575768 w 7507164"/>
              <a:gd name="connsiteY103" fmla="*/ 4500686 h 5304994"/>
              <a:gd name="connsiteX104" fmla="*/ 5670498 w 7507164"/>
              <a:gd name="connsiteY104" fmla="*/ 4489310 h 5304994"/>
              <a:gd name="connsiteX105" fmla="*/ 5672632 w 7507164"/>
              <a:gd name="connsiteY105" fmla="*/ 4489310 h 5304994"/>
              <a:gd name="connsiteX106" fmla="*/ 5677327 w 7507164"/>
              <a:gd name="connsiteY106" fmla="*/ 4489310 h 5304994"/>
              <a:gd name="connsiteX107" fmla="*/ 5677327 w 7507164"/>
              <a:gd name="connsiteY107" fmla="*/ 4492722 h 5304994"/>
              <a:gd name="connsiteX108" fmla="*/ 5663671 w 7507164"/>
              <a:gd name="connsiteY108" fmla="*/ 4496135 h 5304994"/>
              <a:gd name="connsiteX109" fmla="*/ 5670498 w 7507164"/>
              <a:gd name="connsiteY109" fmla="*/ 4489310 h 5304994"/>
              <a:gd name="connsiteX110" fmla="*/ 5679603 w 7507164"/>
              <a:gd name="connsiteY110" fmla="*/ 4488172 h 5304994"/>
              <a:gd name="connsiteX111" fmla="*/ 5680740 w 7507164"/>
              <a:gd name="connsiteY111" fmla="*/ 4489310 h 5304994"/>
              <a:gd name="connsiteX112" fmla="*/ 5677327 w 7507164"/>
              <a:gd name="connsiteY112" fmla="*/ 4492722 h 5304994"/>
              <a:gd name="connsiteX113" fmla="*/ 5694352 w 7507164"/>
              <a:gd name="connsiteY113" fmla="*/ 4482930 h 5304994"/>
              <a:gd name="connsiteX114" fmla="*/ 5693970 w 7507164"/>
              <a:gd name="connsiteY114" fmla="*/ 4486749 h 5304994"/>
              <a:gd name="connsiteX115" fmla="*/ 5690982 w 7507164"/>
              <a:gd name="connsiteY115" fmla="*/ 4485896 h 5304994"/>
              <a:gd name="connsiteX116" fmla="*/ 5690982 w 7507164"/>
              <a:gd name="connsiteY116" fmla="*/ 4489310 h 5304994"/>
              <a:gd name="connsiteX117" fmla="*/ 5687568 w 7507164"/>
              <a:gd name="connsiteY117" fmla="*/ 4492722 h 5304994"/>
              <a:gd name="connsiteX118" fmla="*/ 5687568 w 7507164"/>
              <a:gd name="connsiteY118" fmla="*/ 4489310 h 5304994"/>
              <a:gd name="connsiteX119" fmla="*/ 5689753 w 7507164"/>
              <a:gd name="connsiteY119" fmla="*/ 4484940 h 5304994"/>
              <a:gd name="connsiteX120" fmla="*/ 5789986 w 7507164"/>
              <a:gd name="connsiteY120" fmla="*/ 4468831 h 5304994"/>
              <a:gd name="connsiteX121" fmla="*/ 5786572 w 7507164"/>
              <a:gd name="connsiteY121" fmla="*/ 4472245 h 5304994"/>
              <a:gd name="connsiteX122" fmla="*/ 5789986 w 7507164"/>
              <a:gd name="connsiteY122" fmla="*/ 4468831 h 5304994"/>
              <a:gd name="connsiteX123" fmla="*/ 5804062 w 7507164"/>
              <a:gd name="connsiteY123" fmla="*/ 4468674 h 5304994"/>
              <a:gd name="connsiteX124" fmla="*/ 5807055 w 7507164"/>
              <a:gd name="connsiteY124" fmla="*/ 4468831 h 5304994"/>
              <a:gd name="connsiteX125" fmla="*/ 5803642 w 7507164"/>
              <a:gd name="connsiteY125" fmla="*/ 4468831 h 5304994"/>
              <a:gd name="connsiteX126" fmla="*/ 4725784 w 7507164"/>
              <a:gd name="connsiteY126" fmla="*/ 4468008 h 5304994"/>
              <a:gd name="connsiteX127" fmla="*/ 4728257 w 7507164"/>
              <a:gd name="connsiteY127" fmla="*/ 4468831 h 5304994"/>
              <a:gd name="connsiteX128" fmla="*/ 4724842 w 7507164"/>
              <a:gd name="connsiteY128" fmla="*/ 4468831 h 5304994"/>
              <a:gd name="connsiteX129" fmla="*/ 4711187 w 7507164"/>
              <a:gd name="connsiteY129" fmla="*/ 4465419 h 5304994"/>
              <a:gd name="connsiteX130" fmla="*/ 4704358 w 7507164"/>
              <a:gd name="connsiteY130" fmla="*/ 4472245 h 5304994"/>
              <a:gd name="connsiteX131" fmla="*/ 4711187 w 7507164"/>
              <a:gd name="connsiteY131" fmla="*/ 4465419 h 5304994"/>
              <a:gd name="connsiteX132" fmla="*/ 4714601 w 7507164"/>
              <a:gd name="connsiteY132" fmla="*/ 4462006 h 5304994"/>
              <a:gd name="connsiteX133" fmla="*/ 4718014 w 7507164"/>
              <a:gd name="connsiteY133" fmla="*/ 4465419 h 5304994"/>
              <a:gd name="connsiteX134" fmla="*/ 4714601 w 7507164"/>
              <a:gd name="connsiteY134" fmla="*/ 4468831 h 5304994"/>
              <a:gd name="connsiteX135" fmla="*/ 4718014 w 7507164"/>
              <a:gd name="connsiteY135" fmla="*/ 4468831 h 5304994"/>
              <a:gd name="connsiteX136" fmla="*/ 4714601 w 7507164"/>
              <a:gd name="connsiteY136" fmla="*/ 4472245 h 5304994"/>
              <a:gd name="connsiteX137" fmla="*/ 4711187 w 7507164"/>
              <a:gd name="connsiteY137" fmla="*/ 4465419 h 5304994"/>
              <a:gd name="connsiteX138" fmla="*/ 4707773 w 7507164"/>
              <a:gd name="connsiteY138" fmla="*/ 4465419 h 5304994"/>
              <a:gd name="connsiteX139" fmla="*/ 4714601 w 7507164"/>
              <a:gd name="connsiteY139" fmla="*/ 4462006 h 5304994"/>
              <a:gd name="connsiteX140" fmla="*/ 4752154 w 7507164"/>
              <a:gd name="connsiteY140" fmla="*/ 4458593 h 5304994"/>
              <a:gd name="connsiteX141" fmla="*/ 4751727 w 7507164"/>
              <a:gd name="connsiteY141" fmla="*/ 4459873 h 5304994"/>
              <a:gd name="connsiteX142" fmla="*/ 4751551 w 7507164"/>
              <a:gd name="connsiteY142" fmla="*/ 4459797 h 5304994"/>
              <a:gd name="connsiteX143" fmla="*/ 4752154 w 7507164"/>
              <a:gd name="connsiteY143" fmla="*/ 4455181 h 5304994"/>
              <a:gd name="connsiteX144" fmla="*/ 4748740 w 7507164"/>
              <a:gd name="connsiteY144" fmla="*/ 4458593 h 5304994"/>
              <a:gd name="connsiteX145" fmla="*/ 4752154 w 7507164"/>
              <a:gd name="connsiteY145" fmla="*/ 4455181 h 5304994"/>
              <a:gd name="connsiteX146" fmla="*/ 4731670 w 7507164"/>
              <a:gd name="connsiteY146" fmla="*/ 4455181 h 5304994"/>
              <a:gd name="connsiteX147" fmla="*/ 4745325 w 7507164"/>
              <a:gd name="connsiteY147" fmla="*/ 4462006 h 5304994"/>
              <a:gd name="connsiteX148" fmla="*/ 4731670 w 7507164"/>
              <a:gd name="connsiteY148" fmla="*/ 4455181 h 5304994"/>
              <a:gd name="connsiteX149" fmla="*/ 4733377 w 7507164"/>
              <a:gd name="connsiteY149" fmla="*/ 4453901 h 5304994"/>
              <a:gd name="connsiteX150" fmla="*/ 4735084 w 7507164"/>
              <a:gd name="connsiteY150" fmla="*/ 4455181 h 5304994"/>
              <a:gd name="connsiteX151" fmla="*/ 4733036 w 7507164"/>
              <a:gd name="connsiteY151" fmla="*/ 4454157 h 5304994"/>
              <a:gd name="connsiteX152" fmla="*/ 4721428 w 7507164"/>
              <a:gd name="connsiteY152" fmla="*/ 4451767 h 5304994"/>
              <a:gd name="connsiteX153" fmla="*/ 4724842 w 7507164"/>
              <a:gd name="connsiteY153" fmla="*/ 4458593 h 5304994"/>
              <a:gd name="connsiteX154" fmla="*/ 4728257 w 7507164"/>
              <a:gd name="connsiteY154" fmla="*/ 4455181 h 5304994"/>
              <a:gd name="connsiteX155" fmla="*/ 4728257 w 7507164"/>
              <a:gd name="connsiteY155" fmla="*/ 4451767 h 5304994"/>
              <a:gd name="connsiteX156" fmla="*/ 4731670 w 7507164"/>
              <a:gd name="connsiteY156" fmla="*/ 4453473 h 5304994"/>
              <a:gd name="connsiteX157" fmla="*/ 4733036 w 7507164"/>
              <a:gd name="connsiteY157" fmla="*/ 4454157 h 5304994"/>
              <a:gd name="connsiteX158" fmla="*/ 4731670 w 7507164"/>
              <a:gd name="connsiteY158" fmla="*/ 4455181 h 5304994"/>
              <a:gd name="connsiteX159" fmla="*/ 4735084 w 7507164"/>
              <a:gd name="connsiteY159" fmla="*/ 4458593 h 5304994"/>
              <a:gd name="connsiteX160" fmla="*/ 4731670 w 7507164"/>
              <a:gd name="connsiteY160" fmla="*/ 4458593 h 5304994"/>
              <a:gd name="connsiteX161" fmla="*/ 4735084 w 7507164"/>
              <a:gd name="connsiteY161" fmla="*/ 4462006 h 5304994"/>
              <a:gd name="connsiteX162" fmla="*/ 4728257 w 7507164"/>
              <a:gd name="connsiteY162" fmla="*/ 4462006 h 5304994"/>
              <a:gd name="connsiteX163" fmla="*/ 4731670 w 7507164"/>
              <a:gd name="connsiteY163" fmla="*/ 4465419 h 5304994"/>
              <a:gd name="connsiteX164" fmla="*/ 4728257 w 7507164"/>
              <a:gd name="connsiteY164" fmla="*/ 4465845 h 5304994"/>
              <a:gd name="connsiteX165" fmla="*/ 4725784 w 7507164"/>
              <a:gd name="connsiteY165" fmla="*/ 4468008 h 5304994"/>
              <a:gd name="connsiteX166" fmla="*/ 4723135 w 7507164"/>
              <a:gd name="connsiteY166" fmla="*/ 4467125 h 5304994"/>
              <a:gd name="connsiteX167" fmla="*/ 4718014 w 7507164"/>
              <a:gd name="connsiteY167" fmla="*/ 4465419 h 5304994"/>
              <a:gd name="connsiteX168" fmla="*/ 4718014 w 7507164"/>
              <a:gd name="connsiteY168" fmla="*/ 4462006 h 5304994"/>
              <a:gd name="connsiteX169" fmla="*/ 4714601 w 7507164"/>
              <a:gd name="connsiteY169" fmla="*/ 4462006 h 5304994"/>
              <a:gd name="connsiteX170" fmla="*/ 4711187 w 7507164"/>
              <a:gd name="connsiteY170" fmla="*/ 4462006 h 5304994"/>
              <a:gd name="connsiteX171" fmla="*/ 4721428 w 7507164"/>
              <a:gd name="connsiteY171" fmla="*/ 4451767 h 5304994"/>
              <a:gd name="connsiteX172" fmla="*/ 5827539 w 7507164"/>
              <a:gd name="connsiteY172" fmla="*/ 4397160 h 5304994"/>
              <a:gd name="connsiteX173" fmla="*/ 5827539 w 7507164"/>
              <a:gd name="connsiteY173" fmla="*/ 4400574 h 5304994"/>
              <a:gd name="connsiteX174" fmla="*/ 5825719 w 7507164"/>
              <a:gd name="connsiteY174" fmla="*/ 4399664 h 5304994"/>
              <a:gd name="connsiteX175" fmla="*/ 5827112 w 7507164"/>
              <a:gd name="connsiteY175" fmla="*/ 4398868 h 5304994"/>
              <a:gd name="connsiteX176" fmla="*/ 5827539 w 7507164"/>
              <a:gd name="connsiteY176" fmla="*/ 4397160 h 5304994"/>
              <a:gd name="connsiteX177" fmla="*/ 5956624 w 7507164"/>
              <a:gd name="connsiteY177" fmla="*/ 4396516 h 5304994"/>
              <a:gd name="connsiteX178" fmla="*/ 5957268 w 7507164"/>
              <a:gd name="connsiteY178" fmla="*/ 4397160 h 5304994"/>
              <a:gd name="connsiteX179" fmla="*/ 5953854 w 7507164"/>
              <a:gd name="connsiteY179" fmla="*/ 4397160 h 5304994"/>
              <a:gd name="connsiteX180" fmla="*/ 5854851 w 7507164"/>
              <a:gd name="connsiteY180" fmla="*/ 4383509 h 5304994"/>
              <a:gd name="connsiteX181" fmla="*/ 5858265 w 7507164"/>
              <a:gd name="connsiteY181" fmla="*/ 4383509 h 5304994"/>
              <a:gd name="connsiteX182" fmla="*/ 5855064 w 7507164"/>
              <a:gd name="connsiteY182" fmla="*/ 4383723 h 5304994"/>
              <a:gd name="connsiteX183" fmla="*/ 5363246 w 7507164"/>
              <a:gd name="connsiteY183" fmla="*/ 4380096 h 5304994"/>
              <a:gd name="connsiteX184" fmla="*/ 5366659 w 7507164"/>
              <a:gd name="connsiteY184" fmla="*/ 4380096 h 5304994"/>
              <a:gd name="connsiteX185" fmla="*/ 5363246 w 7507164"/>
              <a:gd name="connsiteY185" fmla="*/ 4383509 h 5304994"/>
              <a:gd name="connsiteX186" fmla="*/ 5363246 w 7507164"/>
              <a:gd name="connsiteY186" fmla="*/ 4380096 h 5304994"/>
              <a:gd name="connsiteX187" fmla="*/ 5131099 w 7507164"/>
              <a:gd name="connsiteY187" fmla="*/ 4380096 h 5304994"/>
              <a:gd name="connsiteX188" fmla="*/ 5134513 w 7507164"/>
              <a:gd name="connsiteY188" fmla="*/ 4380096 h 5304994"/>
              <a:gd name="connsiteX189" fmla="*/ 5129392 w 7507164"/>
              <a:gd name="connsiteY189" fmla="*/ 4380949 h 5304994"/>
              <a:gd name="connsiteX190" fmla="*/ 5124271 w 7507164"/>
              <a:gd name="connsiteY190" fmla="*/ 4376683 h 5304994"/>
              <a:gd name="connsiteX191" fmla="*/ 5114030 w 7507164"/>
              <a:gd name="connsiteY191" fmla="*/ 4383509 h 5304994"/>
              <a:gd name="connsiteX192" fmla="*/ 5117443 w 7507164"/>
              <a:gd name="connsiteY192" fmla="*/ 4380096 h 5304994"/>
              <a:gd name="connsiteX193" fmla="*/ 5124271 w 7507164"/>
              <a:gd name="connsiteY193" fmla="*/ 4376683 h 5304994"/>
              <a:gd name="connsiteX194" fmla="*/ 5363246 w 7507164"/>
              <a:gd name="connsiteY194" fmla="*/ 4373270 h 5304994"/>
              <a:gd name="connsiteX195" fmla="*/ 5366659 w 7507164"/>
              <a:gd name="connsiteY195" fmla="*/ 4373270 h 5304994"/>
              <a:gd name="connsiteX196" fmla="*/ 5373488 w 7507164"/>
              <a:gd name="connsiteY196" fmla="*/ 4376683 h 5304994"/>
              <a:gd name="connsiteX197" fmla="*/ 5370073 w 7507164"/>
              <a:gd name="connsiteY197" fmla="*/ 4380096 h 5304994"/>
              <a:gd name="connsiteX198" fmla="*/ 5366659 w 7507164"/>
              <a:gd name="connsiteY198" fmla="*/ 4376683 h 5304994"/>
              <a:gd name="connsiteX199" fmla="*/ 5363246 w 7507164"/>
              <a:gd name="connsiteY199" fmla="*/ 4373270 h 5304994"/>
              <a:gd name="connsiteX200" fmla="*/ 5861678 w 7507164"/>
              <a:gd name="connsiteY200" fmla="*/ 4369858 h 5304994"/>
              <a:gd name="connsiteX201" fmla="*/ 5861678 w 7507164"/>
              <a:gd name="connsiteY201" fmla="*/ 4373270 h 5304994"/>
              <a:gd name="connsiteX202" fmla="*/ 5858265 w 7507164"/>
              <a:gd name="connsiteY202" fmla="*/ 4373270 h 5304994"/>
              <a:gd name="connsiteX203" fmla="*/ 5861678 w 7507164"/>
              <a:gd name="connsiteY203" fmla="*/ 4369858 h 5304994"/>
              <a:gd name="connsiteX204" fmla="*/ 5178894 w 7507164"/>
              <a:gd name="connsiteY204" fmla="*/ 4369858 h 5304994"/>
              <a:gd name="connsiteX205" fmla="*/ 5185721 w 7507164"/>
              <a:gd name="connsiteY205" fmla="*/ 4369858 h 5304994"/>
              <a:gd name="connsiteX206" fmla="*/ 5189135 w 7507164"/>
              <a:gd name="connsiteY206" fmla="*/ 4369858 h 5304994"/>
              <a:gd name="connsiteX207" fmla="*/ 5192550 w 7507164"/>
              <a:gd name="connsiteY207" fmla="*/ 4369858 h 5304994"/>
              <a:gd name="connsiteX208" fmla="*/ 5202791 w 7507164"/>
              <a:gd name="connsiteY208" fmla="*/ 4369858 h 5304994"/>
              <a:gd name="connsiteX209" fmla="*/ 5209619 w 7507164"/>
              <a:gd name="connsiteY209" fmla="*/ 4369858 h 5304994"/>
              <a:gd name="connsiteX210" fmla="*/ 5213033 w 7507164"/>
              <a:gd name="connsiteY210" fmla="*/ 4369858 h 5304994"/>
              <a:gd name="connsiteX211" fmla="*/ 5195964 w 7507164"/>
              <a:gd name="connsiteY211" fmla="*/ 4380096 h 5304994"/>
              <a:gd name="connsiteX212" fmla="*/ 5185721 w 7507164"/>
              <a:gd name="connsiteY212" fmla="*/ 4376683 h 5304994"/>
              <a:gd name="connsiteX213" fmla="*/ 5178894 w 7507164"/>
              <a:gd name="connsiteY213" fmla="*/ 4380096 h 5304994"/>
              <a:gd name="connsiteX214" fmla="*/ 5175480 w 7507164"/>
              <a:gd name="connsiteY214" fmla="*/ 4380096 h 5304994"/>
              <a:gd name="connsiteX215" fmla="*/ 5165238 w 7507164"/>
              <a:gd name="connsiteY215" fmla="*/ 4380096 h 5304994"/>
              <a:gd name="connsiteX216" fmla="*/ 5151583 w 7507164"/>
              <a:gd name="connsiteY216" fmla="*/ 4383509 h 5304994"/>
              <a:gd name="connsiteX217" fmla="*/ 5175480 w 7507164"/>
              <a:gd name="connsiteY217" fmla="*/ 4386922 h 5304994"/>
              <a:gd name="connsiteX218" fmla="*/ 5168652 w 7507164"/>
              <a:gd name="connsiteY218" fmla="*/ 4386922 h 5304994"/>
              <a:gd name="connsiteX219" fmla="*/ 5172066 w 7507164"/>
              <a:gd name="connsiteY219" fmla="*/ 4390335 h 5304994"/>
              <a:gd name="connsiteX220" fmla="*/ 5158410 w 7507164"/>
              <a:gd name="connsiteY220" fmla="*/ 4390335 h 5304994"/>
              <a:gd name="connsiteX221" fmla="*/ 5161824 w 7507164"/>
              <a:gd name="connsiteY221" fmla="*/ 4386922 h 5304994"/>
              <a:gd name="connsiteX222" fmla="*/ 5151583 w 7507164"/>
              <a:gd name="connsiteY222" fmla="*/ 4386922 h 5304994"/>
              <a:gd name="connsiteX223" fmla="*/ 5148168 w 7507164"/>
              <a:gd name="connsiteY223" fmla="*/ 4386922 h 5304994"/>
              <a:gd name="connsiteX224" fmla="*/ 5148168 w 7507164"/>
              <a:gd name="connsiteY224" fmla="*/ 4383509 h 5304994"/>
              <a:gd name="connsiteX225" fmla="*/ 5137927 w 7507164"/>
              <a:gd name="connsiteY225" fmla="*/ 4386922 h 5304994"/>
              <a:gd name="connsiteX226" fmla="*/ 5141341 w 7507164"/>
              <a:gd name="connsiteY226" fmla="*/ 4383509 h 5304994"/>
              <a:gd name="connsiteX227" fmla="*/ 5144754 w 7507164"/>
              <a:gd name="connsiteY227" fmla="*/ 4383509 h 5304994"/>
              <a:gd name="connsiteX228" fmla="*/ 5148168 w 7507164"/>
              <a:gd name="connsiteY228" fmla="*/ 4380096 h 5304994"/>
              <a:gd name="connsiteX229" fmla="*/ 5137927 w 7507164"/>
              <a:gd name="connsiteY229" fmla="*/ 4380096 h 5304994"/>
              <a:gd name="connsiteX230" fmla="*/ 5134513 w 7507164"/>
              <a:gd name="connsiteY230" fmla="*/ 4380096 h 5304994"/>
              <a:gd name="connsiteX231" fmla="*/ 5148168 w 7507164"/>
              <a:gd name="connsiteY231" fmla="*/ 4373270 h 5304994"/>
              <a:gd name="connsiteX232" fmla="*/ 5144754 w 7507164"/>
              <a:gd name="connsiteY232" fmla="*/ 4376683 h 5304994"/>
              <a:gd name="connsiteX233" fmla="*/ 5161824 w 7507164"/>
              <a:gd name="connsiteY233" fmla="*/ 4376683 h 5304994"/>
              <a:gd name="connsiteX234" fmla="*/ 5175480 w 7507164"/>
              <a:gd name="connsiteY234" fmla="*/ 4373270 h 5304994"/>
              <a:gd name="connsiteX235" fmla="*/ 5168652 w 7507164"/>
              <a:gd name="connsiteY235" fmla="*/ 4376683 h 5304994"/>
              <a:gd name="connsiteX236" fmla="*/ 5175480 w 7507164"/>
              <a:gd name="connsiteY236" fmla="*/ 4376683 h 5304994"/>
              <a:gd name="connsiteX237" fmla="*/ 5182308 w 7507164"/>
              <a:gd name="connsiteY237" fmla="*/ 4373270 h 5304994"/>
              <a:gd name="connsiteX238" fmla="*/ 5178894 w 7507164"/>
              <a:gd name="connsiteY238" fmla="*/ 4369858 h 5304994"/>
              <a:gd name="connsiteX239" fmla="*/ 5223275 w 7507164"/>
              <a:gd name="connsiteY239" fmla="*/ 4359618 h 5304994"/>
              <a:gd name="connsiteX240" fmla="*/ 5223275 w 7507164"/>
              <a:gd name="connsiteY240" fmla="*/ 4363031 h 5304994"/>
              <a:gd name="connsiteX241" fmla="*/ 5219861 w 7507164"/>
              <a:gd name="connsiteY241" fmla="*/ 4366445 h 5304994"/>
              <a:gd name="connsiteX242" fmla="*/ 5213033 w 7507164"/>
              <a:gd name="connsiteY242" fmla="*/ 4363031 h 5304994"/>
              <a:gd name="connsiteX243" fmla="*/ 5216447 w 7507164"/>
              <a:gd name="connsiteY243" fmla="*/ 4363031 h 5304994"/>
              <a:gd name="connsiteX244" fmla="*/ 5223275 w 7507164"/>
              <a:gd name="connsiteY244" fmla="*/ 4359618 h 5304994"/>
              <a:gd name="connsiteX245" fmla="*/ 5219861 w 7507164"/>
              <a:gd name="connsiteY245" fmla="*/ 4356206 h 5304994"/>
              <a:gd name="connsiteX246" fmla="*/ 5233517 w 7507164"/>
              <a:gd name="connsiteY246" fmla="*/ 4359618 h 5304994"/>
              <a:gd name="connsiteX247" fmla="*/ 5223275 w 7507164"/>
              <a:gd name="connsiteY247" fmla="*/ 4359618 h 5304994"/>
              <a:gd name="connsiteX248" fmla="*/ 5216447 w 7507164"/>
              <a:gd name="connsiteY248" fmla="*/ 4359618 h 5304994"/>
              <a:gd name="connsiteX249" fmla="*/ 5219861 w 7507164"/>
              <a:gd name="connsiteY249" fmla="*/ 4356206 h 5304994"/>
              <a:gd name="connsiteX250" fmla="*/ 5492975 w 7507164"/>
              <a:gd name="connsiteY250" fmla="*/ 4349380 h 5304994"/>
              <a:gd name="connsiteX251" fmla="*/ 5496389 w 7507164"/>
              <a:gd name="connsiteY251" fmla="*/ 4352793 h 5304994"/>
              <a:gd name="connsiteX252" fmla="*/ 5489560 w 7507164"/>
              <a:gd name="connsiteY252" fmla="*/ 4352793 h 5304994"/>
              <a:gd name="connsiteX253" fmla="*/ 5492975 w 7507164"/>
              <a:gd name="connsiteY253" fmla="*/ 4349380 h 5304994"/>
              <a:gd name="connsiteX254" fmla="*/ 5994821 w 7507164"/>
              <a:gd name="connsiteY254" fmla="*/ 4344261 h 5304994"/>
              <a:gd name="connsiteX255" fmla="*/ 5994821 w 7507164"/>
              <a:gd name="connsiteY255" fmla="*/ 4344688 h 5304994"/>
              <a:gd name="connsiteX256" fmla="*/ 5994821 w 7507164"/>
              <a:gd name="connsiteY256" fmla="*/ 4345968 h 5304994"/>
              <a:gd name="connsiteX257" fmla="*/ 5993114 w 7507164"/>
              <a:gd name="connsiteY257" fmla="*/ 4346821 h 5304994"/>
              <a:gd name="connsiteX258" fmla="*/ 5994821 w 7507164"/>
              <a:gd name="connsiteY258" fmla="*/ 4337435 h 5304994"/>
              <a:gd name="connsiteX259" fmla="*/ 5998235 w 7507164"/>
              <a:gd name="connsiteY259" fmla="*/ 4339141 h 5304994"/>
              <a:gd name="connsiteX260" fmla="*/ 5997381 w 7507164"/>
              <a:gd name="connsiteY260" fmla="*/ 4340421 h 5304994"/>
              <a:gd name="connsiteX261" fmla="*/ 5994821 w 7507164"/>
              <a:gd name="connsiteY261" fmla="*/ 4344261 h 5304994"/>
              <a:gd name="connsiteX262" fmla="*/ 5991407 w 7507164"/>
              <a:gd name="connsiteY262" fmla="*/ 4335728 h 5304994"/>
              <a:gd name="connsiteX263" fmla="*/ 5994821 w 7507164"/>
              <a:gd name="connsiteY263" fmla="*/ 4335728 h 5304994"/>
              <a:gd name="connsiteX264" fmla="*/ 5994821 w 7507164"/>
              <a:gd name="connsiteY264" fmla="*/ 4337435 h 5304994"/>
              <a:gd name="connsiteX265" fmla="*/ 5987993 w 7507164"/>
              <a:gd name="connsiteY265" fmla="*/ 4335728 h 5304994"/>
              <a:gd name="connsiteX266" fmla="*/ 5991407 w 7507164"/>
              <a:gd name="connsiteY266" fmla="*/ 4335728 h 5304994"/>
              <a:gd name="connsiteX267" fmla="*/ 5987993 w 7507164"/>
              <a:gd name="connsiteY267" fmla="*/ 4335728 h 5304994"/>
              <a:gd name="connsiteX268" fmla="*/ 6005063 w 7507164"/>
              <a:gd name="connsiteY268" fmla="*/ 4332316 h 5304994"/>
              <a:gd name="connsiteX269" fmla="*/ 6001649 w 7507164"/>
              <a:gd name="connsiteY269" fmla="*/ 4335728 h 5304994"/>
              <a:gd name="connsiteX270" fmla="*/ 6005063 w 7507164"/>
              <a:gd name="connsiteY270" fmla="*/ 4339141 h 5304994"/>
              <a:gd name="connsiteX271" fmla="*/ 6008477 w 7507164"/>
              <a:gd name="connsiteY271" fmla="*/ 4335728 h 5304994"/>
              <a:gd name="connsiteX272" fmla="*/ 6011890 w 7507164"/>
              <a:gd name="connsiteY272" fmla="*/ 4339141 h 5304994"/>
              <a:gd name="connsiteX273" fmla="*/ 6018719 w 7507164"/>
              <a:gd name="connsiteY273" fmla="*/ 4342554 h 5304994"/>
              <a:gd name="connsiteX274" fmla="*/ 6017438 w 7507164"/>
              <a:gd name="connsiteY274" fmla="*/ 4342554 h 5304994"/>
              <a:gd name="connsiteX275" fmla="*/ 6011890 w 7507164"/>
              <a:gd name="connsiteY275" fmla="*/ 4342554 h 5304994"/>
              <a:gd name="connsiteX276" fmla="*/ 5998235 w 7507164"/>
              <a:gd name="connsiteY276" fmla="*/ 4339141 h 5304994"/>
              <a:gd name="connsiteX277" fmla="*/ 5994821 w 7507164"/>
              <a:gd name="connsiteY277" fmla="*/ 4335728 h 5304994"/>
              <a:gd name="connsiteX278" fmla="*/ 6005063 w 7507164"/>
              <a:gd name="connsiteY278" fmla="*/ 4332316 h 5304994"/>
              <a:gd name="connsiteX279" fmla="*/ 4931954 w 7507164"/>
              <a:gd name="connsiteY279" fmla="*/ 4298945 h 5304994"/>
              <a:gd name="connsiteX280" fmla="*/ 4933092 w 7507164"/>
              <a:gd name="connsiteY280" fmla="*/ 4301599 h 5304994"/>
              <a:gd name="connsiteX281" fmla="*/ 4930531 w 7507164"/>
              <a:gd name="connsiteY281" fmla="*/ 4299893 h 5304994"/>
              <a:gd name="connsiteX282" fmla="*/ 4933092 w 7507164"/>
              <a:gd name="connsiteY282" fmla="*/ 4298187 h 5304994"/>
              <a:gd name="connsiteX283" fmla="*/ 4931954 w 7507164"/>
              <a:gd name="connsiteY283" fmla="*/ 4298945 h 5304994"/>
              <a:gd name="connsiteX284" fmla="*/ 4931811 w 7507164"/>
              <a:gd name="connsiteY284" fmla="*/ 4298613 h 5304994"/>
              <a:gd name="connsiteX285" fmla="*/ 4933092 w 7507164"/>
              <a:gd name="connsiteY285" fmla="*/ 4298187 h 5304994"/>
              <a:gd name="connsiteX286" fmla="*/ 6154848 w 7507164"/>
              <a:gd name="connsiteY286" fmla="*/ 4252538 h 5304994"/>
              <a:gd name="connsiteX287" fmla="*/ 6155275 w 7507164"/>
              <a:gd name="connsiteY287" fmla="*/ 4253818 h 5304994"/>
              <a:gd name="connsiteX288" fmla="*/ 6151862 w 7507164"/>
              <a:gd name="connsiteY288" fmla="*/ 4253818 h 5304994"/>
              <a:gd name="connsiteX289" fmla="*/ 6154848 w 7507164"/>
              <a:gd name="connsiteY289" fmla="*/ 4252538 h 5304994"/>
              <a:gd name="connsiteX290" fmla="*/ 6156299 w 7507164"/>
              <a:gd name="connsiteY290" fmla="*/ 4251429 h 5304994"/>
              <a:gd name="connsiteX291" fmla="*/ 6158690 w 7507164"/>
              <a:gd name="connsiteY291" fmla="*/ 4253818 h 5304994"/>
              <a:gd name="connsiteX292" fmla="*/ 6155275 w 7507164"/>
              <a:gd name="connsiteY292" fmla="*/ 4253818 h 5304994"/>
              <a:gd name="connsiteX293" fmla="*/ 6155275 w 7507164"/>
              <a:gd name="connsiteY293" fmla="*/ 4250405 h 5304994"/>
              <a:gd name="connsiteX294" fmla="*/ 6156556 w 7507164"/>
              <a:gd name="connsiteY294" fmla="*/ 4250832 h 5304994"/>
              <a:gd name="connsiteX295" fmla="*/ 6156299 w 7507164"/>
              <a:gd name="connsiteY295" fmla="*/ 4251429 h 5304994"/>
              <a:gd name="connsiteX296" fmla="*/ 5339348 w 7507164"/>
              <a:gd name="connsiteY296" fmla="*/ 3820379 h 5304994"/>
              <a:gd name="connsiteX297" fmla="*/ 5335934 w 7507164"/>
              <a:gd name="connsiteY297" fmla="*/ 3823792 h 5304994"/>
              <a:gd name="connsiteX298" fmla="*/ 5339348 w 7507164"/>
              <a:gd name="connsiteY298" fmla="*/ 3823792 h 5304994"/>
              <a:gd name="connsiteX299" fmla="*/ 5329106 w 7507164"/>
              <a:gd name="connsiteY299" fmla="*/ 3823792 h 5304994"/>
              <a:gd name="connsiteX300" fmla="*/ 5332947 w 7507164"/>
              <a:gd name="connsiteY300" fmla="*/ 3820806 h 5304994"/>
              <a:gd name="connsiteX301" fmla="*/ 5342762 w 7507164"/>
              <a:gd name="connsiteY301" fmla="*/ 3820379 h 5304994"/>
              <a:gd name="connsiteX302" fmla="*/ 5346176 w 7507164"/>
              <a:gd name="connsiteY302" fmla="*/ 3820379 h 5304994"/>
              <a:gd name="connsiteX303" fmla="*/ 5349589 w 7507164"/>
              <a:gd name="connsiteY303" fmla="*/ 3823792 h 5304994"/>
              <a:gd name="connsiteX304" fmla="*/ 5342762 w 7507164"/>
              <a:gd name="connsiteY304" fmla="*/ 3820379 h 5304994"/>
              <a:gd name="connsiteX305" fmla="*/ 5339348 w 7507164"/>
              <a:gd name="connsiteY305" fmla="*/ 3820379 h 5304994"/>
              <a:gd name="connsiteX306" fmla="*/ 5339348 w 7507164"/>
              <a:gd name="connsiteY306" fmla="*/ 3820379 h 5304994"/>
              <a:gd name="connsiteX307" fmla="*/ 5339348 w 7507164"/>
              <a:gd name="connsiteY307" fmla="*/ 3820379 h 5304994"/>
              <a:gd name="connsiteX308" fmla="*/ 5178894 w 7507164"/>
              <a:gd name="connsiteY308" fmla="*/ 3813553 h 5304994"/>
              <a:gd name="connsiteX309" fmla="*/ 5182308 w 7507164"/>
              <a:gd name="connsiteY309" fmla="*/ 3813553 h 5304994"/>
              <a:gd name="connsiteX310" fmla="*/ 5182308 w 7507164"/>
              <a:gd name="connsiteY310" fmla="*/ 3816966 h 5304994"/>
              <a:gd name="connsiteX311" fmla="*/ 5178894 w 7507164"/>
              <a:gd name="connsiteY311" fmla="*/ 3813553 h 5304994"/>
              <a:gd name="connsiteX312" fmla="*/ 5178894 w 7507164"/>
              <a:gd name="connsiteY312" fmla="*/ 3803314 h 5304994"/>
              <a:gd name="connsiteX313" fmla="*/ 5185721 w 7507164"/>
              <a:gd name="connsiteY313" fmla="*/ 3803314 h 5304994"/>
              <a:gd name="connsiteX314" fmla="*/ 5192550 w 7507164"/>
              <a:gd name="connsiteY314" fmla="*/ 3810140 h 5304994"/>
              <a:gd name="connsiteX315" fmla="*/ 5189135 w 7507164"/>
              <a:gd name="connsiteY315" fmla="*/ 3813553 h 5304994"/>
              <a:gd name="connsiteX316" fmla="*/ 5185721 w 7507164"/>
              <a:gd name="connsiteY316" fmla="*/ 3810140 h 5304994"/>
              <a:gd name="connsiteX317" fmla="*/ 5178894 w 7507164"/>
              <a:gd name="connsiteY317" fmla="*/ 3803314 h 5304994"/>
              <a:gd name="connsiteX318" fmla="*/ 5363246 w 7507164"/>
              <a:gd name="connsiteY318" fmla="*/ 3799902 h 5304994"/>
              <a:gd name="connsiteX319" fmla="*/ 5362156 w 7507164"/>
              <a:gd name="connsiteY319" fmla="*/ 3800773 h 5304994"/>
              <a:gd name="connsiteX320" fmla="*/ 5361965 w 7507164"/>
              <a:gd name="connsiteY320" fmla="*/ 3800328 h 5304994"/>
              <a:gd name="connsiteX321" fmla="*/ 5363246 w 7507164"/>
              <a:gd name="connsiteY321" fmla="*/ 3799902 h 5304994"/>
              <a:gd name="connsiteX322" fmla="*/ 5349589 w 7507164"/>
              <a:gd name="connsiteY322" fmla="*/ 3799902 h 5304994"/>
              <a:gd name="connsiteX323" fmla="*/ 5353004 w 7507164"/>
              <a:gd name="connsiteY323" fmla="*/ 3799902 h 5304994"/>
              <a:gd name="connsiteX324" fmla="*/ 5353004 w 7507164"/>
              <a:gd name="connsiteY324" fmla="*/ 3803314 h 5304994"/>
              <a:gd name="connsiteX325" fmla="*/ 5349589 w 7507164"/>
              <a:gd name="connsiteY325" fmla="*/ 3799902 h 5304994"/>
              <a:gd name="connsiteX326" fmla="*/ 5018440 w 7507164"/>
              <a:gd name="connsiteY326" fmla="*/ 3789662 h 5304994"/>
              <a:gd name="connsiteX327" fmla="*/ 5025267 w 7507164"/>
              <a:gd name="connsiteY327" fmla="*/ 3789662 h 5304994"/>
              <a:gd name="connsiteX328" fmla="*/ 5021853 w 7507164"/>
              <a:gd name="connsiteY328" fmla="*/ 3793075 h 5304994"/>
              <a:gd name="connsiteX329" fmla="*/ 5018440 w 7507164"/>
              <a:gd name="connsiteY329" fmla="*/ 3789662 h 5304994"/>
              <a:gd name="connsiteX330" fmla="*/ 5035509 w 7507164"/>
              <a:gd name="connsiteY330" fmla="*/ 3758947 h 5304994"/>
              <a:gd name="connsiteX331" fmla="*/ 5045751 w 7507164"/>
              <a:gd name="connsiteY331" fmla="*/ 3765772 h 5304994"/>
              <a:gd name="connsiteX332" fmla="*/ 5035509 w 7507164"/>
              <a:gd name="connsiteY332" fmla="*/ 3758947 h 5304994"/>
              <a:gd name="connsiteX333" fmla="*/ 4933092 w 7507164"/>
              <a:gd name="connsiteY333" fmla="*/ 3755533 h 5304994"/>
              <a:gd name="connsiteX334" fmla="*/ 4939919 w 7507164"/>
              <a:gd name="connsiteY334" fmla="*/ 3758947 h 5304994"/>
              <a:gd name="connsiteX335" fmla="*/ 4933263 w 7507164"/>
              <a:gd name="connsiteY335" fmla="*/ 3755705 h 5304994"/>
              <a:gd name="connsiteX336" fmla="*/ 5004783 w 7507164"/>
              <a:gd name="connsiteY336" fmla="*/ 3748708 h 5304994"/>
              <a:gd name="connsiteX337" fmla="*/ 5006491 w 7507164"/>
              <a:gd name="connsiteY337" fmla="*/ 3748708 h 5304994"/>
              <a:gd name="connsiteX338" fmla="*/ 5006833 w 7507164"/>
              <a:gd name="connsiteY338" fmla="*/ 3749391 h 5304994"/>
              <a:gd name="connsiteX339" fmla="*/ 4909194 w 7507164"/>
              <a:gd name="connsiteY339" fmla="*/ 3745295 h 5304994"/>
              <a:gd name="connsiteX340" fmla="*/ 4923276 w 7507164"/>
              <a:gd name="connsiteY340" fmla="*/ 3750841 h 5304994"/>
              <a:gd name="connsiteX341" fmla="*/ 4933263 w 7507164"/>
              <a:gd name="connsiteY341" fmla="*/ 3755705 h 5304994"/>
              <a:gd name="connsiteX342" fmla="*/ 4936505 w 7507164"/>
              <a:gd name="connsiteY342" fmla="*/ 3758947 h 5304994"/>
              <a:gd name="connsiteX343" fmla="*/ 4919436 w 7507164"/>
              <a:gd name="connsiteY343" fmla="*/ 3755533 h 5304994"/>
              <a:gd name="connsiteX344" fmla="*/ 4922849 w 7507164"/>
              <a:gd name="connsiteY344" fmla="*/ 3752121 h 5304994"/>
              <a:gd name="connsiteX345" fmla="*/ 4911470 w 7507164"/>
              <a:gd name="connsiteY345" fmla="*/ 3747571 h 5304994"/>
              <a:gd name="connsiteX346" fmla="*/ 4905780 w 7507164"/>
              <a:gd name="connsiteY346" fmla="*/ 3745295 h 5304994"/>
              <a:gd name="connsiteX347" fmla="*/ 4911470 w 7507164"/>
              <a:gd name="connsiteY347" fmla="*/ 3747571 h 5304994"/>
              <a:gd name="connsiteX348" fmla="*/ 4912608 w 7507164"/>
              <a:gd name="connsiteY348" fmla="*/ 3748708 h 5304994"/>
              <a:gd name="connsiteX349" fmla="*/ 4905780 w 7507164"/>
              <a:gd name="connsiteY349" fmla="*/ 3745295 h 5304994"/>
              <a:gd name="connsiteX350" fmla="*/ 5000090 w 7507164"/>
              <a:gd name="connsiteY350" fmla="*/ 3744015 h 5304994"/>
              <a:gd name="connsiteX351" fmla="*/ 5000365 w 7507164"/>
              <a:gd name="connsiteY351" fmla="*/ 3744091 h 5304994"/>
              <a:gd name="connsiteX352" fmla="*/ 4997956 w 7507164"/>
              <a:gd name="connsiteY352" fmla="*/ 3745295 h 5304994"/>
              <a:gd name="connsiteX353" fmla="*/ 5000090 w 7507164"/>
              <a:gd name="connsiteY353" fmla="*/ 3744015 h 5304994"/>
              <a:gd name="connsiteX354" fmla="*/ 5004783 w 7507164"/>
              <a:gd name="connsiteY354" fmla="*/ 3741882 h 5304994"/>
              <a:gd name="connsiteX355" fmla="*/ 5006491 w 7507164"/>
              <a:gd name="connsiteY355" fmla="*/ 3743162 h 5304994"/>
              <a:gd name="connsiteX356" fmla="*/ 5006833 w 7507164"/>
              <a:gd name="connsiteY356" fmla="*/ 3742906 h 5304994"/>
              <a:gd name="connsiteX357" fmla="*/ 5011612 w 7507164"/>
              <a:gd name="connsiteY357" fmla="*/ 3745295 h 5304994"/>
              <a:gd name="connsiteX358" fmla="*/ 5015026 w 7507164"/>
              <a:gd name="connsiteY358" fmla="*/ 3748708 h 5304994"/>
              <a:gd name="connsiteX359" fmla="*/ 5006491 w 7507164"/>
              <a:gd name="connsiteY359" fmla="*/ 3748708 h 5304994"/>
              <a:gd name="connsiteX360" fmla="*/ 5004783 w 7507164"/>
              <a:gd name="connsiteY360" fmla="*/ 3745295 h 5304994"/>
              <a:gd name="connsiteX361" fmla="*/ 5000365 w 7507164"/>
              <a:gd name="connsiteY361" fmla="*/ 3744091 h 5304994"/>
              <a:gd name="connsiteX362" fmla="*/ 5001370 w 7507164"/>
              <a:gd name="connsiteY362" fmla="*/ 3743589 h 5304994"/>
              <a:gd name="connsiteX363" fmla="*/ 5004783 w 7507164"/>
              <a:gd name="connsiteY363" fmla="*/ 3741882 h 5304994"/>
              <a:gd name="connsiteX364" fmla="*/ 5001370 w 7507164"/>
              <a:gd name="connsiteY364" fmla="*/ 3735056 h 5304994"/>
              <a:gd name="connsiteX365" fmla="*/ 5018440 w 7507164"/>
              <a:gd name="connsiteY365" fmla="*/ 3741882 h 5304994"/>
              <a:gd name="connsiteX366" fmla="*/ 5008198 w 7507164"/>
              <a:gd name="connsiteY366" fmla="*/ 3741882 h 5304994"/>
              <a:gd name="connsiteX367" fmla="*/ 5006833 w 7507164"/>
              <a:gd name="connsiteY367" fmla="*/ 3742906 h 5304994"/>
              <a:gd name="connsiteX368" fmla="*/ 5004783 w 7507164"/>
              <a:gd name="connsiteY368" fmla="*/ 3741882 h 5304994"/>
              <a:gd name="connsiteX369" fmla="*/ 4997956 w 7507164"/>
              <a:gd name="connsiteY369" fmla="*/ 3738469 h 5304994"/>
              <a:gd name="connsiteX370" fmla="*/ 5001370 w 7507164"/>
              <a:gd name="connsiteY370" fmla="*/ 3735056 h 5304994"/>
              <a:gd name="connsiteX371" fmla="*/ 4728939 w 7507164"/>
              <a:gd name="connsiteY371" fmla="*/ 3599223 h 5304994"/>
              <a:gd name="connsiteX372" fmla="*/ 4729964 w 7507164"/>
              <a:gd name="connsiteY372" fmla="*/ 3599393 h 5304994"/>
              <a:gd name="connsiteX373" fmla="*/ 4735084 w 7507164"/>
              <a:gd name="connsiteY373" fmla="*/ 3601953 h 5304994"/>
              <a:gd name="connsiteX374" fmla="*/ 4731670 w 7507164"/>
              <a:gd name="connsiteY374" fmla="*/ 3601953 h 5304994"/>
              <a:gd name="connsiteX375" fmla="*/ 4711187 w 7507164"/>
              <a:gd name="connsiteY375" fmla="*/ 3595127 h 5304994"/>
              <a:gd name="connsiteX376" fmla="*/ 4714259 w 7507164"/>
              <a:gd name="connsiteY376" fmla="*/ 3596151 h 5304994"/>
              <a:gd name="connsiteX377" fmla="*/ 4714174 w 7507164"/>
              <a:gd name="connsiteY377" fmla="*/ 3596406 h 5304994"/>
              <a:gd name="connsiteX378" fmla="*/ 4711187 w 7507164"/>
              <a:gd name="connsiteY378" fmla="*/ 3595127 h 5304994"/>
              <a:gd name="connsiteX379" fmla="*/ 4697531 w 7507164"/>
              <a:gd name="connsiteY379" fmla="*/ 3591714 h 5304994"/>
              <a:gd name="connsiteX380" fmla="*/ 4698506 w 7507164"/>
              <a:gd name="connsiteY380" fmla="*/ 3591909 h 5304994"/>
              <a:gd name="connsiteX381" fmla="*/ 4704358 w 7507164"/>
              <a:gd name="connsiteY381" fmla="*/ 3595127 h 5304994"/>
              <a:gd name="connsiteX382" fmla="*/ 4697531 w 7507164"/>
              <a:gd name="connsiteY382" fmla="*/ 3591714 h 5304994"/>
              <a:gd name="connsiteX383" fmla="*/ 6056699 w 7507164"/>
              <a:gd name="connsiteY383" fmla="*/ 3301617 h 5304994"/>
              <a:gd name="connsiteX384" fmla="*/ 6059686 w 7507164"/>
              <a:gd name="connsiteY384" fmla="*/ 3301617 h 5304994"/>
              <a:gd name="connsiteX385" fmla="*/ 6056272 w 7507164"/>
              <a:gd name="connsiteY385" fmla="*/ 3305030 h 5304994"/>
              <a:gd name="connsiteX386" fmla="*/ 6056699 w 7507164"/>
              <a:gd name="connsiteY386" fmla="*/ 3301617 h 5304994"/>
              <a:gd name="connsiteX387" fmla="*/ 6059686 w 7507164"/>
              <a:gd name="connsiteY387" fmla="*/ 3298204 h 5304994"/>
              <a:gd name="connsiteX388" fmla="*/ 6056699 w 7507164"/>
              <a:gd name="connsiteY388" fmla="*/ 3301617 h 5304994"/>
              <a:gd name="connsiteX389" fmla="*/ 6056272 w 7507164"/>
              <a:gd name="connsiteY389" fmla="*/ 3301617 h 5304994"/>
              <a:gd name="connsiteX390" fmla="*/ 6059686 w 7507164"/>
              <a:gd name="connsiteY390" fmla="*/ 3298204 h 5304994"/>
              <a:gd name="connsiteX391" fmla="*/ 6063100 w 7507164"/>
              <a:gd name="connsiteY391" fmla="*/ 3291378 h 5304994"/>
              <a:gd name="connsiteX392" fmla="*/ 6065660 w 7507164"/>
              <a:gd name="connsiteY392" fmla="*/ 3291804 h 5304994"/>
              <a:gd name="connsiteX393" fmla="*/ 6064676 w 7507164"/>
              <a:gd name="connsiteY393" fmla="*/ 3292954 h 5304994"/>
              <a:gd name="connsiteX394" fmla="*/ 6209899 w 7507164"/>
              <a:gd name="connsiteY394" fmla="*/ 3267488 h 5304994"/>
              <a:gd name="connsiteX395" fmla="*/ 6208192 w 7507164"/>
              <a:gd name="connsiteY395" fmla="*/ 3268767 h 5304994"/>
              <a:gd name="connsiteX396" fmla="*/ 6207948 w 7507164"/>
              <a:gd name="connsiteY396" fmla="*/ 3268585 h 5304994"/>
              <a:gd name="connsiteX397" fmla="*/ 6196242 w 7507164"/>
              <a:gd name="connsiteY397" fmla="*/ 3267488 h 5304994"/>
              <a:gd name="connsiteX398" fmla="*/ 6196242 w 7507164"/>
              <a:gd name="connsiteY398" fmla="*/ 3267568 h 5304994"/>
              <a:gd name="connsiteX399" fmla="*/ 6196325 w 7507164"/>
              <a:gd name="connsiteY399" fmla="*/ 3267534 h 5304994"/>
              <a:gd name="connsiteX400" fmla="*/ 6025546 w 7507164"/>
              <a:gd name="connsiteY400" fmla="*/ 3264075 h 5304994"/>
              <a:gd name="connsiteX401" fmla="*/ 6025546 w 7507164"/>
              <a:gd name="connsiteY401" fmla="*/ 3270900 h 5304994"/>
              <a:gd name="connsiteX402" fmla="*/ 6025546 w 7507164"/>
              <a:gd name="connsiteY402" fmla="*/ 3264075 h 5304994"/>
              <a:gd name="connsiteX403" fmla="*/ 6224345 w 7507164"/>
              <a:gd name="connsiteY403" fmla="*/ 3259871 h 5304994"/>
              <a:gd name="connsiteX404" fmla="*/ 6226968 w 7507164"/>
              <a:gd name="connsiteY404" fmla="*/ 3260662 h 5304994"/>
              <a:gd name="connsiteX405" fmla="*/ 6223554 w 7507164"/>
              <a:gd name="connsiteY405" fmla="*/ 3260662 h 5304994"/>
              <a:gd name="connsiteX406" fmla="*/ 6225278 w 7507164"/>
              <a:gd name="connsiteY406" fmla="*/ 3258938 h 5304994"/>
              <a:gd name="connsiteX407" fmla="*/ 6224345 w 7507164"/>
              <a:gd name="connsiteY407" fmla="*/ 3259871 h 5304994"/>
              <a:gd name="connsiteX408" fmla="*/ 6223607 w 7507164"/>
              <a:gd name="connsiteY408" fmla="*/ 3259649 h 5304994"/>
              <a:gd name="connsiteX409" fmla="*/ 6232248 w 7507164"/>
              <a:gd name="connsiteY409" fmla="*/ 3256342 h 5304994"/>
              <a:gd name="connsiteX410" fmla="*/ 6228248 w 7507164"/>
              <a:gd name="connsiteY410" fmla="*/ 3257675 h 5304994"/>
              <a:gd name="connsiteX411" fmla="*/ 6225278 w 7507164"/>
              <a:gd name="connsiteY411" fmla="*/ 3258938 h 5304994"/>
              <a:gd name="connsiteX412" fmla="*/ 6226968 w 7507164"/>
              <a:gd name="connsiteY412" fmla="*/ 3257248 h 5304994"/>
              <a:gd name="connsiteX413" fmla="*/ 6232248 w 7507164"/>
              <a:gd name="connsiteY413" fmla="*/ 3256342 h 5304994"/>
              <a:gd name="connsiteX414" fmla="*/ 6537635 w 7507164"/>
              <a:gd name="connsiteY414" fmla="*/ 3171927 h 5304994"/>
              <a:gd name="connsiteX415" fmla="*/ 6547877 w 7507164"/>
              <a:gd name="connsiteY415" fmla="*/ 3171927 h 5304994"/>
              <a:gd name="connsiteX416" fmla="*/ 6551290 w 7507164"/>
              <a:gd name="connsiteY416" fmla="*/ 3171927 h 5304994"/>
              <a:gd name="connsiteX417" fmla="*/ 6541049 w 7507164"/>
              <a:gd name="connsiteY417" fmla="*/ 3178752 h 5304994"/>
              <a:gd name="connsiteX418" fmla="*/ 6537635 w 7507164"/>
              <a:gd name="connsiteY418" fmla="*/ 3171927 h 5304994"/>
              <a:gd name="connsiteX419" fmla="*/ 739357 w 7507164"/>
              <a:gd name="connsiteY419" fmla="*/ 775 h 5304994"/>
              <a:gd name="connsiteX420" fmla="*/ 1447478 w 7507164"/>
              <a:gd name="connsiteY420" fmla="*/ 424566 h 5304994"/>
              <a:gd name="connsiteX421" fmla="*/ 2259991 w 7507164"/>
              <a:gd name="connsiteY421" fmla="*/ 2171943 h 5304994"/>
              <a:gd name="connsiteX422" fmla="*/ 3031538 w 7507164"/>
              <a:gd name="connsiteY422" fmla="*/ 506477 h 5304994"/>
              <a:gd name="connsiteX423" fmla="*/ 3106643 w 7507164"/>
              <a:gd name="connsiteY423" fmla="*/ 356306 h 5304994"/>
              <a:gd name="connsiteX424" fmla="*/ 3724563 w 7507164"/>
              <a:gd name="connsiteY424" fmla="*/ 1361 h 5304994"/>
              <a:gd name="connsiteX425" fmla="*/ 3755288 w 7507164"/>
              <a:gd name="connsiteY425" fmla="*/ 1361 h 5304994"/>
              <a:gd name="connsiteX426" fmla="*/ 3782600 w 7507164"/>
              <a:gd name="connsiteY426" fmla="*/ 1361 h 5304994"/>
              <a:gd name="connsiteX427" fmla="*/ 4400519 w 7507164"/>
              <a:gd name="connsiteY427" fmla="*/ 356306 h 5304994"/>
              <a:gd name="connsiteX428" fmla="*/ 4475626 w 7507164"/>
              <a:gd name="connsiteY428" fmla="*/ 506477 h 5304994"/>
              <a:gd name="connsiteX429" fmla="*/ 5247172 w 7507164"/>
              <a:gd name="connsiteY429" fmla="*/ 2171943 h 5304994"/>
              <a:gd name="connsiteX430" fmla="*/ 6059686 w 7507164"/>
              <a:gd name="connsiteY430" fmla="*/ 424566 h 5304994"/>
              <a:gd name="connsiteX431" fmla="*/ 6767808 w 7507164"/>
              <a:gd name="connsiteY431" fmla="*/ 775 h 5304994"/>
              <a:gd name="connsiteX432" fmla="*/ 7059964 w 7507164"/>
              <a:gd name="connsiteY432" fmla="*/ 73031 h 5304994"/>
              <a:gd name="connsiteX433" fmla="*/ 7438910 w 7507164"/>
              <a:gd name="connsiteY433" fmla="*/ 1066201 h 5304994"/>
              <a:gd name="connsiteX434" fmla="*/ 6681020 w 7507164"/>
              <a:gd name="connsiteY434" fmla="*/ 2704357 h 5304994"/>
              <a:gd name="connsiteX435" fmla="*/ 6708331 w 7507164"/>
              <a:gd name="connsiteY435" fmla="*/ 2724834 h 5304994"/>
              <a:gd name="connsiteX436" fmla="*/ 6663950 w 7507164"/>
              <a:gd name="connsiteY436" fmla="*/ 2735074 h 5304994"/>
              <a:gd name="connsiteX437" fmla="*/ 6646880 w 7507164"/>
              <a:gd name="connsiteY437" fmla="*/ 2772616 h 5304994"/>
              <a:gd name="connsiteX438" fmla="*/ 6670778 w 7507164"/>
              <a:gd name="connsiteY438" fmla="*/ 2793093 h 5304994"/>
              <a:gd name="connsiteX439" fmla="*/ 6694676 w 7507164"/>
              <a:gd name="connsiteY439" fmla="*/ 2837461 h 5304994"/>
              <a:gd name="connsiteX440" fmla="*/ 6599085 w 7507164"/>
              <a:gd name="connsiteY440" fmla="*/ 3072952 h 5304994"/>
              <a:gd name="connsiteX441" fmla="*/ 6595672 w 7507164"/>
              <a:gd name="connsiteY441" fmla="*/ 3072952 h 5304994"/>
              <a:gd name="connsiteX442" fmla="*/ 6595672 w 7507164"/>
              <a:gd name="connsiteY442" fmla="*/ 3076364 h 5304994"/>
              <a:gd name="connsiteX443" fmla="*/ 6571775 w 7507164"/>
              <a:gd name="connsiteY443" fmla="*/ 3158275 h 5304994"/>
              <a:gd name="connsiteX444" fmla="*/ 6561533 w 7507164"/>
              <a:gd name="connsiteY444" fmla="*/ 3165100 h 5304994"/>
              <a:gd name="connsiteX445" fmla="*/ 6558118 w 7507164"/>
              <a:gd name="connsiteY445" fmla="*/ 3171927 h 5304994"/>
              <a:gd name="connsiteX446" fmla="*/ 6554705 w 7507164"/>
              <a:gd name="connsiteY446" fmla="*/ 3171927 h 5304994"/>
              <a:gd name="connsiteX447" fmla="*/ 6547877 w 7507164"/>
              <a:gd name="connsiteY447" fmla="*/ 3168513 h 5304994"/>
              <a:gd name="connsiteX448" fmla="*/ 6544463 w 7507164"/>
              <a:gd name="connsiteY448" fmla="*/ 3168513 h 5304994"/>
              <a:gd name="connsiteX449" fmla="*/ 6544463 w 7507164"/>
              <a:gd name="connsiteY449" fmla="*/ 3165100 h 5304994"/>
              <a:gd name="connsiteX450" fmla="*/ 6547877 w 7507164"/>
              <a:gd name="connsiteY450" fmla="*/ 3161687 h 5304994"/>
              <a:gd name="connsiteX451" fmla="*/ 6564946 w 7507164"/>
              <a:gd name="connsiteY451" fmla="*/ 3158275 h 5304994"/>
              <a:gd name="connsiteX452" fmla="*/ 6568360 w 7507164"/>
              <a:gd name="connsiteY452" fmla="*/ 3154862 h 5304994"/>
              <a:gd name="connsiteX453" fmla="*/ 6561533 w 7507164"/>
              <a:gd name="connsiteY453" fmla="*/ 3154862 h 5304994"/>
              <a:gd name="connsiteX454" fmla="*/ 6564946 w 7507164"/>
              <a:gd name="connsiteY454" fmla="*/ 3151448 h 5304994"/>
              <a:gd name="connsiteX455" fmla="*/ 6551290 w 7507164"/>
              <a:gd name="connsiteY455" fmla="*/ 3148035 h 5304994"/>
              <a:gd name="connsiteX456" fmla="*/ 6551290 w 7507164"/>
              <a:gd name="connsiteY456" fmla="*/ 3151448 h 5304994"/>
              <a:gd name="connsiteX457" fmla="*/ 6544463 w 7507164"/>
              <a:gd name="connsiteY457" fmla="*/ 3154862 h 5304994"/>
              <a:gd name="connsiteX458" fmla="*/ 6541049 w 7507164"/>
              <a:gd name="connsiteY458" fmla="*/ 3154862 h 5304994"/>
              <a:gd name="connsiteX459" fmla="*/ 6537635 w 7507164"/>
              <a:gd name="connsiteY459" fmla="*/ 3151448 h 5304994"/>
              <a:gd name="connsiteX460" fmla="*/ 6523979 w 7507164"/>
              <a:gd name="connsiteY460" fmla="*/ 3158275 h 5304994"/>
              <a:gd name="connsiteX461" fmla="*/ 6520566 w 7507164"/>
              <a:gd name="connsiteY461" fmla="*/ 3158275 h 5304994"/>
              <a:gd name="connsiteX462" fmla="*/ 6517151 w 7507164"/>
              <a:gd name="connsiteY462" fmla="*/ 3154862 h 5304994"/>
              <a:gd name="connsiteX463" fmla="*/ 6506910 w 7507164"/>
              <a:gd name="connsiteY463" fmla="*/ 3158275 h 5304994"/>
              <a:gd name="connsiteX464" fmla="*/ 6506910 w 7507164"/>
              <a:gd name="connsiteY464" fmla="*/ 3154862 h 5304994"/>
              <a:gd name="connsiteX465" fmla="*/ 6496668 w 7507164"/>
              <a:gd name="connsiteY465" fmla="*/ 3158275 h 5304994"/>
              <a:gd name="connsiteX466" fmla="*/ 6493254 w 7507164"/>
              <a:gd name="connsiteY466" fmla="*/ 3154862 h 5304994"/>
              <a:gd name="connsiteX467" fmla="*/ 6496668 w 7507164"/>
              <a:gd name="connsiteY467" fmla="*/ 3151448 h 5304994"/>
              <a:gd name="connsiteX468" fmla="*/ 6493254 w 7507164"/>
              <a:gd name="connsiteY468" fmla="*/ 3151448 h 5304994"/>
              <a:gd name="connsiteX469" fmla="*/ 6503496 w 7507164"/>
              <a:gd name="connsiteY469" fmla="*/ 3148035 h 5304994"/>
              <a:gd name="connsiteX470" fmla="*/ 6503496 w 7507164"/>
              <a:gd name="connsiteY470" fmla="*/ 3144623 h 5304994"/>
              <a:gd name="connsiteX471" fmla="*/ 6496668 w 7507164"/>
              <a:gd name="connsiteY471" fmla="*/ 3148035 h 5304994"/>
              <a:gd name="connsiteX472" fmla="*/ 6483012 w 7507164"/>
              <a:gd name="connsiteY472" fmla="*/ 3148035 h 5304994"/>
              <a:gd name="connsiteX473" fmla="*/ 6493254 w 7507164"/>
              <a:gd name="connsiteY473" fmla="*/ 3144623 h 5304994"/>
              <a:gd name="connsiteX474" fmla="*/ 6476184 w 7507164"/>
              <a:gd name="connsiteY474" fmla="*/ 3141210 h 5304994"/>
              <a:gd name="connsiteX475" fmla="*/ 6469356 w 7507164"/>
              <a:gd name="connsiteY475" fmla="*/ 3144623 h 5304994"/>
              <a:gd name="connsiteX476" fmla="*/ 6472771 w 7507164"/>
              <a:gd name="connsiteY476" fmla="*/ 3148035 h 5304994"/>
              <a:gd name="connsiteX477" fmla="*/ 6452287 w 7507164"/>
              <a:gd name="connsiteY477" fmla="*/ 3151448 h 5304994"/>
              <a:gd name="connsiteX478" fmla="*/ 6455701 w 7507164"/>
              <a:gd name="connsiteY478" fmla="*/ 3154862 h 5304994"/>
              <a:gd name="connsiteX479" fmla="*/ 6465943 w 7507164"/>
              <a:gd name="connsiteY479" fmla="*/ 3154862 h 5304994"/>
              <a:gd name="connsiteX480" fmla="*/ 6469356 w 7507164"/>
              <a:gd name="connsiteY480" fmla="*/ 3151448 h 5304994"/>
              <a:gd name="connsiteX481" fmla="*/ 6479599 w 7507164"/>
              <a:gd name="connsiteY481" fmla="*/ 3151448 h 5304994"/>
              <a:gd name="connsiteX482" fmla="*/ 6476184 w 7507164"/>
              <a:gd name="connsiteY482" fmla="*/ 3158275 h 5304994"/>
              <a:gd name="connsiteX483" fmla="*/ 6483012 w 7507164"/>
              <a:gd name="connsiteY483" fmla="*/ 3154862 h 5304994"/>
              <a:gd name="connsiteX484" fmla="*/ 6476184 w 7507164"/>
              <a:gd name="connsiteY484" fmla="*/ 3161687 h 5304994"/>
              <a:gd name="connsiteX485" fmla="*/ 6486426 w 7507164"/>
              <a:gd name="connsiteY485" fmla="*/ 3158275 h 5304994"/>
              <a:gd name="connsiteX486" fmla="*/ 6486426 w 7507164"/>
              <a:gd name="connsiteY486" fmla="*/ 3165100 h 5304994"/>
              <a:gd name="connsiteX487" fmla="*/ 6465943 w 7507164"/>
              <a:gd name="connsiteY487" fmla="*/ 3168513 h 5304994"/>
              <a:gd name="connsiteX488" fmla="*/ 6465943 w 7507164"/>
              <a:gd name="connsiteY488" fmla="*/ 3171927 h 5304994"/>
              <a:gd name="connsiteX489" fmla="*/ 6469356 w 7507164"/>
              <a:gd name="connsiteY489" fmla="*/ 3168513 h 5304994"/>
              <a:gd name="connsiteX490" fmla="*/ 6479599 w 7507164"/>
              <a:gd name="connsiteY490" fmla="*/ 3175339 h 5304994"/>
              <a:gd name="connsiteX491" fmla="*/ 6462529 w 7507164"/>
              <a:gd name="connsiteY491" fmla="*/ 3178752 h 5304994"/>
              <a:gd name="connsiteX492" fmla="*/ 6455701 w 7507164"/>
              <a:gd name="connsiteY492" fmla="*/ 3178752 h 5304994"/>
              <a:gd name="connsiteX493" fmla="*/ 6442045 w 7507164"/>
              <a:gd name="connsiteY493" fmla="*/ 3185577 h 5304994"/>
              <a:gd name="connsiteX494" fmla="*/ 6424976 w 7507164"/>
              <a:gd name="connsiteY494" fmla="*/ 3188991 h 5304994"/>
              <a:gd name="connsiteX495" fmla="*/ 6411320 w 7507164"/>
              <a:gd name="connsiteY495" fmla="*/ 3192404 h 5304994"/>
              <a:gd name="connsiteX496" fmla="*/ 6412837 w 7507164"/>
              <a:gd name="connsiteY496" fmla="*/ 3190887 h 5304994"/>
              <a:gd name="connsiteX497" fmla="*/ 6417172 w 7507164"/>
              <a:gd name="connsiteY497" fmla="*/ 3188991 h 5304994"/>
              <a:gd name="connsiteX498" fmla="*/ 6418147 w 7507164"/>
              <a:gd name="connsiteY498" fmla="*/ 3188991 h 5304994"/>
              <a:gd name="connsiteX499" fmla="*/ 6424976 w 7507164"/>
              <a:gd name="connsiteY499" fmla="*/ 3185577 h 5304994"/>
              <a:gd name="connsiteX500" fmla="*/ 6417172 w 7507164"/>
              <a:gd name="connsiteY500" fmla="*/ 3188991 h 5304994"/>
              <a:gd name="connsiteX501" fmla="*/ 6414734 w 7507164"/>
              <a:gd name="connsiteY501" fmla="*/ 3188991 h 5304994"/>
              <a:gd name="connsiteX502" fmla="*/ 6412837 w 7507164"/>
              <a:gd name="connsiteY502" fmla="*/ 3190887 h 5304994"/>
              <a:gd name="connsiteX503" fmla="*/ 6404492 w 7507164"/>
              <a:gd name="connsiteY503" fmla="*/ 3194537 h 5304994"/>
              <a:gd name="connsiteX504" fmla="*/ 6384009 w 7507164"/>
              <a:gd name="connsiteY504" fmla="*/ 3195817 h 5304994"/>
              <a:gd name="connsiteX505" fmla="*/ 6370352 w 7507164"/>
              <a:gd name="connsiteY505" fmla="*/ 3192404 h 5304994"/>
              <a:gd name="connsiteX506" fmla="*/ 6373767 w 7507164"/>
              <a:gd name="connsiteY506" fmla="*/ 3188991 h 5304994"/>
              <a:gd name="connsiteX507" fmla="*/ 6370352 w 7507164"/>
              <a:gd name="connsiteY507" fmla="*/ 3188991 h 5304994"/>
              <a:gd name="connsiteX508" fmla="*/ 6370352 w 7507164"/>
              <a:gd name="connsiteY508" fmla="*/ 3185577 h 5304994"/>
              <a:gd name="connsiteX509" fmla="*/ 6373767 w 7507164"/>
              <a:gd name="connsiteY509" fmla="*/ 3182165 h 5304994"/>
              <a:gd name="connsiteX510" fmla="*/ 6356698 w 7507164"/>
              <a:gd name="connsiteY510" fmla="*/ 3185577 h 5304994"/>
              <a:gd name="connsiteX511" fmla="*/ 6363525 w 7507164"/>
              <a:gd name="connsiteY511" fmla="*/ 3178752 h 5304994"/>
              <a:gd name="connsiteX512" fmla="*/ 6349870 w 7507164"/>
              <a:gd name="connsiteY512" fmla="*/ 3185577 h 5304994"/>
              <a:gd name="connsiteX513" fmla="*/ 6339628 w 7507164"/>
              <a:gd name="connsiteY513" fmla="*/ 3192404 h 5304994"/>
              <a:gd name="connsiteX514" fmla="*/ 6339628 w 7507164"/>
              <a:gd name="connsiteY514" fmla="*/ 3195817 h 5304994"/>
              <a:gd name="connsiteX515" fmla="*/ 6336213 w 7507164"/>
              <a:gd name="connsiteY515" fmla="*/ 3195817 h 5304994"/>
              <a:gd name="connsiteX516" fmla="*/ 6339628 w 7507164"/>
              <a:gd name="connsiteY516" fmla="*/ 3206056 h 5304994"/>
              <a:gd name="connsiteX517" fmla="*/ 6336213 w 7507164"/>
              <a:gd name="connsiteY517" fmla="*/ 3206056 h 5304994"/>
              <a:gd name="connsiteX518" fmla="*/ 6329385 w 7507164"/>
              <a:gd name="connsiteY518" fmla="*/ 3209468 h 5304994"/>
              <a:gd name="connsiteX519" fmla="*/ 6325972 w 7507164"/>
              <a:gd name="connsiteY519" fmla="*/ 3209468 h 5304994"/>
              <a:gd name="connsiteX520" fmla="*/ 6322558 w 7507164"/>
              <a:gd name="connsiteY520" fmla="*/ 3209468 h 5304994"/>
              <a:gd name="connsiteX521" fmla="*/ 6322558 w 7507164"/>
              <a:gd name="connsiteY521" fmla="*/ 3212881 h 5304994"/>
              <a:gd name="connsiteX522" fmla="*/ 6319144 w 7507164"/>
              <a:gd name="connsiteY522" fmla="*/ 3206056 h 5304994"/>
              <a:gd name="connsiteX523" fmla="*/ 6315730 w 7507164"/>
              <a:gd name="connsiteY523" fmla="*/ 3206056 h 5304994"/>
              <a:gd name="connsiteX524" fmla="*/ 6319144 w 7507164"/>
              <a:gd name="connsiteY524" fmla="*/ 3209468 h 5304994"/>
              <a:gd name="connsiteX525" fmla="*/ 6322558 w 7507164"/>
              <a:gd name="connsiteY525" fmla="*/ 3212881 h 5304994"/>
              <a:gd name="connsiteX526" fmla="*/ 6315730 w 7507164"/>
              <a:gd name="connsiteY526" fmla="*/ 3216294 h 5304994"/>
              <a:gd name="connsiteX527" fmla="*/ 6315730 w 7507164"/>
              <a:gd name="connsiteY527" fmla="*/ 3219707 h 5304994"/>
              <a:gd name="connsiteX528" fmla="*/ 6305488 w 7507164"/>
              <a:gd name="connsiteY528" fmla="*/ 3223120 h 5304994"/>
              <a:gd name="connsiteX529" fmla="*/ 6305488 w 7507164"/>
              <a:gd name="connsiteY529" fmla="*/ 3219707 h 5304994"/>
              <a:gd name="connsiteX530" fmla="*/ 6271349 w 7507164"/>
              <a:gd name="connsiteY530" fmla="*/ 3236771 h 5304994"/>
              <a:gd name="connsiteX531" fmla="*/ 6261107 w 7507164"/>
              <a:gd name="connsiteY531" fmla="*/ 3236771 h 5304994"/>
              <a:gd name="connsiteX532" fmla="*/ 6240624 w 7507164"/>
              <a:gd name="connsiteY532" fmla="*/ 3243598 h 5304994"/>
              <a:gd name="connsiteX533" fmla="*/ 6244038 w 7507164"/>
              <a:gd name="connsiteY533" fmla="*/ 3247010 h 5304994"/>
              <a:gd name="connsiteX534" fmla="*/ 6237209 w 7507164"/>
              <a:gd name="connsiteY534" fmla="*/ 3247010 h 5304994"/>
              <a:gd name="connsiteX535" fmla="*/ 6233796 w 7507164"/>
              <a:gd name="connsiteY535" fmla="*/ 3247010 h 5304994"/>
              <a:gd name="connsiteX536" fmla="*/ 6233796 w 7507164"/>
              <a:gd name="connsiteY536" fmla="*/ 3250423 h 5304994"/>
              <a:gd name="connsiteX537" fmla="*/ 6230382 w 7507164"/>
              <a:gd name="connsiteY537" fmla="*/ 3247010 h 5304994"/>
              <a:gd name="connsiteX538" fmla="*/ 6226968 w 7507164"/>
              <a:gd name="connsiteY538" fmla="*/ 3250423 h 5304994"/>
              <a:gd name="connsiteX539" fmla="*/ 6220140 w 7507164"/>
              <a:gd name="connsiteY539" fmla="*/ 3250423 h 5304994"/>
              <a:gd name="connsiteX540" fmla="*/ 6223554 w 7507164"/>
              <a:gd name="connsiteY540" fmla="*/ 3260662 h 5304994"/>
              <a:gd name="connsiteX541" fmla="*/ 6220140 w 7507164"/>
              <a:gd name="connsiteY541" fmla="*/ 3264075 h 5304994"/>
              <a:gd name="connsiteX542" fmla="*/ 6213312 w 7507164"/>
              <a:gd name="connsiteY542" fmla="*/ 3257248 h 5304994"/>
              <a:gd name="connsiteX543" fmla="*/ 6209899 w 7507164"/>
              <a:gd name="connsiteY543" fmla="*/ 3264075 h 5304994"/>
              <a:gd name="connsiteX544" fmla="*/ 6213312 w 7507164"/>
              <a:gd name="connsiteY544" fmla="*/ 3267488 h 5304994"/>
              <a:gd name="connsiteX545" fmla="*/ 6206484 w 7507164"/>
              <a:gd name="connsiteY545" fmla="*/ 3267488 h 5304994"/>
              <a:gd name="connsiteX546" fmla="*/ 6207948 w 7507164"/>
              <a:gd name="connsiteY546" fmla="*/ 3268585 h 5304994"/>
              <a:gd name="connsiteX547" fmla="*/ 6203071 w 7507164"/>
              <a:gd name="connsiteY547" fmla="*/ 3271327 h 5304994"/>
              <a:gd name="connsiteX548" fmla="*/ 6196651 w 7507164"/>
              <a:gd name="connsiteY548" fmla="*/ 3267717 h 5304994"/>
              <a:gd name="connsiteX549" fmla="*/ 6196242 w 7507164"/>
              <a:gd name="connsiteY549" fmla="*/ 3267633 h 5304994"/>
              <a:gd name="connsiteX550" fmla="*/ 6196242 w 7507164"/>
              <a:gd name="connsiteY550" fmla="*/ 3270900 h 5304994"/>
              <a:gd name="connsiteX551" fmla="*/ 6193278 w 7507164"/>
              <a:gd name="connsiteY551" fmla="*/ 3267936 h 5304994"/>
              <a:gd name="connsiteX552" fmla="*/ 6192852 w 7507164"/>
              <a:gd name="connsiteY552" fmla="*/ 3268433 h 5304994"/>
              <a:gd name="connsiteX553" fmla="*/ 6193057 w 7507164"/>
              <a:gd name="connsiteY553" fmla="*/ 3267715 h 5304994"/>
              <a:gd name="connsiteX554" fmla="*/ 6192829 w 7507164"/>
              <a:gd name="connsiteY554" fmla="*/ 3267488 h 5304994"/>
              <a:gd name="connsiteX555" fmla="*/ 6189415 w 7507164"/>
              <a:gd name="connsiteY555" fmla="*/ 3270900 h 5304994"/>
              <a:gd name="connsiteX556" fmla="*/ 6189415 w 7507164"/>
              <a:gd name="connsiteY556" fmla="*/ 3274313 h 5304994"/>
              <a:gd name="connsiteX557" fmla="*/ 6186001 w 7507164"/>
              <a:gd name="connsiteY557" fmla="*/ 3277727 h 5304994"/>
              <a:gd name="connsiteX558" fmla="*/ 6182587 w 7507164"/>
              <a:gd name="connsiteY558" fmla="*/ 3277727 h 5304994"/>
              <a:gd name="connsiteX559" fmla="*/ 6179173 w 7507164"/>
              <a:gd name="connsiteY559" fmla="*/ 3284552 h 5304994"/>
              <a:gd name="connsiteX560" fmla="*/ 6179173 w 7507164"/>
              <a:gd name="connsiteY560" fmla="*/ 3281140 h 5304994"/>
              <a:gd name="connsiteX561" fmla="*/ 6179173 w 7507164"/>
              <a:gd name="connsiteY561" fmla="*/ 3277727 h 5304994"/>
              <a:gd name="connsiteX562" fmla="*/ 6175760 w 7507164"/>
              <a:gd name="connsiteY562" fmla="*/ 3277727 h 5304994"/>
              <a:gd name="connsiteX563" fmla="*/ 6168932 w 7507164"/>
              <a:gd name="connsiteY563" fmla="*/ 3274313 h 5304994"/>
              <a:gd name="connsiteX564" fmla="*/ 6172345 w 7507164"/>
              <a:gd name="connsiteY564" fmla="*/ 3274313 h 5304994"/>
              <a:gd name="connsiteX565" fmla="*/ 6172345 w 7507164"/>
              <a:gd name="connsiteY565" fmla="*/ 3270900 h 5304994"/>
              <a:gd name="connsiteX566" fmla="*/ 6168932 w 7507164"/>
              <a:gd name="connsiteY566" fmla="*/ 3274313 h 5304994"/>
              <a:gd name="connsiteX567" fmla="*/ 6165517 w 7507164"/>
              <a:gd name="connsiteY567" fmla="*/ 3277727 h 5304994"/>
              <a:gd name="connsiteX568" fmla="*/ 6165517 w 7507164"/>
              <a:gd name="connsiteY568" fmla="*/ 3281140 h 5304994"/>
              <a:gd name="connsiteX569" fmla="*/ 6166300 w 7507164"/>
              <a:gd name="connsiteY569" fmla="*/ 3281921 h 5304994"/>
              <a:gd name="connsiteX570" fmla="*/ 6166554 w 7507164"/>
              <a:gd name="connsiteY570" fmla="*/ 3281583 h 5304994"/>
              <a:gd name="connsiteX571" fmla="*/ 6166554 w 7507164"/>
              <a:gd name="connsiteY571" fmla="*/ 3282175 h 5304994"/>
              <a:gd name="connsiteX572" fmla="*/ 6168932 w 7507164"/>
              <a:gd name="connsiteY572" fmla="*/ 3284552 h 5304994"/>
              <a:gd name="connsiteX573" fmla="*/ 6172345 w 7507164"/>
              <a:gd name="connsiteY573" fmla="*/ 3281140 h 5304994"/>
              <a:gd name="connsiteX574" fmla="*/ 6172345 w 7507164"/>
              <a:gd name="connsiteY574" fmla="*/ 3284552 h 5304994"/>
              <a:gd name="connsiteX575" fmla="*/ 6175760 w 7507164"/>
              <a:gd name="connsiteY575" fmla="*/ 3284552 h 5304994"/>
              <a:gd name="connsiteX576" fmla="*/ 6168932 w 7507164"/>
              <a:gd name="connsiteY576" fmla="*/ 3291378 h 5304994"/>
              <a:gd name="connsiteX577" fmla="*/ 6168932 w 7507164"/>
              <a:gd name="connsiteY577" fmla="*/ 3294791 h 5304994"/>
              <a:gd name="connsiteX578" fmla="*/ 6165517 w 7507164"/>
              <a:gd name="connsiteY578" fmla="*/ 3294791 h 5304994"/>
              <a:gd name="connsiteX579" fmla="*/ 6162104 w 7507164"/>
              <a:gd name="connsiteY579" fmla="*/ 3294791 h 5304994"/>
              <a:gd name="connsiteX580" fmla="*/ 6155275 w 7507164"/>
              <a:gd name="connsiteY580" fmla="*/ 3294791 h 5304994"/>
              <a:gd name="connsiteX581" fmla="*/ 6151862 w 7507164"/>
              <a:gd name="connsiteY581" fmla="*/ 3294791 h 5304994"/>
              <a:gd name="connsiteX582" fmla="*/ 6151862 w 7507164"/>
              <a:gd name="connsiteY582" fmla="*/ 3287965 h 5304994"/>
              <a:gd name="connsiteX583" fmla="*/ 6151862 w 7507164"/>
              <a:gd name="connsiteY583" fmla="*/ 3284552 h 5304994"/>
              <a:gd name="connsiteX584" fmla="*/ 6148448 w 7507164"/>
              <a:gd name="connsiteY584" fmla="*/ 3281140 h 5304994"/>
              <a:gd name="connsiteX585" fmla="*/ 6148448 w 7507164"/>
              <a:gd name="connsiteY585" fmla="*/ 3270900 h 5304994"/>
              <a:gd name="connsiteX586" fmla="*/ 6145034 w 7507164"/>
              <a:gd name="connsiteY586" fmla="*/ 3274313 h 5304994"/>
              <a:gd name="connsiteX587" fmla="*/ 6138206 w 7507164"/>
              <a:gd name="connsiteY587" fmla="*/ 3277727 h 5304994"/>
              <a:gd name="connsiteX588" fmla="*/ 6145034 w 7507164"/>
              <a:gd name="connsiteY588" fmla="*/ 3291378 h 5304994"/>
              <a:gd name="connsiteX589" fmla="*/ 6148448 w 7507164"/>
              <a:gd name="connsiteY589" fmla="*/ 3291378 h 5304994"/>
              <a:gd name="connsiteX590" fmla="*/ 6148448 w 7507164"/>
              <a:gd name="connsiteY590" fmla="*/ 3294791 h 5304994"/>
              <a:gd name="connsiteX591" fmla="*/ 6121137 w 7507164"/>
              <a:gd name="connsiteY591" fmla="*/ 3298204 h 5304994"/>
              <a:gd name="connsiteX592" fmla="*/ 6115589 w 7507164"/>
              <a:gd name="connsiteY592" fmla="*/ 3293511 h 5304994"/>
              <a:gd name="connsiteX593" fmla="*/ 6113515 w 7507164"/>
              <a:gd name="connsiteY593" fmla="*/ 3292965 h 5304994"/>
              <a:gd name="connsiteX594" fmla="*/ 6113881 w 7507164"/>
              <a:gd name="connsiteY594" fmla="*/ 3292231 h 5304994"/>
              <a:gd name="connsiteX595" fmla="*/ 6114308 w 7507164"/>
              <a:gd name="connsiteY595" fmla="*/ 3291378 h 5304994"/>
              <a:gd name="connsiteX596" fmla="*/ 6107481 w 7507164"/>
              <a:gd name="connsiteY596" fmla="*/ 3291378 h 5304994"/>
              <a:gd name="connsiteX597" fmla="*/ 6113515 w 7507164"/>
              <a:gd name="connsiteY597" fmla="*/ 3292965 h 5304994"/>
              <a:gd name="connsiteX598" fmla="*/ 6110894 w 7507164"/>
              <a:gd name="connsiteY598" fmla="*/ 3298204 h 5304994"/>
              <a:gd name="connsiteX599" fmla="*/ 6110894 w 7507164"/>
              <a:gd name="connsiteY599" fmla="*/ 3294791 h 5304994"/>
              <a:gd name="connsiteX600" fmla="*/ 6107481 w 7507164"/>
              <a:gd name="connsiteY600" fmla="*/ 3298204 h 5304994"/>
              <a:gd name="connsiteX601" fmla="*/ 6107481 w 7507164"/>
              <a:gd name="connsiteY601" fmla="*/ 3301617 h 5304994"/>
              <a:gd name="connsiteX602" fmla="*/ 6100653 w 7507164"/>
              <a:gd name="connsiteY602" fmla="*/ 3301617 h 5304994"/>
              <a:gd name="connsiteX603" fmla="*/ 6097239 w 7507164"/>
              <a:gd name="connsiteY603" fmla="*/ 3301617 h 5304994"/>
              <a:gd name="connsiteX604" fmla="*/ 6090411 w 7507164"/>
              <a:gd name="connsiteY604" fmla="*/ 3298204 h 5304994"/>
              <a:gd name="connsiteX605" fmla="*/ 6090411 w 7507164"/>
              <a:gd name="connsiteY605" fmla="*/ 3301617 h 5304994"/>
              <a:gd name="connsiteX606" fmla="*/ 6093825 w 7507164"/>
              <a:gd name="connsiteY606" fmla="*/ 3301617 h 5304994"/>
              <a:gd name="connsiteX607" fmla="*/ 6059686 w 7507164"/>
              <a:gd name="connsiteY607" fmla="*/ 3308442 h 5304994"/>
              <a:gd name="connsiteX608" fmla="*/ 6059686 w 7507164"/>
              <a:gd name="connsiteY608" fmla="*/ 3305030 h 5304994"/>
              <a:gd name="connsiteX609" fmla="*/ 6063100 w 7507164"/>
              <a:gd name="connsiteY609" fmla="*/ 3301617 h 5304994"/>
              <a:gd name="connsiteX610" fmla="*/ 6063100 w 7507164"/>
              <a:gd name="connsiteY610" fmla="*/ 3299484 h 5304994"/>
              <a:gd name="connsiteX611" fmla="*/ 6063100 w 7507164"/>
              <a:gd name="connsiteY611" fmla="*/ 3298204 h 5304994"/>
              <a:gd name="connsiteX612" fmla="*/ 6066514 w 7507164"/>
              <a:gd name="connsiteY612" fmla="*/ 3298204 h 5304994"/>
              <a:gd name="connsiteX613" fmla="*/ 6063100 w 7507164"/>
              <a:gd name="connsiteY613" fmla="*/ 3294791 h 5304994"/>
              <a:gd name="connsiteX614" fmla="*/ 6064676 w 7507164"/>
              <a:gd name="connsiteY614" fmla="*/ 3292954 h 5304994"/>
              <a:gd name="connsiteX615" fmla="*/ 6066514 w 7507164"/>
              <a:gd name="connsiteY615" fmla="*/ 3294791 h 5304994"/>
              <a:gd name="connsiteX616" fmla="*/ 6069927 w 7507164"/>
              <a:gd name="connsiteY616" fmla="*/ 3287965 h 5304994"/>
              <a:gd name="connsiteX617" fmla="*/ 6073341 w 7507164"/>
              <a:gd name="connsiteY617" fmla="*/ 3287965 h 5304994"/>
              <a:gd name="connsiteX618" fmla="*/ 6076756 w 7507164"/>
              <a:gd name="connsiteY618" fmla="*/ 3287965 h 5304994"/>
              <a:gd name="connsiteX619" fmla="*/ 6056272 w 7507164"/>
              <a:gd name="connsiteY619" fmla="*/ 3281140 h 5304994"/>
              <a:gd name="connsiteX620" fmla="*/ 6052858 w 7507164"/>
              <a:gd name="connsiteY620" fmla="*/ 3284552 h 5304994"/>
              <a:gd name="connsiteX621" fmla="*/ 6049444 w 7507164"/>
              <a:gd name="connsiteY621" fmla="*/ 3284552 h 5304994"/>
              <a:gd name="connsiteX622" fmla="*/ 6042616 w 7507164"/>
              <a:gd name="connsiteY622" fmla="*/ 3291378 h 5304994"/>
              <a:gd name="connsiteX623" fmla="*/ 6042616 w 7507164"/>
              <a:gd name="connsiteY623" fmla="*/ 3277727 h 5304994"/>
              <a:gd name="connsiteX624" fmla="*/ 6039203 w 7507164"/>
              <a:gd name="connsiteY624" fmla="*/ 3281140 h 5304994"/>
              <a:gd name="connsiteX625" fmla="*/ 6035788 w 7507164"/>
              <a:gd name="connsiteY625" fmla="*/ 3281140 h 5304994"/>
              <a:gd name="connsiteX626" fmla="*/ 6032374 w 7507164"/>
              <a:gd name="connsiteY626" fmla="*/ 3274313 h 5304994"/>
              <a:gd name="connsiteX627" fmla="*/ 6039203 w 7507164"/>
              <a:gd name="connsiteY627" fmla="*/ 3274313 h 5304994"/>
              <a:gd name="connsiteX628" fmla="*/ 6046030 w 7507164"/>
              <a:gd name="connsiteY628" fmla="*/ 3274313 h 5304994"/>
              <a:gd name="connsiteX629" fmla="*/ 6039203 w 7507164"/>
              <a:gd name="connsiteY629" fmla="*/ 3267488 h 5304994"/>
              <a:gd name="connsiteX630" fmla="*/ 6035788 w 7507164"/>
              <a:gd name="connsiteY630" fmla="*/ 3270900 h 5304994"/>
              <a:gd name="connsiteX631" fmla="*/ 6032374 w 7507164"/>
              <a:gd name="connsiteY631" fmla="*/ 3260662 h 5304994"/>
              <a:gd name="connsiteX632" fmla="*/ 6028960 w 7507164"/>
              <a:gd name="connsiteY632" fmla="*/ 3264075 h 5304994"/>
              <a:gd name="connsiteX633" fmla="*/ 6028960 w 7507164"/>
              <a:gd name="connsiteY633" fmla="*/ 3260662 h 5304994"/>
              <a:gd name="connsiteX634" fmla="*/ 6028960 w 7507164"/>
              <a:gd name="connsiteY634" fmla="*/ 3257248 h 5304994"/>
              <a:gd name="connsiteX635" fmla="*/ 6022133 w 7507164"/>
              <a:gd name="connsiteY635" fmla="*/ 3260662 h 5304994"/>
              <a:gd name="connsiteX636" fmla="*/ 6025546 w 7507164"/>
              <a:gd name="connsiteY636" fmla="*/ 3260662 h 5304994"/>
              <a:gd name="connsiteX637" fmla="*/ 6022133 w 7507164"/>
              <a:gd name="connsiteY637" fmla="*/ 3264075 h 5304994"/>
              <a:gd name="connsiteX638" fmla="*/ 6018719 w 7507164"/>
              <a:gd name="connsiteY638" fmla="*/ 3267488 h 5304994"/>
              <a:gd name="connsiteX639" fmla="*/ 6025546 w 7507164"/>
              <a:gd name="connsiteY639" fmla="*/ 3270900 h 5304994"/>
              <a:gd name="connsiteX640" fmla="*/ 6032374 w 7507164"/>
              <a:gd name="connsiteY640" fmla="*/ 3270900 h 5304994"/>
              <a:gd name="connsiteX641" fmla="*/ 6028960 w 7507164"/>
              <a:gd name="connsiteY641" fmla="*/ 3270900 h 5304994"/>
              <a:gd name="connsiteX642" fmla="*/ 6032374 w 7507164"/>
              <a:gd name="connsiteY642" fmla="*/ 3281140 h 5304994"/>
              <a:gd name="connsiteX643" fmla="*/ 6028960 w 7507164"/>
              <a:gd name="connsiteY643" fmla="*/ 3284552 h 5304994"/>
              <a:gd name="connsiteX644" fmla="*/ 6028960 w 7507164"/>
              <a:gd name="connsiteY644" fmla="*/ 3291378 h 5304994"/>
              <a:gd name="connsiteX645" fmla="*/ 6025546 w 7507164"/>
              <a:gd name="connsiteY645" fmla="*/ 3287965 h 5304994"/>
              <a:gd name="connsiteX646" fmla="*/ 6025546 w 7507164"/>
              <a:gd name="connsiteY646" fmla="*/ 3298204 h 5304994"/>
              <a:gd name="connsiteX647" fmla="*/ 6011890 w 7507164"/>
              <a:gd name="connsiteY647" fmla="*/ 3305030 h 5304994"/>
              <a:gd name="connsiteX648" fmla="*/ 6018719 w 7507164"/>
              <a:gd name="connsiteY648" fmla="*/ 3311855 h 5304994"/>
              <a:gd name="connsiteX649" fmla="*/ 6008477 w 7507164"/>
              <a:gd name="connsiteY649" fmla="*/ 3315269 h 5304994"/>
              <a:gd name="connsiteX650" fmla="*/ 6008477 w 7507164"/>
              <a:gd name="connsiteY650" fmla="*/ 3311855 h 5304994"/>
              <a:gd name="connsiteX651" fmla="*/ 6005063 w 7507164"/>
              <a:gd name="connsiteY651" fmla="*/ 3311855 h 5304994"/>
              <a:gd name="connsiteX652" fmla="*/ 6005063 w 7507164"/>
              <a:gd name="connsiteY652" fmla="*/ 3315269 h 5304994"/>
              <a:gd name="connsiteX653" fmla="*/ 5981166 w 7507164"/>
              <a:gd name="connsiteY653" fmla="*/ 3318681 h 5304994"/>
              <a:gd name="connsiteX654" fmla="*/ 5981166 w 7507164"/>
              <a:gd name="connsiteY654" fmla="*/ 3315269 h 5304994"/>
              <a:gd name="connsiteX655" fmla="*/ 5981166 w 7507164"/>
              <a:gd name="connsiteY655" fmla="*/ 3311855 h 5304994"/>
              <a:gd name="connsiteX656" fmla="*/ 5977739 w 7507164"/>
              <a:gd name="connsiteY656" fmla="*/ 3311855 h 5304994"/>
              <a:gd name="connsiteX657" fmla="*/ 5977526 w 7507164"/>
              <a:gd name="connsiteY657" fmla="*/ 3312814 h 5304994"/>
              <a:gd name="connsiteX658" fmla="*/ 5976485 w 7507164"/>
              <a:gd name="connsiteY658" fmla="*/ 3311855 h 5304994"/>
              <a:gd name="connsiteX659" fmla="*/ 5974337 w 7507164"/>
              <a:gd name="connsiteY659" fmla="*/ 3311855 h 5304994"/>
              <a:gd name="connsiteX660" fmla="*/ 5974337 w 7507164"/>
              <a:gd name="connsiteY660" fmla="*/ 3318681 h 5304994"/>
              <a:gd name="connsiteX661" fmla="*/ 5919715 w 7507164"/>
              <a:gd name="connsiteY661" fmla="*/ 3325507 h 5304994"/>
              <a:gd name="connsiteX662" fmla="*/ 5923129 w 7507164"/>
              <a:gd name="connsiteY662" fmla="*/ 3318681 h 5304994"/>
              <a:gd name="connsiteX663" fmla="*/ 5919715 w 7507164"/>
              <a:gd name="connsiteY663" fmla="*/ 3318681 h 5304994"/>
              <a:gd name="connsiteX664" fmla="*/ 5919715 w 7507164"/>
              <a:gd name="connsiteY664" fmla="*/ 3319535 h 5304994"/>
              <a:gd name="connsiteX665" fmla="*/ 5919715 w 7507164"/>
              <a:gd name="connsiteY665" fmla="*/ 3322094 h 5304994"/>
              <a:gd name="connsiteX666" fmla="*/ 5919715 w 7507164"/>
              <a:gd name="connsiteY666" fmla="*/ 3325507 h 5304994"/>
              <a:gd name="connsiteX667" fmla="*/ 5912887 w 7507164"/>
              <a:gd name="connsiteY667" fmla="*/ 3328920 h 5304994"/>
              <a:gd name="connsiteX668" fmla="*/ 5912887 w 7507164"/>
              <a:gd name="connsiteY668" fmla="*/ 3322094 h 5304994"/>
              <a:gd name="connsiteX669" fmla="*/ 5885576 w 7507164"/>
              <a:gd name="connsiteY669" fmla="*/ 3328920 h 5304994"/>
              <a:gd name="connsiteX670" fmla="*/ 5878748 w 7507164"/>
              <a:gd name="connsiteY670" fmla="*/ 3332333 h 5304994"/>
              <a:gd name="connsiteX671" fmla="*/ 5824125 w 7507164"/>
              <a:gd name="connsiteY671" fmla="*/ 3339159 h 5304994"/>
              <a:gd name="connsiteX672" fmla="*/ 5830953 w 7507164"/>
              <a:gd name="connsiteY672" fmla="*/ 3328920 h 5304994"/>
              <a:gd name="connsiteX673" fmla="*/ 5817298 w 7507164"/>
              <a:gd name="connsiteY673" fmla="*/ 3342571 h 5304994"/>
              <a:gd name="connsiteX674" fmla="*/ 5793399 w 7507164"/>
              <a:gd name="connsiteY674" fmla="*/ 3345984 h 5304994"/>
              <a:gd name="connsiteX675" fmla="*/ 5793399 w 7507164"/>
              <a:gd name="connsiteY675" fmla="*/ 3342571 h 5304994"/>
              <a:gd name="connsiteX676" fmla="*/ 5776331 w 7507164"/>
              <a:gd name="connsiteY676" fmla="*/ 3345984 h 5304994"/>
              <a:gd name="connsiteX677" fmla="*/ 5779744 w 7507164"/>
              <a:gd name="connsiteY677" fmla="*/ 3342571 h 5304994"/>
              <a:gd name="connsiteX678" fmla="*/ 5755847 w 7507164"/>
              <a:gd name="connsiteY678" fmla="*/ 3349398 h 5304994"/>
              <a:gd name="connsiteX679" fmla="*/ 5677327 w 7507164"/>
              <a:gd name="connsiteY679" fmla="*/ 3363049 h 5304994"/>
              <a:gd name="connsiteX680" fmla="*/ 5684154 w 7507164"/>
              <a:gd name="connsiteY680" fmla="*/ 3356223 h 5304994"/>
              <a:gd name="connsiteX681" fmla="*/ 5687568 w 7507164"/>
              <a:gd name="connsiteY681" fmla="*/ 3356223 h 5304994"/>
              <a:gd name="connsiteX682" fmla="*/ 5725121 w 7507164"/>
              <a:gd name="connsiteY682" fmla="*/ 3339159 h 5304994"/>
              <a:gd name="connsiteX683" fmla="*/ 5728535 w 7507164"/>
              <a:gd name="connsiteY683" fmla="*/ 3342571 h 5304994"/>
              <a:gd name="connsiteX684" fmla="*/ 5735364 w 7507164"/>
              <a:gd name="connsiteY684" fmla="*/ 3339159 h 5304994"/>
              <a:gd name="connsiteX685" fmla="*/ 5738777 w 7507164"/>
              <a:gd name="connsiteY685" fmla="*/ 3339159 h 5304994"/>
              <a:gd name="connsiteX686" fmla="*/ 5749019 w 7507164"/>
              <a:gd name="connsiteY686" fmla="*/ 3328920 h 5304994"/>
              <a:gd name="connsiteX687" fmla="*/ 5745605 w 7507164"/>
              <a:gd name="connsiteY687" fmla="*/ 3325507 h 5304994"/>
              <a:gd name="connsiteX688" fmla="*/ 5731949 w 7507164"/>
              <a:gd name="connsiteY688" fmla="*/ 3328920 h 5304994"/>
              <a:gd name="connsiteX689" fmla="*/ 5728535 w 7507164"/>
              <a:gd name="connsiteY689" fmla="*/ 3328920 h 5304994"/>
              <a:gd name="connsiteX690" fmla="*/ 5725121 w 7507164"/>
              <a:gd name="connsiteY690" fmla="*/ 3328920 h 5304994"/>
              <a:gd name="connsiteX691" fmla="*/ 5721708 w 7507164"/>
              <a:gd name="connsiteY691" fmla="*/ 3328920 h 5304994"/>
              <a:gd name="connsiteX692" fmla="*/ 5694397 w 7507164"/>
              <a:gd name="connsiteY692" fmla="*/ 3345984 h 5304994"/>
              <a:gd name="connsiteX693" fmla="*/ 5694397 w 7507164"/>
              <a:gd name="connsiteY693" fmla="*/ 3342571 h 5304994"/>
              <a:gd name="connsiteX694" fmla="*/ 5667084 w 7507164"/>
              <a:gd name="connsiteY694" fmla="*/ 3363049 h 5304994"/>
              <a:gd name="connsiteX695" fmla="*/ 5544183 w 7507164"/>
              <a:gd name="connsiteY695" fmla="*/ 3380113 h 5304994"/>
              <a:gd name="connsiteX696" fmla="*/ 5544183 w 7507164"/>
              <a:gd name="connsiteY696" fmla="*/ 3400591 h 5304994"/>
              <a:gd name="connsiteX697" fmla="*/ 5888989 w 7507164"/>
              <a:gd name="connsiteY697" fmla="*/ 3462024 h 5304994"/>
              <a:gd name="connsiteX698" fmla="*/ 5964096 w 7507164"/>
              <a:gd name="connsiteY698" fmla="*/ 3475675 h 5304994"/>
              <a:gd name="connsiteX699" fmla="*/ 6151862 w 7507164"/>
              <a:gd name="connsiteY699" fmla="*/ 3509805 h 5304994"/>
              <a:gd name="connsiteX700" fmla="*/ 6298661 w 7507164"/>
              <a:gd name="connsiteY700" fmla="*/ 3595127 h 5304994"/>
              <a:gd name="connsiteX701" fmla="*/ 6336213 w 7507164"/>
              <a:gd name="connsiteY701" fmla="*/ 3646320 h 5304994"/>
              <a:gd name="connsiteX702" fmla="*/ 6285005 w 7507164"/>
              <a:gd name="connsiteY702" fmla="*/ 3632668 h 5304994"/>
              <a:gd name="connsiteX703" fmla="*/ 6244038 w 7507164"/>
              <a:gd name="connsiteY703" fmla="*/ 3636082 h 5304994"/>
              <a:gd name="connsiteX704" fmla="*/ 6240624 w 7507164"/>
              <a:gd name="connsiteY704" fmla="*/ 3656559 h 5304994"/>
              <a:gd name="connsiteX705" fmla="*/ 6288418 w 7507164"/>
              <a:gd name="connsiteY705" fmla="*/ 3694101 h 5304994"/>
              <a:gd name="connsiteX706" fmla="*/ 6305488 w 7507164"/>
              <a:gd name="connsiteY706" fmla="*/ 3741882 h 5304994"/>
              <a:gd name="connsiteX707" fmla="*/ 6329385 w 7507164"/>
              <a:gd name="connsiteY707" fmla="*/ 3782837 h 5304994"/>
              <a:gd name="connsiteX708" fmla="*/ 6315730 w 7507164"/>
              <a:gd name="connsiteY708" fmla="*/ 3823792 h 5304994"/>
              <a:gd name="connsiteX709" fmla="*/ 6315730 w 7507164"/>
              <a:gd name="connsiteY709" fmla="*/ 3837443 h 5304994"/>
              <a:gd name="connsiteX710" fmla="*/ 6329385 w 7507164"/>
              <a:gd name="connsiteY710" fmla="*/ 3888637 h 5304994"/>
              <a:gd name="connsiteX711" fmla="*/ 6339628 w 7507164"/>
              <a:gd name="connsiteY711" fmla="*/ 3929592 h 5304994"/>
              <a:gd name="connsiteX712" fmla="*/ 6305488 w 7507164"/>
              <a:gd name="connsiteY712" fmla="*/ 3950069 h 5304994"/>
              <a:gd name="connsiteX713" fmla="*/ 6315730 w 7507164"/>
              <a:gd name="connsiteY713" fmla="*/ 3909115 h 5304994"/>
              <a:gd name="connsiteX714" fmla="*/ 6315730 w 7507164"/>
              <a:gd name="connsiteY714" fmla="*/ 3892050 h 5304994"/>
              <a:gd name="connsiteX715" fmla="*/ 6308903 w 7507164"/>
              <a:gd name="connsiteY715" fmla="*/ 3885225 h 5304994"/>
              <a:gd name="connsiteX716" fmla="*/ 6220140 w 7507164"/>
              <a:gd name="connsiteY716" fmla="*/ 3922766 h 5304994"/>
              <a:gd name="connsiteX717" fmla="*/ 6244038 w 7507164"/>
              <a:gd name="connsiteY717" fmla="*/ 3939831 h 5304994"/>
              <a:gd name="connsiteX718" fmla="*/ 6278177 w 7507164"/>
              <a:gd name="connsiteY718" fmla="*/ 3973960 h 5304994"/>
              <a:gd name="connsiteX719" fmla="*/ 6237209 w 7507164"/>
              <a:gd name="connsiteY719" fmla="*/ 3973960 h 5304994"/>
              <a:gd name="connsiteX720" fmla="*/ 6203071 w 7507164"/>
              <a:gd name="connsiteY720" fmla="*/ 3987611 h 5304994"/>
              <a:gd name="connsiteX721" fmla="*/ 6199657 w 7507164"/>
              <a:gd name="connsiteY721" fmla="*/ 4008088 h 5304994"/>
              <a:gd name="connsiteX722" fmla="*/ 6244038 w 7507164"/>
              <a:gd name="connsiteY722" fmla="*/ 4028567 h 5304994"/>
              <a:gd name="connsiteX723" fmla="*/ 6261107 w 7507164"/>
              <a:gd name="connsiteY723" fmla="*/ 4062696 h 5304994"/>
              <a:gd name="connsiteX724" fmla="*/ 6281591 w 7507164"/>
              <a:gd name="connsiteY724" fmla="*/ 4093411 h 5304994"/>
              <a:gd name="connsiteX725" fmla="*/ 6274763 w 7507164"/>
              <a:gd name="connsiteY725" fmla="*/ 4130953 h 5304994"/>
              <a:gd name="connsiteX726" fmla="*/ 6274763 w 7507164"/>
              <a:gd name="connsiteY726" fmla="*/ 4141192 h 5304994"/>
              <a:gd name="connsiteX727" fmla="*/ 6288418 w 7507164"/>
              <a:gd name="connsiteY727" fmla="*/ 4185560 h 5304994"/>
              <a:gd name="connsiteX728" fmla="*/ 6302074 w 7507164"/>
              <a:gd name="connsiteY728" fmla="*/ 4216276 h 5304994"/>
              <a:gd name="connsiteX729" fmla="*/ 6274763 w 7507164"/>
              <a:gd name="connsiteY729" fmla="*/ 4240167 h 5304994"/>
              <a:gd name="connsiteX730" fmla="*/ 6281591 w 7507164"/>
              <a:gd name="connsiteY730" fmla="*/ 4206038 h 5304994"/>
              <a:gd name="connsiteX731" fmla="*/ 6278177 w 7507164"/>
              <a:gd name="connsiteY731" fmla="*/ 4188973 h 5304994"/>
              <a:gd name="connsiteX732" fmla="*/ 6271349 w 7507164"/>
              <a:gd name="connsiteY732" fmla="*/ 4185560 h 5304994"/>
              <a:gd name="connsiteX733" fmla="*/ 6179173 w 7507164"/>
              <a:gd name="connsiteY733" fmla="*/ 4240167 h 5304994"/>
              <a:gd name="connsiteX734" fmla="*/ 6151862 w 7507164"/>
              <a:gd name="connsiteY734" fmla="*/ 4246993 h 5304994"/>
              <a:gd name="connsiteX735" fmla="*/ 6151862 w 7507164"/>
              <a:gd name="connsiteY735" fmla="*/ 4253818 h 5304994"/>
              <a:gd name="connsiteX736" fmla="*/ 6151862 w 7507164"/>
              <a:gd name="connsiteY736" fmla="*/ 4260645 h 5304994"/>
              <a:gd name="connsiteX737" fmla="*/ 6155275 w 7507164"/>
              <a:gd name="connsiteY737" fmla="*/ 4257232 h 5304994"/>
              <a:gd name="connsiteX738" fmla="*/ 6158690 w 7507164"/>
              <a:gd name="connsiteY738" fmla="*/ 4253818 h 5304994"/>
              <a:gd name="connsiteX739" fmla="*/ 6165517 w 7507164"/>
              <a:gd name="connsiteY739" fmla="*/ 4253818 h 5304994"/>
              <a:gd name="connsiteX740" fmla="*/ 6172345 w 7507164"/>
              <a:gd name="connsiteY740" fmla="*/ 4253818 h 5304994"/>
              <a:gd name="connsiteX741" fmla="*/ 6175760 w 7507164"/>
              <a:gd name="connsiteY741" fmla="*/ 4253818 h 5304994"/>
              <a:gd name="connsiteX742" fmla="*/ 6179173 w 7507164"/>
              <a:gd name="connsiteY742" fmla="*/ 4253818 h 5304994"/>
              <a:gd name="connsiteX743" fmla="*/ 6172345 w 7507164"/>
              <a:gd name="connsiteY743" fmla="*/ 4257232 h 5304994"/>
              <a:gd name="connsiteX744" fmla="*/ 6165517 w 7507164"/>
              <a:gd name="connsiteY744" fmla="*/ 4264057 h 5304994"/>
              <a:gd name="connsiteX745" fmla="*/ 6172345 w 7507164"/>
              <a:gd name="connsiteY745" fmla="*/ 4264057 h 5304994"/>
              <a:gd name="connsiteX746" fmla="*/ 6175760 w 7507164"/>
              <a:gd name="connsiteY746" fmla="*/ 4267470 h 5304994"/>
              <a:gd name="connsiteX747" fmla="*/ 6182587 w 7507164"/>
              <a:gd name="connsiteY747" fmla="*/ 4267470 h 5304994"/>
              <a:gd name="connsiteX748" fmla="*/ 6196242 w 7507164"/>
              <a:gd name="connsiteY748" fmla="*/ 4281122 h 5304994"/>
              <a:gd name="connsiteX749" fmla="*/ 6151862 w 7507164"/>
              <a:gd name="connsiteY749" fmla="*/ 4298187 h 5304994"/>
              <a:gd name="connsiteX750" fmla="*/ 6127965 w 7507164"/>
              <a:gd name="connsiteY750" fmla="*/ 4305012 h 5304994"/>
              <a:gd name="connsiteX751" fmla="*/ 6114308 w 7507164"/>
              <a:gd name="connsiteY751" fmla="*/ 4318664 h 5304994"/>
              <a:gd name="connsiteX752" fmla="*/ 6110894 w 7507164"/>
              <a:gd name="connsiteY752" fmla="*/ 4322077 h 5304994"/>
              <a:gd name="connsiteX753" fmla="*/ 6104067 w 7507164"/>
              <a:gd name="connsiteY753" fmla="*/ 4322077 h 5304994"/>
              <a:gd name="connsiteX754" fmla="*/ 6097239 w 7507164"/>
              <a:gd name="connsiteY754" fmla="*/ 4325489 h 5304994"/>
              <a:gd name="connsiteX755" fmla="*/ 6097239 w 7507164"/>
              <a:gd name="connsiteY755" fmla="*/ 4322077 h 5304994"/>
              <a:gd name="connsiteX756" fmla="*/ 6100653 w 7507164"/>
              <a:gd name="connsiteY756" fmla="*/ 4322077 h 5304994"/>
              <a:gd name="connsiteX757" fmla="*/ 6107481 w 7507164"/>
              <a:gd name="connsiteY757" fmla="*/ 4318664 h 5304994"/>
              <a:gd name="connsiteX758" fmla="*/ 6104067 w 7507164"/>
              <a:gd name="connsiteY758" fmla="*/ 4318664 h 5304994"/>
              <a:gd name="connsiteX759" fmla="*/ 6100653 w 7507164"/>
              <a:gd name="connsiteY759" fmla="*/ 4318664 h 5304994"/>
              <a:gd name="connsiteX760" fmla="*/ 6104067 w 7507164"/>
              <a:gd name="connsiteY760" fmla="*/ 4315251 h 5304994"/>
              <a:gd name="connsiteX761" fmla="*/ 6104067 w 7507164"/>
              <a:gd name="connsiteY761" fmla="*/ 4311838 h 5304994"/>
              <a:gd name="connsiteX762" fmla="*/ 6117722 w 7507164"/>
              <a:gd name="connsiteY762" fmla="*/ 4308425 h 5304994"/>
              <a:gd name="connsiteX763" fmla="*/ 6114308 w 7507164"/>
              <a:gd name="connsiteY763" fmla="*/ 4308425 h 5304994"/>
              <a:gd name="connsiteX764" fmla="*/ 6117723 w 7507164"/>
              <a:gd name="connsiteY764" fmla="*/ 4305012 h 5304994"/>
              <a:gd name="connsiteX765" fmla="*/ 6110894 w 7507164"/>
              <a:gd name="connsiteY765" fmla="*/ 4301599 h 5304994"/>
              <a:gd name="connsiteX766" fmla="*/ 6107481 w 7507164"/>
              <a:gd name="connsiteY766" fmla="*/ 4301599 h 5304994"/>
              <a:gd name="connsiteX767" fmla="*/ 6107481 w 7507164"/>
              <a:gd name="connsiteY767" fmla="*/ 4305012 h 5304994"/>
              <a:gd name="connsiteX768" fmla="*/ 6104067 w 7507164"/>
              <a:gd name="connsiteY768" fmla="*/ 4305012 h 5304994"/>
              <a:gd name="connsiteX769" fmla="*/ 6100653 w 7507164"/>
              <a:gd name="connsiteY769" fmla="*/ 4305012 h 5304994"/>
              <a:gd name="connsiteX770" fmla="*/ 6097239 w 7507164"/>
              <a:gd name="connsiteY770" fmla="*/ 4305012 h 5304994"/>
              <a:gd name="connsiteX771" fmla="*/ 6086997 w 7507164"/>
              <a:gd name="connsiteY771" fmla="*/ 4308425 h 5304994"/>
              <a:gd name="connsiteX772" fmla="*/ 6083583 w 7507164"/>
              <a:gd name="connsiteY772" fmla="*/ 4305012 h 5304994"/>
              <a:gd name="connsiteX773" fmla="*/ 6076756 w 7507164"/>
              <a:gd name="connsiteY773" fmla="*/ 4308425 h 5304994"/>
              <a:gd name="connsiteX774" fmla="*/ 6076756 w 7507164"/>
              <a:gd name="connsiteY774" fmla="*/ 4305012 h 5304994"/>
              <a:gd name="connsiteX775" fmla="*/ 6069927 w 7507164"/>
              <a:gd name="connsiteY775" fmla="*/ 4308425 h 5304994"/>
              <a:gd name="connsiteX776" fmla="*/ 6066514 w 7507164"/>
              <a:gd name="connsiteY776" fmla="*/ 4305012 h 5304994"/>
              <a:gd name="connsiteX777" fmla="*/ 6069927 w 7507164"/>
              <a:gd name="connsiteY777" fmla="*/ 4301599 h 5304994"/>
              <a:gd name="connsiteX778" fmla="*/ 6066514 w 7507164"/>
              <a:gd name="connsiteY778" fmla="*/ 4301599 h 5304994"/>
              <a:gd name="connsiteX779" fmla="*/ 6073341 w 7507164"/>
              <a:gd name="connsiteY779" fmla="*/ 4298187 h 5304994"/>
              <a:gd name="connsiteX780" fmla="*/ 6073341 w 7507164"/>
              <a:gd name="connsiteY780" fmla="*/ 4294774 h 5304994"/>
              <a:gd name="connsiteX781" fmla="*/ 6069927 w 7507164"/>
              <a:gd name="connsiteY781" fmla="*/ 4298187 h 5304994"/>
              <a:gd name="connsiteX782" fmla="*/ 6059686 w 7507164"/>
              <a:gd name="connsiteY782" fmla="*/ 4298187 h 5304994"/>
              <a:gd name="connsiteX783" fmla="*/ 6069927 w 7507164"/>
              <a:gd name="connsiteY783" fmla="*/ 4294774 h 5304994"/>
              <a:gd name="connsiteX784" fmla="*/ 6056272 w 7507164"/>
              <a:gd name="connsiteY784" fmla="*/ 4291360 h 5304994"/>
              <a:gd name="connsiteX785" fmla="*/ 6052858 w 7507164"/>
              <a:gd name="connsiteY785" fmla="*/ 4294774 h 5304994"/>
              <a:gd name="connsiteX786" fmla="*/ 6052858 w 7507164"/>
              <a:gd name="connsiteY786" fmla="*/ 4298187 h 5304994"/>
              <a:gd name="connsiteX787" fmla="*/ 6050375 w 7507164"/>
              <a:gd name="connsiteY787" fmla="*/ 4298651 h 5304994"/>
              <a:gd name="connsiteX788" fmla="*/ 6049444 w 7507164"/>
              <a:gd name="connsiteY788" fmla="*/ 4298187 h 5304994"/>
              <a:gd name="connsiteX789" fmla="*/ 6048656 w 7507164"/>
              <a:gd name="connsiteY789" fmla="*/ 4298973 h 5304994"/>
              <a:gd name="connsiteX790" fmla="*/ 6046030 w 7507164"/>
              <a:gd name="connsiteY790" fmla="*/ 4299466 h 5304994"/>
              <a:gd name="connsiteX791" fmla="*/ 6039203 w 7507164"/>
              <a:gd name="connsiteY791" fmla="*/ 4298187 h 5304994"/>
              <a:gd name="connsiteX792" fmla="*/ 6039203 w 7507164"/>
              <a:gd name="connsiteY792" fmla="*/ 4301599 h 5304994"/>
              <a:gd name="connsiteX793" fmla="*/ 6046030 w 7507164"/>
              <a:gd name="connsiteY793" fmla="*/ 4301599 h 5304994"/>
              <a:gd name="connsiteX794" fmla="*/ 6048656 w 7507164"/>
              <a:gd name="connsiteY794" fmla="*/ 4298973 h 5304994"/>
              <a:gd name="connsiteX795" fmla="*/ 6050375 w 7507164"/>
              <a:gd name="connsiteY795" fmla="*/ 4298651 h 5304994"/>
              <a:gd name="connsiteX796" fmla="*/ 6056272 w 7507164"/>
              <a:gd name="connsiteY796" fmla="*/ 4301599 h 5304994"/>
              <a:gd name="connsiteX797" fmla="*/ 6056272 w 7507164"/>
              <a:gd name="connsiteY797" fmla="*/ 4305012 h 5304994"/>
              <a:gd name="connsiteX798" fmla="*/ 6059686 w 7507164"/>
              <a:gd name="connsiteY798" fmla="*/ 4305012 h 5304994"/>
              <a:gd name="connsiteX799" fmla="*/ 6052858 w 7507164"/>
              <a:gd name="connsiteY799" fmla="*/ 4308425 h 5304994"/>
              <a:gd name="connsiteX800" fmla="*/ 6059686 w 7507164"/>
              <a:gd name="connsiteY800" fmla="*/ 4308425 h 5304994"/>
              <a:gd name="connsiteX801" fmla="*/ 6059686 w 7507164"/>
              <a:gd name="connsiteY801" fmla="*/ 4305012 h 5304994"/>
              <a:gd name="connsiteX802" fmla="*/ 6063100 w 7507164"/>
              <a:gd name="connsiteY802" fmla="*/ 4305012 h 5304994"/>
              <a:gd name="connsiteX803" fmla="*/ 6059686 w 7507164"/>
              <a:gd name="connsiteY803" fmla="*/ 4311838 h 5304994"/>
              <a:gd name="connsiteX804" fmla="*/ 6046030 w 7507164"/>
              <a:gd name="connsiteY804" fmla="*/ 4311838 h 5304994"/>
              <a:gd name="connsiteX805" fmla="*/ 6046030 w 7507164"/>
              <a:gd name="connsiteY805" fmla="*/ 4315251 h 5304994"/>
              <a:gd name="connsiteX806" fmla="*/ 6052858 w 7507164"/>
              <a:gd name="connsiteY806" fmla="*/ 4318664 h 5304994"/>
              <a:gd name="connsiteX807" fmla="*/ 6042616 w 7507164"/>
              <a:gd name="connsiteY807" fmla="*/ 4322077 h 5304994"/>
              <a:gd name="connsiteX808" fmla="*/ 6035788 w 7507164"/>
              <a:gd name="connsiteY808" fmla="*/ 4322077 h 5304994"/>
              <a:gd name="connsiteX809" fmla="*/ 6025546 w 7507164"/>
              <a:gd name="connsiteY809" fmla="*/ 4325489 h 5304994"/>
              <a:gd name="connsiteX810" fmla="*/ 6011890 w 7507164"/>
              <a:gd name="connsiteY810" fmla="*/ 4328903 h 5304994"/>
              <a:gd name="connsiteX811" fmla="*/ 6005063 w 7507164"/>
              <a:gd name="connsiteY811" fmla="*/ 4328903 h 5304994"/>
              <a:gd name="connsiteX812" fmla="*/ 6006926 w 7507164"/>
              <a:gd name="connsiteY812" fmla="*/ 4327041 h 5304994"/>
              <a:gd name="connsiteX813" fmla="*/ 6011890 w 7507164"/>
              <a:gd name="connsiteY813" fmla="*/ 4325489 h 5304994"/>
              <a:gd name="connsiteX814" fmla="*/ 6008477 w 7507164"/>
              <a:gd name="connsiteY814" fmla="*/ 4325489 h 5304994"/>
              <a:gd name="connsiteX815" fmla="*/ 6006926 w 7507164"/>
              <a:gd name="connsiteY815" fmla="*/ 4327041 h 5304994"/>
              <a:gd name="connsiteX816" fmla="*/ 5998234 w 7507164"/>
              <a:gd name="connsiteY816" fmla="*/ 4329756 h 5304994"/>
              <a:gd name="connsiteX817" fmla="*/ 5984579 w 7507164"/>
              <a:gd name="connsiteY817" fmla="*/ 4328903 h 5304994"/>
              <a:gd name="connsiteX818" fmla="*/ 5974337 w 7507164"/>
              <a:gd name="connsiteY818" fmla="*/ 4325489 h 5304994"/>
              <a:gd name="connsiteX819" fmla="*/ 5974337 w 7507164"/>
              <a:gd name="connsiteY819" fmla="*/ 4322077 h 5304994"/>
              <a:gd name="connsiteX820" fmla="*/ 5977752 w 7507164"/>
              <a:gd name="connsiteY820" fmla="*/ 4318664 h 5304994"/>
              <a:gd name="connsiteX821" fmla="*/ 5967510 w 7507164"/>
              <a:gd name="connsiteY821" fmla="*/ 4322077 h 5304994"/>
              <a:gd name="connsiteX822" fmla="*/ 5970923 w 7507164"/>
              <a:gd name="connsiteY822" fmla="*/ 4315251 h 5304994"/>
              <a:gd name="connsiteX823" fmla="*/ 5960682 w 7507164"/>
              <a:gd name="connsiteY823" fmla="*/ 4318664 h 5304994"/>
              <a:gd name="connsiteX824" fmla="*/ 5953854 w 7507164"/>
              <a:gd name="connsiteY824" fmla="*/ 4325489 h 5304994"/>
              <a:gd name="connsiteX825" fmla="*/ 5950440 w 7507164"/>
              <a:gd name="connsiteY825" fmla="*/ 4325489 h 5304994"/>
              <a:gd name="connsiteX826" fmla="*/ 5953854 w 7507164"/>
              <a:gd name="connsiteY826" fmla="*/ 4328903 h 5304994"/>
              <a:gd name="connsiteX827" fmla="*/ 5950440 w 7507164"/>
              <a:gd name="connsiteY827" fmla="*/ 4328903 h 5304994"/>
              <a:gd name="connsiteX828" fmla="*/ 5950440 w 7507164"/>
              <a:gd name="connsiteY828" fmla="*/ 4335728 h 5304994"/>
              <a:gd name="connsiteX829" fmla="*/ 5947026 w 7507164"/>
              <a:gd name="connsiteY829" fmla="*/ 4335728 h 5304994"/>
              <a:gd name="connsiteX830" fmla="*/ 5943612 w 7507164"/>
              <a:gd name="connsiteY830" fmla="*/ 4339141 h 5304994"/>
              <a:gd name="connsiteX831" fmla="*/ 5940199 w 7507164"/>
              <a:gd name="connsiteY831" fmla="*/ 4339141 h 5304994"/>
              <a:gd name="connsiteX832" fmla="*/ 5936785 w 7507164"/>
              <a:gd name="connsiteY832" fmla="*/ 4339141 h 5304994"/>
              <a:gd name="connsiteX833" fmla="*/ 5936785 w 7507164"/>
              <a:gd name="connsiteY833" fmla="*/ 4335728 h 5304994"/>
              <a:gd name="connsiteX834" fmla="*/ 5936785 w 7507164"/>
              <a:gd name="connsiteY834" fmla="*/ 4332316 h 5304994"/>
              <a:gd name="connsiteX835" fmla="*/ 5933370 w 7507164"/>
              <a:gd name="connsiteY835" fmla="*/ 4332316 h 5304994"/>
              <a:gd name="connsiteX836" fmla="*/ 5936785 w 7507164"/>
              <a:gd name="connsiteY836" fmla="*/ 4339141 h 5304994"/>
              <a:gd name="connsiteX837" fmla="*/ 5933370 w 7507164"/>
              <a:gd name="connsiteY837" fmla="*/ 4335728 h 5304994"/>
              <a:gd name="connsiteX838" fmla="*/ 5933370 w 7507164"/>
              <a:gd name="connsiteY838" fmla="*/ 4342554 h 5304994"/>
              <a:gd name="connsiteX839" fmla="*/ 5923129 w 7507164"/>
              <a:gd name="connsiteY839" fmla="*/ 4349380 h 5304994"/>
              <a:gd name="connsiteX840" fmla="*/ 5923129 w 7507164"/>
              <a:gd name="connsiteY840" fmla="*/ 4345968 h 5304994"/>
              <a:gd name="connsiteX841" fmla="*/ 5895818 w 7507164"/>
              <a:gd name="connsiteY841" fmla="*/ 4356206 h 5304994"/>
              <a:gd name="connsiteX842" fmla="*/ 5888989 w 7507164"/>
              <a:gd name="connsiteY842" fmla="*/ 4356206 h 5304994"/>
              <a:gd name="connsiteX843" fmla="*/ 5875334 w 7507164"/>
              <a:gd name="connsiteY843" fmla="*/ 4363031 h 5304994"/>
              <a:gd name="connsiteX844" fmla="*/ 5871920 w 7507164"/>
              <a:gd name="connsiteY844" fmla="*/ 4363031 h 5304994"/>
              <a:gd name="connsiteX845" fmla="*/ 5868506 w 7507164"/>
              <a:gd name="connsiteY845" fmla="*/ 4363031 h 5304994"/>
              <a:gd name="connsiteX846" fmla="*/ 5865092 w 7507164"/>
              <a:gd name="connsiteY846" fmla="*/ 4366445 h 5304994"/>
              <a:gd name="connsiteX847" fmla="*/ 5865092 w 7507164"/>
              <a:gd name="connsiteY847" fmla="*/ 4363031 h 5304994"/>
              <a:gd name="connsiteX848" fmla="*/ 5861678 w 7507164"/>
              <a:gd name="connsiteY848" fmla="*/ 4366445 h 5304994"/>
              <a:gd name="connsiteX849" fmla="*/ 5858265 w 7507164"/>
              <a:gd name="connsiteY849" fmla="*/ 4373270 h 5304994"/>
              <a:gd name="connsiteX850" fmla="*/ 5854851 w 7507164"/>
              <a:gd name="connsiteY850" fmla="*/ 4376683 h 5304994"/>
              <a:gd name="connsiteX851" fmla="*/ 5854851 w 7507164"/>
              <a:gd name="connsiteY851" fmla="*/ 4369858 h 5304994"/>
              <a:gd name="connsiteX852" fmla="*/ 5851436 w 7507164"/>
              <a:gd name="connsiteY852" fmla="*/ 4373270 h 5304994"/>
              <a:gd name="connsiteX853" fmla="*/ 5851436 w 7507164"/>
              <a:gd name="connsiteY853" fmla="*/ 4376683 h 5304994"/>
              <a:gd name="connsiteX854" fmla="*/ 5844609 w 7507164"/>
              <a:gd name="connsiteY854" fmla="*/ 4380096 h 5304994"/>
              <a:gd name="connsiteX855" fmla="*/ 5848022 w 7507164"/>
              <a:gd name="connsiteY855" fmla="*/ 4380096 h 5304994"/>
              <a:gd name="connsiteX856" fmla="*/ 5837781 w 7507164"/>
              <a:gd name="connsiteY856" fmla="*/ 4376683 h 5304994"/>
              <a:gd name="connsiteX857" fmla="*/ 5837781 w 7507164"/>
              <a:gd name="connsiteY857" fmla="*/ 4380096 h 5304994"/>
              <a:gd name="connsiteX858" fmla="*/ 5837781 w 7507164"/>
              <a:gd name="connsiteY858" fmla="*/ 4383509 h 5304994"/>
              <a:gd name="connsiteX859" fmla="*/ 5834366 w 7507164"/>
              <a:gd name="connsiteY859" fmla="*/ 4376683 h 5304994"/>
              <a:gd name="connsiteX860" fmla="*/ 5834366 w 7507164"/>
              <a:gd name="connsiteY860" fmla="*/ 4383509 h 5304994"/>
              <a:gd name="connsiteX861" fmla="*/ 5830953 w 7507164"/>
              <a:gd name="connsiteY861" fmla="*/ 4383509 h 5304994"/>
              <a:gd name="connsiteX862" fmla="*/ 5827539 w 7507164"/>
              <a:gd name="connsiteY862" fmla="*/ 4383509 h 5304994"/>
              <a:gd name="connsiteX863" fmla="*/ 5824125 w 7507164"/>
              <a:gd name="connsiteY863" fmla="*/ 4390335 h 5304994"/>
              <a:gd name="connsiteX864" fmla="*/ 5824125 w 7507164"/>
              <a:gd name="connsiteY864" fmla="*/ 4386922 h 5304994"/>
              <a:gd name="connsiteX865" fmla="*/ 5824125 w 7507164"/>
              <a:gd name="connsiteY865" fmla="*/ 4383509 h 5304994"/>
              <a:gd name="connsiteX866" fmla="*/ 5821138 w 7507164"/>
              <a:gd name="connsiteY866" fmla="*/ 4384363 h 5304994"/>
              <a:gd name="connsiteX867" fmla="*/ 5821053 w 7507164"/>
              <a:gd name="connsiteY867" fmla="*/ 4383509 h 5304994"/>
              <a:gd name="connsiteX868" fmla="*/ 5820711 w 7507164"/>
              <a:gd name="connsiteY868" fmla="*/ 4380096 h 5304994"/>
              <a:gd name="connsiteX869" fmla="*/ 5817298 w 7507164"/>
              <a:gd name="connsiteY869" fmla="*/ 4380096 h 5304994"/>
              <a:gd name="connsiteX870" fmla="*/ 5820711 w 7507164"/>
              <a:gd name="connsiteY870" fmla="*/ 4383509 h 5304994"/>
              <a:gd name="connsiteX871" fmla="*/ 5817298 w 7507164"/>
              <a:gd name="connsiteY871" fmla="*/ 4383509 h 5304994"/>
              <a:gd name="connsiteX872" fmla="*/ 5813883 w 7507164"/>
              <a:gd name="connsiteY872" fmla="*/ 4386922 h 5304994"/>
              <a:gd name="connsiteX873" fmla="*/ 5817298 w 7507164"/>
              <a:gd name="connsiteY873" fmla="*/ 4386922 h 5304994"/>
              <a:gd name="connsiteX874" fmla="*/ 5817298 w 7507164"/>
              <a:gd name="connsiteY874" fmla="*/ 4390335 h 5304994"/>
              <a:gd name="connsiteX875" fmla="*/ 5813883 w 7507164"/>
              <a:gd name="connsiteY875" fmla="*/ 4393748 h 5304994"/>
              <a:gd name="connsiteX876" fmla="*/ 5817298 w 7507164"/>
              <a:gd name="connsiteY876" fmla="*/ 4397160 h 5304994"/>
              <a:gd name="connsiteX877" fmla="*/ 5813883 w 7507164"/>
              <a:gd name="connsiteY877" fmla="*/ 4400574 h 5304994"/>
              <a:gd name="connsiteX878" fmla="*/ 5817298 w 7507164"/>
              <a:gd name="connsiteY878" fmla="*/ 4400574 h 5304994"/>
              <a:gd name="connsiteX879" fmla="*/ 5820711 w 7507164"/>
              <a:gd name="connsiteY879" fmla="*/ 4397160 h 5304994"/>
              <a:gd name="connsiteX880" fmla="*/ 5825719 w 7507164"/>
              <a:gd name="connsiteY880" fmla="*/ 4399664 h 5304994"/>
              <a:gd name="connsiteX881" fmla="*/ 5824125 w 7507164"/>
              <a:gd name="connsiteY881" fmla="*/ 4400574 h 5304994"/>
              <a:gd name="connsiteX882" fmla="*/ 5827539 w 7507164"/>
              <a:gd name="connsiteY882" fmla="*/ 4400574 h 5304994"/>
              <a:gd name="connsiteX883" fmla="*/ 5830953 w 7507164"/>
              <a:gd name="connsiteY883" fmla="*/ 4400574 h 5304994"/>
              <a:gd name="connsiteX884" fmla="*/ 5834366 w 7507164"/>
              <a:gd name="connsiteY884" fmla="*/ 4390335 h 5304994"/>
              <a:gd name="connsiteX885" fmla="*/ 5844609 w 7507164"/>
              <a:gd name="connsiteY885" fmla="*/ 4386922 h 5304994"/>
              <a:gd name="connsiteX886" fmla="*/ 5851436 w 7507164"/>
              <a:gd name="connsiteY886" fmla="*/ 4393748 h 5304994"/>
              <a:gd name="connsiteX887" fmla="*/ 5854851 w 7507164"/>
              <a:gd name="connsiteY887" fmla="*/ 4386922 h 5304994"/>
              <a:gd name="connsiteX888" fmla="*/ 5851436 w 7507164"/>
              <a:gd name="connsiteY888" fmla="*/ 4390335 h 5304994"/>
              <a:gd name="connsiteX889" fmla="*/ 5848022 w 7507164"/>
              <a:gd name="connsiteY889" fmla="*/ 4386922 h 5304994"/>
              <a:gd name="connsiteX890" fmla="*/ 5851864 w 7507164"/>
              <a:gd name="connsiteY890" fmla="*/ 4383936 h 5304994"/>
              <a:gd name="connsiteX891" fmla="*/ 5855064 w 7507164"/>
              <a:gd name="connsiteY891" fmla="*/ 4383723 h 5304994"/>
              <a:gd name="connsiteX892" fmla="*/ 5858265 w 7507164"/>
              <a:gd name="connsiteY892" fmla="*/ 4386922 h 5304994"/>
              <a:gd name="connsiteX893" fmla="*/ 5859687 w 7507164"/>
              <a:gd name="connsiteY893" fmla="*/ 4386922 h 5304994"/>
              <a:gd name="connsiteX894" fmla="*/ 5859179 w 7507164"/>
              <a:gd name="connsiteY894" fmla="*/ 4386158 h 5304994"/>
              <a:gd name="connsiteX895" fmla="*/ 5865754 w 7507164"/>
              <a:gd name="connsiteY895" fmla="*/ 4386158 h 5304994"/>
              <a:gd name="connsiteX896" fmla="*/ 5865754 w 7507164"/>
              <a:gd name="connsiteY896" fmla="*/ 4386922 h 5304994"/>
              <a:gd name="connsiteX897" fmla="*/ 5868506 w 7507164"/>
              <a:gd name="connsiteY897" fmla="*/ 4386922 h 5304994"/>
              <a:gd name="connsiteX898" fmla="*/ 5875334 w 7507164"/>
              <a:gd name="connsiteY898" fmla="*/ 4386922 h 5304994"/>
              <a:gd name="connsiteX899" fmla="*/ 5878748 w 7507164"/>
              <a:gd name="connsiteY899" fmla="*/ 4383509 h 5304994"/>
              <a:gd name="connsiteX900" fmla="*/ 5882162 w 7507164"/>
              <a:gd name="connsiteY900" fmla="*/ 4386922 h 5304994"/>
              <a:gd name="connsiteX901" fmla="*/ 5888989 w 7507164"/>
              <a:gd name="connsiteY901" fmla="*/ 4376683 h 5304994"/>
              <a:gd name="connsiteX902" fmla="*/ 5892403 w 7507164"/>
              <a:gd name="connsiteY902" fmla="*/ 4376683 h 5304994"/>
              <a:gd name="connsiteX903" fmla="*/ 5892403 w 7507164"/>
              <a:gd name="connsiteY903" fmla="*/ 4383509 h 5304994"/>
              <a:gd name="connsiteX904" fmla="*/ 5899232 w 7507164"/>
              <a:gd name="connsiteY904" fmla="*/ 4383509 h 5304994"/>
              <a:gd name="connsiteX905" fmla="*/ 5899232 w 7507164"/>
              <a:gd name="connsiteY905" fmla="*/ 4380096 h 5304994"/>
              <a:gd name="connsiteX906" fmla="*/ 5902645 w 7507164"/>
              <a:gd name="connsiteY906" fmla="*/ 4380096 h 5304994"/>
              <a:gd name="connsiteX907" fmla="*/ 5906059 w 7507164"/>
              <a:gd name="connsiteY907" fmla="*/ 4376683 h 5304994"/>
              <a:gd name="connsiteX908" fmla="*/ 5902645 w 7507164"/>
              <a:gd name="connsiteY908" fmla="*/ 4376683 h 5304994"/>
              <a:gd name="connsiteX909" fmla="*/ 5906059 w 7507164"/>
              <a:gd name="connsiteY909" fmla="*/ 4373270 h 5304994"/>
              <a:gd name="connsiteX910" fmla="*/ 5912887 w 7507164"/>
              <a:gd name="connsiteY910" fmla="*/ 4376683 h 5304994"/>
              <a:gd name="connsiteX911" fmla="*/ 5919715 w 7507164"/>
              <a:gd name="connsiteY911" fmla="*/ 4373270 h 5304994"/>
              <a:gd name="connsiteX912" fmla="*/ 5916301 w 7507164"/>
              <a:gd name="connsiteY912" fmla="*/ 4373270 h 5304994"/>
              <a:gd name="connsiteX913" fmla="*/ 5919715 w 7507164"/>
              <a:gd name="connsiteY913" fmla="*/ 4369858 h 5304994"/>
              <a:gd name="connsiteX914" fmla="*/ 5923129 w 7507164"/>
              <a:gd name="connsiteY914" fmla="*/ 4369858 h 5304994"/>
              <a:gd name="connsiteX915" fmla="*/ 5926543 w 7507164"/>
              <a:gd name="connsiteY915" fmla="*/ 4366445 h 5304994"/>
              <a:gd name="connsiteX916" fmla="*/ 5926543 w 7507164"/>
              <a:gd name="connsiteY916" fmla="*/ 4363031 h 5304994"/>
              <a:gd name="connsiteX917" fmla="*/ 5936785 w 7507164"/>
              <a:gd name="connsiteY917" fmla="*/ 4363031 h 5304994"/>
              <a:gd name="connsiteX918" fmla="*/ 5940199 w 7507164"/>
              <a:gd name="connsiteY918" fmla="*/ 4363031 h 5304994"/>
              <a:gd name="connsiteX919" fmla="*/ 5947026 w 7507164"/>
              <a:gd name="connsiteY919" fmla="*/ 4359618 h 5304994"/>
              <a:gd name="connsiteX920" fmla="*/ 5943612 w 7507164"/>
              <a:gd name="connsiteY920" fmla="*/ 4363031 h 5304994"/>
              <a:gd name="connsiteX921" fmla="*/ 5950440 w 7507164"/>
              <a:gd name="connsiteY921" fmla="*/ 4359618 h 5304994"/>
              <a:gd name="connsiteX922" fmla="*/ 5953854 w 7507164"/>
              <a:gd name="connsiteY922" fmla="*/ 4359618 h 5304994"/>
              <a:gd name="connsiteX923" fmla="*/ 5957268 w 7507164"/>
              <a:gd name="connsiteY923" fmla="*/ 4356206 h 5304994"/>
              <a:gd name="connsiteX924" fmla="*/ 5960682 w 7507164"/>
              <a:gd name="connsiteY924" fmla="*/ 4359618 h 5304994"/>
              <a:gd name="connsiteX925" fmla="*/ 5981166 w 7507164"/>
              <a:gd name="connsiteY925" fmla="*/ 4345968 h 5304994"/>
              <a:gd name="connsiteX926" fmla="*/ 5977752 w 7507164"/>
              <a:gd name="connsiteY926" fmla="*/ 4352793 h 5304994"/>
              <a:gd name="connsiteX927" fmla="*/ 5981166 w 7507164"/>
              <a:gd name="connsiteY927" fmla="*/ 4352793 h 5304994"/>
              <a:gd name="connsiteX928" fmla="*/ 5984579 w 7507164"/>
              <a:gd name="connsiteY928" fmla="*/ 4345968 h 5304994"/>
              <a:gd name="connsiteX929" fmla="*/ 5987993 w 7507164"/>
              <a:gd name="connsiteY929" fmla="*/ 4349380 h 5304994"/>
              <a:gd name="connsiteX930" fmla="*/ 5993114 w 7507164"/>
              <a:gd name="connsiteY930" fmla="*/ 4346821 h 5304994"/>
              <a:gd name="connsiteX931" fmla="*/ 5991407 w 7507164"/>
              <a:gd name="connsiteY931" fmla="*/ 4349380 h 5304994"/>
              <a:gd name="connsiteX932" fmla="*/ 5994821 w 7507164"/>
              <a:gd name="connsiteY932" fmla="*/ 4352793 h 5304994"/>
              <a:gd name="connsiteX933" fmla="*/ 5994821 w 7507164"/>
              <a:gd name="connsiteY933" fmla="*/ 4356206 h 5304994"/>
              <a:gd name="connsiteX934" fmla="*/ 5998235 w 7507164"/>
              <a:gd name="connsiteY934" fmla="*/ 4356206 h 5304994"/>
              <a:gd name="connsiteX935" fmla="*/ 5998235 w 7507164"/>
              <a:gd name="connsiteY935" fmla="*/ 4357485 h 5304994"/>
              <a:gd name="connsiteX936" fmla="*/ 5998235 w 7507164"/>
              <a:gd name="connsiteY936" fmla="*/ 4359618 h 5304994"/>
              <a:gd name="connsiteX937" fmla="*/ 6032374 w 7507164"/>
              <a:gd name="connsiteY937" fmla="*/ 4342554 h 5304994"/>
              <a:gd name="connsiteX938" fmla="*/ 6022133 w 7507164"/>
              <a:gd name="connsiteY938" fmla="*/ 4352793 h 5304994"/>
              <a:gd name="connsiteX939" fmla="*/ 6028960 w 7507164"/>
              <a:gd name="connsiteY939" fmla="*/ 4349380 h 5304994"/>
              <a:gd name="connsiteX940" fmla="*/ 6039203 w 7507164"/>
              <a:gd name="connsiteY940" fmla="*/ 4342554 h 5304994"/>
              <a:gd name="connsiteX941" fmla="*/ 6039203 w 7507164"/>
              <a:gd name="connsiteY941" fmla="*/ 4335728 h 5304994"/>
              <a:gd name="connsiteX942" fmla="*/ 6046030 w 7507164"/>
              <a:gd name="connsiteY942" fmla="*/ 4335728 h 5304994"/>
              <a:gd name="connsiteX943" fmla="*/ 6042616 w 7507164"/>
              <a:gd name="connsiteY943" fmla="*/ 4339141 h 5304994"/>
              <a:gd name="connsiteX944" fmla="*/ 6052858 w 7507164"/>
              <a:gd name="connsiteY944" fmla="*/ 4339141 h 5304994"/>
              <a:gd name="connsiteX945" fmla="*/ 6059686 w 7507164"/>
              <a:gd name="connsiteY945" fmla="*/ 4332316 h 5304994"/>
              <a:gd name="connsiteX946" fmla="*/ 6056272 w 7507164"/>
              <a:gd name="connsiteY946" fmla="*/ 4328903 h 5304994"/>
              <a:gd name="connsiteX947" fmla="*/ 6049444 w 7507164"/>
              <a:gd name="connsiteY947" fmla="*/ 4332316 h 5304994"/>
              <a:gd name="connsiteX948" fmla="*/ 6063100 w 7507164"/>
              <a:gd name="connsiteY948" fmla="*/ 4322077 h 5304994"/>
              <a:gd name="connsiteX949" fmla="*/ 6059686 w 7507164"/>
              <a:gd name="connsiteY949" fmla="*/ 4325489 h 5304994"/>
              <a:gd name="connsiteX950" fmla="*/ 6066514 w 7507164"/>
              <a:gd name="connsiteY950" fmla="*/ 4322077 h 5304994"/>
              <a:gd name="connsiteX951" fmla="*/ 6063100 w 7507164"/>
              <a:gd name="connsiteY951" fmla="*/ 4322077 h 5304994"/>
              <a:gd name="connsiteX952" fmla="*/ 6069927 w 7507164"/>
              <a:gd name="connsiteY952" fmla="*/ 4322077 h 5304994"/>
              <a:gd name="connsiteX953" fmla="*/ 6069927 w 7507164"/>
              <a:gd name="connsiteY953" fmla="*/ 4315251 h 5304994"/>
              <a:gd name="connsiteX954" fmla="*/ 6073341 w 7507164"/>
              <a:gd name="connsiteY954" fmla="*/ 4318664 h 5304994"/>
              <a:gd name="connsiteX955" fmla="*/ 6076756 w 7507164"/>
              <a:gd name="connsiteY955" fmla="*/ 4318664 h 5304994"/>
              <a:gd name="connsiteX956" fmla="*/ 6080170 w 7507164"/>
              <a:gd name="connsiteY956" fmla="*/ 4318664 h 5304994"/>
              <a:gd name="connsiteX957" fmla="*/ 6083583 w 7507164"/>
              <a:gd name="connsiteY957" fmla="*/ 4318664 h 5304994"/>
              <a:gd name="connsiteX958" fmla="*/ 6080170 w 7507164"/>
              <a:gd name="connsiteY958" fmla="*/ 4322077 h 5304994"/>
              <a:gd name="connsiteX959" fmla="*/ 6080170 w 7507164"/>
              <a:gd name="connsiteY959" fmla="*/ 4325489 h 5304994"/>
              <a:gd name="connsiteX960" fmla="*/ 6073341 w 7507164"/>
              <a:gd name="connsiteY960" fmla="*/ 4325489 h 5304994"/>
              <a:gd name="connsiteX961" fmla="*/ 6073341 w 7507164"/>
              <a:gd name="connsiteY961" fmla="*/ 4328903 h 5304994"/>
              <a:gd name="connsiteX962" fmla="*/ 6069927 w 7507164"/>
              <a:gd name="connsiteY962" fmla="*/ 4325489 h 5304994"/>
              <a:gd name="connsiteX963" fmla="*/ 6059686 w 7507164"/>
              <a:gd name="connsiteY963" fmla="*/ 4335728 h 5304994"/>
              <a:gd name="connsiteX964" fmla="*/ 6066514 w 7507164"/>
              <a:gd name="connsiteY964" fmla="*/ 4335728 h 5304994"/>
              <a:gd name="connsiteX965" fmla="*/ 6063100 w 7507164"/>
              <a:gd name="connsiteY965" fmla="*/ 4339141 h 5304994"/>
              <a:gd name="connsiteX966" fmla="*/ 6066514 w 7507164"/>
              <a:gd name="connsiteY966" fmla="*/ 4339141 h 5304994"/>
              <a:gd name="connsiteX967" fmla="*/ 6069927 w 7507164"/>
              <a:gd name="connsiteY967" fmla="*/ 4339141 h 5304994"/>
              <a:gd name="connsiteX968" fmla="*/ 6076756 w 7507164"/>
              <a:gd name="connsiteY968" fmla="*/ 4339141 h 5304994"/>
              <a:gd name="connsiteX969" fmla="*/ 6073341 w 7507164"/>
              <a:gd name="connsiteY969" fmla="*/ 4335728 h 5304994"/>
              <a:gd name="connsiteX970" fmla="*/ 6083583 w 7507164"/>
              <a:gd name="connsiteY970" fmla="*/ 4335728 h 5304994"/>
              <a:gd name="connsiteX971" fmla="*/ 6097239 w 7507164"/>
              <a:gd name="connsiteY971" fmla="*/ 4332316 h 5304994"/>
              <a:gd name="connsiteX972" fmla="*/ 6100653 w 7507164"/>
              <a:gd name="connsiteY972" fmla="*/ 4328903 h 5304994"/>
              <a:gd name="connsiteX973" fmla="*/ 6104067 w 7507164"/>
              <a:gd name="connsiteY973" fmla="*/ 4328903 h 5304994"/>
              <a:gd name="connsiteX974" fmla="*/ 6114308 w 7507164"/>
              <a:gd name="connsiteY974" fmla="*/ 4328903 h 5304994"/>
              <a:gd name="connsiteX975" fmla="*/ 6110894 w 7507164"/>
              <a:gd name="connsiteY975" fmla="*/ 4335728 h 5304994"/>
              <a:gd name="connsiteX976" fmla="*/ 6097239 w 7507164"/>
              <a:gd name="connsiteY976" fmla="*/ 4335728 h 5304994"/>
              <a:gd name="connsiteX977" fmla="*/ 6093825 w 7507164"/>
              <a:gd name="connsiteY977" fmla="*/ 4335728 h 5304994"/>
              <a:gd name="connsiteX978" fmla="*/ 6090411 w 7507164"/>
              <a:gd name="connsiteY978" fmla="*/ 4335728 h 5304994"/>
              <a:gd name="connsiteX979" fmla="*/ 6090411 w 7507164"/>
              <a:gd name="connsiteY979" fmla="*/ 4339141 h 5304994"/>
              <a:gd name="connsiteX980" fmla="*/ 6083583 w 7507164"/>
              <a:gd name="connsiteY980" fmla="*/ 4339141 h 5304994"/>
              <a:gd name="connsiteX981" fmla="*/ 6076756 w 7507164"/>
              <a:gd name="connsiteY981" fmla="*/ 4342554 h 5304994"/>
              <a:gd name="connsiteX982" fmla="*/ 6069927 w 7507164"/>
              <a:gd name="connsiteY982" fmla="*/ 4342554 h 5304994"/>
              <a:gd name="connsiteX983" fmla="*/ 6059686 w 7507164"/>
              <a:gd name="connsiteY983" fmla="*/ 4352793 h 5304994"/>
              <a:gd name="connsiteX984" fmla="*/ 6039203 w 7507164"/>
              <a:gd name="connsiteY984" fmla="*/ 4366445 h 5304994"/>
              <a:gd name="connsiteX985" fmla="*/ 6039203 w 7507164"/>
              <a:gd name="connsiteY985" fmla="*/ 4363031 h 5304994"/>
              <a:gd name="connsiteX986" fmla="*/ 6025546 w 7507164"/>
              <a:gd name="connsiteY986" fmla="*/ 4366445 h 5304994"/>
              <a:gd name="connsiteX987" fmla="*/ 6032374 w 7507164"/>
              <a:gd name="connsiteY987" fmla="*/ 4366445 h 5304994"/>
              <a:gd name="connsiteX988" fmla="*/ 6028960 w 7507164"/>
              <a:gd name="connsiteY988" fmla="*/ 4373270 h 5304994"/>
              <a:gd name="connsiteX989" fmla="*/ 6005063 w 7507164"/>
              <a:gd name="connsiteY989" fmla="*/ 4376683 h 5304994"/>
              <a:gd name="connsiteX990" fmla="*/ 5991407 w 7507164"/>
              <a:gd name="connsiteY990" fmla="*/ 4386922 h 5304994"/>
              <a:gd name="connsiteX991" fmla="*/ 5987993 w 7507164"/>
              <a:gd name="connsiteY991" fmla="*/ 4383509 h 5304994"/>
              <a:gd name="connsiteX992" fmla="*/ 5972204 w 7507164"/>
              <a:gd name="connsiteY992" fmla="*/ 4392894 h 5304994"/>
              <a:gd name="connsiteX993" fmla="*/ 5956624 w 7507164"/>
              <a:gd name="connsiteY993" fmla="*/ 4396516 h 5304994"/>
              <a:gd name="connsiteX994" fmla="*/ 5953854 w 7507164"/>
              <a:gd name="connsiteY994" fmla="*/ 4393748 h 5304994"/>
              <a:gd name="connsiteX995" fmla="*/ 5933370 w 7507164"/>
              <a:gd name="connsiteY995" fmla="*/ 4397160 h 5304994"/>
              <a:gd name="connsiteX996" fmla="*/ 5933370 w 7507164"/>
              <a:gd name="connsiteY996" fmla="*/ 4400574 h 5304994"/>
              <a:gd name="connsiteX997" fmla="*/ 5936785 w 7507164"/>
              <a:gd name="connsiteY997" fmla="*/ 4400574 h 5304994"/>
              <a:gd name="connsiteX998" fmla="*/ 5909473 w 7507164"/>
              <a:gd name="connsiteY998" fmla="*/ 4410812 h 5304994"/>
              <a:gd name="connsiteX999" fmla="*/ 5902645 w 7507164"/>
              <a:gd name="connsiteY999" fmla="*/ 4414225 h 5304994"/>
              <a:gd name="connsiteX1000" fmla="*/ 5899232 w 7507164"/>
              <a:gd name="connsiteY1000" fmla="*/ 4414225 h 5304994"/>
              <a:gd name="connsiteX1001" fmla="*/ 5895818 w 7507164"/>
              <a:gd name="connsiteY1001" fmla="*/ 4417639 h 5304994"/>
              <a:gd name="connsiteX1002" fmla="*/ 5899232 w 7507164"/>
              <a:gd name="connsiteY1002" fmla="*/ 4410812 h 5304994"/>
              <a:gd name="connsiteX1003" fmla="*/ 5892403 w 7507164"/>
              <a:gd name="connsiteY1003" fmla="*/ 4414225 h 5304994"/>
              <a:gd name="connsiteX1004" fmla="*/ 5895818 w 7507164"/>
              <a:gd name="connsiteY1004" fmla="*/ 4410812 h 5304994"/>
              <a:gd name="connsiteX1005" fmla="*/ 5892403 w 7507164"/>
              <a:gd name="connsiteY1005" fmla="*/ 4410812 h 5304994"/>
              <a:gd name="connsiteX1006" fmla="*/ 5888989 w 7507164"/>
              <a:gd name="connsiteY1006" fmla="*/ 4410812 h 5304994"/>
              <a:gd name="connsiteX1007" fmla="*/ 5892403 w 7507164"/>
              <a:gd name="connsiteY1007" fmla="*/ 4414225 h 5304994"/>
              <a:gd name="connsiteX1008" fmla="*/ 5895818 w 7507164"/>
              <a:gd name="connsiteY1008" fmla="*/ 4417639 h 5304994"/>
              <a:gd name="connsiteX1009" fmla="*/ 5888989 w 7507164"/>
              <a:gd name="connsiteY1009" fmla="*/ 4417639 h 5304994"/>
              <a:gd name="connsiteX1010" fmla="*/ 5882162 w 7507164"/>
              <a:gd name="connsiteY1010" fmla="*/ 4421051 h 5304994"/>
              <a:gd name="connsiteX1011" fmla="*/ 5878748 w 7507164"/>
              <a:gd name="connsiteY1011" fmla="*/ 4421051 h 5304994"/>
              <a:gd name="connsiteX1012" fmla="*/ 5875334 w 7507164"/>
              <a:gd name="connsiteY1012" fmla="*/ 4424464 h 5304994"/>
              <a:gd name="connsiteX1013" fmla="*/ 5871920 w 7507164"/>
              <a:gd name="connsiteY1013" fmla="*/ 4421051 h 5304994"/>
              <a:gd name="connsiteX1014" fmla="*/ 5854851 w 7507164"/>
              <a:gd name="connsiteY1014" fmla="*/ 4424464 h 5304994"/>
              <a:gd name="connsiteX1015" fmla="*/ 5844609 w 7507164"/>
              <a:gd name="connsiteY1015" fmla="*/ 4434703 h 5304994"/>
              <a:gd name="connsiteX1016" fmla="*/ 5841195 w 7507164"/>
              <a:gd name="connsiteY1016" fmla="*/ 4427877 h 5304994"/>
              <a:gd name="connsiteX1017" fmla="*/ 5837781 w 7507164"/>
              <a:gd name="connsiteY1017" fmla="*/ 4431290 h 5304994"/>
              <a:gd name="connsiteX1018" fmla="*/ 5841195 w 7507164"/>
              <a:gd name="connsiteY1018" fmla="*/ 4431290 h 5304994"/>
              <a:gd name="connsiteX1019" fmla="*/ 5837781 w 7507164"/>
              <a:gd name="connsiteY1019" fmla="*/ 4434703 h 5304994"/>
              <a:gd name="connsiteX1020" fmla="*/ 5834366 w 7507164"/>
              <a:gd name="connsiteY1020" fmla="*/ 4438116 h 5304994"/>
              <a:gd name="connsiteX1021" fmla="*/ 5827539 w 7507164"/>
              <a:gd name="connsiteY1021" fmla="*/ 4434703 h 5304994"/>
              <a:gd name="connsiteX1022" fmla="*/ 5827539 w 7507164"/>
              <a:gd name="connsiteY1022" fmla="*/ 4441529 h 5304994"/>
              <a:gd name="connsiteX1023" fmla="*/ 5824125 w 7507164"/>
              <a:gd name="connsiteY1023" fmla="*/ 4438116 h 5304994"/>
              <a:gd name="connsiteX1024" fmla="*/ 5817298 w 7507164"/>
              <a:gd name="connsiteY1024" fmla="*/ 4444941 h 5304994"/>
              <a:gd name="connsiteX1025" fmla="*/ 5813883 w 7507164"/>
              <a:gd name="connsiteY1025" fmla="*/ 4441529 h 5304994"/>
              <a:gd name="connsiteX1026" fmla="*/ 5803642 w 7507164"/>
              <a:gd name="connsiteY1026" fmla="*/ 4448354 h 5304994"/>
              <a:gd name="connsiteX1027" fmla="*/ 5803642 w 7507164"/>
              <a:gd name="connsiteY1027" fmla="*/ 4441529 h 5304994"/>
              <a:gd name="connsiteX1028" fmla="*/ 5800228 w 7507164"/>
              <a:gd name="connsiteY1028" fmla="*/ 4444941 h 5304994"/>
              <a:gd name="connsiteX1029" fmla="*/ 5800228 w 7507164"/>
              <a:gd name="connsiteY1029" fmla="*/ 4448354 h 5304994"/>
              <a:gd name="connsiteX1030" fmla="*/ 5796814 w 7507164"/>
              <a:gd name="connsiteY1030" fmla="*/ 4455181 h 5304994"/>
              <a:gd name="connsiteX1031" fmla="*/ 5796814 w 7507164"/>
              <a:gd name="connsiteY1031" fmla="*/ 4451767 h 5304994"/>
              <a:gd name="connsiteX1032" fmla="*/ 5793399 w 7507164"/>
              <a:gd name="connsiteY1032" fmla="*/ 4455181 h 5304994"/>
              <a:gd name="connsiteX1033" fmla="*/ 5800228 w 7507164"/>
              <a:gd name="connsiteY1033" fmla="*/ 4455181 h 5304994"/>
              <a:gd name="connsiteX1034" fmla="*/ 5803642 w 7507164"/>
              <a:gd name="connsiteY1034" fmla="*/ 4451767 h 5304994"/>
              <a:gd name="connsiteX1035" fmla="*/ 5807055 w 7507164"/>
              <a:gd name="connsiteY1035" fmla="*/ 4451767 h 5304994"/>
              <a:gd name="connsiteX1036" fmla="*/ 5813883 w 7507164"/>
              <a:gd name="connsiteY1036" fmla="*/ 4451767 h 5304994"/>
              <a:gd name="connsiteX1037" fmla="*/ 5820711 w 7507164"/>
              <a:gd name="connsiteY1037" fmla="*/ 4451767 h 5304994"/>
              <a:gd name="connsiteX1038" fmla="*/ 5820711 w 7507164"/>
              <a:gd name="connsiteY1038" fmla="*/ 4444941 h 5304994"/>
              <a:gd name="connsiteX1039" fmla="*/ 5824125 w 7507164"/>
              <a:gd name="connsiteY1039" fmla="*/ 4448354 h 5304994"/>
              <a:gd name="connsiteX1040" fmla="*/ 5827539 w 7507164"/>
              <a:gd name="connsiteY1040" fmla="*/ 4448354 h 5304994"/>
              <a:gd name="connsiteX1041" fmla="*/ 5830953 w 7507164"/>
              <a:gd name="connsiteY1041" fmla="*/ 4444941 h 5304994"/>
              <a:gd name="connsiteX1042" fmla="*/ 5834366 w 7507164"/>
              <a:gd name="connsiteY1042" fmla="*/ 4444941 h 5304994"/>
              <a:gd name="connsiteX1043" fmla="*/ 5834366 w 7507164"/>
              <a:gd name="connsiteY1043" fmla="*/ 4451767 h 5304994"/>
              <a:gd name="connsiteX1044" fmla="*/ 5837781 w 7507164"/>
              <a:gd name="connsiteY1044" fmla="*/ 4448354 h 5304994"/>
              <a:gd name="connsiteX1045" fmla="*/ 5834366 w 7507164"/>
              <a:gd name="connsiteY1045" fmla="*/ 4444941 h 5304994"/>
              <a:gd name="connsiteX1046" fmla="*/ 5844609 w 7507164"/>
              <a:gd name="connsiteY1046" fmla="*/ 4438116 h 5304994"/>
              <a:gd name="connsiteX1047" fmla="*/ 5842048 w 7507164"/>
              <a:gd name="connsiteY1047" fmla="*/ 4448354 h 5304994"/>
              <a:gd name="connsiteX1048" fmla="*/ 5841195 w 7507164"/>
              <a:gd name="connsiteY1048" fmla="*/ 4448354 h 5304994"/>
              <a:gd name="connsiteX1049" fmla="*/ 5841195 w 7507164"/>
              <a:gd name="connsiteY1049" fmla="*/ 4450914 h 5304994"/>
              <a:gd name="connsiteX1050" fmla="*/ 5841195 w 7507164"/>
              <a:gd name="connsiteY1050" fmla="*/ 4451767 h 5304994"/>
              <a:gd name="connsiteX1051" fmla="*/ 5842048 w 7507164"/>
              <a:gd name="connsiteY1051" fmla="*/ 4448354 h 5304994"/>
              <a:gd name="connsiteX1052" fmla="*/ 5848022 w 7507164"/>
              <a:gd name="connsiteY1052" fmla="*/ 4448354 h 5304994"/>
              <a:gd name="connsiteX1053" fmla="*/ 5844609 w 7507164"/>
              <a:gd name="connsiteY1053" fmla="*/ 4444941 h 5304994"/>
              <a:gd name="connsiteX1054" fmla="*/ 5851436 w 7507164"/>
              <a:gd name="connsiteY1054" fmla="*/ 4434703 h 5304994"/>
              <a:gd name="connsiteX1055" fmla="*/ 5851436 w 7507164"/>
              <a:gd name="connsiteY1055" fmla="*/ 4438116 h 5304994"/>
              <a:gd name="connsiteX1056" fmla="*/ 5854851 w 7507164"/>
              <a:gd name="connsiteY1056" fmla="*/ 4434703 h 5304994"/>
              <a:gd name="connsiteX1057" fmla="*/ 5851436 w 7507164"/>
              <a:gd name="connsiteY1057" fmla="*/ 4441529 h 5304994"/>
              <a:gd name="connsiteX1058" fmla="*/ 5861678 w 7507164"/>
              <a:gd name="connsiteY1058" fmla="*/ 4434703 h 5304994"/>
              <a:gd name="connsiteX1059" fmla="*/ 5868506 w 7507164"/>
              <a:gd name="connsiteY1059" fmla="*/ 4431290 h 5304994"/>
              <a:gd name="connsiteX1060" fmla="*/ 5868506 w 7507164"/>
              <a:gd name="connsiteY1060" fmla="*/ 4434703 h 5304994"/>
              <a:gd name="connsiteX1061" fmla="*/ 5875334 w 7507164"/>
              <a:gd name="connsiteY1061" fmla="*/ 4431290 h 5304994"/>
              <a:gd name="connsiteX1062" fmla="*/ 5875334 w 7507164"/>
              <a:gd name="connsiteY1062" fmla="*/ 4434703 h 5304994"/>
              <a:gd name="connsiteX1063" fmla="*/ 5882162 w 7507164"/>
              <a:gd name="connsiteY1063" fmla="*/ 4427877 h 5304994"/>
              <a:gd name="connsiteX1064" fmla="*/ 5885576 w 7507164"/>
              <a:gd name="connsiteY1064" fmla="*/ 4434703 h 5304994"/>
              <a:gd name="connsiteX1065" fmla="*/ 5882162 w 7507164"/>
              <a:gd name="connsiteY1065" fmla="*/ 4434703 h 5304994"/>
              <a:gd name="connsiteX1066" fmla="*/ 5885576 w 7507164"/>
              <a:gd name="connsiteY1066" fmla="*/ 4438116 h 5304994"/>
              <a:gd name="connsiteX1067" fmla="*/ 5888989 w 7507164"/>
              <a:gd name="connsiteY1067" fmla="*/ 4438116 h 5304994"/>
              <a:gd name="connsiteX1068" fmla="*/ 5888989 w 7507164"/>
              <a:gd name="connsiteY1068" fmla="*/ 4441529 h 5304994"/>
              <a:gd name="connsiteX1069" fmla="*/ 5858265 w 7507164"/>
              <a:gd name="connsiteY1069" fmla="*/ 4448354 h 5304994"/>
              <a:gd name="connsiteX1070" fmla="*/ 5858265 w 7507164"/>
              <a:gd name="connsiteY1070" fmla="*/ 4451767 h 5304994"/>
              <a:gd name="connsiteX1071" fmla="*/ 5851436 w 7507164"/>
              <a:gd name="connsiteY1071" fmla="*/ 4451767 h 5304994"/>
              <a:gd name="connsiteX1072" fmla="*/ 5848022 w 7507164"/>
              <a:gd name="connsiteY1072" fmla="*/ 4455181 h 5304994"/>
              <a:gd name="connsiteX1073" fmla="*/ 5844609 w 7507164"/>
              <a:gd name="connsiteY1073" fmla="*/ 4455181 h 5304994"/>
              <a:gd name="connsiteX1074" fmla="*/ 5841195 w 7507164"/>
              <a:gd name="connsiteY1074" fmla="*/ 4458593 h 5304994"/>
              <a:gd name="connsiteX1075" fmla="*/ 5834366 w 7507164"/>
              <a:gd name="connsiteY1075" fmla="*/ 4458593 h 5304994"/>
              <a:gd name="connsiteX1076" fmla="*/ 5834366 w 7507164"/>
              <a:gd name="connsiteY1076" fmla="*/ 4455181 h 5304994"/>
              <a:gd name="connsiteX1077" fmla="*/ 5830953 w 7507164"/>
              <a:gd name="connsiteY1077" fmla="*/ 4455181 h 5304994"/>
              <a:gd name="connsiteX1078" fmla="*/ 5830953 w 7507164"/>
              <a:gd name="connsiteY1078" fmla="*/ 4458593 h 5304994"/>
              <a:gd name="connsiteX1079" fmla="*/ 5827539 w 7507164"/>
              <a:gd name="connsiteY1079" fmla="*/ 4458593 h 5304994"/>
              <a:gd name="connsiteX1080" fmla="*/ 5827539 w 7507164"/>
              <a:gd name="connsiteY1080" fmla="*/ 4455181 h 5304994"/>
              <a:gd name="connsiteX1081" fmla="*/ 5824125 w 7507164"/>
              <a:gd name="connsiteY1081" fmla="*/ 4455181 h 5304994"/>
              <a:gd name="connsiteX1082" fmla="*/ 5817298 w 7507164"/>
              <a:gd name="connsiteY1082" fmla="*/ 4468831 h 5304994"/>
              <a:gd name="connsiteX1083" fmla="*/ 5813883 w 7507164"/>
              <a:gd name="connsiteY1083" fmla="*/ 4462006 h 5304994"/>
              <a:gd name="connsiteX1084" fmla="*/ 5810469 w 7507164"/>
              <a:gd name="connsiteY1084" fmla="*/ 4465419 h 5304994"/>
              <a:gd name="connsiteX1085" fmla="*/ 5810469 w 7507164"/>
              <a:gd name="connsiteY1085" fmla="*/ 4468831 h 5304994"/>
              <a:gd name="connsiteX1086" fmla="*/ 5807055 w 7507164"/>
              <a:gd name="connsiteY1086" fmla="*/ 4467552 h 5304994"/>
              <a:gd name="connsiteX1087" fmla="*/ 5804062 w 7507164"/>
              <a:gd name="connsiteY1087" fmla="*/ 4468674 h 5304994"/>
              <a:gd name="connsiteX1088" fmla="*/ 5798947 w 7507164"/>
              <a:gd name="connsiteY1088" fmla="*/ 4468405 h 5304994"/>
              <a:gd name="connsiteX1089" fmla="*/ 5793399 w 7507164"/>
              <a:gd name="connsiteY1089" fmla="*/ 4465419 h 5304994"/>
              <a:gd name="connsiteX1090" fmla="*/ 5789986 w 7507164"/>
              <a:gd name="connsiteY1090" fmla="*/ 4468831 h 5304994"/>
              <a:gd name="connsiteX1091" fmla="*/ 5786572 w 7507164"/>
              <a:gd name="connsiteY1091" fmla="*/ 4468831 h 5304994"/>
              <a:gd name="connsiteX1092" fmla="*/ 5786572 w 7507164"/>
              <a:gd name="connsiteY1092" fmla="*/ 4462006 h 5304994"/>
              <a:gd name="connsiteX1093" fmla="*/ 5783158 w 7507164"/>
              <a:gd name="connsiteY1093" fmla="*/ 4462006 h 5304994"/>
              <a:gd name="connsiteX1094" fmla="*/ 5783158 w 7507164"/>
              <a:gd name="connsiteY1094" fmla="*/ 4465419 h 5304994"/>
              <a:gd name="connsiteX1095" fmla="*/ 5783158 w 7507164"/>
              <a:gd name="connsiteY1095" fmla="*/ 4468831 h 5304994"/>
              <a:gd name="connsiteX1096" fmla="*/ 5779744 w 7507164"/>
              <a:gd name="connsiteY1096" fmla="*/ 4472245 h 5304994"/>
              <a:gd name="connsiteX1097" fmla="*/ 5779744 w 7507164"/>
              <a:gd name="connsiteY1097" fmla="*/ 4465419 h 5304994"/>
              <a:gd name="connsiteX1098" fmla="*/ 5769502 w 7507164"/>
              <a:gd name="connsiteY1098" fmla="*/ 4465419 h 5304994"/>
              <a:gd name="connsiteX1099" fmla="*/ 5766088 w 7507164"/>
              <a:gd name="connsiteY1099" fmla="*/ 4465419 h 5304994"/>
              <a:gd name="connsiteX1100" fmla="*/ 5755847 w 7507164"/>
              <a:gd name="connsiteY1100" fmla="*/ 4462006 h 5304994"/>
              <a:gd name="connsiteX1101" fmla="*/ 5759261 w 7507164"/>
              <a:gd name="connsiteY1101" fmla="*/ 4465419 h 5304994"/>
              <a:gd name="connsiteX1102" fmla="*/ 5762675 w 7507164"/>
              <a:gd name="connsiteY1102" fmla="*/ 4465419 h 5304994"/>
              <a:gd name="connsiteX1103" fmla="*/ 5762675 w 7507164"/>
              <a:gd name="connsiteY1103" fmla="*/ 4468831 h 5304994"/>
              <a:gd name="connsiteX1104" fmla="*/ 5766088 w 7507164"/>
              <a:gd name="connsiteY1104" fmla="*/ 4465419 h 5304994"/>
              <a:gd name="connsiteX1105" fmla="*/ 5762675 w 7507164"/>
              <a:gd name="connsiteY1105" fmla="*/ 4472245 h 5304994"/>
              <a:gd name="connsiteX1106" fmla="*/ 5766088 w 7507164"/>
              <a:gd name="connsiteY1106" fmla="*/ 4468831 h 5304994"/>
              <a:gd name="connsiteX1107" fmla="*/ 5769502 w 7507164"/>
              <a:gd name="connsiteY1107" fmla="*/ 4465419 h 5304994"/>
              <a:gd name="connsiteX1108" fmla="*/ 5769502 w 7507164"/>
              <a:gd name="connsiteY1108" fmla="*/ 4472245 h 5304994"/>
              <a:gd name="connsiteX1109" fmla="*/ 5766088 w 7507164"/>
              <a:gd name="connsiteY1109" fmla="*/ 4475658 h 5304994"/>
              <a:gd name="connsiteX1110" fmla="*/ 5755847 w 7507164"/>
              <a:gd name="connsiteY1110" fmla="*/ 4475658 h 5304994"/>
              <a:gd name="connsiteX1111" fmla="*/ 5749019 w 7507164"/>
              <a:gd name="connsiteY1111" fmla="*/ 4482483 h 5304994"/>
              <a:gd name="connsiteX1112" fmla="*/ 5749019 w 7507164"/>
              <a:gd name="connsiteY1112" fmla="*/ 4475658 h 5304994"/>
              <a:gd name="connsiteX1113" fmla="*/ 5745605 w 7507164"/>
              <a:gd name="connsiteY1113" fmla="*/ 4479071 h 5304994"/>
              <a:gd name="connsiteX1114" fmla="*/ 5745605 w 7507164"/>
              <a:gd name="connsiteY1114" fmla="*/ 4475658 h 5304994"/>
              <a:gd name="connsiteX1115" fmla="*/ 5742191 w 7507164"/>
              <a:gd name="connsiteY1115" fmla="*/ 4472245 h 5304994"/>
              <a:gd name="connsiteX1116" fmla="*/ 5735900 w 7507164"/>
              <a:gd name="connsiteY1116" fmla="*/ 4480893 h 5304994"/>
              <a:gd name="connsiteX1117" fmla="*/ 5735900 w 7507164"/>
              <a:gd name="connsiteY1117" fmla="*/ 4482590 h 5304994"/>
              <a:gd name="connsiteX1118" fmla="*/ 5733827 w 7507164"/>
              <a:gd name="connsiteY1118" fmla="*/ 4482590 h 5304994"/>
              <a:gd name="connsiteX1119" fmla="*/ 5728535 w 7507164"/>
              <a:gd name="connsiteY1119" fmla="*/ 4485896 h 5304994"/>
              <a:gd name="connsiteX1120" fmla="*/ 5711465 w 7507164"/>
              <a:gd name="connsiteY1120" fmla="*/ 4489310 h 5304994"/>
              <a:gd name="connsiteX1121" fmla="*/ 5708052 w 7507164"/>
              <a:gd name="connsiteY1121" fmla="*/ 4485896 h 5304994"/>
              <a:gd name="connsiteX1122" fmla="*/ 5708052 w 7507164"/>
              <a:gd name="connsiteY1122" fmla="*/ 4479071 h 5304994"/>
              <a:gd name="connsiteX1123" fmla="*/ 5704638 w 7507164"/>
              <a:gd name="connsiteY1123" fmla="*/ 4479071 h 5304994"/>
              <a:gd name="connsiteX1124" fmla="*/ 5701224 w 7507164"/>
              <a:gd name="connsiteY1124" fmla="*/ 4482483 h 5304994"/>
              <a:gd name="connsiteX1125" fmla="*/ 5694397 w 7507164"/>
              <a:gd name="connsiteY1125" fmla="*/ 4482910 h 5304994"/>
              <a:gd name="connsiteX1126" fmla="*/ 5694352 w 7507164"/>
              <a:gd name="connsiteY1126" fmla="*/ 4482930 h 5304994"/>
              <a:gd name="connsiteX1127" fmla="*/ 5694397 w 7507164"/>
              <a:gd name="connsiteY1127" fmla="*/ 4482483 h 5304994"/>
              <a:gd name="connsiteX1128" fmla="*/ 5690982 w 7507164"/>
              <a:gd name="connsiteY1128" fmla="*/ 4482483 h 5304994"/>
              <a:gd name="connsiteX1129" fmla="*/ 5689753 w 7507164"/>
              <a:gd name="connsiteY1129" fmla="*/ 4484940 h 5304994"/>
              <a:gd name="connsiteX1130" fmla="*/ 5687568 w 7507164"/>
              <a:gd name="connsiteY1130" fmla="*/ 4485896 h 5304994"/>
              <a:gd name="connsiteX1131" fmla="*/ 5687568 w 7507164"/>
              <a:gd name="connsiteY1131" fmla="*/ 4489310 h 5304994"/>
              <a:gd name="connsiteX1132" fmla="*/ 5684154 w 7507164"/>
              <a:gd name="connsiteY1132" fmla="*/ 4485896 h 5304994"/>
              <a:gd name="connsiteX1133" fmla="*/ 5680740 w 7507164"/>
              <a:gd name="connsiteY1133" fmla="*/ 4485896 h 5304994"/>
              <a:gd name="connsiteX1134" fmla="*/ 5679603 w 7507164"/>
              <a:gd name="connsiteY1134" fmla="*/ 4488172 h 5304994"/>
              <a:gd name="connsiteX1135" fmla="*/ 5677327 w 7507164"/>
              <a:gd name="connsiteY1135" fmla="*/ 4485896 h 5304994"/>
              <a:gd name="connsiteX1136" fmla="*/ 5663671 w 7507164"/>
              <a:gd name="connsiteY1136" fmla="*/ 4489310 h 5304994"/>
              <a:gd name="connsiteX1137" fmla="*/ 5660257 w 7507164"/>
              <a:gd name="connsiteY1137" fmla="*/ 4489310 h 5304994"/>
              <a:gd name="connsiteX1138" fmla="*/ 5660257 w 7507164"/>
              <a:gd name="connsiteY1138" fmla="*/ 4492722 h 5304994"/>
              <a:gd name="connsiteX1139" fmla="*/ 5663671 w 7507164"/>
              <a:gd name="connsiteY1139" fmla="*/ 4489310 h 5304994"/>
              <a:gd name="connsiteX1140" fmla="*/ 5660257 w 7507164"/>
              <a:gd name="connsiteY1140" fmla="*/ 4496135 h 5304994"/>
              <a:gd name="connsiteX1141" fmla="*/ 5660257 w 7507164"/>
              <a:gd name="connsiteY1141" fmla="*/ 4499548 h 5304994"/>
              <a:gd name="connsiteX1142" fmla="*/ 5656843 w 7507164"/>
              <a:gd name="connsiteY1142" fmla="*/ 4492722 h 5304994"/>
              <a:gd name="connsiteX1143" fmla="*/ 5656843 w 7507164"/>
              <a:gd name="connsiteY1143" fmla="*/ 4499548 h 5304994"/>
              <a:gd name="connsiteX1144" fmla="*/ 5643187 w 7507164"/>
              <a:gd name="connsiteY1144" fmla="*/ 4499548 h 5304994"/>
              <a:gd name="connsiteX1145" fmla="*/ 5643187 w 7507164"/>
              <a:gd name="connsiteY1145" fmla="*/ 4492722 h 5304994"/>
              <a:gd name="connsiteX1146" fmla="*/ 5632946 w 7507164"/>
              <a:gd name="connsiteY1146" fmla="*/ 4499548 h 5304994"/>
              <a:gd name="connsiteX1147" fmla="*/ 5636360 w 7507164"/>
              <a:gd name="connsiteY1147" fmla="*/ 4496135 h 5304994"/>
              <a:gd name="connsiteX1148" fmla="*/ 5632946 w 7507164"/>
              <a:gd name="connsiteY1148" fmla="*/ 4496135 h 5304994"/>
              <a:gd name="connsiteX1149" fmla="*/ 5629531 w 7507164"/>
              <a:gd name="connsiteY1149" fmla="*/ 4499548 h 5304994"/>
              <a:gd name="connsiteX1150" fmla="*/ 5626117 w 7507164"/>
              <a:gd name="connsiteY1150" fmla="*/ 4499548 h 5304994"/>
              <a:gd name="connsiteX1151" fmla="*/ 5622704 w 7507164"/>
              <a:gd name="connsiteY1151" fmla="*/ 4499548 h 5304994"/>
              <a:gd name="connsiteX1152" fmla="*/ 5612461 w 7507164"/>
              <a:gd name="connsiteY1152" fmla="*/ 4506374 h 5304994"/>
              <a:gd name="connsiteX1153" fmla="*/ 5598806 w 7507164"/>
              <a:gd name="connsiteY1153" fmla="*/ 4506374 h 5304994"/>
              <a:gd name="connsiteX1154" fmla="*/ 5595393 w 7507164"/>
              <a:gd name="connsiteY1154" fmla="*/ 4506374 h 5304994"/>
              <a:gd name="connsiteX1155" fmla="*/ 5598806 w 7507164"/>
              <a:gd name="connsiteY1155" fmla="*/ 4502961 h 5304994"/>
              <a:gd name="connsiteX1156" fmla="*/ 5602220 w 7507164"/>
              <a:gd name="connsiteY1156" fmla="*/ 4499548 h 5304994"/>
              <a:gd name="connsiteX1157" fmla="*/ 5591978 w 7507164"/>
              <a:gd name="connsiteY1157" fmla="*/ 4502961 h 5304994"/>
              <a:gd name="connsiteX1158" fmla="*/ 5588564 w 7507164"/>
              <a:gd name="connsiteY1158" fmla="*/ 4502961 h 5304994"/>
              <a:gd name="connsiteX1159" fmla="*/ 5588564 w 7507164"/>
              <a:gd name="connsiteY1159" fmla="*/ 4506374 h 5304994"/>
              <a:gd name="connsiteX1160" fmla="*/ 5578323 w 7507164"/>
              <a:gd name="connsiteY1160" fmla="*/ 4509787 h 5304994"/>
              <a:gd name="connsiteX1161" fmla="*/ 5578323 w 7507164"/>
              <a:gd name="connsiteY1161" fmla="*/ 4506374 h 5304994"/>
              <a:gd name="connsiteX1162" fmla="*/ 5581737 w 7507164"/>
              <a:gd name="connsiteY1162" fmla="*/ 4506374 h 5304994"/>
              <a:gd name="connsiteX1163" fmla="*/ 5581737 w 7507164"/>
              <a:gd name="connsiteY1163" fmla="*/ 4502961 h 5304994"/>
              <a:gd name="connsiteX1164" fmla="*/ 5578323 w 7507164"/>
              <a:gd name="connsiteY1164" fmla="*/ 4502961 h 5304994"/>
              <a:gd name="connsiteX1165" fmla="*/ 5574909 w 7507164"/>
              <a:gd name="connsiteY1165" fmla="*/ 4502961 h 5304994"/>
              <a:gd name="connsiteX1166" fmla="*/ 5571494 w 7507164"/>
              <a:gd name="connsiteY1166" fmla="*/ 4506374 h 5304994"/>
              <a:gd name="connsiteX1167" fmla="*/ 5568081 w 7507164"/>
              <a:gd name="connsiteY1167" fmla="*/ 4502961 h 5304994"/>
              <a:gd name="connsiteX1168" fmla="*/ 5564667 w 7507164"/>
              <a:gd name="connsiteY1168" fmla="*/ 4502961 h 5304994"/>
              <a:gd name="connsiteX1169" fmla="*/ 5564667 w 7507164"/>
              <a:gd name="connsiteY1169" fmla="*/ 4506374 h 5304994"/>
              <a:gd name="connsiteX1170" fmla="*/ 5571494 w 7507164"/>
              <a:gd name="connsiteY1170" fmla="*/ 4506374 h 5304994"/>
              <a:gd name="connsiteX1171" fmla="*/ 5574909 w 7507164"/>
              <a:gd name="connsiteY1171" fmla="*/ 4506374 h 5304994"/>
              <a:gd name="connsiteX1172" fmla="*/ 5564667 w 7507164"/>
              <a:gd name="connsiteY1172" fmla="*/ 4509787 h 5304994"/>
              <a:gd name="connsiteX1173" fmla="*/ 5547597 w 7507164"/>
              <a:gd name="connsiteY1173" fmla="*/ 4520025 h 5304994"/>
              <a:gd name="connsiteX1174" fmla="*/ 5544183 w 7507164"/>
              <a:gd name="connsiteY1174" fmla="*/ 4516612 h 5304994"/>
              <a:gd name="connsiteX1175" fmla="*/ 5530527 w 7507164"/>
              <a:gd name="connsiteY1175" fmla="*/ 4520025 h 5304994"/>
              <a:gd name="connsiteX1176" fmla="*/ 5533942 w 7507164"/>
              <a:gd name="connsiteY1176" fmla="*/ 4523438 h 5304994"/>
              <a:gd name="connsiteX1177" fmla="*/ 5513459 w 7507164"/>
              <a:gd name="connsiteY1177" fmla="*/ 4526852 h 5304994"/>
              <a:gd name="connsiteX1178" fmla="*/ 5516048 w 7507164"/>
              <a:gd name="connsiteY1178" fmla="*/ 4527558 h 5304994"/>
              <a:gd name="connsiteX1179" fmla="*/ 5504924 w 7507164"/>
              <a:gd name="connsiteY1179" fmla="*/ 4529411 h 5304994"/>
              <a:gd name="connsiteX1180" fmla="*/ 5489560 w 7507164"/>
              <a:gd name="connsiteY1180" fmla="*/ 4526852 h 5304994"/>
              <a:gd name="connsiteX1181" fmla="*/ 5486147 w 7507164"/>
              <a:gd name="connsiteY1181" fmla="*/ 4533677 h 5304994"/>
              <a:gd name="connsiteX1182" fmla="*/ 5486147 w 7507164"/>
              <a:gd name="connsiteY1182" fmla="*/ 4526852 h 5304994"/>
              <a:gd name="connsiteX1183" fmla="*/ 5475905 w 7507164"/>
              <a:gd name="connsiteY1183" fmla="*/ 4533677 h 5304994"/>
              <a:gd name="connsiteX1184" fmla="*/ 5465663 w 7507164"/>
              <a:gd name="connsiteY1184" fmla="*/ 4533677 h 5304994"/>
              <a:gd name="connsiteX1185" fmla="*/ 5479319 w 7507164"/>
              <a:gd name="connsiteY1185" fmla="*/ 4523438 h 5304994"/>
              <a:gd name="connsiteX1186" fmla="*/ 5482733 w 7507164"/>
              <a:gd name="connsiteY1186" fmla="*/ 4523438 h 5304994"/>
              <a:gd name="connsiteX1187" fmla="*/ 5479319 w 7507164"/>
              <a:gd name="connsiteY1187" fmla="*/ 4516612 h 5304994"/>
              <a:gd name="connsiteX1188" fmla="*/ 5486147 w 7507164"/>
              <a:gd name="connsiteY1188" fmla="*/ 4513200 h 5304994"/>
              <a:gd name="connsiteX1189" fmla="*/ 5475905 w 7507164"/>
              <a:gd name="connsiteY1189" fmla="*/ 4513200 h 5304994"/>
              <a:gd name="connsiteX1190" fmla="*/ 5472492 w 7507164"/>
              <a:gd name="connsiteY1190" fmla="*/ 4513200 h 5304994"/>
              <a:gd name="connsiteX1191" fmla="*/ 5455422 w 7507164"/>
              <a:gd name="connsiteY1191" fmla="*/ 4530264 h 5304994"/>
              <a:gd name="connsiteX1192" fmla="*/ 5438352 w 7507164"/>
              <a:gd name="connsiteY1192" fmla="*/ 4530264 h 5304994"/>
              <a:gd name="connsiteX1193" fmla="*/ 5434938 w 7507164"/>
              <a:gd name="connsiteY1193" fmla="*/ 4533677 h 5304994"/>
              <a:gd name="connsiteX1194" fmla="*/ 5426403 w 7507164"/>
              <a:gd name="connsiteY1194" fmla="*/ 4532824 h 5304994"/>
              <a:gd name="connsiteX1195" fmla="*/ 5427848 w 7507164"/>
              <a:gd name="connsiteY1195" fmla="*/ 4527770 h 5304994"/>
              <a:gd name="connsiteX1196" fmla="*/ 5428110 w 7507164"/>
              <a:gd name="connsiteY1196" fmla="*/ 4527705 h 5304994"/>
              <a:gd name="connsiteX1197" fmla="*/ 5428110 w 7507164"/>
              <a:gd name="connsiteY1197" fmla="*/ 4530264 h 5304994"/>
              <a:gd name="connsiteX1198" fmla="*/ 5431525 w 7507164"/>
              <a:gd name="connsiteY1198" fmla="*/ 4526852 h 5304994"/>
              <a:gd name="connsiteX1199" fmla="*/ 5428110 w 7507164"/>
              <a:gd name="connsiteY1199" fmla="*/ 4527705 h 5304994"/>
              <a:gd name="connsiteX1200" fmla="*/ 5428110 w 7507164"/>
              <a:gd name="connsiteY1200" fmla="*/ 4526852 h 5304994"/>
              <a:gd name="connsiteX1201" fmla="*/ 5427848 w 7507164"/>
              <a:gd name="connsiteY1201" fmla="*/ 4527770 h 5304994"/>
              <a:gd name="connsiteX1202" fmla="*/ 5417869 w 7507164"/>
              <a:gd name="connsiteY1202" fmla="*/ 4530264 h 5304994"/>
              <a:gd name="connsiteX1203" fmla="*/ 5417869 w 7507164"/>
              <a:gd name="connsiteY1203" fmla="*/ 4520025 h 5304994"/>
              <a:gd name="connsiteX1204" fmla="*/ 5407626 w 7507164"/>
              <a:gd name="connsiteY1204" fmla="*/ 4523438 h 5304994"/>
              <a:gd name="connsiteX1205" fmla="*/ 5404213 w 7507164"/>
              <a:gd name="connsiteY1205" fmla="*/ 4526852 h 5304994"/>
              <a:gd name="connsiteX1206" fmla="*/ 5390557 w 7507164"/>
              <a:gd name="connsiteY1206" fmla="*/ 4526852 h 5304994"/>
              <a:gd name="connsiteX1207" fmla="*/ 5373488 w 7507164"/>
              <a:gd name="connsiteY1207" fmla="*/ 4526852 h 5304994"/>
              <a:gd name="connsiteX1208" fmla="*/ 5373488 w 7507164"/>
              <a:gd name="connsiteY1208" fmla="*/ 4530264 h 5304994"/>
              <a:gd name="connsiteX1209" fmla="*/ 5380315 w 7507164"/>
              <a:gd name="connsiteY1209" fmla="*/ 4533677 h 5304994"/>
              <a:gd name="connsiteX1210" fmla="*/ 5387143 w 7507164"/>
              <a:gd name="connsiteY1210" fmla="*/ 4537090 h 5304994"/>
              <a:gd name="connsiteX1211" fmla="*/ 5404213 w 7507164"/>
              <a:gd name="connsiteY1211" fmla="*/ 4533677 h 5304994"/>
              <a:gd name="connsiteX1212" fmla="*/ 5404213 w 7507164"/>
              <a:gd name="connsiteY1212" fmla="*/ 4537090 h 5304994"/>
              <a:gd name="connsiteX1213" fmla="*/ 5414455 w 7507164"/>
              <a:gd name="connsiteY1213" fmla="*/ 4533677 h 5304994"/>
              <a:gd name="connsiteX1214" fmla="*/ 5404213 w 7507164"/>
              <a:gd name="connsiteY1214" fmla="*/ 4540502 h 5304994"/>
              <a:gd name="connsiteX1215" fmla="*/ 5411040 w 7507164"/>
              <a:gd name="connsiteY1215" fmla="*/ 4540502 h 5304994"/>
              <a:gd name="connsiteX1216" fmla="*/ 5417869 w 7507164"/>
              <a:gd name="connsiteY1216" fmla="*/ 4537090 h 5304994"/>
              <a:gd name="connsiteX1217" fmla="*/ 5417869 w 7507164"/>
              <a:gd name="connsiteY1217" fmla="*/ 4533677 h 5304994"/>
              <a:gd name="connsiteX1218" fmla="*/ 5421282 w 7507164"/>
              <a:gd name="connsiteY1218" fmla="*/ 4540502 h 5304994"/>
              <a:gd name="connsiteX1219" fmla="*/ 5438352 w 7507164"/>
              <a:gd name="connsiteY1219" fmla="*/ 4543916 h 5304994"/>
              <a:gd name="connsiteX1220" fmla="*/ 5448593 w 7507164"/>
              <a:gd name="connsiteY1220" fmla="*/ 4547329 h 5304994"/>
              <a:gd name="connsiteX1221" fmla="*/ 5458836 w 7507164"/>
              <a:gd name="connsiteY1221" fmla="*/ 4547329 h 5304994"/>
              <a:gd name="connsiteX1222" fmla="*/ 5486147 w 7507164"/>
              <a:gd name="connsiteY1222" fmla="*/ 4547329 h 5304994"/>
              <a:gd name="connsiteX1223" fmla="*/ 5486147 w 7507164"/>
              <a:gd name="connsiteY1223" fmla="*/ 4543916 h 5304994"/>
              <a:gd name="connsiteX1224" fmla="*/ 5489560 w 7507164"/>
              <a:gd name="connsiteY1224" fmla="*/ 4543916 h 5304994"/>
              <a:gd name="connsiteX1225" fmla="*/ 5486147 w 7507164"/>
              <a:gd name="connsiteY1225" fmla="*/ 4550742 h 5304994"/>
              <a:gd name="connsiteX1226" fmla="*/ 5486147 w 7507164"/>
              <a:gd name="connsiteY1226" fmla="*/ 4557567 h 5304994"/>
              <a:gd name="connsiteX1227" fmla="*/ 5492975 w 7507164"/>
              <a:gd name="connsiteY1227" fmla="*/ 4557567 h 5304994"/>
              <a:gd name="connsiteX1228" fmla="*/ 5506630 w 7507164"/>
              <a:gd name="connsiteY1228" fmla="*/ 4564394 h 5304994"/>
              <a:gd name="connsiteX1229" fmla="*/ 5500656 w 7507164"/>
              <a:gd name="connsiteY1229" fmla="*/ 4567380 h 5304994"/>
              <a:gd name="connsiteX1230" fmla="*/ 5492424 w 7507164"/>
              <a:gd name="connsiteY1230" fmla="*/ 4567695 h 5304994"/>
              <a:gd name="connsiteX1231" fmla="*/ 5475905 w 7507164"/>
              <a:gd name="connsiteY1231" fmla="*/ 4564394 h 5304994"/>
              <a:gd name="connsiteX1232" fmla="*/ 5479319 w 7507164"/>
              <a:gd name="connsiteY1232" fmla="*/ 4571219 h 5304994"/>
              <a:gd name="connsiteX1233" fmla="*/ 5492975 w 7507164"/>
              <a:gd name="connsiteY1233" fmla="*/ 4571219 h 5304994"/>
              <a:gd name="connsiteX1234" fmla="*/ 5489560 w 7507164"/>
              <a:gd name="connsiteY1234" fmla="*/ 4578045 h 5304994"/>
              <a:gd name="connsiteX1235" fmla="*/ 5492975 w 7507164"/>
              <a:gd name="connsiteY1235" fmla="*/ 4578045 h 5304994"/>
              <a:gd name="connsiteX1236" fmla="*/ 5523700 w 7507164"/>
              <a:gd name="connsiteY1236" fmla="*/ 4574632 h 5304994"/>
              <a:gd name="connsiteX1237" fmla="*/ 5513459 w 7507164"/>
              <a:gd name="connsiteY1237" fmla="*/ 4571219 h 5304994"/>
              <a:gd name="connsiteX1238" fmla="*/ 5506630 w 7507164"/>
              <a:gd name="connsiteY1238" fmla="*/ 4571219 h 5304994"/>
              <a:gd name="connsiteX1239" fmla="*/ 5513459 w 7507164"/>
              <a:gd name="connsiteY1239" fmla="*/ 4564394 h 5304994"/>
              <a:gd name="connsiteX1240" fmla="*/ 5516872 w 7507164"/>
              <a:gd name="connsiteY1240" fmla="*/ 4571219 h 5304994"/>
              <a:gd name="connsiteX1241" fmla="*/ 5533942 w 7507164"/>
              <a:gd name="connsiteY1241" fmla="*/ 4567806 h 5304994"/>
              <a:gd name="connsiteX1242" fmla="*/ 5561253 w 7507164"/>
              <a:gd name="connsiteY1242" fmla="*/ 4567806 h 5304994"/>
              <a:gd name="connsiteX1243" fmla="*/ 5585150 w 7507164"/>
              <a:gd name="connsiteY1243" fmla="*/ 4578045 h 5304994"/>
              <a:gd name="connsiteX1244" fmla="*/ 5588564 w 7507164"/>
              <a:gd name="connsiteY1244" fmla="*/ 4567806 h 5304994"/>
              <a:gd name="connsiteX1245" fmla="*/ 5547597 w 7507164"/>
              <a:gd name="connsiteY1245" fmla="*/ 4564394 h 5304994"/>
              <a:gd name="connsiteX1246" fmla="*/ 5632946 w 7507164"/>
              <a:gd name="connsiteY1246" fmla="*/ 4554154 h 5304994"/>
              <a:gd name="connsiteX1247" fmla="*/ 5643187 w 7507164"/>
              <a:gd name="connsiteY1247" fmla="*/ 4567806 h 5304994"/>
              <a:gd name="connsiteX1248" fmla="*/ 5660257 w 7507164"/>
              <a:gd name="connsiteY1248" fmla="*/ 4567806 h 5304994"/>
              <a:gd name="connsiteX1249" fmla="*/ 5680740 w 7507164"/>
              <a:gd name="connsiteY1249" fmla="*/ 4567806 h 5304994"/>
              <a:gd name="connsiteX1250" fmla="*/ 5673913 w 7507164"/>
              <a:gd name="connsiteY1250" fmla="*/ 4557567 h 5304994"/>
              <a:gd name="connsiteX1251" fmla="*/ 5704638 w 7507164"/>
              <a:gd name="connsiteY1251" fmla="*/ 4567806 h 5304994"/>
              <a:gd name="connsiteX1252" fmla="*/ 5735364 w 7507164"/>
              <a:gd name="connsiteY1252" fmla="*/ 4574632 h 5304994"/>
              <a:gd name="connsiteX1253" fmla="*/ 5734563 w 7507164"/>
              <a:gd name="connsiteY1253" fmla="*/ 4572126 h 5304994"/>
              <a:gd name="connsiteX1254" fmla="*/ 5727769 w 7507164"/>
              <a:gd name="connsiteY1254" fmla="*/ 4570306 h 5304994"/>
              <a:gd name="connsiteX1255" fmla="*/ 5743205 w 7507164"/>
              <a:gd name="connsiteY1255" fmla="*/ 4573299 h 5304994"/>
              <a:gd name="connsiteX1256" fmla="*/ 5807055 w 7507164"/>
              <a:gd name="connsiteY1256" fmla="*/ 4612174 h 5304994"/>
              <a:gd name="connsiteX1257" fmla="*/ 5824125 w 7507164"/>
              <a:gd name="connsiteY1257" fmla="*/ 4605348 h 5304994"/>
              <a:gd name="connsiteX1258" fmla="*/ 5813883 w 7507164"/>
              <a:gd name="connsiteY1258" fmla="*/ 4612174 h 5304994"/>
              <a:gd name="connsiteX1259" fmla="*/ 5834366 w 7507164"/>
              <a:gd name="connsiteY1259" fmla="*/ 4622413 h 5304994"/>
              <a:gd name="connsiteX1260" fmla="*/ 5892403 w 7507164"/>
              <a:gd name="connsiteY1260" fmla="*/ 4636065 h 5304994"/>
              <a:gd name="connsiteX1261" fmla="*/ 5885576 w 7507164"/>
              <a:gd name="connsiteY1261" fmla="*/ 4717974 h 5304994"/>
              <a:gd name="connsiteX1262" fmla="*/ 5885576 w 7507164"/>
              <a:gd name="connsiteY1262" fmla="*/ 4735038 h 5304994"/>
              <a:gd name="connsiteX1263" fmla="*/ 5878748 w 7507164"/>
              <a:gd name="connsiteY1263" fmla="*/ 4755516 h 5304994"/>
              <a:gd name="connsiteX1264" fmla="*/ 5871920 w 7507164"/>
              <a:gd name="connsiteY1264" fmla="*/ 4772580 h 5304994"/>
              <a:gd name="connsiteX1265" fmla="*/ 5868506 w 7507164"/>
              <a:gd name="connsiteY1265" fmla="*/ 4779407 h 5304994"/>
              <a:gd name="connsiteX1266" fmla="*/ 5861678 w 7507164"/>
              <a:gd name="connsiteY1266" fmla="*/ 4782819 h 5304994"/>
              <a:gd name="connsiteX1267" fmla="*/ 5847219 w 7507164"/>
              <a:gd name="connsiteY1267" fmla="*/ 4799281 h 5304994"/>
              <a:gd name="connsiteX1268" fmla="*/ 5830953 w 7507164"/>
              <a:gd name="connsiteY1268" fmla="*/ 4810123 h 5304994"/>
              <a:gd name="connsiteX1269" fmla="*/ 5846315 w 7507164"/>
              <a:gd name="connsiteY1269" fmla="*/ 4800311 h 5304994"/>
              <a:gd name="connsiteX1270" fmla="*/ 5847219 w 7507164"/>
              <a:gd name="connsiteY1270" fmla="*/ 4799281 h 5304994"/>
              <a:gd name="connsiteX1271" fmla="*/ 5861678 w 7507164"/>
              <a:gd name="connsiteY1271" fmla="*/ 4789645 h 5304994"/>
              <a:gd name="connsiteX1272" fmla="*/ 5869787 w 7507164"/>
              <a:gd name="connsiteY1272" fmla="*/ 4778980 h 5304994"/>
              <a:gd name="connsiteX1273" fmla="*/ 5871173 w 7507164"/>
              <a:gd name="connsiteY1273" fmla="*/ 4778234 h 5304994"/>
              <a:gd name="connsiteX1274" fmla="*/ 5868506 w 7507164"/>
              <a:gd name="connsiteY1274" fmla="*/ 4786232 h 5304994"/>
              <a:gd name="connsiteX1275" fmla="*/ 5848022 w 7507164"/>
              <a:gd name="connsiteY1275" fmla="*/ 4806709 h 5304994"/>
              <a:gd name="connsiteX1276" fmla="*/ 5844609 w 7507164"/>
              <a:gd name="connsiteY1276" fmla="*/ 4810123 h 5304994"/>
              <a:gd name="connsiteX1277" fmla="*/ 5837781 w 7507164"/>
              <a:gd name="connsiteY1277" fmla="*/ 4813536 h 5304994"/>
              <a:gd name="connsiteX1278" fmla="*/ 5834366 w 7507164"/>
              <a:gd name="connsiteY1278" fmla="*/ 4813536 h 5304994"/>
              <a:gd name="connsiteX1279" fmla="*/ 5834366 w 7507164"/>
              <a:gd name="connsiteY1279" fmla="*/ 4816949 h 5304994"/>
              <a:gd name="connsiteX1280" fmla="*/ 5827539 w 7507164"/>
              <a:gd name="connsiteY1280" fmla="*/ 4816949 h 5304994"/>
              <a:gd name="connsiteX1281" fmla="*/ 5813883 w 7507164"/>
              <a:gd name="connsiteY1281" fmla="*/ 4823774 h 5304994"/>
              <a:gd name="connsiteX1282" fmla="*/ 5796814 w 7507164"/>
              <a:gd name="connsiteY1282" fmla="*/ 4827187 h 5304994"/>
              <a:gd name="connsiteX1283" fmla="*/ 5789986 w 7507164"/>
              <a:gd name="connsiteY1283" fmla="*/ 4827187 h 5304994"/>
              <a:gd name="connsiteX1284" fmla="*/ 5793399 w 7507164"/>
              <a:gd name="connsiteY1284" fmla="*/ 4827187 h 5304994"/>
              <a:gd name="connsiteX1285" fmla="*/ 5824125 w 7507164"/>
              <a:gd name="connsiteY1285" fmla="*/ 4816949 h 5304994"/>
              <a:gd name="connsiteX1286" fmla="*/ 5789986 w 7507164"/>
              <a:gd name="connsiteY1286" fmla="*/ 4816949 h 5304994"/>
              <a:gd name="connsiteX1287" fmla="*/ 5772916 w 7507164"/>
              <a:gd name="connsiteY1287" fmla="*/ 4820361 h 5304994"/>
              <a:gd name="connsiteX1288" fmla="*/ 5793399 w 7507164"/>
              <a:gd name="connsiteY1288" fmla="*/ 4810123 h 5304994"/>
              <a:gd name="connsiteX1289" fmla="*/ 5827539 w 7507164"/>
              <a:gd name="connsiteY1289" fmla="*/ 4799884 h 5304994"/>
              <a:gd name="connsiteX1290" fmla="*/ 5858265 w 7507164"/>
              <a:gd name="connsiteY1290" fmla="*/ 4775994 h 5304994"/>
              <a:gd name="connsiteX1291" fmla="*/ 5865092 w 7507164"/>
              <a:gd name="connsiteY1291" fmla="*/ 4762342 h 5304994"/>
              <a:gd name="connsiteX1292" fmla="*/ 5853143 w 7507164"/>
              <a:gd name="connsiteY1292" fmla="*/ 4778127 h 5304994"/>
              <a:gd name="connsiteX1293" fmla="*/ 5841195 w 7507164"/>
              <a:gd name="connsiteY1293" fmla="*/ 4786232 h 5304994"/>
              <a:gd name="connsiteX1294" fmla="*/ 5865092 w 7507164"/>
              <a:gd name="connsiteY1294" fmla="*/ 4755516 h 5304994"/>
              <a:gd name="connsiteX1295" fmla="*/ 5875334 w 7507164"/>
              <a:gd name="connsiteY1295" fmla="*/ 4717974 h 5304994"/>
              <a:gd name="connsiteX1296" fmla="*/ 5878748 w 7507164"/>
              <a:gd name="connsiteY1296" fmla="*/ 4656542 h 5304994"/>
              <a:gd name="connsiteX1297" fmla="*/ 5882162 w 7507164"/>
              <a:gd name="connsiteY1297" fmla="*/ 4656542 h 5304994"/>
              <a:gd name="connsiteX1298" fmla="*/ 5882108 w 7507164"/>
              <a:gd name="connsiteY1298" fmla="*/ 4657502 h 5304994"/>
              <a:gd name="connsiteX1299" fmla="*/ 5882008 w 7507164"/>
              <a:gd name="connsiteY1299" fmla="*/ 4659317 h 5304994"/>
              <a:gd name="connsiteX1300" fmla="*/ 5880931 w 7507164"/>
              <a:gd name="connsiteY1300" fmla="*/ 4678699 h 5304994"/>
              <a:gd name="connsiteX1301" fmla="*/ 5880722 w 7507164"/>
              <a:gd name="connsiteY1301" fmla="*/ 4682458 h 5304994"/>
              <a:gd name="connsiteX1302" fmla="*/ 5879979 w 7507164"/>
              <a:gd name="connsiteY1302" fmla="*/ 4695817 h 5304994"/>
              <a:gd name="connsiteX1303" fmla="*/ 5878902 w 7507164"/>
              <a:gd name="connsiteY1303" fmla="*/ 4715199 h 5304994"/>
              <a:gd name="connsiteX1304" fmla="*/ 5878801 w 7507164"/>
              <a:gd name="connsiteY1304" fmla="*/ 4717014 h 5304994"/>
              <a:gd name="connsiteX1305" fmla="*/ 5878748 w 7507164"/>
              <a:gd name="connsiteY1305" fmla="*/ 4717974 h 5304994"/>
              <a:gd name="connsiteX1306" fmla="*/ 5865093 w 7507164"/>
              <a:gd name="connsiteY1306" fmla="*/ 4762341 h 5304994"/>
              <a:gd name="connsiteX1307" fmla="*/ 5871920 w 7507164"/>
              <a:gd name="connsiteY1307" fmla="*/ 4748690 h 5304994"/>
              <a:gd name="connsiteX1308" fmla="*/ 5875334 w 7507164"/>
              <a:gd name="connsiteY1308" fmla="*/ 4731626 h 5304994"/>
              <a:gd name="connsiteX1309" fmla="*/ 5878748 w 7507164"/>
              <a:gd name="connsiteY1309" fmla="*/ 4717974 h 5304994"/>
              <a:gd name="connsiteX1310" fmla="*/ 5878902 w 7507164"/>
              <a:gd name="connsiteY1310" fmla="*/ 4715199 h 5304994"/>
              <a:gd name="connsiteX1311" fmla="*/ 5879175 w 7507164"/>
              <a:gd name="connsiteY1311" fmla="*/ 4710295 h 5304994"/>
              <a:gd name="connsiteX1312" fmla="*/ 5879979 w 7507164"/>
              <a:gd name="connsiteY1312" fmla="*/ 4695817 h 5304994"/>
              <a:gd name="connsiteX1313" fmla="*/ 5880188 w 7507164"/>
              <a:gd name="connsiteY1313" fmla="*/ 4692057 h 5304994"/>
              <a:gd name="connsiteX1314" fmla="*/ 5880931 w 7507164"/>
              <a:gd name="connsiteY1314" fmla="*/ 4678699 h 5304994"/>
              <a:gd name="connsiteX1315" fmla="*/ 5881735 w 7507164"/>
              <a:gd name="connsiteY1315" fmla="*/ 4664220 h 5304994"/>
              <a:gd name="connsiteX1316" fmla="*/ 5882008 w 7507164"/>
              <a:gd name="connsiteY1316" fmla="*/ 4659317 h 5304994"/>
              <a:gd name="connsiteX1317" fmla="*/ 5882162 w 7507164"/>
              <a:gd name="connsiteY1317" fmla="*/ 4656542 h 5304994"/>
              <a:gd name="connsiteX1318" fmla="*/ 5882162 w 7507164"/>
              <a:gd name="connsiteY1318" fmla="*/ 4646303 h 5304994"/>
              <a:gd name="connsiteX1319" fmla="*/ 5830953 w 7507164"/>
              <a:gd name="connsiteY1319" fmla="*/ 4629238 h 5304994"/>
              <a:gd name="connsiteX1320" fmla="*/ 5830953 w 7507164"/>
              <a:gd name="connsiteY1320" fmla="*/ 4632652 h 5304994"/>
              <a:gd name="connsiteX1321" fmla="*/ 5820711 w 7507164"/>
              <a:gd name="connsiteY1321" fmla="*/ 4629238 h 5304994"/>
              <a:gd name="connsiteX1322" fmla="*/ 5824125 w 7507164"/>
              <a:gd name="connsiteY1322" fmla="*/ 4642890 h 5304994"/>
              <a:gd name="connsiteX1323" fmla="*/ 5807055 w 7507164"/>
              <a:gd name="connsiteY1323" fmla="*/ 4636065 h 5304994"/>
              <a:gd name="connsiteX1324" fmla="*/ 5824125 w 7507164"/>
              <a:gd name="connsiteY1324" fmla="*/ 4653129 h 5304994"/>
              <a:gd name="connsiteX1325" fmla="*/ 5861678 w 7507164"/>
              <a:gd name="connsiteY1325" fmla="*/ 4687258 h 5304994"/>
              <a:gd name="connsiteX1326" fmla="*/ 5858265 w 7507164"/>
              <a:gd name="connsiteY1326" fmla="*/ 4714561 h 5304994"/>
              <a:gd name="connsiteX1327" fmla="*/ 5854851 w 7507164"/>
              <a:gd name="connsiteY1327" fmla="*/ 4717974 h 5304994"/>
              <a:gd name="connsiteX1328" fmla="*/ 5854851 w 7507164"/>
              <a:gd name="connsiteY1328" fmla="*/ 4724800 h 5304994"/>
              <a:gd name="connsiteX1329" fmla="*/ 5854851 w 7507164"/>
              <a:gd name="connsiteY1329" fmla="*/ 4731626 h 5304994"/>
              <a:gd name="connsiteX1330" fmla="*/ 5848022 w 7507164"/>
              <a:gd name="connsiteY1330" fmla="*/ 4741865 h 5304994"/>
              <a:gd name="connsiteX1331" fmla="*/ 5844609 w 7507164"/>
              <a:gd name="connsiteY1331" fmla="*/ 4752103 h 5304994"/>
              <a:gd name="connsiteX1332" fmla="*/ 5837781 w 7507164"/>
              <a:gd name="connsiteY1332" fmla="*/ 4762342 h 5304994"/>
              <a:gd name="connsiteX1333" fmla="*/ 5817298 w 7507164"/>
              <a:gd name="connsiteY1333" fmla="*/ 4775994 h 5304994"/>
              <a:gd name="connsiteX1334" fmla="*/ 5793399 w 7507164"/>
              <a:gd name="connsiteY1334" fmla="*/ 4786232 h 5304994"/>
              <a:gd name="connsiteX1335" fmla="*/ 5786572 w 7507164"/>
              <a:gd name="connsiteY1335" fmla="*/ 4789645 h 5304994"/>
              <a:gd name="connsiteX1336" fmla="*/ 5786572 w 7507164"/>
              <a:gd name="connsiteY1336" fmla="*/ 4793059 h 5304994"/>
              <a:gd name="connsiteX1337" fmla="*/ 5779744 w 7507164"/>
              <a:gd name="connsiteY1337" fmla="*/ 4793059 h 5304994"/>
              <a:gd name="connsiteX1338" fmla="*/ 5776331 w 7507164"/>
              <a:gd name="connsiteY1338" fmla="*/ 4793059 h 5304994"/>
              <a:gd name="connsiteX1339" fmla="*/ 5766088 w 7507164"/>
              <a:gd name="connsiteY1339" fmla="*/ 4796471 h 5304994"/>
              <a:gd name="connsiteX1340" fmla="*/ 5762675 w 7507164"/>
              <a:gd name="connsiteY1340" fmla="*/ 4799884 h 5304994"/>
              <a:gd name="connsiteX1341" fmla="*/ 5762675 w 7507164"/>
              <a:gd name="connsiteY1341" fmla="*/ 4796471 h 5304994"/>
              <a:gd name="connsiteX1342" fmla="*/ 5762675 w 7507164"/>
              <a:gd name="connsiteY1342" fmla="*/ 4786232 h 5304994"/>
              <a:gd name="connsiteX1343" fmla="*/ 5762675 w 7507164"/>
              <a:gd name="connsiteY1343" fmla="*/ 4782819 h 5304994"/>
              <a:gd name="connsiteX1344" fmla="*/ 5759261 w 7507164"/>
              <a:gd name="connsiteY1344" fmla="*/ 4782819 h 5304994"/>
              <a:gd name="connsiteX1345" fmla="*/ 5759261 w 7507164"/>
              <a:gd name="connsiteY1345" fmla="*/ 4784952 h 5304994"/>
              <a:gd name="connsiteX1346" fmla="*/ 5759261 w 7507164"/>
              <a:gd name="connsiteY1346" fmla="*/ 4787512 h 5304994"/>
              <a:gd name="connsiteX1347" fmla="*/ 5759261 w 7507164"/>
              <a:gd name="connsiteY1347" fmla="*/ 4798658 h 5304994"/>
              <a:gd name="connsiteX1348" fmla="*/ 5759261 w 7507164"/>
              <a:gd name="connsiteY1348" fmla="*/ 4799884 h 5304994"/>
              <a:gd name="connsiteX1349" fmla="*/ 5755847 w 7507164"/>
              <a:gd name="connsiteY1349" fmla="*/ 4806709 h 5304994"/>
              <a:gd name="connsiteX1350" fmla="*/ 5708052 w 7507164"/>
              <a:gd name="connsiteY1350" fmla="*/ 4799884 h 5304994"/>
              <a:gd name="connsiteX1351" fmla="*/ 5704638 w 7507164"/>
              <a:gd name="connsiteY1351" fmla="*/ 4806709 h 5304994"/>
              <a:gd name="connsiteX1352" fmla="*/ 5680740 w 7507164"/>
              <a:gd name="connsiteY1352" fmla="*/ 4796471 h 5304994"/>
              <a:gd name="connsiteX1353" fmla="*/ 5687568 w 7507164"/>
              <a:gd name="connsiteY1353" fmla="*/ 4796471 h 5304994"/>
              <a:gd name="connsiteX1354" fmla="*/ 5690982 w 7507164"/>
              <a:gd name="connsiteY1354" fmla="*/ 4796471 h 5304994"/>
              <a:gd name="connsiteX1355" fmla="*/ 5690982 w 7507164"/>
              <a:gd name="connsiteY1355" fmla="*/ 4793059 h 5304994"/>
              <a:gd name="connsiteX1356" fmla="*/ 5656843 w 7507164"/>
              <a:gd name="connsiteY1356" fmla="*/ 4799884 h 5304994"/>
              <a:gd name="connsiteX1357" fmla="*/ 5663671 w 7507164"/>
              <a:gd name="connsiteY1357" fmla="*/ 4775994 h 5304994"/>
              <a:gd name="connsiteX1358" fmla="*/ 5646601 w 7507164"/>
              <a:gd name="connsiteY1358" fmla="*/ 4775994 h 5304994"/>
              <a:gd name="connsiteX1359" fmla="*/ 5629531 w 7507164"/>
              <a:gd name="connsiteY1359" fmla="*/ 4779407 h 5304994"/>
              <a:gd name="connsiteX1360" fmla="*/ 5622704 w 7507164"/>
              <a:gd name="connsiteY1360" fmla="*/ 4786232 h 5304994"/>
              <a:gd name="connsiteX1361" fmla="*/ 5605634 w 7507164"/>
              <a:gd name="connsiteY1361" fmla="*/ 4782819 h 5304994"/>
              <a:gd name="connsiteX1362" fmla="*/ 5585150 w 7507164"/>
              <a:gd name="connsiteY1362" fmla="*/ 4782819 h 5304994"/>
              <a:gd name="connsiteX1363" fmla="*/ 5540770 w 7507164"/>
              <a:gd name="connsiteY1363" fmla="*/ 4779407 h 5304994"/>
              <a:gd name="connsiteX1364" fmla="*/ 5516872 w 7507164"/>
              <a:gd name="connsiteY1364" fmla="*/ 4799884 h 5304994"/>
              <a:gd name="connsiteX1365" fmla="*/ 5527114 w 7507164"/>
              <a:gd name="connsiteY1365" fmla="*/ 4810123 h 5304994"/>
              <a:gd name="connsiteX1366" fmla="*/ 5520286 w 7507164"/>
              <a:gd name="connsiteY1366" fmla="*/ 4810123 h 5304994"/>
              <a:gd name="connsiteX1367" fmla="*/ 5527114 w 7507164"/>
              <a:gd name="connsiteY1367" fmla="*/ 4813536 h 5304994"/>
              <a:gd name="connsiteX1368" fmla="*/ 5561253 w 7507164"/>
              <a:gd name="connsiteY1368" fmla="*/ 4810123 h 5304994"/>
              <a:gd name="connsiteX1369" fmla="*/ 5585150 w 7507164"/>
              <a:gd name="connsiteY1369" fmla="*/ 4803297 h 5304994"/>
              <a:gd name="connsiteX1370" fmla="*/ 5564667 w 7507164"/>
              <a:gd name="connsiteY1370" fmla="*/ 4803297 h 5304994"/>
              <a:gd name="connsiteX1371" fmla="*/ 5585150 w 7507164"/>
              <a:gd name="connsiteY1371" fmla="*/ 4799884 h 5304994"/>
              <a:gd name="connsiteX1372" fmla="*/ 5598806 w 7507164"/>
              <a:gd name="connsiteY1372" fmla="*/ 4799884 h 5304994"/>
              <a:gd name="connsiteX1373" fmla="*/ 5612461 w 7507164"/>
              <a:gd name="connsiteY1373" fmla="*/ 4799884 h 5304994"/>
              <a:gd name="connsiteX1374" fmla="*/ 5619290 w 7507164"/>
              <a:gd name="connsiteY1374" fmla="*/ 4806709 h 5304994"/>
              <a:gd name="connsiteX1375" fmla="*/ 5643187 w 7507164"/>
              <a:gd name="connsiteY1375" fmla="*/ 4803297 h 5304994"/>
              <a:gd name="connsiteX1376" fmla="*/ 5615876 w 7507164"/>
              <a:gd name="connsiteY1376" fmla="*/ 4813536 h 5304994"/>
              <a:gd name="connsiteX1377" fmla="*/ 5653429 w 7507164"/>
              <a:gd name="connsiteY1377" fmla="*/ 4813536 h 5304994"/>
              <a:gd name="connsiteX1378" fmla="*/ 5656843 w 7507164"/>
              <a:gd name="connsiteY1378" fmla="*/ 4810123 h 5304994"/>
              <a:gd name="connsiteX1379" fmla="*/ 5660257 w 7507164"/>
              <a:gd name="connsiteY1379" fmla="*/ 4806709 h 5304994"/>
              <a:gd name="connsiteX1380" fmla="*/ 5663671 w 7507164"/>
              <a:gd name="connsiteY1380" fmla="*/ 4816949 h 5304994"/>
              <a:gd name="connsiteX1381" fmla="*/ 5646601 w 7507164"/>
              <a:gd name="connsiteY1381" fmla="*/ 4820361 h 5304994"/>
              <a:gd name="connsiteX1382" fmla="*/ 5629531 w 7507164"/>
              <a:gd name="connsiteY1382" fmla="*/ 4823774 h 5304994"/>
              <a:gd name="connsiteX1383" fmla="*/ 5639773 w 7507164"/>
              <a:gd name="connsiteY1383" fmla="*/ 4827187 h 5304994"/>
              <a:gd name="connsiteX1384" fmla="*/ 5612461 w 7507164"/>
              <a:gd name="connsiteY1384" fmla="*/ 4827187 h 5304994"/>
              <a:gd name="connsiteX1385" fmla="*/ 5619290 w 7507164"/>
              <a:gd name="connsiteY1385" fmla="*/ 4823774 h 5304994"/>
              <a:gd name="connsiteX1386" fmla="*/ 5595393 w 7507164"/>
              <a:gd name="connsiteY1386" fmla="*/ 4823774 h 5304994"/>
              <a:gd name="connsiteX1387" fmla="*/ 5588564 w 7507164"/>
              <a:gd name="connsiteY1387" fmla="*/ 4820361 h 5304994"/>
              <a:gd name="connsiteX1388" fmla="*/ 5561253 w 7507164"/>
              <a:gd name="connsiteY1388" fmla="*/ 4816949 h 5304994"/>
              <a:gd name="connsiteX1389" fmla="*/ 5506630 w 7507164"/>
              <a:gd name="connsiteY1389" fmla="*/ 4823774 h 5304994"/>
              <a:gd name="connsiteX1390" fmla="*/ 5513459 w 7507164"/>
              <a:gd name="connsiteY1390" fmla="*/ 4813536 h 5304994"/>
              <a:gd name="connsiteX1391" fmla="*/ 5475905 w 7507164"/>
              <a:gd name="connsiteY1391" fmla="*/ 4820361 h 5304994"/>
              <a:gd name="connsiteX1392" fmla="*/ 5486147 w 7507164"/>
              <a:gd name="connsiteY1392" fmla="*/ 4810123 h 5304994"/>
              <a:gd name="connsiteX1393" fmla="*/ 5462249 w 7507164"/>
              <a:gd name="connsiteY1393" fmla="*/ 4803297 h 5304994"/>
              <a:gd name="connsiteX1394" fmla="*/ 5346176 w 7507164"/>
              <a:gd name="connsiteY1394" fmla="*/ 4823774 h 5304994"/>
              <a:gd name="connsiteX1395" fmla="*/ 5349589 w 7507164"/>
              <a:gd name="connsiteY1395" fmla="*/ 4820361 h 5304994"/>
              <a:gd name="connsiteX1396" fmla="*/ 5318865 w 7507164"/>
              <a:gd name="connsiteY1396" fmla="*/ 4823774 h 5304994"/>
              <a:gd name="connsiteX1397" fmla="*/ 5291554 w 7507164"/>
              <a:gd name="connsiteY1397" fmla="*/ 4827187 h 5304994"/>
              <a:gd name="connsiteX1398" fmla="*/ 5240344 w 7507164"/>
              <a:gd name="connsiteY1398" fmla="*/ 4830601 h 5304994"/>
              <a:gd name="connsiteX1399" fmla="*/ 5206205 w 7507164"/>
              <a:gd name="connsiteY1399" fmla="*/ 4820361 h 5304994"/>
              <a:gd name="connsiteX1400" fmla="*/ 5223275 w 7507164"/>
              <a:gd name="connsiteY1400" fmla="*/ 4803297 h 5304994"/>
              <a:gd name="connsiteX1401" fmla="*/ 5274484 w 7507164"/>
              <a:gd name="connsiteY1401" fmla="*/ 4816949 h 5304994"/>
              <a:gd name="connsiteX1402" fmla="*/ 5264242 w 7507164"/>
              <a:gd name="connsiteY1402" fmla="*/ 4810123 h 5304994"/>
              <a:gd name="connsiteX1403" fmla="*/ 5294967 w 7507164"/>
              <a:gd name="connsiteY1403" fmla="*/ 4810123 h 5304994"/>
              <a:gd name="connsiteX1404" fmla="*/ 5288139 w 7507164"/>
              <a:gd name="connsiteY1404" fmla="*/ 4806709 h 5304994"/>
              <a:gd name="connsiteX1405" fmla="*/ 5308622 w 7507164"/>
              <a:gd name="connsiteY1405" fmla="*/ 4810123 h 5304994"/>
              <a:gd name="connsiteX1406" fmla="*/ 5346176 w 7507164"/>
              <a:gd name="connsiteY1406" fmla="*/ 4796471 h 5304994"/>
              <a:gd name="connsiteX1407" fmla="*/ 5322278 w 7507164"/>
              <a:gd name="connsiteY1407" fmla="*/ 4813536 h 5304994"/>
              <a:gd name="connsiteX1408" fmla="*/ 5315451 w 7507164"/>
              <a:gd name="connsiteY1408" fmla="*/ 4820361 h 5304994"/>
              <a:gd name="connsiteX1409" fmla="*/ 5366659 w 7507164"/>
              <a:gd name="connsiteY1409" fmla="*/ 4810123 h 5304994"/>
              <a:gd name="connsiteX1410" fmla="*/ 5359832 w 7507164"/>
              <a:gd name="connsiteY1410" fmla="*/ 4816949 h 5304994"/>
              <a:gd name="connsiteX1411" fmla="*/ 5393971 w 7507164"/>
              <a:gd name="connsiteY1411" fmla="*/ 4816949 h 5304994"/>
              <a:gd name="connsiteX1412" fmla="*/ 5421282 w 7507164"/>
              <a:gd name="connsiteY1412" fmla="*/ 4803297 h 5304994"/>
              <a:gd name="connsiteX1413" fmla="*/ 5349589 w 7507164"/>
              <a:gd name="connsiteY1413" fmla="*/ 4803297 h 5304994"/>
              <a:gd name="connsiteX1414" fmla="*/ 5383729 w 7507164"/>
              <a:gd name="connsiteY1414" fmla="*/ 4786232 h 5304994"/>
              <a:gd name="connsiteX1415" fmla="*/ 5387143 w 7507164"/>
              <a:gd name="connsiteY1415" fmla="*/ 4786232 h 5304994"/>
              <a:gd name="connsiteX1416" fmla="*/ 5387143 w 7507164"/>
              <a:gd name="connsiteY1416" fmla="*/ 4765755 h 5304994"/>
              <a:gd name="connsiteX1417" fmla="*/ 5329106 w 7507164"/>
              <a:gd name="connsiteY1417" fmla="*/ 4772580 h 5304994"/>
              <a:gd name="connsiteX1418" fmla="*/ 5353004 w 7507164"/>
              <a:gd name="connsiteY1418" fmla="*/ 4779407 h 5304994"/>
              <a:gd name="connsiteX1419" fmla="*/ 5332521 w 7507164"/>
              <a:gd name="connsiteY1419" fmla="*/ 4786232 h 5304994"/>
              <a:gd name="connsiteX1420" fmla="*/ 5339348 w 7507164"/>
              <a:gd name="connsiteY1420" fmla="*/ 4782819 h 5304994"/>
              <a:gd name="connsiteX1421" fmla="*/ 5312037 w 7507164"/>
              <a:gd name="connsiteY1421" fmla="*/ 4782819 h 5304994"/>
              <a:gd name="connsiteX1422" fmla="*/ 5284725 w 7507164"/>
              <a:gd name="connsiteY1422" fmla="*/ 4782819 h 5304994"/>
              <a:gd name="connsiteX1423" fmla="*/ 5301795 w 7507164"/>
              <a:gd name="connsiteY1423" fmla="*/ 4772580 h 5304994"/>
              <a:gd name="connsiteX1424" fmla="*/ 5281311 w 7507164"/>
              <a:gd name="connsiteY1424" fmla="*/ 4769168 h 5304994"/>
              <a:gd name="connsiteX1425" fmla="*/ 5274484 w 7507164"/>
              <a:gd name="connsiteY1425" fmla="*/ 4782819 h 5304994"/>
              <a:gd name="connsiteX1426" fmla="*/ 5209619 w 7507164"/>
              <a:gd name="connsiteY1426" fmla="*/ 4769168 h 5304994"/>
              <a:gd name="connsiteX1427" fmla="*/ 5206205 w 7507164"/>
              <a:gd name="connsiteY1427" fmla="*/ 4769168 h 5304994"/>
              <a:gd name="connsiteX1428" fmla="*/ 5168652 w 7507164"/>
              <a:gd name="connsiteY1428" fmla="*/ 4789645 h 5304994"/>
              <a:gd name="connsiteX1429" fmla="*/ 5141341 w 7507164"/>
              <a:gd name="connsiteY1429" fmla="*/ 4782819 h 5304994"/>
              <a:gd name="connsiteX1430" fmla="*/ 5141341 w 7507164"/>
              <a:gd name="connsiteY1430" fmla="*/ 4789645 h 5304994"/>
              <a:gd name="connsiteX1431" fmla="*/ 5086718 w 7507164"/>
              <a:gd name="connsiteY1431" fmla="*/ 4789645 h 5304994"/>
              <a:gd name="connsiteX1432" fmla="*/ 5038923 w 7507164"/>
              <a:gd name="connsiteY1432" fmla="*/ 4789645 h 5304994"/>
              <a:gd name="connsiteX1433" fmla="*/ 5025267 w 7507164"/>
              <a:gd name="connsiteY1433" fmla="*/ 4806709 h 5304994"/>
              <a:gd name="connsiteX1434" fmla="*/ 5038283 w 7507164"/>
              <a:gd name="connsiteY1434" fmla="*/ 4809963 h 5304994"/>
              <a:gd name="connsiteX1435" fmla="*/ 5038464 w 7507164"/>
              <a:gd name="connsiteY1435" fmla="*/ 4810123 h 5304994"/>
              <a:gd name="connsiteX1436" fmla="*/ 5025267 w 7507164"/>
              <a:gd name="connsiteY1436" fmla="*/ 4810123 h 5304994"/>
              <a:gd name="connsiteX1437" fmla="*/ 5018440 w 7507164"/>
              <a:gd name="connsiteY1437" fmla="*/ 4820361 h 5304994"/>
              <a:gd name="connsiteX1438" fmla="*/ 5021853 w 7507164"/>
              <a:gd name="connsiteY1438" fmla="*/ 4823774 h 5304994"/>
              <a:gd name="connsiteX1439" fmla="*/ 5028682 w 7507164"/>
              <a:gd name="connsiteY1439" fmla="*/ 4813536 h 5304994"/>
              <a:gd name="connsiteX1440" fmla="*/ 5042337 w 7507164"/>
              <a:gd name="connsiteY1440" fmla="*/ 4820361 h 5304994"/>
              <a:gd name="connsiteX1441" fmla="*/ 5052579 w 7507164"/>
              <a:gd name="connsiteY1441" fmla="*/ 4820361 h 5304994"/>
              <a:gd name="connsiteX1442" fmla="*/ 5069649 w 7507164"/>
              <a:gd name="connsiteY1442" fmla="*/ 4823774 h 5304994"/>
              <a:gd name="connsiteX1443" fmla="*/ 5076476 w 7507164"/>
              <a:gd name="connsiteY1443" fmla="*/ 4823774 h 5304994"/>
              <a:gd name="connsiteX1444" fmla="*/ 5069649 w 7507164"/>
              <a:gd name="connsiteY1444" fmla="*/ 4816949 h 5304994"/>
              <a:gd name="connsiteX1445" fmla="*/ 5062820 w 7507164"/>
              <a:gd name="connsiteY1445" fmla="*/ 4813536 h 5304994"/>
              <a:gd name="connsiteX1446" fmla="*/ 5059407 w 7507164"/>
              <a:gd name="connsiteY1446" fmla="*/ 4816949 h 5304994"/>
              <a:gd name="connsiteX1447" fmla="*/ 5045751 w 7507164"/>
              <a:gd name="connsiteY1447" fmla="*/ 4810123 h 5304994"/>
              <a:gd name="connsiteX1448" fmla="*/ 5042337 w 7507164"/>
              <a:gd name="connsiteY1448" fmla="*/ 4813536 h 5304994"/>
              <a:gd name="connsiteX1449" fmla="*/ 5038464 w 7507164"/>
              <a:gd name="connsiteY1449" fmla="*/ 4810123 h 5304994"/>
              <a:gd name="connsiteX1450" fmla="*/ 5038923 w 7507164"/>
              <a:gd name="connsiteY1450" fmla="*/ 4810123 h 5304994"/>
              <a:gd name="connsiteX1451" fmla="*/ 5038283 w 7507164"/>
              <a:gd name="connsiteY1451" fmla="*/ 4809963 h 5304994"/>
              <a:gd name="connsiteX1452" fmla="*/ 5038283 w 7507164"/>
              <a:gd name="connsiteY1452" fmla="*/ 4809963 h 5304994"/>
              <a:gd name="connsiteX1453" fmla="*/ 5059407 w 7507164"/>
              <a:gd name="connsiteY1453" fmla="*/ 4799884 h 5304994"/>
              <a:gd name="connsiteX1454" fmla="*/ 5062820 w 7507164"/>
              <a:gd name="connsiteY1454" fmla="*/ 4803297 h 5304994"/>
              <a:gd name="connsiteX1455" fmla="*/ 5073063 w 7507164"/>
              <a:gd name="connsiteY1455" fmla="*/ 4799884 h 5304994"/>
              <a:gd name="connsiteX1456" fmla="*/ 5083304 w 7507164"/>
              <a:gd name="connsiteY1456" fmla="*/ 4796471 h 5304994"/>
              <a:gd name="connsiteX1457" fmla="*/ 5096960 w 7507164"/>
              <a:gd name="connsiteY1457" fmla="*/ 4796471 h 5304994"/>
              <a:gd name="connsiteX1458" fmla="*/ 5086718 w 7507164"/>
              <a:gd name="connsiteY1458" fmla="*/ 4799884 h 5304994"/>
              <a:gd name="connsiteX1459" fmla="*/ 5141341 w 7507164"/>
              <a:gd name="connsiteY1459" fmla="*/ 4789645 h 5304994"/>
              <a:gd name="connsiteX1460" fmla="*/ 5158410 w 7507164"/>
              <a:gd name="connsiteY1460" fmla="*/ 4806709 h 5304994"/>
              <a:gd name="connsiteX1461" fmla="*/ 5178894 w 7507164"/>
              <a:gd name="connsiteY1461" fmla="*/ 4789645 h 5304994"/>
              <a:gd name="connsiteX1462" fmla="*/ 5216447 w 7507164"/>
              <a:gd name="connsiteY1462" fmla="*/ 4782819 h 5304994"/>
              <a:gd name="connsiteX1463" fmla="*/ 5209619 w 7507164"/>
              <a:gd name="connsiteY1463" fmla="*/ 4789645 h 5304994"/>
              <a:gd name="connsiteX1464" fmla="*/ 5243758 w 7507164"/>
              <a:gd name="connsiteY1464" fmla="*/ 4789645 h 5304994"/>
              <a:gd name="connsiteX1465" fmla="*/ 5226688 w 7507164"/>
              <a:gd name="connsiteY1465" fmla="*/ 4793059 h 5304994"/>
              <a:gd name="connsiteX1466" fmla="*/ 5209619 w 7507164"/>
              <a:gd name="connsiteY1466" fmla="*/ 4799884 h 5304994"/>
              <a:gd name="connsiteX1467" fmla="*/ 5223275 w 7507164"/>
              <a:gd name="connsiteY1467" fmla="*/ 4799884 h 5304994"/>
              <a:gd name="connsiteX1468" fmla="*/ 5185721 w 7507164"/>
              <a:gd name="connsiteY1468" fmla="*/ 4799884 h 5304994"/>
              <a:gd name="connsiteX1469" fmla="*/ 5172066 w 7507164"/>
              <a:gd name="connsiteY1469" fmla="*/ 4806709 h 5304994"/>
              <a:gd name="connsiteX1470" fmla="*/ 5209619 w 7507164"/>
              <a:gd name="connsiteY1470" fmla="*/ 4813536 h 5304994"/>
              <a:gd name="connsiteX1471" fmla="*/ 5144754 w 7507164"/>
              <a:gd name="connsiteY1471" fmla="*/ 4813536 h 5304994"/>
              <a:gd name="connsiteX1472" fmla="*/ 5107201 w 7507164"/>
              <a:gd name="connsiteY1472" fmla="*/ 4820361 h 5304994"/>
              <a:gd name="connsiteX1473" fmla="*/ 5120857 w 7507164"/>
              <a:gd name="connsiteY1473" fmla="*/ 4827187 h 5304994"/>
              <a:gd name="connsiteX1474" fmla="*/ 5144754 w 7507164"/>
              <a:gd name="connsiteY1474" fmla="*/ 4820361 h 5304994"/>
              <a:gd name="connsiteX1475" fmla="*/ 5172066 w 7507164"/>
              <a:gd name="connsiteY1475" fmla="*/ 4827187 h 5304994"/>
              <a:gd name="connsiteX1476" fmla="*/ 5127685 w 7507164"/>
              <a:gd name="connsiteY1476" fmla="*/ 4827187 h 5304994"/>
              <a:gd name="connsiteX1477" fmla="*/ 5209619 w 7507164"/>
              <a:gd name="connsiteY1477" fmla="*/ 4854491 h 5304994"/>
              <a:gd name="connsiteX1478" fmla="*/ 5236931 w 7507164"/>
              <a:gd name="connsiteY1478" fmla="*/ 4871555 h 5304994"/>
              <a:gd name="connsiteX1479" fmla="*/ 5271070 w 7507164"/>
              <a:gd name="connsiteY1479" fmla="*/ 4888620 h 5304994"/>
              <a:gd name="connsiteX1480" fmla="*/ 5288139 w 7507164"/>
              <a:gd name="connsiteY1480" fmla="*/ 4892032 h 5304994"/>
              <a:gd name="connsiteX1481" fmla="*/ 5288139 w 7507164"/>
              <a:gd name="connsiteY1481" fmla="*/ 4902272 h 5304994"/>
              <a:gd name="connsiteX1482" fmla="*/ 5305209 w 7507164"/>
              <a:gd name="connsiteY1482" fmla="*/ 4919336 h 5304994"/>
              <a:gd name="connsiteX1483" fmla="*/ 5281311 w 7507164"/>
              <a:gd name="connsiteY1483" fmla="*/ 4912510 h 5304994"/>
              <a:gd name="connsiteX1484" fmla="*/ 5271070 w 7507164"/>
              <a:gd name="connsiteY1484" fmla="*/ 4915922 h 5304994"/>
              <a:gd name="connsiteX1485" fmla="*/ 5305209 w 7507164"/>
              <a:gd name="connsiteY1485" fmla="*/ 4926162 h 5304994"/>
              <a:gd name="connsiteX1486" fmla="*/ 5335934 w 7507164"/>
              <a:gd name="connsiteY1486" fmla="*/ 4943226 h 5304994"/>
              <a:gd name="connsiteX1487" fmla="*/ 5294967 w 7507164"/>
              <a:gd name="connsiteY1487" fmla="*/ 4929574 h 5304994"/>
              <a:gd name="connsiteX1488" fmla="*/ 5301795 w 7507164"/>
              <a:gd name="connsiteY1488" fmla="*/ 4936401 h 5304994"/>
              <a:gd name="connsiteX1489" fmla="*/ 5312037 w 7507164"/>
              <a:gd name="connsiteY1489" fmla="*/ 4946639 h 5304994"/>
              <a:gd name="connsiteX1490" fmla="*/ 5322278 w 7507164"/>
              <a:gd name="connsiteY1490" fmla="*/ 4946639 h 5304994"/>
              <a:gd name="connsiteX1491" fmla="*/ 5329106 w 7507164"/>
              <a:gd name="connsiteY1491" fmla="*/ 4946639 h 5304994"/>
              <a:gd name="connsiteX1492" fmla="*/ 5329106 w 7507164"/>
              <a:gd name="connsiteY1492" fmla="*/ 4950052 h 5304994"/>
              <a:gd name="connsiteX1493" fmla="*/ 5359832 w 7507164"/>
              <a:gd name="connsiteY1493" fmla="*/ 4967116 h 5304994"/>
              <a:gd name="connsiteX1494" fmla="*/ 5393971 w 7507164"/>
              <a:gd name="connsiteY1494" fmla="*/ 4980768 h 5304994"/>
              <a:gd name="connsiteX1495" fmla="*/ 5393971 w 7507164"/>
              <a:gd name="connsiteY1495" fmla="*/ 4956878 h 5304994"/>
              <a:gd name="connsiteX1496" fmla="*/ 5424696 w 7507164"/>
              <a:gd name="connsiteY1496" fmla="*/ 4997833 h 5304994"/>
              <a:gd name="connsiteX1497" fmla="*/ 5400799 w 7507164"/>
              <a:gd name="connsiteY1497" fmla="*/ 4984181 h 5304994"/>
              <a:gd name="connsiteX1498" fmla="*/ 5380315 w 7507164"/>
              <a:gd name="connsiteY1498" fmla="*/ 4980768 h 5304994"/>
              <a:gd name="connsiteX1499" fmla="*/ 5387143 w 7507164"/>
              <a:gd name="connsiteY1499" fmla="*/ 5001245 h 5304994"/>
              <a:gd name="connsiteX1500" fmla="*/ 5407626 w 7507164"/>
              <a:gd name="connsiteY1500" fmla="*/ 5008072 h 5304994"/>
              <a:gd name="connsiteX1501" fmla="*/ 5407626 w 7507164"/>
              <a:gd name="connsiteY1501" fmla="*/ 5011485 h 5304994"/>
              <a:gd name="connsiteX1502" fmla="*/ 5431525 w 7507164"/>
              <a:gd name="connsiteY1502" fmla="*/ 5031962 h 5304994"/>
              <a:gd name="connsiteX1503" fmla="*/ 5428110 w 7507164"/>
              <a:gd name="connsiteY1503" fmla="*/ 5031962 h 5304994"/>
              <a:gd name="connsiteX1504" fmla="*/ 5441766 w 7507164"/>
              <a:gd name="connsiteY1504" fmla="*/ 5049026 h 5304994"/>
              <a:gd name="connsiteX1505" fmla="*/ 5455422 w 7507164"/>
              <a:gd name="connsiteY1505" fmla="*/ 5066091 h 5304994"/>
              <a:gd name="connsiteX1506" fmla="*/ 5475905 w 7507164"/>
              <a:gd name="connsiteY1506" fmla="*/ 5083156 h 5304994"/>
              <a:gd name="connsiteX1507" fmla="*/ 5465663 w 7507164"/>
              <a:gd name="connsiteY1507" fmla="*/ 5052439 h 5304994"/>
              <a:gd name="connsiteX1508" fmla="*/ 5441766 w 7507164"/>
              <a:gd name="connsiteY1508" fmla="*/ 5014897 h 5304994"/>
              <a:gd name="connsiteX1509" fmla="*/ 5421282 w 7507164"/>
              <a:gd name="connsiteY1509" fmla="*/ 5011485 h 5304994"/>
              <a:gd name="connsiteX1510" fmla="*/ 5414455 w 7507164"/>
              <a:gd name="connsiteY1510" fmla="*/ 5001245 h 5304994"/>
              <a:gd name="connsiteX1511" fmla="*/ 5431525 w 7507164"/>
              <a:gd name="connsiteY1511" fmla="*/ 5011485 h 5304994"/>
              <a:gd name="connsiteX1512" fmla="*/ 5441766 w 7507164"/>
              <a:gd name="connsiteY1512" fmla="*/ 5011485 h 5304994"/>
              <a:gd name="connsiteX1513" fmla="*/ 5458836 w 7507164"/>
              <a:gd name="connsiteY1513" fmla="*/ 5028549 h 5304994"/>
              <a:gd name="connsiteX1514" fmla="*/ 5469077 w 7507164"/>
              <a:gd name="connsiteY1514" fmla="*/ 5045614 h 5304994"/>
              <a:gd name="connsiteX1515" fmla="*/ 5479319 w 7507164"/>
              <a:gd name="connsiteY1515" fmla="*/ 5079743 h 5304994"/>
              <a:gd name="connsiteX1516" fmla="*/ 5499803 w 7507164"/>
              <a:gd name="connsiteY1516" fmla="*/ 5141175 h 5304994"/>
              <a:gd name="connsiteX1517" fmla="*/ 5492975 w 7507164"/>
              <a:gd name="connsiteY1517" fmla="*/ 5124110 h 5304994"/>
              <a:gd name="connsiteX1518" fmla="*/ 5489560 w 7507164"/>
              <a:gd name="connsiteY1518" fmla="*/ 5127523 h 5304994"/>
              <a:gd name="connsiteX1519" fmla="*/ 5492975 w 7507164"/>
              <a:gd name="connsiteY1519" fmla="*/ 5148000 h 5304994"/>
              <a:gd name="connsiteX1520" fmla="*/ 5496389 w 7507164"/>
              <a:gd name="connsiteY1520" fmla="*/ 5154827 h 5304994"/>
              <a:gd name="connsiteX1521" fmla="*/ 5499803 w 7507164"/>
              <a:gd name="connsiteY1521" fmla="*/ 5161652 h 5304994"/>
              <a:gd name="connsiteX1522" fmla="*/ 5499803 w 7507164"/>
              <a:gd name="connsiteY1522" fmla="*/ 5165065 h 5304994"/>
              <a:gd name="connsiteX1523" fmla="*/ 5506630 w 7507164"/>
              <a:gd name="connsiteY1523" fmla="*/ 5188956 h 5304994"/>
              <a:gd name="connsiteX1524" fmla="*/ 5513459 w 7507164"/>
              <a:gd name="connsiteY1524" fmla="*/ 5216259 h 5304994"/>
              <a:gd name="connsiteX1525" fmla="*/ 5503216 w 7507164"/>
              <a:gd name="connsiteY1525" fmla="*/ 5212846 h 5304994"/>
              <a:gd name="connsiteX1526" fmla="*/ 5496389 w 7507164"/>
              <a:gd name="connsiteY1526" fmla="*/ 5229910 h 5304994"/>
              <a:gd name="connsiteX1527" fmla="*/ 5489560 w 7507164"/>
              <a:gd name="connsiteY1527" fmla="*/ 5264040 h 5304994"/>
              <a:gd name="connsiteX1528" fmla="*/ 5489560 w 7507164"/>
              <a:gd name="connsiteY1528" fmla="*/ 5281104 h 5304994"/>
              <a:gd name="connsiteX1529" fmla="*/ 5486147 w 7507164"/>
              <a:gd name="connsiteY1529" fmla="*/ 5291342 h 5304994"/>
              <a:gd name="connsiteX1530" fmla="*/ 5479319 w 7507164"/>
              <a:gd name="connsiteY1530" fmla="*/ 5298169 h 5304994"/>
              <a:gd name="connsiteX1531" fmla="*/ 5486147 w 7507164"/>
              <a:gd name="connsiteY1531" fmla="*/ 5274279 h 5304994"/>
              <a:gd name="connsiteX1532" fmla="*/ 5486147 w 7507164"/>
              <a:gd name="connsiteY1532" fmla="*/ 5246975 h 5304994"/>
              <a:gd name="connsiteX1533" fmla="*/ 5482733 w 7507164"/>
              <a:gd name="connsiteY1533" fmla="*/ 5243562 h 5304994"/>
              <a:gd name="connsiteX1534" fmla="*/ 5475905 w 7507164"/>
              <a:gd name="connsiteY1534" fmla="*/ 5206020 h 5304994"/>
              <a:gd name="connsiteX1535" fmla="*/ 5465663 w 7507164"/>
              <a:gd name="connsiteY1535" fmla="*/ 5168479 h 5304994"/>
              <a:gd name="connsiteX1536" fmla="*/ 5452008 w 7507164"/>
              <a:gd name="connsiteY1536" fmla="*/ 5130937 h 5304994"/>
              <a:gd name="connsiteX1537" fmla="*/ 5434938 w 7507164"/>
              <a:gd name="connsiteY1537" fmla="*/ 5100220 h 5304994"/>
              <a:gd name="connsiteX1538" fmla="*/ 5434938 w 7507164"/>
              <a:gd name="connsiteY1538" fmla="*/ 5103064 h 5304994"/>
              <a:gd name="connsiteX1539" fmla="*/ 5417869 w 7507164"/>
              <a:gd name="connsiteY1539" fmla="*/ 5083156 h 5304994"/>
              <a:gd name="connsiteX1540" fmla="*/ 5383729 w 7507164"/>
              <a:gd name="connsiteY1540" fmla="*/ 5059265 h 5304994"/>
              <a:gd name="connsiteX1541" fmla="*/ 5380315 w 7507164"/>
              <a:gd name="connsiteY1541" fmla="*/ 5059265 h 5304994"/>
              <a:gd name="connsiteX1542" fmla="*/ 5370073 w 7507164"/>
              <a:gd name="connsiteY1542" fmla="*/ 5049026 h 5304994"/>
              <a:gd name="connsiteX1543" fmla="*/ 5335934 w 7507164"/>
              <a:gd name="connsiteY1543" fmla="*/ 5031962 h 5304994"/>
              <a:gd name="connsiteX1544" fmla="*/ 5346176 w 7507164"/>
              <a:gd name="connsiteY1544" fmla="*/ 5045614 h 5304994"/>
              <a:gd name="connsiteX1545" fmla="*/ 5370073 w 7507164"/>
              <a:gd name="connsiteY1545" fmla="*/ 5055852 h 5304994"/>
              <a:gd name="connsiteX1546" fmla="*/ 5383729 w 7507164"/>
              <a:gd name="connsiteY1546" fmla="*/ 5069504 h 5304994"/>
              <a:gd name="connsiteX1547" fmla="*/ 5397385 w 7507164"/>
              <a:gd name="connsiteY1547" fmla="*/ 5083156 h 5304994"/>
              <a:gd name="connsiteX1548" fmla="*/ 5400799 w 7507164"/>
              <a:gd name="connsiteY1548" fmla="*/ 5079743 h 5304994"/>
              <a:gd name="connsiteX1549" fmla="*/ 5414455 w 7507164"/>
              <a:gd name="connsiteY1549" fmla="*/ 5089981 h 5304994"/>
              <a:gd name="connsiteX1550" fmla="*/ 5420429 w 7507164"/>
              <a:gd name="connsiteY1550" fmla="*/ 5102780 h 5304994"/>
              <a:gd name="connsiteX1551" fmla="*/ 5420657 w 7507164"/>
              <a:gd name="connsiteY1551" fmla="*/ 5104831 h 5304994"/>
              <a:gd name="connsiteX1552" fmla="*/ 5414455 w 7507164"/>
              <a:gd name="connsiteY1552" fmla="*/ 5096807 h 5304994"/>
              <a:gd name="connsiteX1553" fmla="*/ 5414455 w 7507164"/>
              <a:gd name="connsiteY1553" fmla="*/ 5107046 h 5304994"/>
              <a:gd name="connsiteX1554" fmla="*/ 5414455 w 7507164"/>
              <a:gd name="connsiteY1554" fmla="*/ 5113872 h 5304994"/>
              <a:gd name="connsiteX1555" fmla="*/ 5434938 w 7507164"/>
              <a:gd name="connsiteY1555" fmla="*/ 5151414 h 5304994"/>
              <a:gd name="connsiteX1556" fmla="*/ 5452008 w 7507164"/>
              <a:gd name="connsiteY1556" fmla="*/ 5192369 h 5304994"/>
              <a:gd name="connsiteX1557" fmla="*/ 5452008 w 7507164"/>
              <a:gd name="connsiteY1557" fmla="*/ 5185543 h 5304994"/>
              <a:gd name="connsiteX1558" fmla="*/ 5452008 w 7507164"/>
              <a:gd name="connsiteY1558" fmla="*/ 5175304 h 5304994"/>
              <a:gd name="connsiteX1559" fmla="*/ 5455422 w 7507164"/>
              <a:gd name="connsiteY1559" fmla="*/ 5202608 h 5304994"/>
              <a:gd name="connsiteX1560" fmla="*/ 5452008 w 7507164"/>
              <a:gd name="connsiteY1560" fmla="*/ 5223085 h 5304994"/>
              <a:gd name="connsiteX1561" fmla="*/ 5448593 w 7507164"/>
              <a:gd name="connsiteY1561" fmla="*/ 5188956 h 5304994"/>
              <a:gd name="connsiteX1562" fmla="*/ 5448593 w 7507164"/>
              <a:gd name="connsiteY1562" fmla="*/ 5202608 h 5304994"/>
              <a:gd name="connsiteX1563" fmla="*/ 5448593 w 7507164"/>
              <a:gd name="connsiteY1563" fmla="*/ 5219671 h 5304994"/>
              <a:gd name="connsiteX1564" fmla="*/ 5452008 w 7507164"/>
              <a:gd name="connsiteY1564" fmla="*/ 5236736 h 5304994"/>
              <a:gd name="connsiteX1565" fmla="*/ 5453714 w 7507164"/>
              <a:gd name="connsiteY1565" fmla="*/ 5250814 h 5304994"/>
              <a:gd name="connsiteX1566" fmla="*/ 5453969 w 7507164"/>
              <a:gd name="connsiteY1566" fmla="*/ 5251768 h 5304994"/>
              <a:gd name="connsiteX1567" fmla="*/ 5452008 w 7507164"/>
              <a:gd name="connsiteY1567" fmla="*/ 5267452 h 5304994"/>
              <a:gd name="connsiteX1568" fmla="*/ 5438352 w 7507164"/>
              <a:gd name="connsiteY1568" fmla="*/ 5304994 h 5304994"/>
              <a:gd name="connsiteX1569" fmla="*/ 5445180 w 7507164"/>
              <a:gd name="connsiteY1569" fmla="*/ 5277692 h 5304994"/>
              <a:gd name="connsiteX1570" fmla="*/ 5452008 w 7507164"/>
              <a:gd name="connsiteY1570" fmla="*/ 5243562 h 5304994"/>
              <a:gd name="connsiteX1571" fmla="*/ 5445180 w 7507164"/>
              <a:gd name="connsiteY1571" fmla="*/ 5240150 h 5304994"/>
              <a:gd name="connsiteX1572" fmla="*/ 5441766 w 7507164"/>
              <a:gd name="connsiteY1572" fmla="*/ 5236736 h 5304994"/>
              <a:gd name="connsiteX1573" fmla="*/ 5438352 w 7507164"/>
              <a:gd name="connsiteY1573" fmla="*/ 5257214 h 5304994"/>
              <a:gd name="connsiteX1574" fmla="*/ 5438352 w 7507164"/>
              <a:gd name="connsiteY1574" fmla="*/ 5260627 h 5304994"/>
              <a:gd name="connsiteX1575" fmla="*/ 5434938 w 7507164"/>
              <a:gd name="connsiteY1575" fmla="*/ 5229910 h 5304994"/>
              <a:gd name="connsiteX1576" fmla="*/ 5428110 w 7507164"/>
              <a:gd name="connsiteY1576" fmla="*/ 5195781 h 5304994"/>
              <a:gd name="connsiteX1577" fmla="*/ 5431525 w 7507164"/>
              <a:gd name="connsiteY1577" fmla="*/ 5199194 h 5304994"/>
              <a:gd name="connsiteX1578" fmla="*/ 5421282 w 7507164"/>
              <a:gd name="connsiteY1578" fmla="*/ 5154827 h 5304994"/>
              <a:gd name="connsiteX1579" fmla="*/ 5428110 w 7507164"/>
              <a:gd name="connsiteY1579" fmla="*/ 5171891 h 5304994"/>
              <a:gd name="connsiteX1580" fmla="*/ 5417869 w 7507164"/>
              <a:gd name="connsiteY1580" fmla="*/ 5154827 h 5304994"/>
              <a:gd name="connsiteX1581" fmla="*/ 5414455 w 7507164"/>
              <a:gd name="connsiteY1581" fmla="*/ 5168479 h 5304994"/>
              <a:gd name="connsiteX1582" fmla="*/ 5404213 w 7507164"/>
              <a:gd name="connsiteY1582" fmla="*/ 5144588 h 5304994"/>
              <a:gd name="connsiteX1583" fmla="*/ 5414455 w 7507164"/>
              <a:gd name="connsiteY1583" fmla="*/ 5144588 h 5304994"/>
              <a:gd name="connsiteX1584" fmla="*/ 5397385 w 7507164"/>
              <a:gd name="connsiteY1584" fmla="*/ 5113872 h 5304994"/>
              <a:gd name="connsiteX1585" fmla="*/ 5397385 w 7507164"/>
              <a:gd name="connsiteY1585" fmla="*/ 5120698 h 5304994"/>
              <a:gd name="connsiteX1586" fmla="*/ 5383729 w 7507164"/>
              <a:gd name="connsiteY1586" fmla="*/ 5110458 h 5304994"/>
              <a:gd name="connsiteX1587" fmla="*/ 5383729 w 7507164"/>
              <a:gd name="connsiteY1587" fmla="*/ 5113872 h 5304994"/>
              <a:gd name="connsiteX1588" fmla="*/ 5373488 w 7507164"/>
              <a:gd name="connsiteY1588" fmla="*/ 5100220 h 5304994"/>
              <a:gd name="connsiteX1589" fmla="*/ 5387143 w 7507164"/>
              <a:gd name="connsiteY1589" fmla="*/ 5110458 h 5304994"/>
              <a:gd name="connsiteX1590" fmla="*/ 5373488 w 7507164"/>
              <a:gd name="connsiteY1590" fmla="*/ 5096807 h 5304994"/>
              <a:gd name="connsiteX1591" fmla="*/ 5376902 w 7507164"/>
              <a:gd name="connsiteY1591" fmla="*/ 5096807 h 5304994"/>
              <a:gd name="connsiteX1592" fmla="*/ 5366659 w 7507164"/>
              <a:gd name="connsiteY1592" fmla="*/ 5086568 h 5304994"/>
              <a:gd name="connsiteX1593" fmla="*/ 5356418 w 7507164"/>
              <a:gd name="connsiteY1593" fmla="*/ 5076329 h 5304994"/>
              <a:gd name="connsiteX1594" fmla="*/ 5335934 w 7507164"/>
              <a:gd name="connsiteY1594" fmla="*/ 5079743 h 5304994"/>
              <a:gd name="connsiteX1595" fmla="*/ 5315451 w 7507164"/>
              <a:gd name="connsiteY1595" fmla="*/ 5066091 h 5304994"/>
              <a:gd name="connsiteX1596" fmla="*/ 5318865 w 7507164"/>
              <a:gd name="connsiteY1596" fmla="*/ 5066091 h 5304994"/>
              <a:gd name="connsiteX1597" fmla="*/ 5298381 w 7507164"/>
              <a:gd name="connsiteY1597" fmla="*/ 5049026 h 5304994"/>
              <a:gd name="connsiteX1598" fmla="*/ 5281311 w 7507164"/>
              <a:gd name="connsiteY1598" fmla="*/ 5045614 h 5304994"/>
              <a:gd name="connsiteX1599" fmla="*/ 5305209 w 7507164"/>
              <a:gd name="connsiteY1599" fmla="*/ 5045614 h 5304994"/>
              <a:gd name="connsiteX1600" fmla="*/ 5312037 w 7507164"/>
              <a:gd name="connsiteY1600" fmla="*/ 5042201 h 5304994"/>
              <a:gd name="connsiteX1601" fmla="*/ 5288139 w 7507164"/>
              <a:gd name="connsiteY1601" fmla="*/ 5025136 h 5304994"/>
              <a:gd name="connsiteX1602" fmla="*/ 5267655 w 7507164"/>
              <a:gd name="connsiteY1602" fmla="*/ 5021723 h 5304994"/>
              <a:gd name="connsiteX1603" fmla="*/ 5254000 w 7507164"/>
              <a:gd name="connsiteY1603" fmla="*/ 5025136 h 5304994"/>
              <a:gd name="connsiteX1604" fmla="*/ 5254000 w 7507164"/>
              <a:gd name="connsiteY1604" fmla="*/ 5021723 h 5304994"/>
              <a:gd name="connsiteX1605" fmla="*/ 5233517 w 7507164"/>
              <a:gd name="connsiteY1605" fmla="*/ 5018310 h 5304994"/>
              <a:gd name="connsiteX1606" fmla="*/ 5239047 w 7507164"/>
              <a:gd name="connsiteY1606" fmla="*/ 5021675 h 5304994"/>
              <a:gd name="connsiteX1607" fmla="*/ 5237784 w 7507164"/>
              <a:gd name="connsiteY1607" fmla="*/ 5021296 h 5304994"/>
              <a:gd name="connsiteX1608" fmla="*/ 5219861 w 7507164"/>
              <a:gd name="connsiteY1608" fmla="*/ 5014897 h 5304994"/>
              <a:gd name="connsiteX1609" fmla="*/ 5209619 w 7507164"/>
              <a:gd name="connsiteY1609" fmla="*/ 5001245 h 5304994"/>
              <a:gd name="connsiteX1610" fmla="*/ 5154997 w 7507164"/>
              <a:gd name="connsiteY1610" fmla="*/ 4987593 h 5304994"/>
              <a:gd name="connsiteX1611" fmla="*/ 5133659 w 7507164"/>
              <a:gd name="connsiteY1611" fmla="*/ 4974369 h 5304994"/>
              <a:gd name="connsiteX1612" fmla="*/ 5121858 w 7507164"/>
              <a:gd name="connsiteY1612" fmla="*/ 4969613 h 5304994"/>
              <a:gd name="connsiteX1613" fmla="*/ 5124697 w 7507164"/>
              <a:gd name="connsiteY1613" fmla="*/ 4967010 h 5304994"/>
              <a:gd name="connsiteX1614" fmla="*/ 5120857 w 7507164"/>
              <a:gd name="connsiteY1614" fmla="*/ 4960291 h 5304994"/>
              <a:gd name="connsiteX1615" fmla="*/ 5124271 w 7507164"/>
              <a:gd name="connsiteY1615" fmla="*/ 4963703 h 5304994"/>
              <a:gd name="connsiteX1616" fmla="*/ 5137927 w 7507164"/>
              <a:gd name="connsiteY1616" fmla="*/ 4960291 h 5304994"/>
              <a:gd name="connsiteX1617" fmla="*/ 5127685 w 7507164"/>
              <a:gd name="connsiteY1617" fmla="*/ 4956878 h 5304994"/>
              <a:gd name="connsiteX1618" fmla="*/ 5120857 w 7507164"/>
              <a:gd name="connsiteY1618" fmla="*/ 4950052 h 5304994"/>
              <a:gd name="connsiteX1619" fmla="*/ 5127685 w 7507164"/>
              <a:gd name="connsiteY1619" fmla="*/ 4950052 h 5304994"/>
              <a:gd name="connsiteX1620" fmla="*/ 5114030 w 7507164"/>
              <a:gd name="connsiteY1620" fmla="*/ 4939813 h 5304994"/>
              <a:gd name="connsiteX1621" fmla="*/ 5100374 w 7507164"/>
              <a:gd name="connsiteY1621" fmla="*/ 4932987 h 5304994"/>
              <a:gd name="connsiteX1622" fmla="*/ 5100374 w 7507164"/>
              <a:gd name="connsiteY1622" fmla="*/ 4936401 h 5304994"/>
              <a:gd name="connsiteX1623" fmla="*/ 5076476 w 7507164"/>
              <a:gd name="connsiteY1623" fmla="*/ 4926162 h 5304994"/>
              <a:gd name="connsiteX1624" fmla="*/ 5059407 w 7507164"/>
              <a:gd name="connsiteY1624" fmla="*/ 4922749 h 5304994"/>
              <a:gd name="connsiteX1625" fmla="*/ 5052579 w 7507164"/>
              <a:gd name="connsiteY1625" fmla="*/ 4919336 h 5304994"/>
              <a:gd name="connsiteX1626" fmla="*/ 5049165 w 7507164"/>
              <a:gd name="connsiteY1626" fmla="*/ 4919336 h 5304994"/>
              <a:gd name="connsiteX1627" fmla="*/ 5021853 w 7507164"/>
              <a:gd name="connsiteY1627" fmla="*/ 4912510 h 5304994"/>
              <a:gd name="connsiteX1628" fmla="*/ 4997956 w 7507164"/>
              <a:gd name="connsiteY1628" fmla="*/ 4909097 h 5304994"/>
              <a:gd name="connsiteX1629" fmla="*/ 4953575 w 7507164"/>
              <a:gd name="connsiteY1629" fmla="*/ 4915922 h 5304994"/>
              <a:gd name="connsiteX1630" fmla="*/ 4888711 w 7507164"/>
              <a:gd name="connsiteY1630" fmla="*/ 4909097 h 5304994"/>
              <a:gd name="connsiteX1631" fmla="*/ 4898952 w 7507164"/>
              <a:gd name="connsiteY1631" fmla="*/ 4892032 h 5304994"/>
              <a:gd name="connsiteX1632" fmla="*/ 4929678 w 7507164"/>
              <a:gd name="connsiteY1632" fmla="*/ 4892032 h 5304994"/>
              <a:gd name="connsiteX1633" fmla="*/ 4936505 w 7507164"/>
              <a:gd name="connsiteY1633" fmla="*/ 4902272 h 5304994"/>
              <a:gd name="connsiteX1634" fmla="*/ 4943333 w 7507164"/>
              <a:gd name="connsiteY1634" fmla="*/ 4888620 h 5304994"/>
              <a:gd name="connsiteX1635" fmla="*/ 4851158 w 7507164"/>
              <a:gd name="connsiteY1635" fmla="*/ 4885207 h 5304994"/>
              <a:gd name="connsiteX1636" fmla="*/ 4851158 w 7507164"/>
              <a:gd name="connsiteY1636" fmla="*/ 4881794 h 5304994"/>
              <a:gd name="connsiteX1637" fmla="*/ 4847744 w 7507164"/>
              <a:gd name="connsiteY1637" fmla="*/ 4881794 h 5304994"/>
              <a:gd name="connsiteX1638" fmla="*/ 4837502 w 7507164"/>
              <a:gd name="connsiteY1638" fmla="*/ 4881794 h 5304994"/>
              <a:gd name="connsiteX1639" fmla="*/ 4830674 w 7507164"/>
              <a:gd name="connsiteY1639" fmla="*/ 4878381 h 5304994"/>
              <a:gd name="connsiteX1640" fmla="*/ 4827260 w 7507164"/>
              <a:gd name="connsiteY1640" fmla="*/ 4878381 h 5304994"/>
              <a:gd name="connsiteX1641" fmla="*/ 4834088 w 7507164"/>
              <a:gd name="connsiteY1641" fmla="*/ 4881794 h 5304994"/>
              <a:gd name="connsiteX1642" fmla="*/ 4837502 w 7507164"/>
              <a:gd name="connsiteY1642" fmla="*/ 4885207 h 5304994"/>
              <a:gd name="connsiteX1643" fmla="*/ 4837502 w 7507164"/>
              <a:gd name="connsiteY1643" fmla="*/ 4888620 h 5304994"/>
              <a:gd name="connsiteX1644" fmla="*/ 4834088 w 7507164"/>
              <a:gd name="connsiteY1644" fmla="*/ 4888620 h 5304994"/>
              <a:gd name="connsiteX1645" fmla="*/ 4817018 w 7507164"/>
              <a:gd name="connsiteY1645" fmla="*/ 4881794 h 5304994"/>
              <a:gd name="connsiteX1646" fmla="*/ 4820432 w 7507164"/>
              <a:gd name="connsiteY1646" fmla="*/ 4881794 h 5304994"/>
              <a:gd name="connsiteX1647" fmla="*/ 4806777 w 7507164"/>
              <a:gd name="connsiteY1647" fmla="*/ 4874968 h 5304994"/>
              <a:gd name="connsiteX1648" fmla="*/ 4796535 w 7507164"/>
              <a:gd name="connsiteY1648" fmla="*/ 4868142 h 5304994"/>
              <a:gd name="connsiteX1649" fmla="*/ 4789707 w 7507164"/>
              <a:gd name="connsiteY1649" fmla="*/ 4861316 h 5304994"/>
              <a:gd name="connsiteX1650" fmla="*/ 4772637 w 7507164"/>
              <a:gd name="connsiteY1650" fmla="*/ 4847665 h 5304994"/>
              <a:gd name="connsiteX1651" fmla="*/ 4755568 w 7507164"/>
              <a:gd name="connsiteY1651" fmla="*/ 4827187 h 5304994"/>
              <a:gd name="connsiteX1652" fmla="*/ 4752154 w 7507164"/>
              <a:gd name="connsiteY1652" fmla="*/ 4823774 h 5304994"/>
              <a:gd name="connsiteX1653" fmla="*/ 4748740 w 7507164"/>
              <a:gd name="connsiteY1653" fmla="*/ 4820361 h 5304994"/>
              <a:gd name="connsiteX1654" fmla="*/ 4745325 w 7507164"/>
              <a:gd name="connsiteY1654" fmla="*/ 4813536 h 5304994"/>
              <a:gd name="connsiteX1655" fmla="*/ 4741912 w 7507164"/>
              <a:gd name="connsiteY1655" fmla="*/ 4806709 h 5304994"/>
              <a:gd name="connsiteX1656" fmla="*/ 4735084 w 7507164"/>
              <a:gd name="connsiteY1656" fmla="*/ 4796471 h 5304994"/>
              <a:gd name="connsiteX1657" fmla="*/ 4735084 w 7507164"/>
              <a:gd name="connsiteY1657" fmla="*/ 4786232 h 5304994"/>
              <a:gd name="connsiteX1658" fmla="*/ 4731670 w 7507164"/>
              <a:gd name="connsiteY1658" fmla="*/ 4779407 h 5304994"/>
              <a:gd name="connsiteX1659" fmla="*/ 4731670 w 7507164"/>
              <a:gd name="connsiteY1659" fmla="*/ 4772580 h 5304994"/>
              <a:gd name="connsiteX1660" fmla="*/ 4735084 w 7507164"/>
              <a:gd name="connsiteY1660" fmla="*/ 4755516 h 5304994"/>
              <a:gd name="connsiteX1661" fmla="*/ 4741912 w 7507164"/>
              <a:gd name="connsiteY1661" fmla="*/ 4735038 h 5304994"/>
              <a:gd name="connsiteX1662" fmla="*/ 4748740 w 7507164"/>
              <a:gd name="connsiteY1662" fmla="*/ 4724800 h 5304994"/>
              <a:gd name="connsiteX1663" fmla="*/ 4769224 w 7507164"/>
              <a:gd name="connsiteY1663" fmla="*/ 4711148 h 5304994"/>
              <a:gd name="connsiteX1664" fmla="*/ 4789707 w 7507164"/>
              <a:gd name="connsiteY1664" fmla="*/ 4700909 h 5304994"/>
              <a:gd name="connsiteX1665" fmla="*/ 4799948 w 7507164"/>
              <a:gd name="connsiteY1665" fmla="*/ 4697496 h 5304994"/>
              <a:gd name="connsiteX1666" fmla="*/ 4806777 w 7507164"/>
              <a:gd name="connsiteY1666" fmla="*/ 4694084 h 5304994"/>
              <a:gd name="connsiteX1667" fmla="*/ 4827260 w 7507164"/>
              <a:gd name="connsiteY1667" fmla="*/ 4690671 h 5304994"/>
              <a:gd name="connsiteX1668" fmla="*/ 4844329 w 7507164"/>
              <a:gd name="connsiteY1668" fmla="*/ 4690671 h 5304994"/>
              <a:gd name="connsiteX1669" fmla="*/ 4847744 w 7507164"/>
              <a:gd name="connsiteY1669" fmla="*/ 4683845 h 5304994"/>
              <a:gd name="connsiteX1670" fmla="*/ 4851158 w 7507164"/>
              <a:gd name="connsiteY1670" fmla="*/ 4683845 h 5304994"/>
              <a:gd name="connsiteX1671" fmla="*/ 4851158 w 7507164"/>
              <a:gd name="connsiteY1671" fmla="*/ 4687258 h 5304994"/>
              <a:gd name="connsiteX1672" fmla="*/ 4857985 w 7507164"/>
              <a:gd name="connsiteY1672" fmla="*/ 4687258 h 5304994"/>
              <a:gd name="connsiteX1673" fmla="*/ 4875055 w 7507164"/>
              <a:gd name="connsiteY1673" fmla="*/ 4687258 h 5304994"/>
              <a:gd name="connsiteX1674" fmla="*/ 4878469 w 7507164"/>
              <a:gd name="connsiteY1674" fmla="*/ 4694084 h 5304994"/>
              <a:gd name="connsiteX1675" fmla="*/ 4943333 w 7507164"/>
              <a:gd name="connsiteY1675" fmla="*/ 4670194 h 5304994"/>
              <a:gd name="connsiteX1676" fmla="*/ 4929678 w 7507164"/>
              <a:gd name="connsiteY1676" fmla="*/ 4677019 h 5304994"/>
              <a:gd name="connsiteX1677" fmla="*/ 5052579 w 7507164"/>
              <a:gd name="connsiteY1677" fmla="*/ 4666781 h 5304994"/>
              <a:gd name="connsiteX1678" fmla="*/ 5076476 w 7507164"/>
              <a:gd name="connsiteY1678" fmla="*/ 4683845 h 5304994"/>
              <a:gd name="connsiteX1679" fmla="*/ 5114030 w 7507164"/>
              <a:gd name="connsiteY1679" fmla="*/ 4697496 h 5304994"/>
              <a:gd name="connsiteX1680" fmla="*/ 5131099 w 7507164"/>
              <a:gd name="connsiteY1680" fmla="*/ 4690671 h 5304994"/>
              <a:gd name="connsiteX1681" fmla="*/ 5144754 w 7507164"/>
              <a:gd name="connsiteY1681" fmla="*/ 4690671 h 5304994"/>
              <a:gd name="connsiteX1682" fmla="*/ 5124271 w 7507164"/>
              <a:gd name="connsiteY1682" fmla="*/ 4680432 h 5304994"/>
              <a:gd name="connsiteX1683" fmla="*/ 5152009 w 7507164"/>
              <a:gd name="connsiteY1683" fmla="*/ 4666354 h 5304994"/>
              <a:gd name="connsiteX1684" fmla="*/ 5164569 w 7507164"/>
              <a:gd name="connsiteY1684" fmla="*/ 4664372 h 5304994"/>
              <a:gd name="connsiteX1685" fmla="*/ 5160971 w 7507164"/>
              <a:gd name="connsiteY1685" fmla="*/ 4669767 h 5304994"/>
              <a:gd name="connsiteX1686" fmla="*/ 5151583 w 7507164"/>
              <a:gd name="connsiteY1686" fmla="*/ 4673606 h 5304994"/>
              <a:gd name="connsiteX1687" fmla="*/ 5195964 w 7507164"/>
              <a:gd name="connsiteY1687" fmla="*/ 4687258 h 5304994"/>
              <a:gd name="connsiteX1688" fmla="*/ 5209619 w 7507164"/>
              <a:gd name="connsiteY1688" fmla="*/ 4680432 h 5304994"/>
              <a:gd name="connsiteX1689" fmla="*/ 5213033 w 7507164"/>
              <a:gd name="connsiteY1689" fmla="*/ 4687258 h 5304994"/>
              <a:gd name="connsiteX1690" fmla="*/ 5223275 w 7507164"/>
              <a:gd name="connsiteY1690" fmla="*/ 4680432 h 5304994"/>
              <a:gd name="connsiteX1691" fmla="*/ 5209619 w 7507164"/>
              <a:gd name="connsiteY1691" fmla="*/ 4697496 h 5304994"/>
              <a:gd name="connsiteX1692" fmla="*/ 5185721 w 7507164"/>
              <a:gd name="connsiteY1692" fmla="*/ 4704323 h 5304994"/>
              <a:gd name="connsiteX1693" fmla="*/ 5199377 w 7507164"/>
              <a:gd name="connsiteY1693" fmla="*/ 4704323 h 5304994"/>
              <a:gd name="connsiteX1694" fmla="*/ 5226688 w 7507164"/>
              <a:gd name="connsiteY1694" fmla="*/ 4700909 h 5304994"/>
              <a:gd name="connsiteX1695" fmla="*/ 5226688 w 7507164"/>
              <a:gd name="connsiteY1695" fmla="*/ 4704323 h 5304994"/>
              <a:gd name="connsiteX1696" fmla="*/ 5230103 w 7507164"/>
              <a:gd name="connsiteY1696" fmla="*/ 4704323 h 5304994"/>
              <a:gd name="connsiteX1697" fmla="*/ 5250587 w 7507164"/>
              <a:gd name="connsiteY1697" fmla="*/ 4690671 h 5304994"/>
              <a:gd name="connsiteX1698" fmla="*/ 5260828 w 7507164"/>
              <a:gd name="connsiteY1698" fmla="*/ 4697496 h 5304994"/>
              <a:gd name="connsiteX1699" fmla="*/ 5308622 w 7507164"/>
              <a:gd name="connsiteY1699" fmla="*/ 4673606 h 5304994"/>
              <a:gd name="connsiteX1700" fmla="*/ 5305209 w 7507164"/>
              <a:gd name="connsiteY1700" fmla="*/ 4673606 h 5304994"/>
              <a:gd name="connsiteX1701" fmla="*/ 5277898 w 7507164"/>
              <a:gd name="connsiteY1701" fmla="*/ 4677019 h 5304994"/>
              <a:gd name="connsiteX1702" fmla="*/ 5230103 w 7507164"/>
              <a:gd name="connsiteY1702" fmla="*/ 4673606 h 5304994"/>
              <a:gd name="connsiteX1703" fmla="*/ 5216447 w 7507164"/>
              <a:gd name="connsiteY1703" fmla="*/ 4677019 h 5304994"/>
              <a:gd name="connsiteX1704" fmla="*/ 5226688 w 7507164"/>
              <a:gd name="connsiteY1704" fmla="*/ 4673606 h 5304994"/>
              <a:gd name="connsiteX1705" fmla="*/ 5213033 w 7507164"/>
              <a:gd name="connsiteY1705" fmla="*/ 4670194 h 5304994"/>
              <a:gd name="connsiteX1706" fmla="*/ 5182308 w 7507164"/>
              <a:gd name="connsiteY1706" fmla="*/ 4677019 h 5304994"/>
              <a:gd name="connsiteX1707" fmla="*/ 5206205 w 7507164"/>
              <a:gd name="connsiteY1707" fmla="*/ 4666781 h 5304994"/>
              <a:gd name="connsiteX1708" fmla="*/ 5199377 w 7507164"/>
              <a:gd name="connsiteY1708" fmla="*/ 4666781 h 5304994"/>
              <a:gd name="connsiteX1709" fmla="*/ 5202791 w 7507164"/>
              <a:gd name="connsiteY1709" fmla="*/ 4663367 h 5304994"/>
              <a:gd name="connsiteX1710" fmla="*/ 5151583 w 7507164"/>
              <a:gd name="connsiteY1710" fmla="*/ 4653129 h 5304994"/>
              <a:gd name="connsiteX1711" fmla="*/ 5134513 w 7507164"/>
              <a:gd name="connsiteY1711" fmla="*/ 4656542 h 5304994"/>
              <a:gd name="connsiteX1712" fmla="*/ 5137927 w 7507164"/>
              <a:gd name="connsiteY1712" fmla="*/ 4653129 h 5304994"/>
              <a:gd name="connsiteX1713" fmla="*/ 5101920 w 7507164"/>
              <a:gd name="connsiteY1713" fmla="*/ 4645450 h 5304994"/>
              <a:gd name="connsiteX1714" fmla="*/ 5085657 w 7507164"/>
              <a:gd name="connsiteY1714" fmla="*/ 4646195 h 5304994"/>
              <a:gd name="connsiteX1715" fmla="*/ 5061541 w 7507164"/>
              <a:gd name="connsiteY1715" fmla="*/ 4643743 h 5304994"/>
              <a:gd name="connsiteX1716" fmla="*/ 5038923 w 7507164"/>
              <a:gd name="connsiteY1716" fmla="*/ 4646303 h 5304994"/>
              <a:gd name="connsiteX1717" fmla="*/ 5045751 w 7507164"/>
              <a:gd name="connsiteY1717" fmla="*/ 4636065 h 5304994"/>
              <a:gd name="connsiteX1718" fmla="*/ 4960403 w 7507164"/>
              <a:gd name="connsiteY1718" fmla="*/ 4646303 h 5304994"/>
              <a:gd name="connsiteX1719" fmla="*/ 4939919 w 7507164"/>
              <a:gd name="connsiteY1719" fmla="*/ 4639477 h 5304994"/>
              <a:gd name="connsiteX1720" fmla="*/ 4963816 w 7507164"/>
              <a:gd name="connsiteY1720" fmla="*/ 4629238 h 5304994"/>
              <a:gd name="connsiteX1721" fmla="*/ 4939919 w 7507164"/>
              <a:gd name="connsiteY1721" fmla="*/ 4629238 h 5304994"/>
              <a:gd name="connsiteX1722" fmla="*/ 4956989 w 7507164"/>
              <a:gd name="connsiteY1722" fmla="*/ 4619000 h 5304994"/>
              <a:gd name="connsiteX1723" fmla="*/ 4926263 w 7507164"/>
              <a:gd name="connsiteY1723" fmla="*/ 4615587 h 5304994"/>
              <a:gd name="connsiteX1724" fmla="*/ 4909194 w 7507164"/>
              <a:gd name="connsiteY1724" fmla="*/ 4625825 h 5304994"/>
              <a:gd name="connsiteX1725" fmla="*/ 4892125 w 7507164"/>
              <a:gd name="connsiteY1725" fmla="*/ 4619000 h 5304994"/>
              <a:gd name="connsiteX1726" fmla="*/ 4851158 w 7507164"/>
              <a:gd name="connsiteY1726" fmla="*/ 4619000 h 5304994"/>
              <a:gd name="connsiteX1727" fmla="*/ 4868227 w 7507164"/>
              <a:gd name="connsiteY1727" fmla="*/ 4625825 h 5304994"/>
              <a:gd name="connsiteX1728" fmla="*/ 4840915 w 7507164"/>
              <a:gd name="connsiteY1728" fmla="*/ 4629238 h 5304994"/>
              <a:gd name="connsiteX1729" fmla="*/ 4786292 w 7507164"/>
              <a:gd name="connsiteY1729" fmla="*/ 4612174 h 5304994"/>
              <a:gd name="connsiteX1730" fmla="*/ 4711187 w 7507164"/>
              <a:gd name="connsiteY1730" fmla="*/ 4612174 h 5304994"/>
              <a:gd name="connsiteX1731" fmla="*/ 4687290 w 7507164"/>
              <a:gd name="connsiteY1731" fmla="*/ 4612174 h 5304994"/>
              <a:gd name="connsiteX1732" fmla="*/ 4649843 w 7507164"/>
              <a:gd name="connsiteY1732" fmla="*/ 4617934 h 5304994"/>
              <a:gd name="connsiteX1733" fmla="*/ 4633489 w 7507164"/>
              <a:gd name="connsiteY1733" fmla="*/ 4620449 h 5304994"/>
              <a:gd name="connsiteX1734" fmla="*/ 4605025 w 7507164"/>
              <a:gd name="connsiteY1734" fmla="*/ 4626141 h 5304994"/>
              <a:gd name="connsiteX1735" fmla="*/ 4607643 w 7507164"/>
              <a:gd name="connsiteY1735" fmla="*/ 4624423 h 5304994"/>
              <a:gd name="connsiteX1736" fmla="*/ 4598527 w 7507164"/>
              <a:gd name="connsiteY1736" fmla="*/ 4625825 h 5304994"/>
              <a:gd name="connsiteX1737" fmla="*/ 4612929 w 7507164"/>
              <a:gd name="connsiteY1737" fmla="*/ 4618626 h 5304994"/>
              <a:gd name="connsiteX1738" fmla="*/ 4627808 w 7507164"/>
              <a:gd name="connsiteY1738" fmla="*/ 4611189 h 5304994"/>
              <a:gd name="connsiteX1739" fmla="*/ 4629133 w 7507164"/>
              <a:gd name="connsiteY1739" fmla="*/ 4610320 h 5304994"/>
              <a:gd name="connsiteX1740" fmla="*/ 4632009 w 7507164"/>
              <a:gd name="connsiteY1740" fmla="*/ 4608433 h 5304994"/>
              <a:gd name="connsiteX1741" fmla="*/ 4625839 w 7507164"/>
              <a:gd name="connsiteY1741" fmla="*/ 4605348 h 5304994"/>
              <a:gd name="connsiteX1742" fmla="*/ 4629253 w 7507164"/>
              <a:gd name="connsiteY1742" fmla="*/ 4601935 h 5304994"/>
              <a:gd name="connsiteX1743" fmla="*/ 4598527 w 7507164"/>
              <a:gd name="connsiteY1743" fmla="*/ 4598523 h 5304994"/>
              <a:gd name="connsiteX1744" fmla="*/ 4578043 w 7507164"/>
              <a:gd name="connsiteY1744" fmla="*/ 4598523 h 5304994"/>
              <a:gd name="connsiteX1745" fmla="*/ 4571216 w 7507164"/>
              <a:gd name="connsiteY1745" fmla="*/ 4598523 h 5304994"/>
              <a:gd name="connsiteX1746" fmla="*/ 4554146 w 7507164"/>
              <a:gd name="connsiteY1746" fmla="*/ 4598523 h 5304994"/>
              <a:gd name="connsiteX1747" fmla="*/ 4540490 w 7507164"/>
              <a:gd name="connsiteY1747" fmla="*/ 4591696 h 5304994"/>
              <a:gd name="connsiteX1748" fmla="*/ 4533663 w 7507164"/>
              <a:gd name="connsiteY1748" fmla="*/ 4584871 h 5304994"/>
              <a:gd name="connsiteX1749" fmla="*/ 4492696 w 7507164"/>
              <a:gd name="connsiteY1749" fmla="*/ 4584871 h 5304994"/>
              <a:gd name="connsiteX1750" fmla="*/ 4526835 w 7507164"/>
              <a:gd name="connsiteY1750" fmla="*/ 4574632 h 5304994"/>
              <a:gd name="connsiteX1751" fmla="*/ 4530249 w 7507164"/>
              <a:gd name="connsiteY1751" fmla="*/ 4574632 h 5304994"/>
              <a:gd name="connsiteX1752" fmla="*/ 4530249 w 7507164"/>
              <a:gd name="connsiteY1752" fmla="*/ 4571219 h 5304994"/>
              <a:gd name="connsiteX1753" fmla="*/ 4526835 w 7507164"/>
              <a:gd name="connsiteY1753" fmla="*/ 4564394 h 5304994"/>
              <a:gd name="connsiteX1754" fmla="*/ 4526835 w 7507164"/>
              <a:gd name="connsiteY1754" fmla="*/ 4557567 h 5304994"/>
              <a:gd name="connsiteX1755" fmla="*/ 4526835 w 7507164"/>
              <a:gd name="connsiteY1755" fmla="*/ 4550742 h 5304994"/>
              <a:gd name="connsiteX1756" fmla="*/ 4526835 w 7507164"/>
              <a:gd name="connsiteY1756" fmla="*/ 4547329 h 5304994"/>
              <a:gd name="connsiteX1757" fmla="*/ 4526835 w 7507164"/>
              <a:gd name="connsiteY1757" fmla="*/ 4543916 h 5304994"/>
              <a:gd name="connsiteX1758" fmla="*/ 4530249 w 7507164"/>
              <a:gd name="connsiteY1758" fmla="*/ 4543916 h 5304994"/>
              <a:gd name="connsiteX1759" fmla="*/ 4513179 w 7507164"/>
              <a:gd name="connsiteY1759" fmla="*/ 4540502 h 5304994"/>
              <a:gd name="connsiteX1760" fmla="*/ 4489282 w 7507164"/>
              <a:gd name="connsiteY1760" fmla="*/ 4530264 h 5304994"/>
              <a:gd name="connsiteX1761" fmla="*/ 4502937 w 7507164"/>
              <a:gd name="connsiteY1761" fmla="*/ 4533677 h 5304994"/>
              <a:gd name="connsiteX1762" fmla="*/ 4509765 w 7507164"/>
              <a:gd name="connsiteY1762" fmla="*/ 4533677 h 5304994"/>
              <a:gd name="connsiteX1763" fmla="*/ 4513179 w 7507164"/>
              <a:gd name="connsiteY1763" fmla="*/ 4533677 h 5304994"/>
              <a:gd name="connsiteX1764" fmla="*/ 4509765 w 7507164"/>
              <a:gd name="connsiteY1764" fmla="*/ 4530264 h 5304994"/>
              <a:gd name="connsiteX1765" fmla="*/ 4513179 w 7507164"/>
              <a:gd name="connsiteY1765" fmla="*/ 4530264 h 5304994"/>
              <a:gd name="connsiteX1766" fmla="*/ 4520007 w 7507164"/>
              <a:gd name="connsiteY1766" fmla="*/ 4530264 h 5304994"/>
              <a:gd name="connsiteX1767" fmla="*/ 4513179 w 7507164"/>
              <a:gd name="connsiteY1767" fmla="*/ 4526852 h 5304994"/>
              <a:gd name="connsiteX1768" fmla="*/ 4509765 w 7507164"/>
              <a:gd name="connsiteY1768" fmla="*/ 4523438 h 5304994"/>
              <a:gd name="connsiteX1769" fmla="*/ 4513179 w 7507164"/>
              <a:gd name="connsiteY1769" fmla="*/ 4523438 h 5304994"/>
              <a:gd name="connsiteX1770" fmla="*/ 4523420 w 7507164"/>
              <a:gd name="connsiteY1770" fmla="*/ 4523438 h 5304994"/>
              <a:gd name="connsiteX1771" fmla="*/ 4537076 w 7507164"/>
              <a:gd name="connsiteY1771" fmla="*/ 4526852 h 5304994"/>
              <a:gd name="connsiteX1772" fmla="*/ 4537076 w 7507164"/>
              <a:gd name="connsiteY1772" fmla="*/ 4523438 h 5304994"/>
              <a:gd name="connsiteX1773" fmla="*/ 4540490 w 7507164"/>
              <a:gd name="connsiteY1773" fmla="*/ 4520025 h 5304994"/>
              <a:gd name="connsiteX1774" fmla="*/ 4537076 w 7507164"/>
              <a:gd name="connsiteY1774" fmla="*/ 4520025 h 5304994"/>
              <a:gd name="connsiteX1775" fmla="*/ 4537076 w 7507164"/>
              <a:gd name="connsiteY1775" fmla="*/ 4516826 h 5304994"/>
              <a:gd name="connsiteX1776" fmla="*/ 4540490 w 7507164"/>
              <a:gd name="connsiteY1776" fmla="*/ 4513626 h 5304994"/>
              <a:gd name="connsiteX1777" fmla="*/ 4547319 w 7507164"/>
              <a:gd name="connsiteY1777" fmla="*/ 4509787 h 5304994"/>
              <a:gd name="connsiteX1778" fmla="*/ 4547319 w 7507164"/>
              <a:gd name="connsiteY1778" fmla="*/ 4513200 h 5304994"/>
              <a:gd name="connsiteX1779" fmla="*/ 4550732 w 7507164"/>
              <a:gd name="connsiteY1779" fmla="*/ 4513200 h 5304994"/>
              <a:gd name="connsiteX1780" fmla="*/ 4550732 w 7507164"/>
              <a:gd name="connsiteY1780" fmla="*/ 4509787 h 5304994"/>
              <a:gd name="connsiteX1781" fmla="*/ 4550732 w 7507164"/>
              <a:gd name="connsiteY1781" fmla="*/ 4506374 h 5304994"/>
              <a:gd name="connsiteX1782" fmla="*/ 4560974 w 7507164"/>
              <a:gd name="connsiteY1782" fmla="*/ 4509787 h 5304994"/>
              <a:gd name="connsiteX1783" fmla="*/ 4564387 w 7507164"/>
              <a:gd name="connsiteY1783" fmla="*/ 4502961 h 5304994"/>
              <a:gd name="connsiteX1784" fmla="*/ 4564387 w 7507164"/>
              <a:gd name="connsiteY1784" fmla="*/ 4506374 h 5304994"/>
              <a:gd name="connsiteX1785" fmla="*/ 4575768 w 7507164"/>
              <a:gd name="connsiteY1785" fmla="*/ 4500686 h 5304994"/>
              <a:gd name="connsiteX1786" fmla="*/ 4578043 w 7507164"/>
              <a:gd name="connsiteY1786" fmla="*/ 4502961 h 5304994"/>
              <a:gd name="connsiteX1787" fmla="*/ 4584871 w 7507164"/>
              <a:gd name="connsiteY1787" fmla="*/ 4502961 h 5304994"/>
              <a:gd name="connsiteX1788" fmla="*/ 4595113 w 7507164"/>
              <a:gd name="connsiteY1788" fmla="*/ 4492722 h 5304994"/>
              <a:gd name="connsiteX1789" fmla="*/ 4591699 w 7507164"/>
              <a:gd name="connsiteY1789" fmla="*/ 4502961 h 5304994"/>
              <a:gd name="connsiteX1790" fmla="*/ 4591699 w 7507164"/>
              <a:gd name="connsiteY1790" fmla="*/ 4506374 h 5304994"/>
              <a:gd name="connsiteX1791" fmla="*/ 4595113 w 7507164"/>
              <a:gd name="connsiteY1791" fmla="*/ 4499548 h 5304994"/>
              <a:gd name="connsiteX1792" fmla="*/ 4598527 w 7507164"/>
              <a:gd name="connsiteY1792" fmla="*/ 4502961 h 5304994"/>
              <a:gd name="connsiteX1793" fmla="*/ 4598527 w 7507164"/>
              <a:gd name="connsiteY1793" fmla="*/ 4499548 h 5304994"/>
              <a:gd name="connsiteX1794" fmla="*/ 4605355 w 7507164"/>
              <a:gd name="connsiteY1794" fmla="*/ 4496135 h 5304994"/>
              <a:gd name="connsiteX1795" fmla="*/ 4601941 w 7507164"/>
              <a:gd name="connsiteY1795" fmla="*/ 4492722 h 5304994"/>
              <a:gd name="connsiteX1796" fmla="*/ 4598527 w 7507164"/>
              <a:gd name="connsiteY1796" fmla="*/ 4496135 h 5304994"/>
              <a:gd name="connsiteX1797" fmla="*/ 4598527 w 7507164"/>
              <a:gd name="connsiteY1797" fmla="*/ 4492722 h 5304994"/>
              <a:gd name="connsiteX1798" fmla="*/ 4605355 w 7507164"/>
              <a:gd name="connsiteY1798" fmla="*/ 4489310 h 5304994"/>
              <a:gd name="connsiteX1799" fmla="*/ 4605355 w 7507164"/>
              <a:gd name="connsiteY1799" fmla="*/ 4492722 h 5304994"/>
              <a:gd name="connsiteX1800" fmla="*/ 4612183 w 7507164"/>
              <a:gd name="connsiteY1800" fmla="*/ 4492722 h 5304994"/>
              <a:gd name="connsiteX1801" fmla="*/ 4622424 w 7507164"/>
              <a:gd name="connsiteY1801" fmla="*/ 4496135 h 5304994"/>
              <a:gd name="connsiteX1802" fmla="*/ 4629253 w 7507164"/>
              <a:gd name="connsiteY1802" fmla="*/ 4485896 h 5304994"/>
              <a:gd name="connsiteX1803" fmla="*/ 4639494 w 7507164"/>
              <a:gd name="connsiteY1803" fmla="*/ 4482483 h 5304994"/>
              <a:gd name="connsiteX1804" fmla="*/ 4636080 w 7507164"/>
              <a:gd name="connsiteY1804" fmla="*/ 4485896 h 5304994"/>
              <a:gd name="connsiteX1805" fmla="*/ 4642908 w 7507164"/>
              <a:gd name="connsiteY1805" fmla="*/ 4485896 h 5304994"/>
              <a:gd name="connsiteX1806" fmla="*/ 4639494 w 7507164"/>
              <a:gd name="connsiteY1806" fmla="*/ 4492722 h 5304994"/>
              <a:gd name="connsiteX1807" fmla="*/ 4646323 w 7507164"/>
              <a:gd name="connsiteY1807" fmla="*/ 4489310 h 5304994"/>
              <a:gd name="connsiteX1808" fmla="*/ 4642908 w 7507164"/>
              <a:gd name="connsiteY1808" fmla="*/ 4485896 h 5304994"/>
              <a:gd name="connsiteX1809" fmla="*/ 4653150 w 7507164"/>
              <a:gd name="connsiteY1809" fmla="*/ 4479071 h 5304994"/>
              <a:gd name="connsiteX1810" fmla="*/ 4653150 w 7507164"/>
              <a:gd name="connsiteY1810" fmla="*/ 4482483 h 5304994"/>
              <a:gd name="connsiteX1811" fmla="*/ 4656564 w 7507164"/>
              <a:gd name="connsiteY1811" fmla="*/ 4485896 h 5304994"/>
              <a:gd name="connsiteX1812" fmla="*/ 4666806 w 7507164"/>
              <a:gd name="connsiteY1812" fmla="*/ 4479071 h 5304994"/>
              <a:gd name="connsiteX1813" fmla="*/ 4663391 w 7507164"/>
              <a:gd name="connsiteY1813" fmla="*/ 4485896 h 5304994"/>
              <a:gd name="connsiteX1814" fmla="*/ 4659977 w 7507164"/>
              <a:gd name="connsiteY1814" fmla="*/ 4489310 h 5304994"/>
              <a:gd name="connsiteX1815" fmla="*/ 4663391 w 7507164"/>
              <a:gd name="connsiteY1815" fmla="*/ 4489310 h 5304994"/>
              <a:gd name="connsiteX1816" fmla="*/ 4659977 w 7507164"/>
              <a:gd name="connsiteY1816" fmla="*/ 4492722 h 5304994"/>
              <a:gd name="connsiteX1817" fmla="*/ 4663391 w 7507164"/>
              <a:gd name="connsiteY1817" fmla="*/ 4492722 h 5304994"/>
              <a:gd name="connsiteX1818" fmla="*/ 4663391 w 7507164"/>
              <a:gd name="connsiteY1818" fmla="*/ 4489310 h 5304994"/>
              <a:gd name="connsiteX1819" fmla="*/ 4670220 w 7507164"/>
              <a:gd name="connsiteY1819" fmla="*/ 4489310 h 5304994"/>
              <a:gd name="connsiteX1820" fmla="*/ 4673634 w 7507164"/>
              <a:gd name="connsiteY1820" fmla="*/ 4485896 h 5304994"/>
              <a:gd name="connsiteX1821" fmla="*/ 4677047 w 7507164"/>
              <a:gd name="connsiteY1821" fmla="*/ 4485896 h 5304994"/>
              <a:gd name="connsiteX1822" fmla="*/ 4680461 w 7507164"/>
              <a:gd name="connsiteY1822" fmla="*/ 4485896 h 5304994"/>
              <a:gd name="connsiteX1823" fmla="*/ 4690703 w 7507164"/>
              <a:gd name="connsiteY1823" fmla="*/ 4475658 h 5304994"/>
              <a:gd name="connsiteX1824" fmla="*/ 4690703 w 7507164"/>
              <a:gd name="connsiteY1824" fmla="*/ 4482483 h 5304994"/>
              <a:gd name="connsiteX1825" fmla="*/ 4697531 w 7507164"/>
              <a:gd name="connsiteY1825" fmla="*/ 4482483 h 5304994"/>
              <a:gd name="connsiteX1826" fmla="*/ 4694117 w 7507164"/>
              <a:gd name="connsiteY1826" fmla="*/ 4479071 h 5304994"/>
              <a:gd name="connsiteX1827" fmla="*/ 4697531 w 7507164"/>
              <a:gd name="connsiteY1827" fmla="*/ 4479071 h 5304994"/>
              <a:gd name="connsiteX1828" fmla="*/ 4700945 w 7507164"/>
              <a:gd name="connsiteY1828" fmla="*/ 4475658 h 5304994"/>
              <a:gd name="connsiteX1829" fmla="*/ 4707773 w 7507164"/>
              <a:gd name="connsiteY1829" fmla="*/ 4479071 h 5304994"/>
              <a:gd name="connsiteX1830" fmla="*/ 4707773 w 7507164"/>
              <a:gd name="connsiteY1830" fmla="*/ 4475658 h 5304994"/>
              <a:gd name="connsiteX1831" fmla="*/ 4711187 w 7507164"/>
              <a:gd name="connsiteY1831" fmla="*/ 4479071 h 5304994"/>
              <a:gd name="connsiteX1832" fmla="*/ 4718014 w 7507164"/>
              <a:gd name="connsiteY1832" fmla="*/ 4472245 h 5304994"/>
              <a:gd name="connsiteX1833" fmla="*/ 4718014 w 7507164"/>
              <a:gd name="connsiteY1833" fmla="*/ 4479071 h 5304994"/>
              <a:gd name="connsiteX1834" fmla="*/ 4731670 w 7507164"/>
              <a:gd name="connsiteY1834" fmla="*/ 4475658 h 5304994"/>
              <a:gd name="connsiteX1835" fmla="*/ 4731670 w 7507164"/>
              <a:gd name="connsiteY1835" fmla="*/ 4479071 h 5304994"/>
              <a:gd name="connsiteX1836" fmla="*/ 4735084 w 7507164"/>
              <a:gd name="connsiteY1836" fmla="*/ 4475658 h 5304994"/>
              <a:gd name="connsiteX1837" fmla="*/ 4741912 w 7507164"/>
              <a:gd name="connsiteY1837" fmla="*/ 4468831 h 5304994"/>
              <a:gd name="connsiteX1838" fmla="*/ 4738498 w 7507164"/>
              <a:gd name="connsiteY1838" fmla="*/ 4465419 h 5304994"/>
              <a:gd name="connsiteX1839" fmla="*/ 4735084 w 7507164"/>
              <a:gd name="connsiteY1839" fmla="*/ 4468831 h 5304994"/>
              <a:gd name="connsiteX1840" fmla="*/ 4731670 w 7507164"/>
              <a:gd name="connsiteY1840" fmla="*/ 4468831 h 5304994"/>
              <a:gd name="connsiteX1841" fmla="*/ 4745325 w 7507164"/>
              <a:gd name="connsiteY1841" fmla="*/ 4462006 h 5304994"/>
              <a:gd name="connsiteX1842" fmla="*/ 4748740 w 7507164"/>
              <a:gd name="connsiteY1842" fmla="*/ 4458593 h 5304994"/>
              <a:gd name="connsiteX1843" fmla="*/ 4751551 w 7507164"/>
              <a:gd name="connsiteY1843" fmla="*/ 4459797 h 5304994"/>
              <a:gd name="connsiteX1844" fmla="*/ 4748740 w 7507164"/>
              <a:gd name="connsiteY1844" fmla="*/ 4465419 h 5304994"/>
              <a:gd name="connsiteX1845" fmla="*/ 4745325 w 7507164"/>
              <a:gd name="connsiteY1845" fmla="*/ 4468831 h 5304994"/>
              <a:gd name="connsiteX1846" fmla="*/ 4745325 w 7507164"/>
              <a:gd name="connsiteY1846" fmla="*/ 4472245 h 5304994"/>
              <a:gd name="connsiteX1847" fmla="*/ 4741912 w 7507164"/>
              <a:gd name="connsiteY1847" fmla="*/ 4475658 h 5304994"/>
              <a:gd name="connsiteX1848" fmla="*/ 4748740 w 7507164"/>
              <a:gd name="connsiteY1848" fmla="*/ 4472245 h 5304994"/>
              <a:gd name="connsiteX1849" fmla="*/ 4755568 w 7507164"/>
              <a:gd name="connsiteY1849" fmla="*/ 4465419 h 5304994"/>
              <a:gd name="connsiteX1850" fmla="*/ 4762395 w 7507164"/>
              <a:gd name="connsiteY1850" fmla="*/ 4468831 h 5304994"/>
              <a:gd name="connsiteX1851" fmla="*/ 4765809 w 7507164"/>
              <a:gd name="connsiteY1851" fmla="*/ 4475658 h 5304994"/>
              <a:gd name="connsiteX1852" fmla="*/ 4769224 w 7507164"/>
              <a:gd name="connsiteY1852" fmla="*/ 4472245 h 5304994"/>
              <a:gd name="connsiteX1853" fmla="*/ 4779465 w 7507164"/>
              <a:gd name="connsiteY1853" fmla="*/ 4468831 h 5304994"/>
              <a:gd name="connsiteX1854" fmla="*/ 4776051 w 7507164"/>
              <a:gd name="connsiteY1854" fmla="*/ 4468831 h 5304994"/>
              <a:gd name="connsiteX1855" fmla="*/ 4772637 w 7507164"/>
              <a:gd name="connsiteY1855" fmla="*/ 4468831 h 5304994"/>
              <a:gd name="connsiteX1856" fmla="*/ 4776051 w 7507164"/>
              <a:gd name="connsiteY1856" fmla="*/ 4465419 h 5304994"/>
              <a:gd name="connsiteX1857" fmla="*/ 4769224 w 7507164"/>
              <a:gd name="connsiteY1857" fmla="*/ 4462006 h 5304994"/>
              <a:gd name="connsiteX1858" fmla="*/ 4772637 w 7507164"/>
              <a:gd name="connsiteY1858" fmla="*/ 4458593 h 5304994"/>
              <a:gd name="connsiteX1859" fmla="*/ 4772637 w 7507164"/>
              <a:gd name="connsiteY1859" fmla="*/ 4455181 h 5304994"/>
              <a:gd name="connsiteX1860" fmla="*/ 4776051 w 7507164"/>
              <a:gd name="connsiteY1860" fmla="*/ 4455181 h 5304994"/>
              <a:gd name="connsiteX1861" fmla="*/ 4776051 w 7507164"/>
              <a:gd name="connsiteY1861" fmla="*/ 4458593 h 5304994"/>
              <a:gd name="connsiteX1862" fmla="*/ 4779465 w 7507164"/>
              <a:gd name="connsiteY1862" fmla="*/ 4462006 h 5304994"/>
              <a:gd name="connsiteX1863" fmla="*/ 4782879 w 7507164"/>
              <a:gd name="connsiteY1863" fmla="*/ 4462006 h 5304994"/>
              <a:gd name="connsiteX1864" fmla="*/ 4789707 w 7507164"/>
              <a:gd name="connsiteY1864" fmla="*/ 4458593 h 5304994"/>
              <a:gd name="connsiteX1865" fmla="*/ 4796535 w 7507164"/>
              <a:gd name="connsiteY1865" fmla="*/ 4455181 h 5304994"/>
              <a:gd name="connsiteX1866" fmla="*/ 4799948 w 7507164"/>
              <a:gd name="connsiteY1866" fmla="*/ 4451767 h 5304994"/>
              <a:gd name="connsiteX1867" fmla="*/ 4813604 w 7507164"/>
              <a:gd name="connsiteY1867" fmla="*/ 4448354 h 5304994"/>
              <a:gd name="connsiteX1868" fmla="*/ 4827260 w 7507164"/>
              <a:gd name="connsiteY1868" fmla="*/ 4444941 h 5304994"/>
              <a:gd name="connsiteX1869" fmla="*/ 4851158 w 7507164"/>
              <a:gd name="connsiteY1869" fmla="*/ 4438116 h 5304994"/>
              <a:gd name="connsiteX1870" fmla="*/ 4861399 w 7507164"/>
              <a:gd name="connsiteY1870" fmla="*/ 4438116 h 5304994"/>
              <a:gd name="connsiteX1871" fmla="*/ 4868227 w 7507164"/>
              <a:gd name="connsiteY1871" fmla="*/ 4434703 h 5304994"/>
              <a:gd name="connsiteX1872" fmla="*/ 4871641 w 7507164"/>
              <a:gd name="connsiteY1872" fmla="*/ 4434703 h 5304994"/>
              <a:gd name="connsiteX1873" fmla="*/ 4875055 w 7507164"/>
              <a:gd name="connsiteY1873" fmla="*/ 4434703 h 5304994"/>
              <a:gd name="connsiteX1874" fmla="*/ 4881882 w 7507164"/>
              <a:gd name="connsiteY1874" fmla="*/ 4424464 h 5304994"/>
              <a:gd name="connsiteX1875" fmla="*/ 4888711 w 7507164"/>
              <a:gd name="connsiteY1875" fmla="*/ 4421051 h 5304994"/>
              <a:gd name="connsiteX1876" fmla="*/ 4898952 w 7507164"/>
              <a:gd name="connsiteY1876" fmla="*/ 4414225 h 5304994"/>
              <a:gd name="connsiteX1877" fmla="*/ 4905780 w 7507164"/>
              <a:gd name="connsiteY1877" fmla="*/ 4410812 h 5304994"/>
              <a:gd name="connsiteX1878" fmla="*/ 4912608 w 7507164"/>
              <a:gd name="connsiteY1878" fmla="*/ 4410812 h 5304994"/>
              <a:gd name="connsiteX1879" fmla="*/ 4916022 w 7507164"/>
              <a:gd name="connsiteY1879" fmla="*/ 4407399 h 5304994"/>
              <a:gd name="connsiteX1880" fmla="*/ 4922849 w 7507164"/>
              <a:gd name="connsiteY1880" fmla="*/ 4407399 h 5304994"/>
              <a:gd name="connsiteX1881" fmla="*/ 4929678 w 7507164"/>
              <a:gd name="connsiteY1881" fmla="*/ 4407399 h 5304994"/>
              <a:gd name="connsiteX1882" fmla="*/ 4929678 w 7507164"/>
              <a:gd name="connsiteY1882" fmla="*/ 4410812 h 5304994"/>
              <a:gd name="connsiteX1883" fmla="*/ 4950161 w 7507164"/>
              <a:gd name="connsiteY1883" fmla="*/ 4407399 h 5304994"/>
              <a:gd name="connsiteX1884" fmla="*/ 4967230 w 7507164"/>
              <a:gd name="connsiteY1884" fmla="*/ 4403987 h 5304994"/>
              <a:gd name="connsiteX1885" fmla="*/ 4984300 w 7507164"/>
              <a:gd name="connsiteY1885" fmla="*/ 4403987 h 5304994"/>
              <a:gd name="connsiteX1886" fmla="*/ 5001370 w 7507164"/>
              <a:gd name="connsiteY1886" fmla="*/ 4400574 h 5304994"/>
              <a:gd name="connsiteX1887" fmla="*/ 5004783 w 7507164"/>
              <a:gd name="connsiteY1887" fmla="*/ 4403987 h 5304994"/>
              <a:gd name="connsiteX1888" fmla="*/ 5008198 w 7507164"/>
              <a:gd name="connsiteY1888" fmla="*/ 4397160 h 5304994"/>
              <a:gd name="connsiteX1889" fmla="*/ 5011612 w 7507164"/>
              <a:gd name="connsiteY1889" fmla="*/ 4397160 h 5304994"/>
              <a:gd name="connsiteX1890" fmla="*/ 5038923 w 7507164"/>
              <a:gd name="connsiteY1890" fmla="*/ 4390335 h 5304994"/>
              <a:gd name="connsiteX1891" fmla="*/ 5052579 w 7507164"/>
              <a:gd name="connsiteY1891" fmla="*/ 4390335 h 5304994"/>
              <a:gd name="connsiteX1892" fmla="*/ 5062820 w 7507164"/>
              <a:gd name="connsiteY1892" fmla="*/ 4386922 h 5304994"/>
              <a:gd name="connsiteX1893" fmla="*/ 5073063 w 7507164"/>
              <a:gd name="connsiteY1893" fmla="*/ 4390335 h 5304994"/>
              <a:gd name="connsiteX1894" fmla="*/ 5083304 w 7507164"/>
              <a:gd name="connsiteY1894" fmla="*/ 4390335 h 5304994"/>
              <a:gd name="connsiteX1895" fmla="*/ 5100374 w 7507164"/>
              <a:gd name="connsiteY1895" fmla="*/ 4386922 h 5304994"/>
              <a:gd name="connsiteX1896" fmla="*/ 5114030 w 7507164"/>
              <a:gd name="connsiteY1896" fmla="*/ 4383509 h 5304994"/>
              <a:gd name="connsiteX1897" fmla="*/ 5129392 w 7507164"/>
              <a:gd name="connsiteY1897" fmla="*/ 4380949 h 5304994"/>
              <a:gd name="connsiteX1898" fmla="*/ 5117443 w 7507164"/>
              <a:gd name="connsiteY1898" fmla="*/ 4386922 h 5304994"/>
              <a:gd name="connsiteX1899" fmla="*/ 5131099 w 7507164"/>
              <a:gd name="connsiteY1899" fmla="*/ 4390335 h 5304994"/>
              <a:gd name="connsiteX1900" fmla="*/ 5131099 w 7507164"/>
              <a:gd name="connsiteY1900" fmla="*/ 4391182 h 5304994"/>
              <a:gd name="connsiteX1901" fmla="*/ 5131579 w 7507164"/>
              <a:gd name="connsiteY1901" fmla="*/ 4391090 h 5304994"/>
              <a:gd name="connsiteX1902" fmla="*/ 5131099 w 7507164"/>
              <a:gd name="connsiteY1902" fmla="*/ 4391548 h 5304994"/>
              <a:gd name="connsiteX1903" fmla="*/ 5131099 w 7507164"/>
              <a:gd name="connsiteY1903" fmla="*/ 4391615 h 5304994"/>
              <a:gd name="connsiteX1904" fmla="*/ 5141341 w 7507164"/>
              <a:gd name="connsiteY1904" fmla="*/ 4390335 h 5304994"/>
              <a:gd name="connsiteX1905" fmla="*/ 5144754 w 7507164"/>
              <a:gd name="connsiteY1905" fmla="*/ 4390335 h 5304994"/>
              <a:gd name="connsiteX1906" fmla="*/ 5148168 w 7507164"/>
              <a:gd name="connsiteY1906" fmla="*/ 4390335 h 5304994"/>
              <a:gd name="connsiteX1907" fmla="*/ 5158410 w 7507164"/>
              <a:gd name="connsiteY1907" fmla="*/ 4390335 h 5304994"/>
              <a:gd name="connsiteX1908" fmla="*/ 5172066 w 7507164"/>
              <a:gd name="connsiteY1908" fmla="*/ 4390335 h 5304994"/>
              <a:gd name="connsiteX1909" fmla="*/ 5178894 w 7507164"/>
              <a:gd name="connsiteY1909" fmla="*/ 4390335 h 5304994"/>
              <a:gd name="connsiteX1910" fmla="*/ 5182308 w 7507164"/>
              <a:gd name="connsiteY1910" fmla="*/ 4390335 h 5304994"/>
              <a:gd name="connsiteX1911" fmla="*/ 5178894 w 7507164"/>
              <a:gd name="connsiteY1911" fmla="*/ 4393748 h 5304994"/>
              <a:gd name="connsiteX1912" fmla="*/ 5192550 w 7507164"/>
              <a:gd name="connsiteY1912" fmla="*/ 4390335 h 5304994"/>
              <a:gd name="connsiteX1913" fmla="*/ 5195964 w 7507164"/>
              <a:gd name="connsiteY1913" fmla="*/ 4390335 h 5304994"/>
              <a:gd name="connsiteX1914" fmla="*/ 5213033 w 7507164"/>
              <a:gd name="connsiteY1914" fmla="*/ 4380096 h 5304994"/>
              <a:gd name="connsiteX1915" fmla="*/ 5219861 w 7507164"/>
              <a:gd name="connsiteY1915" fmla="*/ 4376683 h 5304994"/>
              <a:gd name="connsiteX1916" fmla="*/ 5216447 w 7507164"/>
              <a:gd name="connsiteY1916" fmla="*/ 4380096 h 5304994"/>
              <a:gd name="connsiteX1917" fmla="*/ 5230103 w 7507164"/>
              <a:gd name="connsiteY1917" fmla="*/ 4373270 h 5304994"/>
              <a:gd name="connsiteX1918" fmla="*/ 5226688 w 7507164"/>
              <a:gd name="connsiteY1918" fmla="*/ 4369858 h 5304994"/>
              <a:gd name="connsiteX1919" fmla="*/ 5226688 w 7507164"/>
              <a:gd name="connsiteY1919" fmla="*/ 4366445 h 5304994"/>
              <a:gd name="connsiteX1920" fmla="*/ 5223275 w 7507164"/>
              <a:gd name="connsiteY1920" fmla="*/ 4363031 h 5304994"/>
              <a:gd name="connsiteX1921" fmla="*/ 5233517 w 7507164"/>
              <a:gd name="connsiteY1921" fmla="*/ 4366445 h 5304994"/>
              <a:gd name="connsiteX1922" fmla="*/ 5240344 w 7507164"/>
              <a:gd name="connsiteY1922" fmla="*/ 4363031 h 5304994"/>
              <a:gd name="connsiteX1923" fmla="*/ 5247172 w 7507164"/>
              <a:gd name="connsiteY1923" fmla="*/ 4363031 h 5304994"/>
              <a:gd name="connsiteX1924" fmla="*/ 5247172 w 7507164"/>
              <a:gd name="connsiteY1924" fmla="*/ 4369858 h 5304994"/>
              <a:gd name="connsiteX1925" fmla="*/ 5247172 w 7507164"/>
              <a:gd name="connsiteY1925" fmla="*/ 4380096 h 5304994"/>
              <a:gd name="connsiteX1926" fmla="*/ 5229676 w 7507164"/>
              <a:gd name="connsiteY1926" fmla="*/ 4386496 h 5304994"/>
              <a:gd name="connsiteX1927" fmla="*/ 5226966 w 7507164"/>
              <a:gd name="connsiteY1927" fmla="*/ 4387014 h 5304994"/>
              <a:gd name="connsiteX1928" fmla="*/ 5226688 w 7507164"/>
              <a:gd name="connsiteY1928" fmla="*/ 4386922 h 5304994"/>
              <a:gd name="connsiteX1929" fmla="*/ 5225896 w 7507164"/>
              <a:gd name="connsiteY1929" fmla="*/ 4387218 h 5304994"/>
              <a:gd name="connsiteX1930" fmla="*/ 5222426 w 7507164"/>
              <a:gd name="connsiteY1930" fmla="*/ 4387883 h 5304994"/>
              <a:gd name="connsiteX1931" fmla="*/ 5219861 w 7507164"/>
              <a:gd name="connsiteY1931" fmla="*/ 4386922 h 5304994"/>
              <a:gd name="connsiteX1932" fmla="*/ 5218064 w 7507164"/>
              <a:gd name="connsiteY1932" fmla="*/ 4388719 h 5304994"/>
              <a:gd name="connsiteX1933" fmla="*/ 5209619 w 7507164"/>
              <a:gd name="connsiteY1933" fmla="*/ 4390335 h 5304994"/>
              <a:gd name="connsiteX1934" fmla="*/ 5199377 w 7507164"/>
              <a:gd name="connsiteY1934" fmla="*/ 4390335 h 5304994"/>
              <a:gd name="connsiteX1935" fmla="*/ 5213033 w 7507164"/>
              <a:gd name="connsiteY1935" fmla="*/ 4393748 h 5304994"/>
              <a:gd name="connsiteX1936" fmla="*/ 5218064 w 7507164"/>
              <a:gd name="connsiteY1936" fmla="*/ 4388719 h 5304994"/>
              <a:gd name="connsiteX1937" fmla="*/ 5222426 w 7507164"/>
              <a:gd name="connsiteY1937" fmla="*/ 4387883 h 5304994"/>
              <a:gd name="connsiteX1938" fmla="*/ 5223275 w 7507164"/>
              <a:gd name="connsiteY1938" fmla="*/ 4388202 h 5304994"/>
              <a:gd name="connsiteX1939" fmla="*/ 5225896 w 7507164"/>
              <a:gd name="connsiteY1939" fmla="*/ 4387218 h 5304994"/>
              <a:gd name="connsiteX1940" fmla="*/ 5226966 w 7507164"/>
              <a:gd name="connsiteY1940" fmla="*/ 4387014 h 5304994"/>
              <a:gd name="connsiteX1941" fmla="*/ 5236931 w 7507164"/>
              <a:gd name="connsiteY1941" fmla="*/ 4390335 h 5304994"/>
              <a:gd name="connsiteX1942" fmla="*/ 5240344 w 7507164"/>
              <a:gd name="connsiteY1942" fmla="*/ 4393748 h 5304994"/>
              <a:gd name="connsiteX1943" fmla="*/ 5236931 w 7507164"/>
              <a:gd name="connsiteY1943" fmla="*/ 4393748 h 5304994"/>
              <a:gd name="connsiteX1944" fmla="*/ 5236931 w 7507164"/>
              <a:gd name="connsiteY1944" fmla="*/ 4397160 h 5304994"/>
              <a:gd name="connsiteX1945" fmla="*/ 5233517 w 7507164"/>
              <a:gd name="connsiteY1945" fmla="*/ 4397160 h 5304994"/>
              <a:gd name="connsiteX1946" fmla="*/ 5230103 w 7507164"/>
              <a:gd name="connsiteY1946" fmla="*/ 4400574 h 5304994"/>
              <a:gd name="connsiteX1947" fmla="*/ 5216447 w 7507164"/>
              <a:gd name="connsiteY1947" fmla="*/ 4397160 h 5304994"/>
              <a:gd name="connsiteX1948" fmla="*/ 5219861 w 7507164"/>
              <a:gd name="connsiteY1948" fmla="*/ 4397160 h 5304994"/>
              <a:gd name="connsiteX1949" fmla="*/ 5213033 w 7507164"/>
              <a:gd name="connsiteY1949" fmla="*/ 4400574 h 5304994"/>
              <a:gd name="connsiteX1950" fmla="*/ 5195964 w 7507164"/>
              <a:gd name="connsiteY1950" fmla="*/ 4397160 h 5304994"/>
              <a:gd name="connsiteX1951" fmla="*/ 5192550 w 7507164"/>
              <a:gd name="connsiteY1951" fmla="*/ 4397160 h 5304994"/>
              <a:gd name="connsiteX1952" fmla="*/ 5182308 w 7507164"/>
              <a:gd name="connsiteY1952" fmla="*/ 4397160 h 5304994"/>
              <a:gd name="connsiteX1953" fmla="*/ 5178894 w 7507164"/>
              <a:gd name="connsiteY1953" fmla="*/ 4397160 h 5304994"/>
              <a:gd name="connsiteX1954" fmla="*/ 5178894 w 7507164"/>
              <a:gd name="connsiteY1954" fmla="*/ 4400574 h 5304994"/>
              <a:gd name="connsiteX1955" fmla="*/ 5175480 w 7507164"/>
              <a:gd name="connsiteY1955" fmla="*/ 4400574 h 5304994"/>
              <a:gd name="connsiteX1956" fmla="*/ 5158410 w 7507164"/>
              <a:gd name="connsiteY1956" fmla="*/ 4400574 h 5304994"/>
              <a:gd name="connsiteX1957" fmla="*/ 5124271 w 7507164"/>
              <a:gd name="connsiteY1957" fmla="*/ 4407399 h 5304994"/>
              <a:gd name="connsiteX1958" fmla="*/ 5110616 w 7507164"/>
              <a:gd name="connsiteY1958" fmla="*/ 4407399 h 5304994"/>
              <a:gd name="connsiteX1959" fmla="*/ 5103787 w 7507164"/>
              <a:gd name="connsiteY1959" fmla="*/ 4414225 h 5304994"/>
              <a:gd name="connsiteX1960" fmla="*/ 5114030 w 7507164"/>
              <a:gd name="connsiteY1960" fmla="*/ 4410812 h 5304994"/>
              <a:gd name="connsiteX1961" fmla="*/ 5124271 w 7507164"/>
              <a:gd name="connsiteY1961" fmla="*/ 4414225 h 5304994"/>
              <a:gd name="connsiteX1962" fmla="*/ 5127685 w 7507164"/>
              <a:gd name="connsiteY1962" fmla="*/ 4410812 h 5304994"/>
              <a:gd name="connsiteX1963" fmla="*/ 5127685 w 7507164"/>
              <a:gd name="connsiteY1963" fmla="*/ 4417639 h 5304994"/>
              <a:gd name="connsiteX1964" fmla="*/ 5137927 w 7507164"/>
              <a:gd name="connsiteY1964" fmla="*/ 4414225 h 5304994"/>
              <a:gd name="connsiteX1965" fmla="*/ 5144754 w 7507164"/>
              <a:gd name="connsiteY1965" fmla="*/ 4407399 h 5304994"/>
              <a:gd name="connsiteX1966" fmla="*/ 5189135 w 7507164"/>
              <a:gd name="connsiteY1966" fmla="*/ 4407399 h 5304994"/>
              <a:gd name="connsiteX1967" fmla="*/ 5192550 w 7507164"/>
              <a:gd name="connsiteY1967" fmla="*/ 4407399 h 5304994"/>
              <a:gd name="connsiteX1968" fmla="*/ 5199377 w 7507164"/>
              <a:gd name="connsiteY1968" fmla="*/ 4407399 h 5304994"/>
              <a:gd name="connsiteX1969" fmla="*/ 5202791 w 7507164"/>
              <a:gd name="connsiteY1969" fmla="*/ 4410812 h 5304994"/>
              <a:gd name="connsiteX1970" fmla="*/ 5202791 w 7507164"/>
              <a:gd name="connsiteY1970" fmla="*/ 4407399 h 5304994"/>
              <a:gd name="connsiteX1971" fmla="*/ 5206205 w 7507164"/>
              <a:gd name="connsiteY1971" fmla="*/ 4410812 h 5304994"/>
              <a:gd name="connsiteX1972" fmla="*/ 5216447 w 7507164"/>
              <a:gd name="connsiteY1972" fmla="*/ 4414225 h 5304994"/>
              <a:gd name="connsiteX1973" fmla="*/ 5223275 w 7507164"/>
              <a:gd name="connsiteY1973" fmla="*/ 4410812 h 5304994"/>
              <a:gd name="connsiteX1974" fmla="*/ 5219861 w 7507164"/>
              <a:gd name="connsiteY1974" fmla="*/ 4414225 h 5304994"/>
              <a:gd name="connsiteX1975" fmla="*/ 5240344 w 7507164"/>
              <a:gd name="connsiteY1975" fmla="*/ 4410812 h 5304994"/>
              <a:gd name="connsiteX1976" fmla="*/ 5250587 w 7507164"/>
              <a:gd name="connsiteY1976" fmla="*/ 4403987 h 5304994"/>
              <a:gd name="connsiteX1977" fmla="*/ 5247172 w 7507164"/>
              <a:gd name="connsiteY1977" fmla="*/ 4407399 h 5304994"/>
              <a:gd name="connsiteX1978" fmla="*/ 5277898 w 7507164"/>
              <a:gd name="connsiteY1978" fmla="*/ 4400574 h 5304994"/>
              <a:gd name="connsiteX1979" fmla="*/ 5274484 w 7507164"/>
              <a:gd name="connsiteY1979" fmla="*/ 4400574 h 5304994"/>
              <a:gd name="connsiteX1980" fmla="*/ 5284725 w 7507164"/>
              <a:gd name="connsiteY1980" fmla="*/ 4400574 h 5304994"/>
              <a:gd name="connsiteX1981" fmla="*/ 5308622 w 7507164"/>
              <a:gd name="connsiteY1981" fmla="*/ 4390335 h 5304994"/>
              <a:gd name="connsiteX1982" fmla="*/ 5305209 w 7507164"/>
              <a:gd name="connsiteY1982" fmla="*/ 4397160 h 5304994"/>
              <a:gd name="connsiteX1983" fmla="*/ 5342762 w 7507164"/>
              <a:gd name="connsiteY1983" fmla="*/ 4383509 h 5304994"/>
              <a:gd name="connsiteX1984" fmla="*/ 5346176 w 7507164"/>
              <a:gd name="connsiteY1984" fmla="*/ 4380096 h 5304994"/>
              <a:gd name="connsiteX1985" fmla="*/ 5346176 w 7507164"/>
              <a:gd name="connsiteY1985" fmla="*/ 4383509 h 5304994"/>
              <a:gd name="connsiteX1986" fmla="*/ 5353004 w 7507164"/>
              <a:gd name="connsiteY1986" fmla="*/ 4380096 h 5304994"/>
              <a:gd name="connsiteX1987" fmla="*/ 5356418 w 7507164"/>
              <a:gd name="connsiteY1987" fmla="*/ 4376683 h 5304994"/>
              <a:gd name="connsiteX1988" fmla="*/ 5363246 w 7507164"/>
              <a:gd name="connsiteY1988" fmla="*/ 4376683 h 5304994"/>
              <a:gd name="connsiteX1989" fmla="*/ 5366659 w 7507164"/>
              <a:gd name="connsiteY1989" fmla="*/ 4376683 h 5304994"/>
              <a:gd name="connsiteX1990" fmla="*/ 5363246 w 7507164"/>
              <a:gd name="connsiteY1990" fmla="*/ 4380096 h 5304994"/>
              <a:gd name="connsiteX1991" fmla="*/ 5356418 w 7507164"/>
              <a:gd name="connsiteY1991" fmla="*/ 4386922 h 5304994"/>
              <a:gd name="connsiteX1992" fmla="*/ 5363246 w 7507164"/>
              <a:gd name="connsiteY1992" fmla="*/ 4383509 h 5304994"/>
              <a:gd name="connsiteX1993" fmla="*/ 5370073 w 7507164"/>
              <a:gd name="connsiteY1993" fmla="*/ 4383509 h 5304994"/>
              <a:gd name="connsiteX1994" fmla="*/ 5359832 w 7507164"/>
              <a:gd name="connsiteY1994" fmla="*/ 4390335 h 5304994"/>
              <a:gd name="connsiteX1995" fmla="*/ 5373488 w 7507164"/>
              <a:gd name="connsiteY1995" fmla="*/ 4386922 h 5304994"/>
              <a:gd name="connsiteX1996" fmla="*/ 5380315 w 7507164"/>
              <a:gd name="connsiteY1996" fmla="*/ 4386922 h 5304994"/>
              <a:gd name="connsiteX1997" fmla="*/ 5390557 w 7507164"/>
              <a:gd name="connsiteY1997" fmla="*/ 4380096 h 5304994"/>
              <a:gd name="connsiteX1998" fmla="*/ 5400799 w 7507164"/>
              <a:gd name="connsiteY1998" fmla="*/ 4383509 h 5304994"/>
              <a:gd name="connsiteX1999" fmla="*/ 5428110 w 7507164"/>
              <a:gd name="connsiteY1999" fmla="*/ 4376683 h 5304994"/>
              <a:gd name="connsiteX2000" fmla="*/ 5414455 w 7507164"/>
              <a:gd name="connsiteY2000" fmla="*/ 4373270 h 5304994"/>
              <a:gd name="connsiteX2001" fmla="*/ 5431525 w 7507164"/>
              <a:gd name="connsiteY2001" fmla="*/ 4369858 h 5304994"/>
              <a:gd name="connsiteX2002" fmla="*/ 5465663 w 7507164"/>
              <a:gd name="connsiteY2002" fmla="*/ 4376683 h 5304994"/>
              <a:gd name="connsiteX2003" fmla="*/ 5475905 w 7507164"/>
              <a:gd name="connsiteY2003" fmla="*/ 4373270 h 5304994"/>
              <a:gd name="connsiteX2004" fmla="*/ 5482733 w 7507164"/>
              <a:gd name="connsiteY2004" fmla="*/ 4366445 h 5304994"/>
              <a:gd name="connsiteX2005" fmla="*/ 5486147 w 7507164"/>
              <a:gd name="connsiteY2005" fmla="*/ 4369858 h 5304994"/>
              <a:gd name="connsiteX2006" fmla="*/ 5489560 w 7507164"/>
              <a:gd name="connsiteY2006" fmla="*/ 4369858 h 5304994"/>
              <a:gd name="connsiteX2007" fmla="*/ 5489560 w 7507164"/>
              <a:gd name="connsiteY2007" fmla="*/ 4366445 h 5304994"/>
              <a:gd name="connsiteX2008" fmla="*/ 5496389 w 7507164"/>
              <a:gd name="connsiteY2008" fmla="*/ 4363031 h 5304994"/>
              <a:gd name="connsiteX2009" fmla="*/ 5499803 w 7507164"/>
              <a:gd name="connsiteY2009" fmla="*/ 4363031 h 5304994"/>
              <a:gd name="connsiteX2010" fmla="*/ 5506630 w 7507164"/>
              <a:gd name="connsiteY2010" fmla="*/ 4356206 h 5304994"/>
              <a:gd name="connsiteX2011" fmla="*/ 5506630 w 7507164"/>
              <a:gd name="connsiteY2011" fmla="*/ 4359618 h 5304994"/>
              <a:gd name="connsiteX2012" fmla="*/ 5513459 w 7507164"/>
              <a:gd name="connsiteY2012" fmla="*/ 4349380 h 5304994"/>
              <a:gd name="connsiteX2013" fmla="*/ 5513459 w 7507164"/>
              <a:gd name="connsiteY2013" fmla="*/ 4345968 h 5304994"/>
              <a:gd name="connsiteX2014" fmla="*/ 5516872 w 7507164"/>
              <a:gd name="connsiteY2014" fmla="*/ 4342554 h 5304994"/>
              <a:gd name="connsiteX2015" fmla="*/ 5516872 w 7507164"/>
              <a:gd name="connsiteY2015" fmla="*/ 4339141 h 5304994"/>
              <a:gd name="connsiteX2016" fmla="*/ 5513459 w 7507164"/>
              <a:gd name="connsiteY2016" fmla="*/ 4345968 h 5304994"/>
              <a:gd name="connsiteX2017" fmla="*/ 5510044 w 7507164"/>
              <a:gd name="connsiteY2017" fmla="*/ 4345968 h 5304994"/>
              <a:gd name="connsiteX2018" fmla="*/ 5506630 w 7507164"/>
              <a:gd name="connsiteY2018" fmla="*/ 4352793 h 5304994"/>
              <a:gd name="connsiteX2019" fmla="*/ 5503216 w 7507164"/>
              <a:gd name="connsiteY2019" fmla="*/ 4349380 h 5304994"/>
              <a:gd name="connsiteX2020" fmla="*/ 5506630 w 7507164"/>
              <a:gd name="connsiteY2020" fmla="*/ 4349380 h 5304994"/>
              <a:gd name="connsiteX2021" fmla="*/ 5503216 w 7507164"/>
              <a:gd name="connsiteY2021" fmla="*/ 4342554 h 5304994"/>
              <a:gd name="connsiteX2022" fmla="*/ 5492975 w 7507164"/>
              <a:gd name="connsiteY2022" fmla="*/ 4349380 h 5304994"/>
              <a:gd name="connsiteX2023" fmla="*/ 5489560 w 7507164"/>
              <a:gd name="connsiteY2023" fmla="*/ 4349380 h 5304994"/>
              <a:gd name="connsiteX2024" fmla="*/ 5486147 w 7507164"/>
              <a:gd name="connsiteY2024" fmla="*/ 4356206 h 5304994"/>
              <a:gd name="connsiteX2025" fmla="*/ 5479319 w 7507164"/>
              <a:gd name="connsiteY2025" fmla="*/ 4356206 h 5304994"/>
              <a:gd name="connsiteX2026" fmla="*/ 5486147 w 7507164"/>
              <a:gd name="connsiteY2026" fmla="*/ 4352793 h 5304994"/>
              <a:gd name="connsiteX2027" fmla="*/ 5486147 w 7507164"/>
              <a:gd name="connsiteY2027" fmla="*/ 4345968 h 5304994"/>
              <a:gd name="connsiteX2028" fmla="*/ 5482733 w 7507164"/>
              <a:gd name="connsiteY2028" fmla="*/ 4345968 h 5304994"/>
              <a:gd name="connsiteX2029" fmla="*/ 5489560 w 7507164"/>
              <a:gd name="connsiteY2029" fmla="*/ 4335728 h 5304994"/>
              <a:gd name="connsiteX2030" fmla="*/ 5489560 w 7507164"/>
              <a:gd name="connsiteY2030" fmla="*/ 4339141 h 5304994"/>
              <a:gd name="connsiteX2031" fmla="*/ 5496389 w 7507164"/>
              <a:gd name="connsiteY2031" fmla="*/ 4339141 h 5304994"/>
              <a:gd name="connsiteX2032" fmla="*/ 5496389 w 7507164"/>
              <a:gd name="connsiteY2032" fmla="*/ 4337861 h 5304994"/>
              <a:gd name="connsiteX2033" fmla="*/ 5496389 w 7507164"/>
              <a:gd name="connsiteY2033" fmla="*/ 4335728 h 5304994"/>
              <a:gd name="connsiteX2034" fmla="*/ 5496389 w 7507164"/>
              <a:gd name="connsiteY2034" fmla="*/ 4332316 h 5304994"/>
              <a:gd name="connsiteX2035" fmla="*/ 5499803 w 7507164"/>
              <a:gd name="connsiteY2035" fmla="*/ 4332316 h 5304994"/>
              <a:gd name="connsiteX2036" fmla="*/ 5499803 w 7507164"/>
              <a:gd name="connsiteY2036" fmla="*/ 4335728 h 5304994"/>
              <a:gd name="connsiteX2037" fmla="*/ 5503216 w 7507164"/>
              <a:gd name="connsiteY2037" fmla="*/ 4335728 h 5304994"/>
              <a:gd name="connsiteX2038" fmla="*/ 5503216 w 7507164"/>
              <a:gd name="connsiteY2038" fmla="*/ 4328903 h 5304994"/>
              <a:gd name="connsiteX2039" fmla="*/ 5506630 w 7507164"/>
              <a:gd name="connsiteY2039" fmla="*/ 4328903 h 5304994"/>
              <a:gd name="connsiteX2040" fmla="*/ 5506630 w 7507164"/>
              <a:gd name="connsiteY2040" fmla="*/ 4332316 h 5304994"/>
              <a:gd name="connsiteX2041" fmla="*/ 5510044 w 7507164"/>
              <a:gd name="connsiteY2041" fmla="*/ 4332316 h 5304994"/>
              <a:gd name="connsiteX2042" fmla="*/ 5510044 w 7507164"/>
              <a:gd name="connsiteY2042" fmla="*/ 4322077 h 5304994"/>
              <a:gd name="connsiteX2043" fmla="*/ 5513459 w 7507164"/>
              <a:gd name="connsiteY2043" fmla="*/ 4322077 h 5304994"/>
              <a:gd name="connsiteX2044" fmla="*/ 5510044 w 7507164"/>
              <a:gd name="connsiteY2044" fmla="*/ 4318664 h 5304994"/>
              <a:gd name="connsiteX2045" fmla="*/ 5506630 w 7507164"/>
              <a:gd name="connsiteY2045" fmla="*/ 4318664 h 5304994"/>
              <a:gd name="connsiteX2046" fmla="*/ 5492975 w 7507164"/>
              <a:gd name="connsiteY2046" fmla="*/ 4318664 h 5304994"/>
              <a:gd name="connsiteX2047" fmla="*/ 5486147 w 7507164"/>
              <a:gd name="connsiteY2047" fmla="*/ 4315251 h 5304994"/>
              <a:gd name="connsiteX2048" fmla="*/ 5492975 w 7507164"/>
              <a:gd name="connsiteY2048" fmla="*/ 4315251 h 5304994"/>
              <a:gd name="connsiteX2049" fmla="*/ 5486147 w 7507164"/>
              <a:gd name="connsiteY2049" fmla="*/ 4308425 h 5304994"/>
              <a:gd name="connsiteX2050" fmla="*/ 5448593 w 7507164"/>
              <a:gd name="connsiteY2050" fmla="*/ 4311838 h 5304994"/>
              <a:gd name="connsiteX2051" fmla="*/ 5342762 w 7507164"/>
              <a:gd name="connsiteY2051" fmla="*/ 4311838 h 5304994"/>
              <a:gd name="connsiteX2052" fmla="*/ 5329106 w 7507164"/>
              <a:gd name="connsiteY2052" fmla="*/ 4311838 h 5304994"/>
              <a:gd name="connsiteX2053" fmla="*/ 5322278 w 7507164"/>
              <a:gd name="connsiteY2053" fmla="*/ 4308425 h 5304994"/>
              <a:gd name="connsiteX2054" fmla="*/ 5318865 w 7507164"/>
              <a:gd name="connsiteY2054" fmla="*/ 4308425 h 5304994"/>
              <a:gd name="connsiteX2055" fmla="*/ 5312037 w 7507164"/>
              <a:gd name="connsiteY2055" fmla="*/ 4308425 h 5304994"/>
              <a:gd name="connsiteX2056" fmla="*/ 5137927 w 7507164"/>
              <a:gd name="connsiteY2056" fmla="*/ 4291360 h 5304994"/>
              <a:gd name="connsiteX2057" fmla="*/ 5035509 w 7507164"/>
              <a:gd name="connsiteY2057" fmla="*/ 4301599 h 5304994"/>
              <a:gd name="connsiteX2058" fmla="*/ 5001370 w 7507164"/>
              <a:gd name="connsiteY2058" fmla="*/ 4305012 h 5304994"/>
              <a:gd name="connsiteX2059" fmla="*/ 4997956 w 7507164"/>
              <a:gd name="connsiteY2059" fmla="*/ 4305012 h 5304994"/>
              <a:gd name="connsiteX2060" fmla="*/ 4994542 w 7507164"/>
              <a:gd name="connsiteY2060" fmla="*/ 4305012 h 5304994"/>
              <a:gd name="connsiteX2061" fmla="*/ 4991129 w 7507164"/>
              <a:gd name="connsiteY2061" fmla="*/ 4305012 h 5304994"/>
              <a:gd name="connsiteX2062" fmla="*/ 4987714 w 7507164"/>
              <a:gd name="connsiteY2062" fmla="*/ 4305012 h 5304994"/>
              <a:gd name="connsiteX2063" fmla="*/ 4980886 w 7507164"/>
              <a:gd name="connsiteY2063" fmla="*/ 4305012 h 5304994"/>
              <a:gd name="connsiteX2064" fmla="*/ 4970645 w 7507164"/>
              <a:gd name="connsiteY2064" fmla="*/ 4305012 h 5304994"/>
              <a:gd name="connsiteX2065" fmla="*/ 4963816 w 7507164"/>
              <a:gd name="connsiteY2065" fmla="*/ 4308425 h 5304994"/>
              <a:gd name="connsiteX2066" fmla="*/ 4960403 w 7507164"/>
              <a:gd name="connsiteY2066" fmla="*/ 4305012 h 5304994"/>
              <a:gd name="connsiteX2067" fmla="*/ 4963816 w 7507164"/>
              <a:gd name="connsiteY2067" fmla="*/ 4305012 h 5304994"/>
              <a:gd name="connsiteX2068" fmla="*/ 4960403 w 7507164"/>
              <a:gd name="connsiteY2068" fmla="*/ 4301599 h 5304994"/>
              <a:gd name="connsiteX2069" fmla="*/ 4956989 w 7507164"/>
              <a:gd name="connsiteY2069" fmla="*/ 4301599 h 5304994"/>
              <a:gd name="connsiteX2070" fmla="*/ 4950161 w 7507164"/>
              <a:gd name="connsiteY2070" fmla="*/ 4305012 h 5304994"/>
              <a:gd name="connsiteX2071" fmla="*/ 4939919 w 7507164"/>
              <a:gd name="connsiteY2071" fmla="*/ 4298187 h 5304994"/>
              <a:gd name="connsiteX2072" fmla="*/ 4936505 w 7507164"/>
              <a:gd name="connsiteY2072" fmla="*/ 4298187 h 5304994"/>
              <a:gd name="connsiteX2073" fmla="*/ 4933092 w 7507164"/>
              <a:gd name="connsiteY2073" fmla="*/ 4298187 h 5304994"/>
              <a:gd name="connsiteX2074" fmla="*/ 4926263 w 7507164"/>
              <a:gd name="connsiteY2074" fmla="*/ 4298187 h 5304994"/>
              <a:gd name="connsiteX2075" fmla="*/ 4922849 w 7507164"/>
              <a:gd name="connsiteY2075" fmla="*/ 4298187 h 5304994"/>
              <a:gd name="connsiteX2076" fmla="*/ 4916022 w 7507164"/>
              <a:gd name="connsiteY2076" fmla="*/ 4298187 h 5304994"/>
              <a:gd name="connsiteX2077" fmla="*/ 4912608 w 7507164"/>
              <a:gd name="connsiteY2077" fmla="*/ 4298187 h 5304994"/>
              <a:gd name="connsiteX2078" fmla="*/ 4909194 w 7507164"/>
              <a:gd name="connsiteY2078" fmla="*/ 4298187 h 5304994"/>
              <a:gd name="connsiteX2079" fmla="*/ 4905780 w 7507164"/>
              <a:gd name="connsiteY2079" fmla="*/ 4298187 h 5304994"/>
              <a:gd name="connsiteX2080" fmla="*/ 4909194 w 7507164"/>
              <a:gd name="connsiteY2080" fmla="*/ 4294774 h 5304994"/>
              <a:gd name="connsiteX2081" fmla="*/ 4864813 w 7507164"/>
              <a:gd name="connsiteY2081" fmla="*/ 4294774 h 5304994"/>
              <a:gd name="connsiteX2082" fmla="*/ 4721428 w 7507164"/>
              <a:gd name="connsiteY2082" fmla="*/ 4291360 h 5304994"/>
              <a:gd name="connsiteX2083" fmla="*/ 4714601 w 7507164"/>
              <a:gd name="connsiteY2083" fmla="*/ 4291360 h 5304994"/>
              <a:gd name="connsiteX2084" fmla="*/ 4711187 w 7507164"/>
              <a:gd name="connsiteY2084" fmla="*/ 4291360 h 5304994"/>
              <a:gd name="connsiteX2085" fmla="*/ 4526835 w 7507164"/>
              <a:gd name="connsiteY2085" fmla="*/ 4270883 h 5304994"/>
              <a:gd name="connsiteX2086" fmla="*/ 4451729 w 7507164"/>
              <a:gd name="connsiteY2086" fmla="*/ 4260645 h 5304994"/>
              <a:gd name="connsiteX2087" fmla="*/ 4366381 w 7507164"/>
              <a:gd name="connsiteY2087" fmla="*/ 4274297 h 5304994"/>
              <a:gd name="connsiteX2088" fmla="*/ 4345897 w 7507164"/>
              <a:gd name="connsiteY2088" fmla="*/ 4257232 h 5304994"/>
              <a:gd name="connsiteX2089" fmla="*/ 4335655 w 7507164"/>
              <a:gd name="connsiteY2089" fmla="*/ 4209451 h 5304994"/>
              <a:gd name="connsiteX2090" fmla="*/ 4386864 w 7507164"/>
              <a:gd name="connsiteY2090" fmla="*/ 4175322 h 5304994"/>
              <a:gd name="connsiteX2091" fmla="*/ 4427831 w 7507164"/>
              <a:gd name="connsiteY2091" fmla="*/ 4171909 h 5304994"/>
              <a:gd name="connsiteX2092" fmla="*/ 4397106 w 7507164"/>
              <a:gd name="connsiteY2092" fmla="*/ 4137780 h 5304994"/>
              <a:gd name="connsiteX2093" fmla="*/ 4339069 w 7507164"/>
              <a:gd name="connsiteY2093" fmla="*/ 4066109 h 5304994"/>
              <a:gd name="connsiteX2094" fmla="*/ 4349311 w 7507164"/>
              <a:gd name="connsiteY2094" fmla="*/ 4045631 h 5304994"/>
              <a:gd name="connsiteX2095" fmla="*/ 4383451 w 7507164"/>
              <a:gd name="connsiteY2095" fmla="*/ 4035392 h 5304994"/>
              <a:gd name="connsiteX2096" fmla="*/ 4359552 w 7507164"/>
              <a:gd name="connsiteY2096" fmla="*/ 3973960 h 5304994"/>
              <a:gd name="connsiteX2097" fmla="*/ 4328828 w 7507164"/>
              <a:gd name="connsiteY2097" fmla="*/ 3933005 h 5304994"/>
              <a:gd name="connsiteX2098" fmla="*/ 4318585 w 7507164"/>
              <a:gd name="connsiteY2098" fmla="*/ 3939831 h 5304994"/>
              <a:gd name="connsiteX2099" fmla="*/ 4311758 w 7507164"/>
              <a:gd name="connsiteY2099" fmla="*/ 3929592 h 5304994"/>
              <a:gd name="connsiteX2100" fmla="*/ 4325414 w 7507164"/>
              <a:gd name="connsiteY2100" fmla="*/ 3902289 h 5304994"/>
              <a:gd name="connsiteX2101" fmla="*/ 4315171 w 7507164"/>
              <a:gd name="connsiteY2101" fmla="*/ 3854508 h 5304994"/>
              <a:gd name="connsiteX2102" fmla="*/ 4291274 w 7507164"/>
              <a:gd name="connsiteY2102" fmla="*/ 3827204 h 5304994"/>
              <a:gd name="connsiteX2103" fmla="*/ 4284447 w 7507164"/>
              <a:gd name="connsiteY2103" fmla="*/ 3820379 h 5304994"/>
              <a:gd name="connsiteX2104" fmla="*/ 4233237 w 7507164"/>
              <a:gd name="connsiteY2104" fmla="*/ 3776011 h 5304994"/>
              <a:gd name="connsiteX2105" fmla="*/ 4233237 w 7507164"/>
              <a:gd name="connsiteY2105" fmla="*/ 3762360 h 5304994"/>
              <a:gd name="connsiteX2106" fmla="*/ 4380036 w 7507164"/>
              <a:gd name="connsiteY2106" fmla="*/ 3772598 h 5304994"/>
              <a:gd name="connsiteX2107" fmla="*/ 4472212 w 7507164"/>
              <a:gd name="connsiteY2107" fmla="*/ 3772598 h 5304994"/>
              <a:gd name="connsiteX2108" fmla="*/ 4458556 w 7507164"/>
              <a:gd name="connsiteY2108" fmla="*/ 3816966 h 5304994"/>
              <a:gd name="connsiteX2109" fmla="*/ 4475626 w 7507164"/>
              <a:gd name="connsiteY2109" fmla="*/ 3813553 h 5304994"/>
              <a:gd name="connsiteX2110" fmla="*/ 4509765 w 7507164"/>
              <a:gd name="connsiteY2110" fmla="*/ 3820379 h 5304994"/>
              <a:gd name="connsiteX2111" fmla="*/ 4574630 w 7507164"/>
              <a:gd name="connsiteY2111" fmla="*/ 3827204 h 5304994"/>
              <a:gd name="connsiteX2112" fmla="*/ 4598527 w 7507164"/>
              <a:gd name="connsiteY2112" fmla="*/ 3840856 h 5304994"/>
              <a:gd name="connsiteX2113" fmla="*/ 4629253 w 7507164"/>
              <a:gd name="connsiteY2113" fmla="*/ 3827204 h 5304994"/>
              <a:gd name="connsiteX2114" fmla="*/ 4653150 w 7507164"/>
              <a:gd name="connsiteY2114" fmla="*/ 3827204 h 5304994"/>
              <a:gd name="connsiteX2115" fmla="*/ 4697531 w 7507164"/>
              <a:gd name="connsiteY2115" fmla="*/ 3847682 h 5304994"/>
              <a:gd name="connsiteX2116" fmla="*/ 4707773 w 7507164"/>
              <a:gd name="connsiteY2116" fmla="*/ 3844269 h 5304994"/>
              <a:gd name="connsiteX2117" fmla="*/ 4752154 w 7507164"/>
              <a:gd name="connsiteY2117" fmla="*/ 3847682 h 5304994"/>
              <a:gd name="connsiteX2118" fmla="*/ 4762395 w 7507164"/>
              <a:gd name="connsiteY2118" fmla="*/ 3851095 h 5304994"/>
              <a:gd name="connsiteX2119" fmla="*/ 4789707 w 7507164"/>
              <a:gd name="connsiteY2119" fmla="*/ 3847682 h 5304994"/>
              <a:gd name="connsiteX2120" fmla="*/ 4813604 w 7507164"/>
              <a:gd name="connsiteY2120" fmla="*/ 3847682 h 5304994"/>
              <a:gd name="connsiteX2121" fmla="*/ 4834088 w 7507164"/>
              <a:gd name="connsiteY2121" fmla="*/ 3851095 h 5304994"/>
              <a:gd name="connsiteX2122" fmla="*/ 4895538 w 7507164"/>
              <a:gd name="connsiteY2122" fmla="*/ 3851095 h 5304994"/>
              <a:gd name="connsiteX2123" fmla="*/ 4909194 w 7507164"/>
              <a:gd name="connsiteY2123" fmla="*/ 3844269 h 5304994"/>
              <a:gd name="connsiteX2124" fmla="*/ 4936505 w 7507164"/>
              <a:gd name="connsiteY2124" fmla="*/ 3847682 h 5304994"/>
              <a:gd name="connsiteX2125" fmla="*/ 4970645 w 7507164"/>
              <a:gd name="connsiteY2125" fmla="*/ 3851095 h 5304994"/>
              <a:gd name="connsiteX2126" fmla="*/ 4984300 w 7507164"/>
              <a:gd name="connsiteY2126" fmla="*/ 3861334 h 5304994"/>
              <a:gd name="connsiteX2127" fmla="*/ 5004783 w 7507164"/>
              <a:gd name="connsiteY2127" fmla="*/ 3864746 h 5304994"/>
              <a:gd name="connsiteX2128" fmla="*/ 5008198 w 7507164"/>
              <a:gd name="connsiteY2128" fmla="*/ 3864746 h 5304994"/>
              <a:gd name="connsiteX2129" fmla="*/ 5021853 w 7507164"/>
              <a:gd name="connsiteY2129" fmla="*/ 3868160 h 5304994"/>
              <a:gd name="connsiteX2130" fmla="*/ 5042337 w 7507164"/>
              <a:gd name="connsiteY2130" fmla="*/ 3854508 h 5304994"/>
              <a:gd name="connsiteX2131" fmla="*/ 5049165 w 7507164"/>
              <a:gd name="connsiteY2131" fmla="*/ 3844269 h 5304994"/>
              <a:gd name="connsiteX2132" fmla="*/ 4793121 w 7507164"/>
              <a:gd name="connsiteY2132" fmla="*/ 3762360 h 5304994"/>
              <a:gd name="connsiteX2133" fmla="*/ 4793121 w 7507164"/>
              <a:gd name="connsiteY2133" fmla="*/ 3758947 h 5304994"/>
              <a:gd name="connsiteX2134" fmla="*/ 4803563 w 7507164"/>
              <a:gd name="connsiteY2134" fmla="*/ 3762159 h 5304994"/>
              <a:gd name="connsiteX2135" fmla="*/ 4803362 w 7507164"/>
              <a:gd name="connsiteY2135" fmla="*/ 3762360 h 5304994"/>
              <a:gd name="connsiteX2136" fmla="*/ 4804215 w 7507164"/>
              <a:gd name="connsiteY2136" fmla="*/ 3762360 h 5304994"/>
              <a:gd name="connsiteX2137" fmla="*/ 4837502 w 7507164"/>
              <a:gd name="connsiteY2137" fmla="*/ 3772598 h 5304994"/>
              <a:gd name="connsiteX2138" fmla="*/ 4857985 w 7507164"/>
              <a:gd name="connsiteY2138" fmla="*/ 3772598 h 5304994"/>
              <a:gd name="connsiteX2139" fmla="*/ 4830674 w 7507164"/>
              <a:gd name="connsiteY2139" fmla="*/ 3765772 h 5304994"/>
              <a:gd name="connsiteX2140" fmla="*/ 4840915 w 7507164"/>
              <a:gd name="connsiteY2140" fmla="*/ 3765772 h 5304994"/>
              <a:gd name="connsiteX2141" fmla="*/ 4817018 w 7507164"/>
              <a:gd name="connsiteY2141" fmla="*/ 3762360 h 5304994"/>
              <a:gd name="connsiteX2142" fmla="*/ 4804215 w 7507164"/>
              <a:gd name="connsiteY2142" fmla="*/ 3762360 h 5304994"/>
              <a:gd name="connsiteX2143" fmla="*/ 4803563 w 7507164"/>
              <a:gd name="connsiteY2143" fmla="*/ 3762159 h 5304994"/>
              <a:gd name="connsiteX2144" fmla="*/ 4806777 w 7507164"/>
              <a:gd name="connsiteY2144" fmla="*/ 3758947 h 5304994"/>
              <a:gd name="connsiteX2145" fmla="*/ 4793121 w 7507164"/>
              <a:gd name="connsiteY2145" fmla="*/ 3758947 h 5304994"/>
              <a:gd name="connsiteX2146" fmla="*/ 4776051 w 7507164"/>
              <a:gd name="connsiteY2146" fmla="*/ 3755533 h 5304994"/>
              <a:gd name="connsiteX2147" fmla="*/ 4779465 w 7507164"/>
              <a:gd name="connsiteY2147" fmla="*/ 3755533 h 5304994"/>
              <a:gd name="connsiteX2148" fmla="*/ 4769224 w 7507164"/>
              <a:gd name="connsiteY2148" fmla="*/ 3752121 h 5304994"/>
              <a:gd name="connsiteX2149" fmla="*/ 4765809 w 7507164"/>
              <a:gd name="connsiteY2149" fmla="*/ 3752121 h 5304994"/>
              <a:gd name="connsiteX2150" fmla="*/ 4769224 w 7507164"/>
              <a:gd name="connsiteY2150" fmla="*/ 3748708 h 5304994"/>
              <a:gd name="connsiteX2151" fmla="*/ 4786292 w 7507164"/>
              <a:gd name="connsiteY2151" fmla="*/ 3748708 h 5304994"/>
              <a:gd name="connsiteX2152" fmla="*/ 4782879 w 7507164"/>
              <a:gd name="connsiteY2152" fmla="*/ 3745295 h 5304994"/>
              <a:gd name="connsiteX2153" fmla="*/ 4769224 w 7507164"/>
              <a:gd name="connsiteY2153" fmla="*/ 3748708 h 5304994"/>
              <a:gd name="connsiteX2154" fmla="*/ 4762395 w 7507164"/>
              <a:gd name="connsiteY2154" fmla="*/ 3752121 h 5304994"/>
              <a:gd name="connsiteX2155" fmla="*/ 4694117 w 7507164"/>
              <a:gd name="connsiteY2155" fmla="*/ 3724818 h 5304994"/>
              <a:gd name="connsiteX2156" fmla="*/ 4700945 w 7507164"/>
              <a:gd name="connsiteY2156" fmla="*/ 3721404 h 5304994"/>
              <a:gd name="connsiteX2157" fmla="*/ 4687290 w 7507164"/>
              <a:gd name="connsiteY2157" fmla="*/ 3717991 h 5304994"/>
              <a:gd name="connsiteX2158" fmla="*/ 4688143 w 7507164"/>
              <a:gd name="connsiteY2158" fmla="*/ 3719698 h 5304994"/>
              <a:gd name="connsiteX2159" fmla="*/ 4670220 w 7507164"/>
              <a:gd name="connsiteY2159" fmla="*/ 3714579 h 5304994"/>
              <a:gd name="connsiteX2160" fmla="*/ 4649736 w 7507164"/>
              <a:gd name="connsiteY2160" fmla="*/ 3707753 h 5304994"/>
              <a:gd name="connsiteX2161" fmla="*/ 4646323 w 7507164"/>
              <a:gd name="connsiteY2161" fmla="*/ 3707753 h 5304994"/>
              <a:gd name="connsiteX2162" fmla="*/ 4632666 w 7507164"/>
              <a:gd name="connsiteY2162" fmla="*/ 3700927 h 5304994"/>
              <a:gd name="connsiteX2163" fmla="*/ 4646323 w 7507164"/>
              <a:gd name="connsiteY2163" fmla="*/ 3704339 h 5304994"/>
              <a:gd name="connsiteX2164" fmla="*/ 4670220 w 7507164"/>
              <a:gd name="connsiteY2164" fmla="*/ 3707753 h 5304994"/>
              <a:gd name="connsiteX2165" fmla="*/ 4690703 w 7507164"/>
              <a:gd name="connsiteY2165" fmla="*/ 3711166 h 5304994"/>
              <a:gd name="connsiteX2166" fmla="*/ 4714601 w 7507164"/>
              <a:gd name="connsiteY2166" fmla="*/ 3714579 h 5304994"/>
              <a:gd name="connsiteX2167" fmla="*/ 4718014 w 7507164"/>
              <a:gd name="connsiteY2167" fmla="*/ 3717991 h 5304994"/>
              <a:gd name="connsiteX2168" fmla="*/ 4728257 w 7507164"/>
              <a:gd name="connsiteY2168" fmla="*/ 3714579 h 5304994"/>
              <a:gd name="connsiteX2169" fmla="*/ 4731670 w 7507164"/>
              <a:gd name="connsiteY2169" fmla="*/ 3714579 h 5304994"/>
              <a:gd name="connsiteX2170" fmla="*/ 4765809 w 7507164"/>
              <a:gd name="connsiteY2170" fmla="*/ 3717991 h 5304994"/>
              <a:gd name="connsiteX2171" fmla="*/ 4786292 w 7507164"/>
              <a:gd name="connsiteY2171" fmla="*/ 3721404 h 5304994"/>
              <a:gd name="connsiteX2172" fmla="*/ 4796535 w 7507164"/>
              <a:gd name="connsiteY2172" fmla="*/ 3721404 h 5304994"/>
              <a:gd name="connsiteX2173" fmla="*/ 4810191 w 7507164"/>
              <a:gd name="connsiteY2173" fmla="*/ 3728231 h 5304994"/>
              <a:gd name="connsiteX2174" fmla="*/ 4806777 w 7507164"/>
              <a:gd name="connsiteY2174" fmla="*/ 3724818 h 5304994"/>
              <a:gd name="connsiteX2175" fmla="*/ 4823846 w 7507164"/>
              <a:gd name="connsiteY2175" fmla="*/ 3728231 h 5304994"/>
              <a:gd name="connsiteX2176" fmla="*/ 4844329 w 7507164"/>
              <a:gd name="connsiteY2176" fmla="*/ 3731643 h 5304994"/>
              <a:gd name="connsiteX2177" fmla="*/ 4861399 w 7507164"/>
              <a:gd name="connsiteY2177" fmla="*/ 3731643 h 5304994"/>
              <a:gd name="connsiteX2178" fmla="*/ 4875055 w 7507164"/>
              <a:gd name="connsiteY2178" fmla="*/ 3728231 h 5304994"/>
              <a:gd name="connsiteX2179" fmla="*/ 4868227 w 7507164"/>
              <a:gd name="connsiteY2179" fmla="*/ 3731643 h 5304994"/>
              <a:gd name="connsiteX2180" fmla="*/ 4888711 w 7507164"/>
              <a:gd name="connsiteY2180" fmla="*/ 3731643 h 5304994"/>
              <a:gd name="connsiteX2181" fmla="*/ 4909194 w 7507164"/>
              <a:gd name="connsiteY2181" fmla="*/ 3731643 h 5304994"/>
              <a:gd name="connsiteX2182" fmla="*/ 4905780 w 7507164"/>
              <a:gd name="connsiteY2182" fmla="*/ 3735056 h 5304994"/>
              <a:gd name="connsiteX2183" fmla="*/ 4922849 w 7507164"/>
              <a:gd name="connsiteY2183" fmla="*/ 3738469 h 5304994"/>
              <a:gd name="connsiteX2184" fmla="*/ 4943333 w 7507164"/>
              <a:gd name="connsiteY2184" fmla="*/ 3741882 h 5304994"/>
              <a:gd name="connsiteX2185" fmla="*/ 4933092 w 7507164"/>
              <a:gd name="connsiteY2185" fmla="*/ 3741882 h 5304994"/>
              <a:gd name="connsiteX2186" fmla="*/ 4939919 w 7507164"/>
              <a:gd name="connsiteY2186" fmla="*/ 3745295 h 5304994"/>
              <a:gd name="connsiteX2187" fmla="*/ 4943333 w 7507164"/>
              <a:gd name="connsiteY2187" fmla="*/ 3745295 h 5304994"/>
              <a:gd name="connsiteX2188" fmla="*/ 4950161 w 7507164"/>
              <a:gd name="connsiteY2188" fmla="*/ 3741882 h 5304994"/>
              <a:gd name="connsiteX2189" fmla="*/ 4946747 w 7507164"/>
              <a:gd name="connsiteY2189" fmla="*/ 3738469 h 5304994"/>
              <a:gd name="connsiteX2190" fmla="*/ 4953575 w 7507164"/>
              <a:gd name="connsiteY2190" fmla="*/ 3738469 h 5304994"/>
              <a:gd name="connsiteX2191" fmla="*/ 4963816 w 7507164"/>
              <a:gd name="connsiteY2191" fmla="*/ 3741882 h 5304994"/>
              <a:gd name="connsiteX2192" fmla="*/ 4963816 w 7507164"/>
              <a:gd name="connsiteY2192" fmla="*/ 3738469 h 5304994"/>
              <a:gd name="connsiteX2193" fmla="*/ 4977472 w 7507164"/>
              <a:gd name="connsiteY2193" fmla="*/ 3745295 h 5304994"/>
              <a:gd name="connsiteX2194" fmla="*/ 4987714 w 7507164"/>
              <a:gd name="connsiteY2194" fmla="*/ 3748708 h 5304994"/>
              <a:gd name="connsiteX2195" fmla="*/ 4991129 w 7507164"/>
              <a:gd name="connsiteY2195" fmla="*/ 3752121 h 5304994"/>
              <a:gd name="connsiteX2196" fmla="*/ 4967230 w 7507164"/>
              <a:gd name="connsiteY2196" fmla="*/ 3755533 h 5304994"/>
              <a:gd name="connsiteX2197" fmla="*/ 4953575 w 7507164"/>
              <a:gd name="connsiteY2197" fmla="*/ 3748708 h 5304994"/>
              <a:gd name="connsiteX2198" fmla="*/ 4946747 w 7507164"/>
              <a:gd name="connsiteY2198" fmla="*/ 3748708 h 5304994"/>
              <a:gd name="connsiteX2199" fmla="*/ 4943333 w 7507164"/>
              <a:gd name="connsiteY2199" fmla="*/ 3748708 h 5304994"/>
              <a:gd name="connsiteX2200" fmla="*/ 4940346 w 7507164"/>
              <a:gd name="connsiteY2200" fmla="*/ 3748708 h 5304994"/>
              <a:gd name="connsiteX2201" fmla="*/ 4939919 w 7507164"/>
              <a:gd name="connsiteY2201" fmla="*/ 3748708 h 5304994"/>
              <a:gd name="connsiteX2202" fmla="*/ 4929678 w 7507164"/>
              <a:gd name="connsiteY2202" fmla="*/ 3748708 h 5304994"/>
              <a:gd name="connsiteX2203" fmla="*/ 4909194 w 7507164"/>
              <a:gd name="connsiteY2203" fmla="*/ 3741882 h 5304994"/>
              <a:gd name="connsiteX2204" fmla="*/ 4909194 w 7507164"/>
              <a:gd name="connsiteY2204" fmla="*/ 3745295 h 5304994"/>
              <a:gd name="connsiteX2205" fmla="*/ 4905780 w 7507164"/>
              <a:gd name="connsiteY2205" fmla="*/ 3745295 h 5304994"/>
              <a:gd name="connsiteX2206" fmla="*/ 4892125 w 7507164"/>
              <a:gd name="connsiteY2206" fmla="*/ 3745295 h 5304994"/>
              <a:gd name="connsiteX2207" fmla="*/ 4898952 w 7507164"/>
              <a:gd name="connsiteY2207" fmla="*/ 3741882 h 5304994"/>
              <a:gd name="connsiteX2208" fmla="*/ 4902366 w 7507164"/>
              <a:gd name="connsiteY2208" fmla="*/ 3741882 h 5304994"/>
              <a:gd name="connsiteX2209" fmla="*/ 4905780 w 7507164"/>
              <a:gd name="connsiteY2209" fmla="*/ 3738469 h 5304994"/>
              <a:gd name="connsiteX2210" fmla="*/ 4895538 w 7507164"/>
              <a:gd name="connsiteY2210" fmla="*/ 3735056 h 5304994"/>
              <a:gd name="connsiteX2211" fmla="*/ 4881882 w 7507164"/>
              <a:gd name="connsiteY2211" fmla="*/ 3735056 h 5304994"/>
              <a:gd name="connsiteX2212" fmla="*/ 4868227 w 7507164"/>
              <a:gd name="connsiteY2212" fmla="*/ 3738469 h 5304994"/>
              <a:gd name="connsiteX2213" fmla="*/ 4881882 w 7507164"/>
              <a:gd name="connsiteY2213" fmla="*/ 3745295 h 5304994"/>
              <a:gd name="connsiteX2214" fmla="*/ 4895538 w 7507164"/>
              <a:gd name="connsiteY2214" fmla="*/ 3748708 h 5304994"/>
              <a:gd name="connsiteX2215" fmla="*/ 4898952 w 7507164"/>
              <a:gd name="connsiteY2215" fmla="*/ 3748708 h 5304994"/>
              <a:gd name="connsiteX2216" fmla="*/ 4902366 w 7507164"/>
              <a:gd name="connsiteY2216" fmla="*/ 3752121 h 5304994"/>
              <a:gd name="connsiteX2217" fmla="*/ 4905780 w 7507164"/>
              <a:gd name="connsiteY2217" fmla="*/ 3752121 h 5304994"/>
              <a:gd name="connsiteX2218" fmla="*/ 4919436 w 7507164"/>
              <a:gd name="connsiteY2218" fmla="*/ 3755533 h 5304994"/>
              <a:gd name="connsiteX2219" fmla="*/ 4946747 w 7507164"/>
              <a:gd name="connsiteY2219" fmla="*/ 3762360 h 5304994"/>
              <a:gd name="connsiteX2220" fmla="*/ 4950161 w 7507164"/>
              <a:gd name="connsiteY2220" fmla="*/ 3762360 h 5304994"/>
              <a:gd name="connsiteX2221" fmla="*/ 4946747 w 7507164"/>
              <a:gd name="connsiteY2221" fmla="*/ 3765772 h 5304994"/>
              <a:gd name="connsiteX2222" fmla="*/ 4963816 w 7507164"/>
              <a:gd name="connsiteY2222" fmla="*/ 3765772 h 5304994"/>
              <a:gd name="connsiteX2223" fmla="*/ 4967230 w 7507164"/>
              <a:gd name="connsiteY2223" fmla="*/ 3769185 h 5304994"/>
              <a:gd name="connsiteX2224" fmla="*/ 4991129 w 7507164"/>
              <a:gd name="connsiteY2224" fmla="*/ 3762360 h 5304994"/>
              <a:gd name="connsiteX2225" fmla="*/ 4997956 w 7507164"/>
              <a:gd name="connsiteY2225" fmla="*/ 3758947 h 5304994"/>
              <a:gd name="connsiteX2226" fmla="*/ 4994542 w 7507164"/>
              <a:gd name="connsiteY2226" fmla="*/ 3762360 h 5304994"/>
              <a:gd name="connsiteX2227" fmla="*/ 5015026 w 7507164"/>
              <a:gd name="connsiteY2227" fmla="*/ 3758947 h 5304994"/>
              <a:gd name="connsiteX2228" fmla="*/ 5008198 w 7507164"/>
              <a:gd name="connsiteY2228" fmla="*/ 3752121 h 5304994"/>
              <a:gd name="connsiteX2229" fmla="*/ 5007772 w 7507164"/>
              <a:gd name="connsiteY2229" fmla="*/ 3751267 h 5304994"/>
              <a:gd name="connsiteX2230" fmla="*/ 5006833 w 7507164"/>
              <a:gd name="connsiteY2230" fmla="*/ 3749391 h 5304994"/>
              <a:gd name="connsiteX2231" fmla="*/ 5015026 w 7507164"/>
              <a:gd name="connsiteY2231" fmla="*/ 3752121 h 5304994"/>
              <a:gd name="connsiteX2232" fmla="*/ 5025267 w 7507164"/>
              <a:gd name="connsiteY2232" fmla="*/ 3752121 h 5304994"/>
              <a:gd name="connsiteX2233" fmla="*/ 5032096 w 7507164"/>
              <a:gd name="connsiteY2233" fmla="*/ 3752121 h 5304994"/>
              <a:gd name="connsiteX2234" fmla="*/ 5035509 w 7507164"/>
              <a:gd name="connsiteY2234" fmla="*/ 3758947 h 5304994"/>
              <a:gd name="connsiteX2235" fmla="*/ 5032096 w 7507164"/>
              <a:gd name="connsiteY2235" fmla="*/ 3772598 h 5304994"/>
              <a:gd name="connsiteX2236" fmla="*/ 4984300 w 7507164"/>
              <a:gd name="connsiteY2236" fmla="*/ 3769185 h 5304994"/>
              <a:gd name="connsiteX2237" fmla="*/ 4970645 w 7507164"/>
              <a:gd name="connsiteY2237" fmla="*/ 3769185 h 5304994"/>
              <a:gd name="connsiteX2238" fmla="*/ 4987714 w 7507164"/>
              <a:gd name="connsiteY2238" fmla="*/ 3776011 h 5304994"/>
              <a:gd name="connsiteX2239" fmla="*/ 4997956 w 7507164"/>
              <a:gd name="connsiteY2239" fmla="*/ 3772598 h 5304994"/>
              <a:gd name="connsiteX2240" fmla="*/ 5008198 w 7507164"/>
              <a:gd name="connsiteY2240" fmla="*/ 3776011 h 5304994"/>
              <a:gd name="connsiteX2241" fmla="*/ 5018440 w 7507164"/>
              <a:gd name="connsiteY2241" fmla="*/ 3782837 h 5304994"/>
              <a:gd name="connsiteX2242" fmla="*/ 5021853 w 7507164"/>
              <a:gd name="connsiteY2242" fmla="*/ 3786250 h 5304994"/>
              <a:gd name="connsiteX2243" fmla="*/ 5018440 w 7507164"/>
              <a:gd name="connsiteY2243" fmla="*/ 3786250 h 5304994"/>
              <a:gd name="connsiteX2244" fmla="*/ 5018440 w 7507164"/>
              <a:gd name="connsiteY2244" fmla="*/ 3789662 h 5304994"/>
              <a:gd name="connsiteX2245" fmla="*/ 5015026 w 7507164"/>
              <a:gd name="connsiteY2245" fmla="*/ 3786250 h 5304994"/>
              <a:gd name="connsiteX2246" fmla="*/ 5011612 w 7507164"/>
              <a:gd name="connsiteY2246" fmla="*/ 3793075 h 5304994"/>
              <a:gd name="connsiteX2247" fmla="*/ 4994542 w 7507164"/>
              <a:gd name="connsiteY2247" fmla="*/ 3786250 h 5304994"/>
              <a:gd name="connsiteX2248" fmla="*/ 4994542 w 7507164"/>
              <a:gd name="connsiteY2248" fmla="*/ 3782837 h 5304994"/>
              <a:gd name="connsiteX2249" fmla="*/ 4987714 w 7507164"/>
              <a:gd name="connsiteY2249" fmla="*/ 3782837 h 5304994"/>
              <a:gd name="connsiteX2250" fmla="*/ 4967230 w 7507164"/>
              <a:gd name="connsiteY2250" fmla="*/ 3772598 h 5304994"/>
              <a:gd name="connsiteX2251" fmla="*/ 4960403 w 7507164"/>
              <a:gd name="connsiteY2251" fmla="*/ 3776011 h 5304994"/>
              <a:gd name="connsiteX2252" fmla="*/ 4950161 w 7507164"/>
              <a:gd name="connsiteY2252" fmla="*/ 3769185 h 5304994"/>
              <a:gd name="connsiteX2253" fmla="*/ 4946747 w 7507164"/>
              <a:gd name="connsiteY2253" fmla="*/ 3772598 h 5304994"/>
              <a:gd name="connsiteX2254" fmla="*/ 4943333 w 7507164"/>
              <a:gd name="connsiteY2254" fmla="*/ 3772598 h 5304994"/>
              <a:gd name="connsiteX2255" fmla="*/ 4939919 w 7507164"/>
              <a:gd name="connsiteY2255" fmla="*/ 3772598 h 5304994"/>
              <a:gd name="connsiteX2256" fmla="*/ 4921555 w 7507164"/>
              <a:gd name="connsiteY2256" fmla="*/ 3766479 h 5304994"/>
              <a:gd name="connsiteX2257" fmla="*/ 4915687 w 7507164"/>
              <a:gd name="connsiteY2257" fmla="*/ 3766479 h 5304994"/>
              <a:gd name="connsiteX2258" fmla="*/ 4915687 w 7507164"/>
              <a:gd name="connsiteY2258" fmla="*/ 3765126 h 5304994"/>
              <a:gd name="connsiteX2259" fmla="*/ 4894685 w 7507164"/>
              <a:gd name="connsiteY2259" fmla="*/ 3761507 h 5304994"/>
              <a:gd name="connsiteX2260" fmla="*/ 4875055 w 7507164"/>
              <a:gd name="connsiteY2260" fmla="*/ 3762360 h 5304994"/>
              <a:gd name="connsiteX2261" fmla="*/ 4867800 w 7507164"/>
              <a:gd name="connsiteY2261" fmla="*/ 3763213 h 5304994"/>
              <a:gd name="connsiteX2262" fmla="*/ 4859714 w 7507164"/>
              <a:gd name="connsiteY2262" fmla="*/ 3759699 h 5304994"/>
              <a:gd name="connsiteX2263" fmla="*/ 4857876 w 7507164"/>
              <a:gd name="connsiteY2263" fmla="*/ 3759699 h 5304994"/>
              <a:gd name="connsiteX2264" fmla="*/ 4855269 w 7507164"/>
              <a:gd name="connsiteY2264" fmla="*/ 3758947 h 5304994"/>
              <a:gd name="connsiteX2265" fmla="*/ 4854571 w 7507164"/>
              <a:gd name="connsiteY2265" fmla="*/ 3758947 h 5304994"/>
              <a:gd name="connsiteX2266" fmla="*/ 4844329 w 7507164"/>
              <a:gd name="connsiteY2266" fmla="*/ 3762360 h 5304994"/>
              <a:gd name="connsiteX2267" fmla="*/ 4861399 w 7507164"/>
              <a:gd name="connsiteY2267" fmla="*/ 3762360 h 5304994"/>
              <a:gd name="connsiteX2268" fmla="*/ 4871641 w 7507164"/>
              <a:gd name="connsiteY2268" fmla="*/ 3769185 h 5304994"/>
              <a:gd name="connsiteX2269" fmla="*/ 4878469 w 7507164"/>
              <a:gd name="connsiteY2269" fmla="*/ 3769185 h 5304994"/>
              <a:gd name="connsiteX2270" fmla="*/ 4875055 w 7507164"/>
              <a:gd name="connsiteY2270" fmla="*/ 3776011 h 5304994"/>
              <a:gd name="connsiteX2271" fmla="*/ 4888711 w 7507164"/>
              <a:gd name="connsiteY2271" fmla="*/ 3776011 h 5304994"/>
              <a:gd name="connsiteX2272" fmla="*/ 4898952 w 7507164"/>
              <a:gd name="connsiteY2272" fmla="*/ 3769185 h 5304994"/>
              <a:gd name="connsiteX2273" fmla="*/ 4956989 w 7507164"/>
              <a:gd name="connsiteY2273" fmla="*/ 3786250 h 5304994"/>
              <a:gd name="connsiteX2274" fmla="*/ 4963816 w 7507164"/>
              <a:gd name="connsiteY2274" fmla="*/ 3786250 h 5304994"/>
              <a:gd name="connsiteX2275" fmla="*/ 4974059 w 7507164"/>
              <a:gd name="connsiteY2275" fmla="*/ 3789662 h 5304994"/>
              <a:gd name="connsiteX2276" fmla="*/ 4970645 w 7507164"/>
              <a:gd name="connsiteY2276" fmla="*/ 3789662 h 5304994"/>
              <a:gd name="connsiteX2277" fmla="*/ 4974059 w 7507164"/>
              <a:gd name="connsiteY2277" fmla="*/ 3793075 h 5304994"/>
              <a:gd name="connsiteX2278" fmla="*/ 4977472 w 7507164"/>
              <a:gd name="connsiteY2278" fmla="*/ 3793075 h 5304994"/>
              <a:gd name="connsiteX2279" fmla="*/ 4991129 w 7507164"/>
              <a:gd name="connsiteY2279" fmla="*/ 3799902 h 5304994"/>
              <a:gd name="connsiteX2280" fmla="*/ 5001370 w 7507164"/>
              <a:gd name="connsiteY2280" fmla="*/ 3803314 h 5304994"/>
              <a:gd name="connsiteX2281" fmla="*/ 4997956 w 7507164"/>
              <a:gd name="connsiteY2281" fmla="*/ 3803314 h 5304994"/>
              <a:gd name="connsiteX2282" fmla="*/ 5021853 w 7507164"/>
              <a:gd name="connsiteY2282" fmla="*/ 3806727 h 5304994"/>
              <a:gd name="connsiteX2283" fmla="*/ 5035509 w 7507164"/>
              <a:gd name="connsiteY2283" fmla="*/ 3803314 h 5304994"/>
              <a:gd name="connsiteX2284" fmla="*/ 5032096 w 7507164"/>
              <a:gd name="connsiteY2284" fmla="*/ 3806727 h 5304994"/>
              <a:gd name="connsiteX2285" fmla="*/ 5069649 w 7507164"/>
              <a:gd name="connsiteY2285" fmla="*/ 3810140 h 5304994"/>
              <a:gd name="connsiteX2286" fmla="*/ 5069649 w 7507164"/>
              <a:gd name="connsiteY2286" fmla="*/ 3806727 h 5304994"/>
              <a:gd name="connsiteX2287" fmla="*/ 5076476 w 7507164"/>
              <a:gd name="connsiteY2287" fmla="*/ 3810140 h 5304994"/>
              <a:gd name="connsiteX2288" fmla="*/ 5103787 w 7507164"/>
              <a:gd name="connsiteY2288" fmla="*/ 3806727 h 5304994"/>
              <a:gd name="connsiteX2289" fmla="*/ 5079890 w 7507164"/>
              <a:gd name="connsiteY2289" fmla="*/ 3799902 h 5304994"/>
              <a:gd name="connsiteX2290" fmla="*/ 5076476 w 7507164"/>
              <a:gd name="connsiteY2290" fmla="*/ 3782837 h 5304994"/>
              <a:gd name="connsiteX2291" fmla="*/ 5090132 w 7507164"/>
              <a:gd name="connsiteY2291" fmla="*/ 3776011 h 5304994"/>
              <a:gd name="connsiteX2292" fmla="*/ 5124271 w 7507164"/>
              <a:gd name="connsiteY2292" fmla="*/ 3793075 h 5304994"/>
              <a:gd name="connsiteX2293" fmla="*/ 5141341 w 7507164"/>
              <a:gd name="connsiteY2293" fmla="*/ 3796489 h 5304994"/>
              <a:gd name="connsiteX2294" fmla="*/ 5154997 w 7507164"/>
              <a:gd name="connsiteY2294" fmla="*/ 3799902 h 5304994"/>
              <a:gd name="connsiteX2295" fmla="*/ 5154997 w 7507164"/>
              <a:gd name="connsiteY2295" fmla="*/ 3803314 h 5304994"/>
              <a:gd name="connsiteX2296" fmla="*/ 5137927 w 7507164"/>
              <a:gd name="connsiteY2296" fmla="*/ 3799902 h 5304994"/>
              <a:gd name="connsiteX2297" fmla="*/ 5131099 w 7507164"/>
              <a:gd name="connsiteY2297" fmla="*/ 3799902 h 5304994"/>
              <a:gd name="connsiteX2298" fmla="*/ 5127685 w 7507164"/>
              <a:gd name="connsiteY2298" fmla="*/ 3796489 h 5304994"/>
              <a:gd name="connsiteX2299" fmla="*/ 5134513 w 7507164"/>
              <a:gd name="connsiteY2299" fmla="*/ 3806727 h 5304994"/>
              <a:gd name="connsiteX2300" fmla="*/ 5141341 w 7507164"/>
              <a:gd name="connsiteY2300" fmla="*/ 3806727 h 5304994"/>
              <a:gd name="connsiteX2301" fmla="*/ 5137927 w 7507164"/>
              <a:gd name="connsiteY2301" fmla="*/ 3810140 h 5304994"/>
              <a:gd name="connsiteX2302" fmla="*/ 5137927 w 7507164"/>
              <a:gd name="connsiteY2302" fmla="*/ 3813553 h 5304994"/>
              <a:gd name="connsiteX2303" fmla="*/ 5154997 w 7507164"/>
              <a:gd name="connsiteY2303" fmla="*/ 3810140 h 5304994"/>
              <a:gd name="connsiteX2304" fmla="*/ 5158410 w 7507164"/>
              <a:gd name="connsiteY2304" fmla="*/ 3806727 h 5304994"/>
              <a:gd name="connsiteX2305" fmla="*/ 5161824 w 7507164"/>
              <a:gd name="connsiteY2305" fmla="*/ 3810140 h 5304994"/>
              <a:gd name="connsiteX2306" fmla="*/ 5168652 w 7507164"/>
              <a:gd name="connsiteY2306" fmla="*/ 3806727 h 5304994"/>
              <a:gd name="connsiteX2307" fmla="*/ 5172066 w 7507164"/>
              <a:gd name="connsiteY2307" fmla="*/ 3806727 h 5304994"/>
              <a:gd name="connsiteX2308" fmla="*/ 5178894 w 7507164"/>
              <a:gd name="connsiteY2308" fmla="*/ 3810140 h 5304994"/>
              <a:gd name="connsiteX2309" fmla="*/ 5185721 w 7507164"/>
              <a:gd name="connsiteY2309" fmla="*/ 3810140 h 5304994"/>
              <a:gd name="connsiteX2310" fmla="*/ 5168652 w 7507164"/>
              <a:gd name="connsiteY2310" fmla="*/ 3816966 h 5304994"/>
              <a:gd name="connsiteX2311" fmla="*/ 5182308 w 7507164"/>
              <a:gd name="connsiteY2311" fmla="*/ 3816966 h 5304994"/>
              <a:gd name="connsiteX2312" fmla="*/ 5189135 w 7507164"/>
              <a:gd name="connsiteY2312" fmla="*/ 3816966 h 5304994"/>
              <a:gd name="connsiteX2313" fmla="*/ 5189135 w 7507164"/>
              <a:gd name="connsiteY2313" fmla="*/ 3820379 h 5304994"/>
              <a:gd name="connsiteX2314" fmla="*/ 5192550 w 7507164"/>
              <a:gd name="connsiteY2314" fmla="*/ 3823792 h 5304994"/>
              <a:gd name="connsiteX2315" fmla="*/ 5185721 w 7507164"/>
              <a:gd name="connsiteY2315" fmla="*/ 3820379 h 5304994"/>
              <a:gd name="connsiteX2316" fmla="*/ 5175480 w 7507164"/>
              <a:gd name="connsiteY2316" fmla="*/ 3823792 h 5304994"/>
              <a:gd name="connsiteX2317" fmla="*/ 5192550 w 7507164"/>
              <a:gd name="connsiteY2317" fmla="*/ 3823792 h 5304994"/>
              <a:gd name="connsiteX2318" fmla="*/ 5199377 w 7507164"/>
              <a:gd name="connsiteY2318" fmla="*/ 3827204 h 5304994"/>
              <a:gd name="connsiteX2319" fmla="*/ 5213033 w 7507164"/>
              <a:gd name="connsiteY2319" fmla="*/ 3820379 h 5304994"/>
              <a:gd name="connsiteX2320" fmla="*/ 5230103 w 7507164"/>
              <a:gd name="connsiteY2320" fmla="*/ 3827204 h 5304994"/>
              <a:gd name="connsiteX2321" fmla="*/ 5260828 w 7507164"/>
              <a:gd name="connsiteY2321" fmla="*/ 3830618 h 5304994"/>
              <a:gd name="connsiteX2322" fmla="*/ 5247172 w 7507164"/>
              <a:gd name="connsiteY2322" fmla="*/ 3823792 h 5304994"/>
              <a:gd name="connsiteX2323" fmla="*/ 5267655 w 7507164"/>
              <a:gd name="connsiteY2323" fmla="*/ 3823792 h 5304994"/>
              <a:gd name="connsiteX2324" fmla="*/ 5312037 w 7507164"/>
              <a:gd name="connsiteY2324" fmla="*/ 3840856 h 5304994"/>
              <a:gd name="connsiteX2325" fmla="*/ 5322278 w 7507164"/>
              <a:gd name="connsiteY2325" fmla="*/ 3844269 h 5304994"/>
              <a:gd name="connsiteX2326" fmla="*/ 5329106 w 7507164"/>
              <a:gd name="connsiteY2326" fmla="*/ 3837443 h 5304994"/>
              <a:gd name="connsiteX2327" fmla="*/ 5332521 w 7507164"/>
              <a:gd name="connsiteY2327" fmla="*/ 3840856 h 5304994"/>
              <a:gd name="connsiteX2328" fmla="*/ 5335934 w 7507164"/>
              <a:gd name="connsiteY2328" fmla="*/ 3840856 h 5304994"/>
              <a:gd name="connsiteX2329" fmla="*/ 5339348 w 7507164"/>
              <a:gd name="connsiteY2329" fmla="*/ 3840856 h 5304994"/>
              <a:gd name="connsiteX2330" fmla="*/ 5342762 w 7507164"/>
              <a:gd name="connsiteY2330" fmla="*/ 3837443 h 5304994"/>
              <a:gd name="connsiteX2331" fmla="*/ 5349589 w 7507164"/>
              <a:gd name="connsiteY2331" fmla="*/ 3834031 h 5304994"/>
              <a:gd name="connsiteX2332" fmla="*/ 5353004 w 7507164"/>
              <a:gd name="connsiteY2332" fmla="*/ 3837443 h 5304994"/>
              <a:gd name="connsiteX2333" fmla="*/ 5359832 w 7507164"/>
              <a:gd name="connsiteY2333" fmla="*/ 3834031 h 5304994"/>
              <a:gd name="connsiteX2334" fmla="*/ 5370073 w 7507164"/>
              <a:gd name="connsiteY2334" fmla="*/ 3827204 h 5304994"/>
              <a:gd name="connsiteX2335" fmla="*/ 5370073 w 7507164"/>
              <a:gd name="connsiteY2335" fmla="*/ 3823792 h 5304994"/>
              <a:gd name="connsiteX2336" fmla="*/ 5373488 w 7507164"/>
              <a:gd name="connsiteY2336" fmla="*/ 3823792 h 5304994"/>
              <a:gd name="connsiteX2337" fmla="*/ 5376902 w 7507164"/>
              <a:gd name="connsiteY2337" fmla="*/ 3820379 h 5304994"/>
              <a:gd name="connsiteX2338" fmla="*/ 5376902 w 7507164"/>
              <a:gd name="connsiteY2338" fmla="*/ 3816966 h 5304994"/>
              <a:gd name="connsiteX2339" fmla="*/ 5373488 w 7507164"/>
              <a:gd name="connsiteY2339" fmla="*/ 3820379 h 5304994"/>
              <a:gd name="connsiteX2340" fmla="*/ 5366659 w 7507164"/>
              <a:gd name="connsiteY2340" fmla="*/ 3820379 h 5304994"/>
              <a:gd name="connsiteX2341" fmla="*/ 5363246 w 7507164"/>
              <a:gd name="connsiteY2341" fmla="*/ 3827204 h 5304994"/>
              <a:gd name="connsiteX2342" fmla="*/ 5359832 w 7507164"/>
              <a:gd name="connsiteY2342" fmla="*/ 3823792 h 5304994"/>
              <a:gd name="connsiteX2343" fmla="*/ 5363246 w 7507164"/>
              <a:gd name="connsiteY2343" fmla="*/ 3823792 h 5304994"/>
              <a:gd name="connsiteX2344" fmla="*/ 5359832 w 7507164"/>
              <a:gd name="connsiteY2344" fmla="*/ 3816966 h 5304994"/>
              <a:gd name="connsiteX2345" fmla="*/ 5346176 w 7507164"/>
              <a:gd name="connsiteY2345" fmla="*/ 3820379 h 5304994"/>
              <a:gd name="connsiteX2346" fmla="*/ 5342762 w 7507164"/>
              <a:gd name="connsiteY2346" fmla="*/ 3816966 h 5304994"/>
              <a:gd name="connsiteX2347" fmla="*/ 5341908 w 7507164"/>
              <a:gd name="connsiteY2347" fmla="*/ 3817819 h 5304994"/>
              <a:gd name="connsiteX2348" fmla="*/ 5339348 w 7507164"/>
              <a:gd name="connsiteY2348" fmla="*/ 3820379 h 5304994"/>
              <a:gd name="connsiteX2349" fmla="*/ 5338068 w 7507164"/>
              <a:gd name="connsiteY2349" fmla="*/ 3818246 h 5304994"/>
              <a:gd name="connsiteX2350" fmla="*/ 5339348 w 7507164"/>
              <a:gd name="connsiteY2350" fmla="*/ 3813553 h 5304994"/>
              <a:gd name="connsiteX2351" fmla="*/ 5335934 w 7507164"/>
              <a:gd name="connsiteY2351" fmla="*/ 3813553 h 5304994"/>
              <a:gd name="connsiteX2352" fmla="*/ 5332521 w 7507164"/>
              <a:gd name="connsiteY2352" fmla="*/ 3813553 h 5304994"/>
              <a:gd name="connsiteX2353" fmla="*/ 5342762 w 7507164"/>
              <a:gd name="connsiteY2353" fmla="*/ 3803314 h 5304994"/>
              <a:gd name="connsiteX2354" fmla="*/ 5342762 w 7507164"/>
              <a:gd name="connsiteY2354" fmla="*/ 3806727 h 5304994"/>
              <a:gd name="connsiteX2355" fmla="*/ 5349589 w 7507164"/>
              <a:gd name="connsiteY2355" fmla="*/ 3806727 h 5304994"/>
              <a:gd name="connsiteX2356" fmla="*/ 5353004 w 7507164"/>
              <a:gd name="connsiteY2356" fmla="*/ 3803314 h 5304994"/>
              <a:gd name="connsiteX2357" fmla="*/ 5353004 w 7507164"/>
              <a:gd name="connsiteY2357" fmla="*/ 3806727 h 5304994"/>
              <a:gd name="connsiteX2358" fmla="*/ 5359832 w 7507164"/>
              <a:gd name="connsiteY2358" fmla="*/ 3806727 h 5304994"/>
              <a:gd name="connsiteX2359" fmla="*/ 5358978 w 7507164"/>
              <a:gd name="connsiteY2359" fmla="*/ 3803314 h 5304994"/>
              <a:gd name="connsiteX2360" fmla="*/ 5362156 w 7507164"/>
              <a:gd name="connsiteY2360" fmla="*/ 3800773 h 5304994"/>
              <a:gd name="connsiteX2361" fmla="*/ 5363246 w 7507164"/>
              <a:gd name="connsiteY2361" fmla="*/ 3803314 h 5304994"/>
              <a:gd name="connsiteX2362" fmla="*/ 5366659 w 7507164"/>
              <a:gd name="connsiteY2362" fmla="*/ 3803314 h 5304994"/>
              <a:gd name="connsiteX2363" fmla="*/ 5370073 w 7507164"/>
              <a:gd name="connsiteY2363" fmla="*/ 3803314 h 5304994"/>
              <a:gd name="connsiteX2364" fmla="*/ 5370073 w 7507164"/>
              <a:gd name="connsiteY2364" fmla="*/ 3793075 h 5304994"/>
              <a:gd name="connsiteX2365" fmla="*/ 5376902 w 7507164"/>
              <a:gd name="connsiteY2365" fmla="*/ 3793075 h 5304994"/>
              <a:gd name="connsiteX2366" fmla="*/ 5370073 w 7507164"/>
              <a:gd name="connsiteY2366" fmla="*/ 3789662 h 5304994"/>
              <a:gd name="connsiteX2367" fmla="*/ 5373488 w 7507164"/>
              <a:gd name="connsiteY2367" fmla="*/ 3789662 h 5304994"/>
              <a:gd name="connsiteX2368" fmla="*/ 5363246 w 7507164"/>
              <a:gd name="connsiteY2368" fmla="*/ 3786250 h 5304994"/>
              <a:gd name="connsiteX2369" fmla="*/ 5366659 w 7507164"/>
              <a:gd name="connsiteY2369" fmla="*/ 3789662 h 5304994"/>
              <a:gd name="connsiteX2370" fmla="*/ 5346176 w 7507164"/>
              <a:gd name="connsiteY2370" fmla="*/ 3782837 h 5304994"/>
              <a:gd name="connsiteX2371" fmla="*/ 5342762 w 7507164"/>
              <a:gd name="connsiteY2371" fmla="*/ 3779424 h 5304994"/>
              <a:gd name="connsiteX2372" fmla="*/ 5349589 w 7507164"/>
              <a:gd name="connsiteY2372" fmla="*/ 3779424 h 5304994"/>
              <a:gd name="connsiteX2373" fmla="*/ 5343176 w 7507164"/>
              <a:gd name="connsiteY2373" fmla="*/ 3769805 h 5304994"/>
              <a:gd name="connsiteX2374" fmla="*/ 5343053 w 7507164"/>
              <a:gd name="connsiteY2374" fmla="*/ 3769766 h 5304994"/>
              <a:gd name="connsiteX2375" fmla="*/ 5343149 w 7507164"/>
              <a:gd name="connsiteY2375" fmla="*/ 3769766 h 5304994"/>
              <a:gd name="connsiteX2376" fmla="*/ 5342762 w 7507164"/>
              <a:gd name="connsiteY2376" fmla="*/ 3769185 h 5304994"/>
              <a:gd name="connsiteX2377" fmla="*/ 5291554 w 7507164"/>
              <a:gd name="connsiteY2377" fmla="*/ 3762360 h 5304994"/>
              <a:gd name="connsiteX2378" fmla="*/ 5161824 w 7507164"/>
              <a:gd name="connsiteY2378" fmla="*/ 3724818 h 5304994"/>
              <a:gd name="connsiteX2379" fmla="*/ 5144754 w 7507164"/>
              <a:gd name="connsiteY2379" fmla="*/ 3717991 h 5304994"/>
              <a:gd name="connsiteX2380" fmla="*/ 5134513 w 7507164"/>
              <a:gd name="connsiteY2380" fmla="*/ 3714579 h 5304994"/>
              <a:gd name="connsiteX2381" fmla="*/ 5131099 w 7507164"/>
              <a:gd name="connsiteY2381" fmla="*/ 3714579 h 5304994"/>
              <a:gd name="connsiteX2382" fmla="*/ 5124271 w 7507164"/>
              <a:gd name="connsiteY2382" fmla="*/ 3711166 h 5304994"/>
              <a:gd name="connsiteX2383" fmla="*/ 4902366 w 7507164"/>
              <a:gd name="connsiteY2383" fmla="*/ 3629256 h 5304994"/>
              <a:gd name="connsiteX2384" fmla="*/ 4765809 w 7507164"/>
              <a:gd name="connsiteY2384" fmla="*/ 3605366 h 5304994"/>
              <a:gd name="connsiteX2385" fmla="*/ 4729964 w 7507164"/>
              <a:gd name="connsiteY2385" fmla="*/ 3599393 h 5304994"/>
              <a:gd name="connsiteX2386" fmla="*/ 4728257 w 7507164"/>
              <a:gd name="connsiteY2386" fmla="*/ 3598540 h 5304994"/>
              <a:gd name="connsiteX2387" fmla="*/ 4728939 w 7507164"/>
              <a:gd name="connsiteY2387" fmla="*/ 3599223 h 5304994"/>
              <a:gd name="connsiteX2388" fmla="*/ 4724842 w 7507164"/>
              <a:gd name="connsiteY2388" fmla="*/ 3598540 h 5304994"/>
              <a:gd name="connsiteX2389" fmla="*/ 4721428 w 7507164"/>
              <a:gd name="connsiteY2389" fmla="*/ 3598540 h 5304994"/>
              <a:gd name="connsiteX2390" fmla="*/ 4716308 w 7507164"/>
              <a:gd name="connsiteY2390" fmla="*/ 3596833 h 5304994"/>
              <a:gd name="connsiteX2391" fmla="*/ 4714259 w 7507164"/>
              <a:gd name="connsiteY2391" fmla="*/ 3596151 h 5304994"/>
              <a:gd name="connsiteX2392" fmla="*/ 4714601 w 7507164"/>
              <a:gd name="connsiteY2392" fmla="*/ 3595127 h 5304994"/>
              <a:gd name="connsiteX2393" fmla="*/ 4698506 w 7507164"/>
              <a:gd name="connsiteY2393" fmla="*/ 3591909 h 5304994"/>
              <a:gd name="connsiteX2394" fmla="*/ 4695824 w 7507164"/>
              <a:gd name="connsiteY2394" fmla="*/ 3590434 h 5304994"/>
              <a:gd name="connsiteX2395" fmla="*/ 4687290 w 7507164"/>
              <a:gd name="connsiteY2395" fmla="*/ 3588301 h 5304994"/>
              <a:gd name="connsiteX2396" fmla="*/ 4677047 w 7507164"/>
              <a:gd name="connsiteY2396" fmla="*/ 3588301 h 5304994"/>
              <a:gd name="connsiteX2397" fmla="*/ 4670220 w 7507164"/>
              <a:gd name="connsiteY2397" fmla="*/ 3584888 h 5304994"/>
              <a:gd name="connsiteX2398" fmla="*/ 4673634 w 7507164"/>
              <a:gd name="connsiteY2398" fmla="*/ 3584888 h 5304994"/>
              <a:gd name="connsiteX2399" fmla="*/ 4673634 w 7507164"/>
              <a:gd name="connsiteY2399" fmla="*/ 3581476 h 5304994"/>
              <a:gd name="connsiteX2400" fmla="*/ 4666806 w 7507164"/>
              <a:gd name="connsiteY2400" fmla="*/ 3581476 h 5304994"/>
              <a:gd name="connsiteX2401" fmla="*/ 4659977 w 7507164"/>
              <a:gd name="connsiteY2401" fmla="*/ 3581476 h 5304994"/>
              <a:gd name="connsiteX2402" fmla="*/ 4642908 w 7507164"/>
              <a:gd name="connsiteY2402" fmla="*/ 3571237 h 5304994"/>
              <a:gd name="connsiteX2403" fmla="*/ 4632666 w 7507164"/>
              <a:gd name="connsiteY2403" fmla="*/ 3567824 h 5304994"/>
              <a:gd name="connsiteX2404" fmla="*/ 4629253 w 7507164"/>
              <a:gd name="connsiteY2404" fmla="*/ 3564411 h 5304994"/>
              <a:gd name="connsiteX2405" fmla="*/ 4622424 w 7507164"/>
              <a:gd name="connsiteY2405" fmla="*/ 3564411 h 5304994"/>
              <a:gd name="connsiteX2406" fmla="*/ 4615597 w 7507164"/>
              <a:gd name="connsiteY2406" fmla="*/ 3560997 h 5304994"/>
              <a:gd name="connsiteX2407" fmla="*/ 4615597 w 7507164"/>
              <a:gd name="connsiteY2407" fmla="*/ 3564411 h 5304994"/>
              <a:gd name="connsiteX2408" fmla="*/ 4608769 w 7507164"/>
              <a:gd name="connsiteY2408" fmla="*/ 3560997 h 5304994"/>
              <a:gd name="connsiteX2409" fmla="*/ 4608769 w 7507164"/>
              <a:gd name="connsiteY2409" fmla="*/ 3557585 h 5304994"/>
              <a:gd name="connsiteX2410" fmla="*/ 4605355 w 7507164"/>
              <a:gd name="connsiteY2410" fmla="*/ 3557585 h 5304994"/>
              <a:gd name="connsiteX2411" fmla="*/ 4601941 w 7507164"/>
              <a:gd name="connsiteY2411" fmla="*/ 3557585 h 5304994"/>
              <a:gd name="connsiteX2412" fmla="*/ 4547319 w 7507164"/>
              <a:gd name="connsiteY2412" fmla="*/ 3540520 h 5304994"/>
              <a:gd name="connsiteX2413" fmla="*/ 4359552 w 7507164"/>
              <a:gd name="connsiteY2413" fmla="*/ 3485914 h 5304994"/>
              <a:gd name="connsiteX2414" fmla="*/ 4352725 w 7507164"/>
              <a:gd name="connsiteY2414" fmla="*/ 3482501 h 5304994"/>
              <a:gd name="connsiteX2415" fmla="*/ 4349311 w 7507164"/>
              <a:gd name="connsiteY2415" fmla="*/ 3482501 h 5304994"/>
              <a:gd name="connsiteX2416" fmla="*/ 4345897 w 7507164"/>
              <a:gd name="connsiteY2416" fmla="*/ 3482501 h 5304994"/>
              <a:gd name="connsiteX2417" fmla="*/ 4342482 w 7507164"/>
              <a:gd name="connsiteY2417" fmla="*/ 3479088 h 5304994"/>
              <a:gd name="connsiteX2418" fmla="*/ 4103509 w 7507164"/>
              <a:gd name="connsiteY2418" fmla="*/ 3390352 h 5304994"/>
              <a:gd name="connsiteX2419" fmla="*/ 4001091 w 7507164"/>
              <a:gd name="connsiteY2419" fmla="*/ 3349398 h 5304994"/>
              <a:gd name="connsiteX2420" fmla="*/ 3885018 w 7507164"/>
              <a:gd name="connsiteY2420" fmla="*/ 3332333 h 5304994"/>
              <a:gd name="connsiteX2421" fmla="*/ 3854292 w 7507164"/>
              <a:gd name="connsiteY2421" fmla="*/ 3308442 h 5304994"/>
              <a:gd name="connsiteX2422" fmla="*/ 3850878 w 7507164"/>
              <a:gd name="connsiteY2422" fmla="*/ 3294791 h 5304994"/>
              <a:gd name="connsiteX2423" fmla="*/ 3888431 w 7507164"/>
              <a:gd name="connsiteY2423" fmla="*/ 3216294 h 5304994"/>
              <a:gd name="connsiteX2424" fmla="*/ 3919157 w 7507164"/>
              <a:gd name="connsiteY2424" fmla="*/ 3219707 h 5304994"/>
              <a:gd name="connsiteX2425" fmla="*/ 3973779 w 7507164"/>
              <a:gd name="connsiteY2425" fmla="*/ 3229946 h 5304994"/>
              <a:gd name="connsiteX2426" fmla="*/ 3936226 w 7507164"/>
              <a:gd name="connsiteY2426" fmla="*/ 3178752 h 5304994"/>
              <a:gd name="connsiteX2427" fmla="*/ 3902087 w 7507164"/>
              <a:gd name="connsiteY2427" fmla="*/ 3158275 h 5304994"/>
              <a:gd name="connsiteX2428" fmla="*/ 3912329 w 7507164"/>
              <a:gd name="connsiteY2428" fmla="*/ 3076364 h 5304994"/>
              <a:gd name="connsiteX2429" fmla="*/ 3908915 w 7507164"/>
              <a:gd name="connsiteY2429" fmla="*/ 3045648 h 5304994"/>
              <a:gd name="connsiteX2430" fmla="*/ 3922571 w 7507164"/>
              <a:gd name="connsiteY2430" fmla="*/ 3045648 h 5304994"/>
              <a:gd name="connsiteX2431" fmla="*/ 3908915 w 7507164"/>
              <a:gd name="connsiteY2431" fmla="*/ 3035410 h 5304994"/>
              <a:gd name="connsiteX2432" fmla="*/ 3895259 w 7507164"/>
              <a:gd name="connsiteY2432" fmla="*/ 2963739 h 5304994"/>
              <a:gd name="connsiteX2433" fmla="*/ 3895259 w 7507164"/>
              <a:gd name="connsiteY2433" fmla="*/ 2960326 h 5304994"/>
              <a:gd name="connsiteX2434" fmla="*/ 3878190 w 7507164"/>
              <a:gd name="connsiteY2434" fmla="*/ 2915958 h 5304994"/>
              <a:gd name="connsiteX2435" fmla="*/ 3871362 w 7507164"/>
              <a:gd name="connsiteY2435" fmla="*/ 2909132 h 5304994"/>
              <a:gd name="connsiteX2436" fmla="*/ 3874775 w 7507164"/>
              <a:gd name="connsiteY2436" fmla="*/ 2844287 h 5304994"/>
              <a:gd name="connsiteX2437" fmla="*/ 3878190 w 7507164"/>
              <a:gd name="connsiteY2437" fmla="*/ 2840874 h 5304994"/>
              <a:gd name="connsiteX2438" fmla="*/ 3755288 w 7507164"/>
              <a:gd name="connsiteY2438" fmla="*/ 2571254 h 5304994"/>
              <a:gd name="connsiteX2439" fmla="*/ 2980328 w 7507164"/>
              <a:gd name="connsiteY2439" fmla="*/ 4236754 h 5304994"/>
              <a:gd name="connsiteX2440" fmla="*/ 2905222 w 7507164"/>
              <a:gd name="connsiteY2440" fmla="*/ 4386922 h 5304994"/>
              <a:gd name="connsiteX2441" fmla="*/ 2290716 w 7507164"/>
              <a:gd name="connsiteY2441" fmla="*/ 4741865 h 5304994"/>
              <a:gd name="connsiteX2442" fmla="*/ 2259991 w 7507164"/>
              <a:gd name="connsiteY2442" fmla="*/ 4741865 h 5304994"/>
              <a:gd name="connsiteX2443" fmla="*/ 2229266 w 7507164"/>
              <a:gd name="connsiteY2443" fmla="*/ 4741865 h 5304994"/>
              <a:gd name="connsiteX2444" fmla="*/ 1611347 w 7507164"/>
              <a:gd name="connsiteY2444" fmla="*/ 4386922 h 5304994"/>
              <a:gd name="connsiteX2445" fmla="*/ 1539654 w 7507164"/>
              <a:gd name="connsiteY2445" fmla="*/ 4236754 h 5304994"/>
              <a:gd name="connsiteX2446" fmla="*/ 68255 w 7507164"/>
              <a:gd name="connsiteY2446" fmla="*/ 1066201 h 5304994"/>
              <a:gd name="connsiteX2447" fmla="*/ 447200 w 7507164"/>
              <a:gd name="connsiteY2447" fmla="*/ 73031 h 5304994"/>
              <a:gd name="connsiteX2448" fmla="*/ 739357 w 7507164"/>
              <a:gd name="connsiteY2448" fmla="*/ 775 h 530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Lst>
            <a:rect l="l" t="t" r="r" b="b"/>
            <a:pathLst>
              <a:path w="7507164" h="5304994">
                <a:moveTo>
                  <a:pt x="5455422" y="5240150"/>
                </a:moveTo>
                <a:cubicBezTo>
                  <a:pt x="5455422" y="5240150"/>
                  <a:pt x="5455422" y="5243562"/>
                  <a:pt x="5455422" y="5246975"/>
                </a:cubicBezTo>
                <a:cubicBezTo>
                  <a:pt x="5455422" y="5250388"/>
                  <a:pt x="5455422" y="5257214"/>
                  <a:pt x="5455422" y="5257214"/>
                </a:cubicBezTo>
                <a:lnTo>
                  <a:pt x="5453969" y="5251768"/>
                </a:lnTo>
                <a:close/>
                <a:moveTo>
                  <a:pt x="5472492" y="5236736"/>
                </a:moveTo>
                <a:cubicBezTo>
                  <a:pt x="5472492" y="5236736"/>
                  <a:pt x="5472492" y="5236736"/>
                  <a:pt x="5475905" y="5240150"/>
                </a:cubicBezTo>
                <a:lnTo>
                  <a:pt x="5475905" y="5250388"/>
                </a:lnTo>
                <a:cubicBezTo>
                  <a:pt x="5472492" y="5253800"/>
                  <a:pt x="5472492" y="5236736"/>
                  <a:pt x="5472492" y="5236736"/>
                </a:cubicBezTo>
                <a:close/>
                <a:moveTo>
                  <a:pt x="5420657" y="5104831"/>
                </a:moveTo>
                <a:lnTo>
                  <a:pt x="5421709" y="5106192"/>
                </a:lnTo>
                <a:cubicBezTo>
                  <a:pt x="5422990" y="5109605"/>
                  <a:pt x="5422990" y="5112165"/>
                  <a:pt x="5421282" y="5110458"/>
                </a:cubicBezTo>
                <a:close/>
                <a:moveTo>
                  <a:pt x="5434938" y="5103064"/>
                </a:moveTo>
                <a:lnTo>
                  <a:pt x="5438352" y="5107046"/>
                </a:lnTo>
                <a:cubicBezTo>
                  <a:pt x="5438352" y="5107046"/>
                  <a:pt x="5438352" y="5103633"/>
                  <a:pt x="5434938" y="5103633"/>
                </a:cubicBezTo>
                <a:close/>
                <a:moveTo>
                  <a:pt x="5239047" y="5021675"/>
                </a:moveTo>
                <a:lnTo>
                  <a:pt x="5250587" y="5025136"/>
                </a:lnTo>
                <a:cubicBezTo>
                  <a:pt x="5248879" y="5026843"/>
                  <a:pt x="5246319" y="5025990"/>
                  <a:pt x="5243332" y="5024282"/>
                </a:cubicBezTo>
                <a:close/>
                <a:moveTo>
                  <a:pt x="5421282" y="5011485"/>
                </a:moveTo>
                <a:cubicBezTo>
                  <a:pt x="5421282" y="5011485"/>
                  <a:pt x="5428110" y="5014897"/>
                  <a:pt x="5431525" y="5018310"/>
                </a:cubicBezTo>
                <a:cubicBezTo>
                  <a:pt x="5434938" y="5021723"/>
                  <a:pt x="5438352" y="5028549"/>
                  <a:pt x="5438352" y="5028549"/>
                </a:cubicBezTo>
                <a:cubicBezTo>
                  <a:pt x="5434938" y="5025136"/>
                  <a:pt x="5431525" y="5021723"/>
                  <a:pt x="5428110" y="5018310"/>
                </a:cubicBezTo>
                <a:cubicBezTo>
                  <a:pt x="5428110" y="5018310"/>
                  <a:pt x="5424696" y="5014897"/>
                  <a:pt x="5421282" y="5011485"/>
                </a:cubicBezTo>
                <a:close/>
                <a:moveTo>
                  <a:pt x="5107201" y="4963703"/>
                </a:moveTo>
                <a:lnTo>
                  <a:pt x="5121858" y="4969613"/>
                </a:lnTo>
                <a:lnTo>
                  <a:pt x="5120857" y="4970530"/>
                </a:lnTo>
                <a:cubicBezTo>
                  <a:pt x="5117443" y="4967116"/>
                  <a:pt x="5110616" y="4967116"/>
                  <a:pt x="5107201" y="4963703"/>
                </a:cubicBezTo>
                <a:close/>
                <a:moveTo>
                  <a:pt x="5288139" y="4902272"/>
                </a:moveTo>
                <a:cubicBezTo>
                  <a:pt x="5312037" y="4902272"/>
                  <a:pt x="5329106" y="4929574"/>
                  <a:pt x="5356418" y="4936401"/>
                </a:cubicBezTo>
                <a:cubicBezTo>
                  <a:pt x="5366659" y="4950052"/>
                  <a:pt x="5387143" y="4963703"/>
                  <a:pt x="5380315" y="4967116"/>
                </a:cubicBezTo>
                <a:cubicBezTo>
                  <a:pt x="5363246" y="4950052"/>
                  <a:pt x="5335934" y="4932987"/>
                  <a:pt x="5329106" y="4932987"/>
                </a:cubicBezTo>
                <a:cubicBezTo>
                  <a:pt x="5332521" y="4932987"/>
                  <a:pt x="5318865" y="4922749"/>
                  <a:pt x="5332521" y="4929574"/>
                </a:cubicBezTo>
                <a:cubicBezTo>
                  <a:pt x="5318865" y="4915922"/>
                  <a:pt x="5315451" y="4915922"/>
                  <a:pt x="5308622" y="4912510"/>
                </a:cubicBezTo>
                <a:cubicBezTo>
                  <a:pt x="5305209" y="4912510"/>
                  <a:pt x="5298381" y="4912510"/>
                  <a:pt x="5288139" y="4902272"/>
                </a:cubicBezTo>
                <a:close/>
                <a:moveTo>
                  <a:pt x="5759261" y="4803297"/>
                </a:moveTo>
                <a:lnTo>
                  <a:pt x="5759261" y="4820361"/>
                </a:lnTo>
                <a:cubicBezTo>
                  <a:pt x="5755847" y="4820361"/>
                  <a:pt x="5755847" y="4820361"/>
                  <a:pt x="5755847" y="4816949"/>
                </a:cubicBezTo>
                <a:cubicBezTo>
                  <a:pt x="5755847" y="4816949"/>
                  <a:pt x="5755847" y="4816949"/>
                  <a:pt x="5725121" y="4823774"/>
                </a:cubicBezTo>
                <a:cubicBezTo>
                  <a:pt x="5725121" y="4823774"/>
                  <a:pt x="5725121" y="4823774"/>
                  <a:pt x="5731949" y="4820361"/>
                </a:cubicBezTo>
                <a:cubicBezTo>
                  <a:pt x="5731949" y="4820361"/>
                  <a:pt x="5731949" y="4820361"/>
                  <a:pt x="5755847" y="4806709"/>
                </a:cubicBezTo>
                <a:cubicBezTo>
                  <a:pt x="5755847" y="4806709"/>
                  <a:pt x="5759261" y="4806709"/>
                  <a:pt x="5759261" y="4803297"/>
                </a:cubicBezTo>
                <a:close/>
                <a:moveTo>
                  <a:pt x="5783158" y="4796471"/>
                </a:moveTo>
                <a:cubicBezTo>
                  <a:pt x="5789986" y="4796471"/>
                  <a:pt x="5793399" y="4799884"/>
                  <a:pt x="5803642" y="4799884"/>
                </a:cubicBezTo>
                <a:cubicBezTo>
                  <a:pt x="5796814" y="4799884"/>
                  <a:pt x="5793399" y="4803297"/>
                  <a:pt x="5789986" y="4803297"/>
                </a:cubicBezTo>
                <a:cubicBezTo>
                  <a:pt x="5786572" y="4803297"/>
                  <a:pt x="5783158" y="4803297"/>
                  <a:pt x="5779744" y="4806709"/>
                </a:cubicBezTo>
                <a:cubicBezTo>
                  <a:pt x="5776331" y="4806709"/>
                  <a:pt x="5772916" y="4806709"/>
                  <a:pt x="5772916" y="4810123"/>
                </a:cubicBezTo>
                <a:cubicBezTo>
                  <a:pt x="5772916" y="4810123"/>
                  <a:pt x="5769502" y="4813536"/>
                  <a:pt x="5769502" y="4813536"/>
                </a:cubicBezTo>
                <a:cubicBezTo>
                  <a:pt x="5766088" y="4816949"/>
                  <a:pt x="5766088" y="4816949"/>
                  <a:pt x="5766088" y="4820361"/>
                </a:cubicBezTo>
                <a:cubicBezTo>
                  <a:pt x="5766088" y="4813536"/>
                  <a:pt x="5766088" y="4810123"/>
                  <a:pt x="5766088" y="4803297"/>
                </a:cubicBezTo>
                <a:cubicBezTo>
                  <a:pt x="5766088" y="4803297"/>
                  <a:pt x="5766088" y="4803297"/>
                  <a:pt x="5762675" y="4803297"/>
                </a:cubicBezTo>
                <a:cubicBezTo>
                  <a:pt x="5762675" y="4803297"/>
                  <a:pt x="5766088" y="4799884"/>
                  <a:pt x="5766088" y="4799884"/>
                </a:cubicBezTo>
                <a:cubicBezTo>
                  <a:pt x="5769502" y="4799884"/>
                  <a:pt x="5769502" y="4799884"/>
                  <a:pt x="5772916" y="4799884"/>
                </a:cubicBezTo>
                <a:cubicBezTo>
                  <a:pt x="5776331" y="4796471"/>
                  <a:pt x="5779744" y="4796471"/>
                  <a:pt x="5783158" y="4796471"/>
                </a:cubicBezTo>
                <a:close/>
                <a:moveTo>
                  <a:pt x="5871920" y="4775994"/>
                </a:moveTo>
                <a:cubicBezTo>
                  <a:pt x="5875334" y="4775994"/>
                  <a:pt x="5875334" y="4775994"/>
                  <a:pt x="5875334" y="4775994"/>
                </a:cubicBezTo>
                <a:lnTo>
                  <a:pt x="5871173" y="4778234"/>
                </a:lnTo>
                <a:close/>
                <a:moveTo>
                  <a:pt x="5165238" y="4663367"/>
                </a:moveTo>
                <a:lnTo>
                  <a:pt x="5168414" y="4663765"/>
                </a:lnTo>
                <a:lnTo>
                  <a:pt x="5164569" y="4664372"/>
                </a:lnTo>
                <a:close/>
                <a:moveTo>
                  <a:pt x="5192550" y="4659955"/>
                </a:moveTo>
                <a:cubicBezTo>
                  <a:pt x="5192550" y="4659955"/>
                  <a:pt x="5192550" y="4659955"/>
                  <a:pt x="5192550" y="4666781"/>
                </a:cubicBezTo>
                <a:cubicBezTo>
                  <a:pt x="5192550" y="4666781"/>
                  <a:pt x="5192550" y="4666781"/>
                  <a:pt x="5189136" y="4666354"/>
                </a:cubicBezTo>
                <a:lnTo>
                  <a:pt x="5168414" y="4663765"/>
                </a:lnTo>
                <a:close/>
                <a:moveTo>
                  <a:pt x="5863930" y="4647867"/>
                </a:moveTo>
                <a:lnTo>
                  <a:pt x="5875334" y="4653129"/>
                </a:lnTo>
                <a:cubicBezTo>
                  <a:pt x="5875334" y="4653129"/>
                  <a:pt x="5875334" y="4653129"/>
                  <a:pt x="5869787" y="4650570"/>
                </a:cubicBezTo>
                <a:close/>
                <a:moveTo>
                  <a:pt x="5085657" y="4646195"/>
                </a:moveTo>
                <a:lnTo>
                  <a:pt x="5086718" y="4646303"/>
                </a:lnTo>
                <a:cubicBezTo>
                  <a:pt x="5086718" y="4646303"/>
                  <a:pt x="5086718" y="4646303"/>
                  <a:pt x="5083304" y="4646303"/>
                </a:cubicBezTo>
                <a:close/>
                <a:moveTo>
                  <a:pt x="5842357" y="4637913"/>
                </a:moveTo>
                <a:lnTo>
                  <a:pt x="5856611" y="4644490"/>
                </a:lnTo>
                <a:lnTo>
                  <a:pt x="5863930" y="4647867"/>
                </a:lnTo>
                <a:lnTo>
                  <a:pt x="5849676" y="4641290"/>
                </a:lnTo>
                <a:close/>
                <a:moveTo>
                  <a:pt x="5831739" y="4633015"/>
                </a:moveTo>
                <a:lnTo>
                  <a:pt x="5842357" y="4637913"/>
                </a:lnTo>
                <a:lnTo>
                  <a:pt x="5836500" y="4635211"/>
                </a:lnTo>
                <a:close/>
                <a:moveTo>
                  <a:pt x="5830953" y="4632652"/>
                </a:moveTo>
                <a:cubicBezTo>
                  <a:pt x="5830953" y="4632652"/>
                  <a:pt x="5830953" y="4632652"/>
                  <a:pt x="5831646" y="4632972"/>
                </a:cubicBezTo>
                <a:lnTo>
                  <a:pt x="5831739" y="4633015"/>
                </a:lnTo>
                <a:close/>
                <a:moveTo>
                  <a:pt x="5720847" y="4568963"/>
                </a:moveTo>
                <a:lnTo>
                  <a:pt x="5726401" y="4569939"/>
                </a:lnTo>
                <a:lnTo>
                  <a:pt x="5727769" y="4570306"/>
                </a:lnTo>
                <a:close/>
                <a:moveTo>
                  <a:pt x="5714880" y="4567806"/>
                </a:moveTo>
                <a:lnTo>
                  <a:pt x="5720847" y="4568963"/>
                </a:lnTo>
                <a:lnTo>
                  <a:pt x="5717600" y="4568392"/>
                </a:lnTo>
                <a:cubicBezTo>
                  <a:pt x="5715307" y="4568020"/>
                  <a:pt x="5714026" y="4567806"/>
                  <a:pt x="5714880" y="4567806"/>
                </a:cubicBezTo>
                <a:close/>
                <a:moveTo>
                  <a:pt x="5492424" y="4567695"/>
                </a:moveTo>
                <a:lnTo>
                  <a:pt x="5492975" y="4567806"/>
                </a:lnTo>
                <a:cubicBezTo>
                  <a:pt x="5492975" y="4567806"/>
                  <a:pt x="5489560" y="4567806"/>
                  <a:pt x="5489560" y="4567806"/>
                </a:cubicBezTo>
                <a:close/>
                <a:moveTo>
                  <a:pt x="5475905" y="4533677"/>
                </a:moveTo>
                <a:cubicBezTo>
                  <a:pt x="5482733" y="4533677"/>
                  <a:pt x="5472492" y="4537090"/>
                  <a:pt x="5472492" y="4537090"/>
                </a:cubicBezTo>
                <a:cubicBezTo>
                  <a:pt x="5465663" y="4537090"/>
                  <a:pt x="5472492" y="4537090"/>
                  <a:pt x="5475905" y="4533677"/>
                </a:cubicBezTo>
                <a:close/>
                <a:moveTo>
                  <a:pt x="5520286" y="4526852"/>
                </a:moveTo>
                <a:cubicBezTo>
                  <a:pt x="5521994" y="4526852"/>
                  <a:pt x="5520286" y="4527705"/>
                  <a:pt x="5518152" y="4528131"/>
                </a:cubicBezTo>
                <a:lnTo>
                  <a:pt x="5516048" y="4527558"/>
                </a:lnTo>
                <a:close/>
                <a:moveTo>
                  <a:pt x="4502937" y="4520025"/>
                </a:moveTo>
                <a:cubicBezTo>
                  <a:pt x="4506352" y="4523438"/>
                  <a:pt x="4509765" y="4520025"/>
                  <a:pt x="4513179" y="4523438"/>
                </a:cubicBezTo>
                <a:cubicBezTo>
                  <a:pt x="4509765" y="4520025"/>
                  <a:pt x="4506352" y="4520025"/>
                  <a:pt x="4502937" y="4520025"/>
                </a:cubicBezTo>
                <a:close/>
                <a:moveTo>
                  <a:pt x="4537076" y="4516612"/>
                </a:moveTo>
                <a:lnTo>
                  <a:pt x="4537076" y="4516826"/>
                </a:lnTo>
                <a:lnTo>
                  <a:pt x="4533663" y="4520025"/>
                </a:lnTo>
                <a:cubicBezTo>
                  <a:pt x="4537076" y="4520025"/>
                  <a:pt x="4533663" y="4516612"/>
                  <a:pt x="4537076" y="4516612"/>
                </a:cubicBezTo>
                <a:close/>
                <a:moveTo>
                  <a:pt x="4574630" y="4499548"/>
                </a:moveTo>
                <a:cubicBezTo>
                  <a:pt x="4578043" y="4499548"/>
                  <a:pt x="4578043" y="4499548"/>
                  <a:pt x="4578043" y="4499548"/>
                </a:cubicBezTo>
                <a:lnTo>
                  <a:pt x="4575768" y="4500686"/>
                </a:lnTo>
                <a:close/>
                <a:moveTo>
                  <a:pt x="5670498" y="4489310"/>
                </a:moveTo>
                <a:cubicBezTo>
                  <a:pt x="5670498" y="4491016"/>
                  <a:pt x="5671352" y="4490163"/>
                  <a:pt x="5672632" y="4489310"/>
                </a:cubicBezTo>
                <a:cubicBezTo>
                  <a:pt x="5673913" y="4488457"/>
                  <a:pt x="5675619" y="4487603"/>
                  <a:pt x="5677327" y="4489310"/>
                </a:cubicBezTo>
                <a:cubicBezTo>
                  <a:pt x="5677327" y="4489310"/>
                  <a:pt x="5673913" y="4492722"/>
                  <a:pt x="5677327" y="4492722"/>
                </a:cubicBezTo>
                <a:cubicBezTo>
                  <a:pt x="5673913" y="4496135"/>
                  <a:pt x="5673913" y="4496135"/>
                  <a:pt x="5663671" y="4496135"/>
                </a:cubicBezTo>
                <a:cubicBezTo>
                  <a:pt x="5663671" y="4492722"/>
                  <a:pt x="5670498" y="4492722"/>
                  <a:pt x="5670498" y="4489310"/>
                </a:cubicBezTo>
                <a:close/>
                <a:moveTo>
                  <a:pt x="5679603" y="4488172"/>
                </a:moveTo>
                <a:lnTo>
                  <a:pt x="5680740" y="4489310"/>
                </a:lnTo>
                <a:cubicBezTo>
                  <a:pt x="5680740" y="4489310"/>
                  <a:pt x="5680740" y="4492722"/>
                  <a:pt x="5677327" y="4492722"/>
                </a:cubicBezTo>
                <a:close/>
                <a:moveTo>
                  <a:pt x="5694352" y="4482930"/>
                </a:moveTo>
                <a:lnTo>
                  <a:pt x="5693970" y="4486749"/>
                </a:lnTo>
                <a:cubicBezTo>
                  <a:pt x="5693542" y="4487603"/>
                  <a:pt x="5692689" y="4487603"/>
                  <a:pt x="5690982" y="4485896"/>
                </a:cubicBezTo>
                <a:cubicBezTo>
                  <a:pt x="5690982" y="4489310"/>
                  <a:pt x="5690982" y="4489310"/>
                  <a:pt x="5690982" y="4489310"/>
                </a:cubicBezTo>
                <a:cubicBezTo>
                  <a:pt x="5687568" y="4492722"/>
                  <a:pt x="5687568" y="4489310"/>
                  <a:pt x="5687568" y="4492722"/>
                </a:cubicBezTo>
                <a:cubicBezTo>
                  <a:pt x="5687568" y="4489310"/>
                  <a:pt x="5687568" y="4489310"/>
                  <a:pt x="5687568" y="4489310"/>
                </a:cubicBezTo>
                <a:lnTo>
                  <a:pt x="5689753" y="4484940"/>
                </a:lnTo>
                <a:close/>
                <a:moveTo>
                  <a:pt x="5789986" y="4468831"/>
                </a:moveTo>
                <a:cubicBezTo>
                  <a:pt x="5793399" y="4468831"/>
                  <a:pt x="5786572" y="4472245"/>
                  <a:pt x="5786572" y="4472245"/>
                </a:cubicBezTo>
                <a:cubicBezTo>
                  <a:pt x="5786572" y="4472245"/>
                  <a:pt x="5786572" y="4472245"/>
                  <a:pt x="5789986" y="4468831"/>
                </a:cubicBezTo>
                <a:close/>
                <a:moveTo>
                  <a:pt x="5804062" y="4468674"/>
                </a:moveTo>
                <a:lnTo>
                  <a:pt x="5807055" y="4468831"/>
                </a:lnTo>
                <a:cubicBezTo>
                  <a:pt x="5807055" y="4468831"/>
                  <a:pt x="5803642" y="4472245"/>
                  <a:pt x="5803642" y="4468831"/>
                </a:cubicBezTo>
                <a:close/>
                <a:moveTo>
                  <a:pt x="4725784" y="4468008"/>
                </a:moveTo>
                <a:lnTo>
                  <a:pt x="4728257" y="4468831"/>
                </a:lnTo>
                <a:cubicBezTo>
                  <a:pt x="4728257" y="4468831"/>
                  <a:pt x="4728257" y="4468831"/>
                  <a:pt x="4724842" y="4468831"/>
                </a:cubicBezTo>
                <a:close/>
                <a:moveTo>
                  <a:pt x="4711187" y="4465419"/>
                </a:moveTo>
                <a:cubicBezTo>
                  <a:pt x="4707773" y="4465419"/>
                  <a:pt x="4707773" y="4472245"/>
                  <a:pt x="4704358" y="4472245"/>
                </a:cubicBezTo>
                <a:cubicBezTo>
                  <a:pt x="4704358" y="4468831"/>
                  <a:pt x="4707773" y="4465419"/>
                  <a:pt x="4711187" y="4465419"/>
                </a:cubicBezTo>
                <a:close/>
                <a:moveTo>
                  <a:pt x="4714601" y="4462006"/>
                </a:moveTo>
                <a:cubicBezTo>
                  <a:pt x="4711187" y="4465419"/>
                  <a:pt x="4714601" y="4465419"/>
                  <a:pt x="4718014" y="4465419"/>
                </a:cubicBezTo>
                <a:cubicBezTo>
                  <a:pt x="4721428" y="4468831"/>
                  <a:pt x="4714601" y="4465419"/>
                  <a:pt x="4714601" y="4468831"/>
                </a:cubicBezTo>
                <a:cubicBezTo>
                  <a:pt x="4714601" y="4468831"/>
                  <a:pt x="4714601" y="4468831"/>
                  <a:pt x="4718014" y="4468831"/>
                </a:cubicBezTo>
                <a:cubicBezTo>
                  <a:pt x="4718014" y="4468831"/>
                  <a:pt x="4718014" y="4468831"/>
                  <a:pt x="4714601" y="4472245"/>
                </a:cubicBezTo>
                <a:cubicBezTo>
                  <a:pt x="4711187" y="4468831"/>
                  <a:pt x="4714601" y="4468831"/>
                  <a:pt x="4711187" y="4465419"/>
                </a:cubicBezTo>
                <a:cubicBezTo>
                  <a:pt x="4711187" y="4465419"/>
                  <a:pt x="4711187" y="4465419"/>
                  <a:pt x="4707773" y="4465419"/>
                </a:cubicBezTo>
                <a:cubicBezTo>
                  <a:pt x="4707773" y="4462006"/>
                  <a:pt x="4711187" y="4462006"/>
                  <a:pt x="4714601" y="4462006"/>
                </a:cubicBezTo>
                <a:close/>
                <a:moveTo>
                  <a:pt x="4752154" y="4458593"/>
                </a:moveTo>
                <a:cubicBezTo>
                  <a:pt x="4752154" y="4460300"/>
                  <a:pt x="4752154" y="4460300"/>
                  <a:pt x="4751727" y="4459873"/>
                </a:cubicBezTo>
                <a:lnTo>
                  <a:pt x="4751551" y="4459797"/>
                </a:lnTo>
                <a:close/>
                <a:moveTo>
                  <a:pt x="4752154" y="4455181"/>
                </a:moveTo>
                <a:cubicBezTo>
                  <a:pt x="4752154" y="4455181"/>
                  <a:pt x="4752154" y="4455181"/>
                  <a:pt x="4748740" y="4458593"/>
                </a:cubicBezTo>
                <a:cubicBezTo>
                  <a:pt x="4745325" y="4458593"/>
                  <a:pt x="4752154" y="4455181"/>
                  <a:pt x="4752154" y="4455181"/>
                </a:cubicBezTo>
                <a:close/>
                <a:moveTo>
                  <a:pt x="4731670" y="4455181"/>
                </a:moveTo>
                <a:cubicBezTo>
                  <a:pt x="4738498" y="4451767"/>
                  <a:pt x="4738498" y="4458593"/>
                  <a:pt x="4745325" y="4462006"/>
                </a:cubicBezTo>
                <a:cubicBezTo>
                  <a:pt x="4741912" y="4458593"/>
                  <a:pt x="4735084" y="4455181"/>
                  <a:pt x="4731670" y="4455181"/>
                </a:cubicBezTo>
                <a:close/>
                <a:moveTo>
                  <a:pt x="4733377" y="4453901"/>
                </a:moveTo>
                <a:cubicBezTo>
                  <a:pt x="4734231" y="4453473"/>
                  <a:pt x="4735084" y="4453473"/>
                  <a:pt x="4735084" y="4455181"/>
                </a:cubicBezTo>
                <a:lnTo>
                  <a:pt x="4733036" y="4454157"/>
                </a:lnTo>
                <a:close/>
                <a:moveTo>
                  <a:pt x="4721428" y="4451767"/>
                </a:moveTo>
                <a:cubicBezTo>
                  <a:pt x="4721428" y="4455181"/>
                  <a:pt x="4724842" y="4455181"/>
                  <a:pt x="4724842" y="4458593"/>
                </a:cubicBezTo>
                <a:cubicBezTo>
                  <a:pt x="4724842" y="4458593"/>
                  <a:pt x="4728257" y="4458593"/>
                  <a:pt x="4728257" y="4455181"/>
                </a:cubicBezTo>
                <a:cubicBezTo>
                  <a:pt x="4728257" y="4455181"/>
                  <a:pt x="4728257" y="4455181"/>
                  <a:pt x="4728257" y="4451767"/>
                </a:cubicBezTo>
                <a:cubicBezTo>
                  <a:pt x="4729963" y="4450060"/>
                  <a:pt x="4730816" y="4451767"/>
                  <a:pt x="4731670" y="4453473"/>
                </a:cubicBezTo>
                <a:lnTo>
                  <a:pt x="4733036" y="4454157"/>
                </a:lnTo>
                <a:lnTo>
                  <a:pt x="4731670" y="4455181"/>
                </a:lnTo>
                <a:cubicBezTo>
                  <a:pt x="4731670" y="4455181"/>
                  <a:pt x="4731670" y="4455181"/>
                  <a:pt x="4735084" y="4458593"/>
                </a:cubicBezTo>
                <a:cubicBezTo>
                  <a:pt x="4735084" y="4458593"/>
                  <a:pt x="4735084" y="4458593"/>
                  <a:pt x="4731670" y="4458593"/>
                </a:cubicBezTo>
                <a:cubicBezTo>
                  <a:pt x="4731670" y="4458593"/>
                  <a:pt x="4731670" y="4458593"/>
                  <a:pt x="4735084" y="4462006"/>
                </a:cubicBezTo>
                <a:cubicBezTo>
                  <a:pt x="4731670" y="4462006"/>
                  <a:pt x="4731670" y="4462006"/>
                  <a:pt x="4728257" y="4462006"/>
                </a:cubicBezTo>
                <a:cubicBezTo>
                  <a:pt x="4731670" y="4462006"/>
                  <a:pt x="4731670" y="4465419"/>
                  <a:pt x="4731670" y="4465419"/>
                </a:cubicBezTo>
                <a:cubicBezTo>
                  <a:pt x="4729963" y="4463712"/>
                  <a:pt x="4729110" y="4464566"/>
                  <a:pt x="4728257" y="4465845"/>
                </a:cubicBezTo>
                <a:lnTo>
                  <a:pt x="4725784" y="4468008"/>
                </a:lnTo>
                <a:lnTo>
                  <a:pt x="4723135" y="4467125"/>
                </a:lnTo>
                <a:cubicBezTo>
                  <a:pt x="4721428" y="4467125"/>
                  <a:pt x="4719722" y="4467125"/>
                  <a:pt x="4718014" y="4465419"/>
                </a:cubicBezTo>
                <a:cubicBezTo>
                  <a:pt x="4718014" y="4462006"/>
                  <a:pt x="4714601" y="4465419"/>
                  <a:pt x="4718014" y="4462006"/>
                </a:cubicBezTo>
                <a:lnTo>
                  <a:pt x="4714601" y="4462006"/>
                </a:lnTo>
                <a:lnTo>
                  <a:pt x="4711187" y="4462006"/>
                </a:lnTo>
                <a:cubicBezTo>
                  <a:pt x="4718014" y="4462006"/>
                  <a:pt x="4718014" y="4448354"/>
                  <a:pt x="4721428" y="4451767"/>
                </a:cubicBezTo>
                <a:close/>
                <a:moveTo>
                  <a:pt x="5827539" y="4397160"/>
                </a:moveTo>
                <a:cubicBezTo>
                  <a:pt x="5827539" y="4397160"/>
                  <a:pt x="5827539" y="4397160"/>
                  <a:pt x="5827539" y="4400574"/>
                </a:cubicBezTo>
                <a:lnTo>
                  <a:pt x="5825719" y="4399664"/>
                </a:lnTo>
                <a:lnTo>
                  <a:pt x="5827112" y="4398868"/>
                </a:lnTo>
                <a:cubicBezTo>
                  <a:pt x="5827539" y="4398867"/>
                  <a:pt x="5827539" y="4398867"/>
                  <a:pt x="5827539" y="4397160"/>
                </a:cubicBezTo>
                <a:close/>
                <a:moveTo>
                  <a:pt x="5956624" y="4396516"/>
                </a:moveTo>
                <a:lnTo>
                  <a:pt x="5957268" y="4397160"/>
                </a:lnTo>
                <a:cubicBezTo>
                  <a:pt x="5953854" y="4397160"/>
                  <a:pt x="5953854" y="4397160"/>
                  <a:pt x="5953854" y="4397160"/>
                </a:cubicBezTo>
                <a:close/>
                <a:moveTo>
                  <a:pt x="5854851" y="4383509"/>
                </a:moveTo>
                <a:cubicBezTo>
                  <a:pt x="5858265" y="4383509"/>
                  <a:pt x="5858265" y="4383509"/>
                  <a:pt x="5858265" y="4383509"/>
                </a:cubicBezTo>
                <a:lnTo>
                  <a:pt x="5855064" y="4383723"/>
                </a:lnTo>
                <a:close/>
                <a:moveTo>
                  <a:pt x="5363246" y="4380096"/>
                </a:moveTo>
                <a:cubicBezTo>
                  <a:pt x="5363246" y="4380096"/>
                  <a:pt x="5363246" y="4380096"/>
                  <a:pt x="5366659" y="4380096"/>
                </a:cubicBezTo>
                <a:cubicBezTo>
                  <a:pt x="5366659" y="4380096"/>
                  <a:pt x="5366659" y="4380096"/>
                  <a:pt x="5363246" y="4383509"/>
                </a:cubicBezTo>
                <a:cubicBezTo>
                  <a:pt x="5363246" y="4383509"/>
                  <a:pt x="5363246" y="4380096"/>
                  <a:pt x="5363246" y="4380096"/>
                </a:cubicBezTo>
                <a:close/>
                <a:moveTo>
                  <a:pt x="5131099" y="4380096"/>
                </a:moveTo>
                <a:lnTo>
                  <a:pt x="5134513" y="4380096"/>
                </a:lnTo>
                <a:lnTo>
                  <a:pt x="5129392" y="4380949"/>
                </a:lnTo>
                <a:close/>
                <a:moveTo>
                  <a:pt x="5124271" y="4376683"/>
                </a:moveTo>
                <a:cubicBezTo>
                  <a:pt x="5120857" y="4380096"/>
                  <a:pt x="5117443" y="4380096"/>
                  <a:pt x="5114030" y="4383509"/>
                </a:cubicBezTo>
                <a:cubicBezTo>
                  <a:pt x="5114030" y="4383509"/>
                  <a:pt x="5117443" y="4383509"/>
                  <a:pt x="5117443" y="4380096"/>
                </a:cubicBezTo>
                <a:cubicBezTo>
                  <a:pt x="5120857" y="4380096"/>
                  <a:pt x="5124271" y="4376683"/>
                  <a:pt x="5124271" y="4376683"/>
                </a:cubicBezTo>
                <a:close/>
                <a:moveTo>
                  <a:pt x="5363246" y="4373270"/>
                </a:moveTo>
                <a:cubicBezTo>
                  <a:pt x="5363246" y="4373270"/>
                  <a:pt x="5366659" y="4373270"/>
                  <a:pt x="5366659" y="4373270"/>
                </a:cubicBezTo>
                <a:cubicBezTo>
                  <a:pt x="5366659" y="4373270"/>
                  <a:pt x="5366659" y="4376683"/>
                  <a:pt x="5373488" y="4376683"/>
                </a:cubicBezTo>
                <a:cubicBezTo>
                  <a:pt x="5370073" y="4376683"/>
                  <a:pt x="5366659" y="4376683"/>
                  <a:pt x="5370073" y="4380096"/>
                </a:cubicBezTo>
                <a:cubicBezTo>
                  <a:pt x="5370073" y="4380096"/>
                  <a:pt x="5366659" y="4376683"/>
                  <a:pt x="5366659" y="4376683"/>
                </a:cubicBezTo>
                <a:cubicBezTo>
                  <a:pt x="5363246" y="4376683"/>
                  <a:pt x="5363246" y="4373270"/>
                  <a:pt x="5363246" y="4373270"/>
                </a:cubicBezTo>
                <a:close/>
                <a:moveTo>
                  <a:pt x="5861678" y="4369858"/>
                </a:moveTo>
                <a:cubicBezTo>
                  <a:pt x="5875334" y="4369858"/>
                  <a:pt x="5854851" y="4373270"/>
                  <a:pt x="5861678" y="4373270"/>
                </a:cubicBezTo>
                <a:cubicBezTo>
                  <a:pt x="5858265" y="4373270"/>
                  <a:pt x="5858265" y="4373270"/>
                  <a:pt x="5858265" y="4373270"/>
                </a:cubicBezTo>
                <a:cubicBezTo>
                  <a:pt x="5861678" y="4373270"/>
                  <a:pt x="5861678" y="4369858"/>
                  <a:pt x="5861678" y="4369858"/>
                </a:cubicBezTo>
                <a:close/>
                <a:moveTo>
                  <a:pt x="5178894" y="4369858"/>
                </a:moveTo>
                <a:cubicBezTo>
                  <a:pt x="5178894" y="4369858"/>
                  <a:pt x="5182308" y="4369858"/>
                  <a:pt x="5185721" y="4369858"/>
                </a:cubicBezTo>
                <a:lnTo>
                  <a:pt x="5189135" y="4369858"/>
                </a:lnTo>
                <a:cubicBezTo>
                  <a:pt x="5192550" y="4369858"/>
                  <a:pt x="5192550" y="4369858"/>
                  <a:pt x="5192550" y="4369858"/>
                </a:cubicBezTo>
                <a:lnTo>
                  <a:pt x="5202791" y="4369858"/>
                </a:lnTo>
                <a:cubicBezTo>
                  <a:pt x="5206205" y="4369858"/>
                  <a:pt x="5209619" y="4369858"/>
                  <a:pt x="5209619" y="4369858"/>
                </a:cubicBezTo>
                <a:cubicBezTo>
                  <a:pt x="5213033" y="4369858"/>
                  <a:pt x="5213033" y="4369858"/>
                  <a:pt x="5213033" y="4369858"/>
                </a:cubicBezTo>
                <a:cubicBezTo>
                  <a:pt x="5206205" y="4373270"/>
                  <a:pt x="5206205" y="4376683"/>
                  <a:pt x="5195964" y="4380096"/>
                </a:cubicBezTo>
                <a:cubicBezTo>
                  <a:pt x="5192550" y="4376683"/>
                  <a:pt x="5189135" y="4376683"/>
                  <a:pt x="5185721" y="4376683"/>
                </a:cubicBezTo>
                <a:cubicBezTo>
                  <a:pt x="5182308" y="4376683"/>
                  <a:pt x="5178894" y="4380096"/>
                  <a:pt x="5178894" y="4380096"/>
                </a:cubicBezTo>
                <a:cubicBezTo>
                  <a:pt x="5175480" y="4380096"/>
                  <a:pt x="5175480" y="4380096"/>
                  <a:pt x="5175480" y="4380096"/>
                </a:cubicBezTo>
                <a:cubicBezTo>
                  <a:pt x="5178894" y="4380096"/>
                  <a:pt x="5168652" y="4380096"/>
                  <a:pt x="5165238" y="4380096"/>
                </a:cubicBezTo>
                <a:cubicBezTo>
                  <a:pt x="5161824" y="4380096"/>
                  <a:pt x="5154997" y="4383509"/>
                  <a:pt x="5151583" y="4383509"/>
                </a:cubicBezTo>
                <a:cubicBezTo>
                  <a:pt x="5154997" y="4390335"/>
                  <a:pt x="5165238" y="4380096"/>
                  <a:pt x="5175480" y="4386922"/>
                </a:cubicBezTo>
                <a:cubicBezTo>
                  <a:pt x="5175480" y="4386922"/>
                  <a:pt x="5175480" y="4386922"/>
                  <a:pt x="5168652" y="4386922"/>
                </a:cubicBezTo>
                <a:cubicBezTo>
                  <a:pt x="5168652" y="4386922"/>
                  <a:pt x="5168652" y="4386922"/>
                  <a:pt x="5172066" y="4390335"/>
                </a:cubicBezTo>
                <a:cubicBezTo>
                  <a:pt x="5168652" y="4390335"/>
                  <a:pt x="5161824" y="4386922"/>
                  <a:pt x="5158410" y="4390335"/>
                </a:cubicBezTo>
                <a:cubicBezTo>
                  <a:pt x="5158410" y="4390335"/>
                  <a:pt x="5158410" y="4390335"/>
                  <a:pt x="5161824" y="4386922"/>
                </a:cubicBezTo>
                <a:lnTo>
                  <a:pt x="5151583" y="4386922"/>
                </a:lnTo>
                <a:lnTo>
                  <a:pt x="5148168" y="4386922"/>
                </a:lnTo>
                <a:cubicBezTo>
                  <a:pt x="5148168" y="4386922"/>
                  <a:pt x="5148168" y="4386922"/>
                  <a:pt x="5148168" y="4383509"/>
                </a:cubicBezTo>
                <a:cubicBezTo>
                  <a:pt x="5144754" y="4386922"/>
                  <a:pt x="5144754" y="4386922"/>
                  <a:pt x="5137927" y="4386922"/>
                </a:cubicBezTo>
                <a:cubicBezTo>
                  <a:pt x="5137927" y="4386922"/>
                  <a:pt x="5141341" y="4386922"/>
                  <a:pt x="5141341" y="4383509"/>
                </a:cubicBezTo>
                <a:cubicBezTo>
                  <a:pt x="5144754" y="4383509"/>
                  <a:pt x="5144754" y="4383509"/>
                  <a:pt x="5144754" y="4383509"/>
                </a:cubicBezTo>
                <a:cubicBezTo>
                  <a:pt x="5151583" y="4383509"/>
                  <a:pt x="5154997" y="4380096"/>
                  <a:pt x="5148168" y="4380096"/>
                </a:cubicBezTo>
                <a:cubicBezTo>
                  <a:pt x="5144754" y="4380096"/>
                  <a:pt x="5141341" y="4380096"/>
                  <a:pt x="5137927" y="4380096"/>
                </a:cubicBezTo>
                <a:lnTo>
                  <a:pt x="5134513" y="4380096"/>
                </a:lnTo>
                <a:cubicBezTo>
                  <a:pt x="5137927" y="4376683"/>
                  <a:pt x="5144754" y="4376683"/>
                  <a:pt x="5148168" y="4373270"/>
                </a:cubicBezTo>
                <a:cubicBezTo>
                  <a:pt x="5148168" y="4373270"/>
                  <a:pt x="5144754" y="4376683"/>
                  <a:pt x="5144754" y="4376683"/>
                </a:cubicBezTo>
                <a:cubicBezTo>
                  <a:pt x="5151583" y="4376683"/>
                  <a:pt x="5154997" y="4376683"/>
                  <a:pt x="5161824" y="4376683"/>
                </a:cubicBezTo>
                <a:cubicBezTo>
                  <a:pt x="5165238" y="4373270"/>
                  <a:pt x="5172066" y="4373270"/>
                  <a:pt x="5175480" y="4373270"/>
                </a:cubicBezTo>
                <a:cubicBezTo>
                  <a:pt x="5175480" y="4373270"/>
                  <a:pt x="5175480" y="4373270"/>
                  <a:pt x="5168652" y="4376683"/>
                </a:cubicBezTo>
                <a:cubicBezTo>
                  <a:pt x="5165238" y="4376683"/>
                  <a:pt x="5178894" y="4376683"/>
                  <a:pt x="5175480" y="4376683"/>
                </a:cubicBezTo>
                <a:cubicBezTo>
                  <a:pt x="5178894" y="4373270"/>
                  <a:pt x="5182308" y="4373270"/>
                  <a:pt x="5182308" y="4373270"/>
                </a:cubicBezTo>
                <a:cubicBezTo>
                  <a:pt x="5185721" y="4373270"/>
                  <a:pt x="5185721" y="4369858"/>
                  <a:pt x="5178894" y="4369858"/>
                </a:cubicBezTo>
                <a:close/>
                <a:moveTo>
                  <a:pt x="5223275" y="4359618"/>
                </a:moveTo>
                <a:cubicBezTo>
                  <a:pt x="5226688" y="4359618"/>
                  <a:pt x="5219861" y="4359618"/>
                  <a:pt x="5223275" y="4363031"/>
                </a:cubicBezTo>
                <a:cubicBezTo>
                  <a:pt x="5219861" y="4363031"/>
                  <a:pt x="5219861" y="4366445"/>
                  <a:pt x="5219861" y="4366445"/>
                </a:cubicBezTo>
                <a:cubicBezTo>
                  <a:pt x="5216447" y="4363031"/>
                  <a:pt x="5213033" y="4363031"/>
                  <a:pt x="5213033" y="4363031"/>
                </a:cubicBezTo>
                <a:cubicBezTo>
                  <a:pt x="5213033" y="4363031"/>
                  <a:pt x="5213033" y="4363031"/>
                  <a:pt x="5216447" y="4363031"/>
                </a:cubicBezTo>
                <a:cubicBezTo>
                  <a:pt x="5216447" y="4363031"/>
                  <a:pt x="5223275" y="4363031"/>
                  <a:pt x="5223275" y="4359618"/>
                </a:cubicBezTo>
                <a:close/>
                <a:moveTo>
                  <a:pt x="5219861" y="4356206"/>
                </a:moveTo>
                <a:cubicBezTo>
                  <a:pt x="5226688" y="4356206"/>
                  <a:pt x="5230103" y="4359618"/>
                  <a:pt x="5233517" y="4359618"/>
                </a:cubicBezTo>
                <a:cubicBezTo>
                  <a:pt x="5233517" y="4359618"/>
                  <a:pt x="5226688" y="4359618"/>
                  <a:pt x="5223275" y="4359618"/>
                </a:cubicBezTo>
                <a:cubicBezTo>
                  <a:pt x="5223275" y="4359618"/>
                  <a:pt x="5223275" y="4359618"/>
                  <a:pt x="5216447" y="4359618"/>
                </a:cubicBezTo>
                <a:cubicBezTo>
                  <a:pt x="5213033" y="4356206"/>
                  <a:pt x="5226688" y="4359618"/>
                  <a:pt x="5219861" y="4356206"/>
                </a:cubicBezTo>
                <a:close/>
                <a:moveTo>
                  <a:pt x="5492975" y="4349380"/>
                </a:moveTo>
                <a:cubicBezTo>
                  <a:pt x="5492975" y="4349380"/>
                  <a:pt x="5492975" y="4349380"/>
                  <a:pt x="5496389" y="4352793"/>
                </a:cubicBezTo>
                <a:cubicBezTo>
                  <a:pt x="5492975" y="4352793"/>
                  <a:pt x="5489560" y="4352793"/>
                  <a:pt x="5489560" y="4352793"/>
                </a:cubicBezTo>
                <a:cubicBezTo>
                  <a:pt x="5489560" y="4352793"/>
                  <a:pt x="5492975" y="4349380"/>
                  <a:pt x="5492975" y="4349380"/>
                </a:cubicBezTo>
                <a:close/>
                <a:moveTo>
                  <a:pt x="5994821" y="4344261"/>
                </a:moveTo>
                <a:lnTo>
                  <a:pt x="5994821" y="4344688"/>
                </a:lnTo>
                <a:cubicBezTo>
                  <a:pt x="5994821" y="4345968"/>
                  <a:pt x="5994821" y="4345968"/>
                  <a:pt x="5994821" y="4345968"/>
                </a:cubicBezTo>
                <a:lnTo>
                  <a:pt x="5993114" y="4346821"/>
                </a:lnTo>
                <a:close/>
                <a:moveTo>
                  <a:pt x="5994821" y="4337435"/>
                </a:moveTo>
                <a:lnTo>
                  <a:pt x="5998235" y="4339141"/>
                </a:lnTo>
                <a:cubicBezTo>
                  <a:pt x="5998235" y="4339141"/>
                  <a:pt x="5998235" y="4339141"/>
                  <a:pt x="5997381" y="4340421"/>
                </a:cubicBezTo>
                <a:lnTo>
                  <a:pt x="5994821" y="4344261"/>
                </a:lnTo>
                <a:close/>
                <a:moveTo>
                  <a:pt x="5991407" y="4335728"/>
                </a:moveTo>
                <a:lnTo>
                  <a:pt x="5994821" y="4335728"/>
                </a:lnTo>
                <a:lnTo>
                  <a:pt x="5994821" y="4337435"/>
                </a:lnTo>
                <a:close/>
                <a:moveTo>
                  <a:pt x="5987993" y="4335728"/>
                </a:moveTo>
                <a:lnTo>
                  <a:pt x="5991407" y="4335728"/>
                </a:lnTo>
                <a:cubicBezTo>
                  <a:pt x="5991407" y="4339141"/>
                  <a:pt x="5991407" y="4335728"/>
                  <a:pt x="5987993" y="4335728"/>
                </a:cubicBezTo>
                <a:close/>
                <a:moveTo>
                  <a:pt x="6005063" y="4332316"/>
                </a:moveTo>
                <a:cubicBezTo>
                  <a:pt x="6005063" y="4335728"/>
                  <a:pt x="5998235" y="4335728"/>
                  <a:pt x="6001649" y="4335728"/>
                </a:cubicBezTo>
                <a:cubicBezTo>
                  <a:pt x="6005063" y="4332316"/>
                  <a:pt x="6005063" y="4335728"/>
                  <a:pt x="6005063" y="4339141"/>
                </a:cubicBezTo>
                <a:cubicBezTo>
                  <a:pt x="6005063" y="4339141"/>
                  <a:pt x="6008477" y="4335728"/>
                  <a:pt x="6008477" y="4335728"/>
                </a:cubicBezTo>
                <a:cubicBezTo>
                  <a:pt x="6008477" y="4335728"/>
                  <a:pt x="6008477" y="4335728"/>
                  <a:pt x="6011890" y="4339141"/>
                </a:cubicBezTo>
                <a:cubicBezTo>
                  <a:pt x="6011890" y="4339141"/>
                  <a:pt x="6015304" y="4342554"/>
                  <a:pt x="6018719" y="4342554"/>
                </a:cubicBezTo>
                <a:cubicBezTo>
                  <a:pt x="6018719" y="4342554"/>
                  <a:pt x="6018719" y="4342554"/>
                  <a:pt x="6017438" y="4342554"/>
                </a:cubicBezTo>
                <a:lnTo>
                  <a:pt x="6011890" y="4342554"/>
                </a:lnTo>
                <a:cubicBezTo>
                  <a:pt x="6005063" y="4342554"/>
                  <a:pt x="6001649" y="4339141"/>
                  <a:pt x="5998235" y="4339141"/>
                </a:cubicBezTo>
                <a:cubicBezTo>
                  <a:pt x="5998235" y="4335728"/>
                  <a:pt x="5994821" y="4335728"/>
                  <a:pt x="5994821" y="4335728"/>
                </a:cubicBezTo>
                <a:cubicBezTo>
                  <a:pt x="5998235" y="4335728"/>
                  <a:pt x="5998235" y="4332316"/>
                  <a:pt x="6005063" y="4332316"/>
                </a:cubicBezTo>
                <a:close/>
                <a:moveTo>
                  <a:pt x="4931954" y="4298945"/>
                </a:moveTo>
                <a:lnTo>
                  <a:pt x="4933092" y="4301599"/>
                </a:lnTo>
                <a:cubicBezTo>
                  <a:pt x="4929677" y="4301599"/>
                  <a:pt x="4929677" y="4300746"/>
                  <a:pt x="4930531" y="4299893"/>
                </a:cubicBezTo>
                <a:close/>
                <a:moveTo>
                  <a:pt x="4933092" y="4298187"/>
                </a:moveTo>
                <a:lnTo>
                  <a:pt x="4931954" y="4298945"/>
                </a:lnTo>
                <a:lnTo>
                  <a:pt x="4931811" y="4298613"/>
                </a:lnTo>
                <a:cubicBezTo>
                  <a:pt x="4931385" y="4298187"/>
                  <a:pt x="4931385" y="4298187"/>
                  <a:pt x="4933092" y="4298187"/>
                </a:cubicBezTo>
                <a:close/>
                <a:moveTo>
                  <a:pt x="6154848" y="4252538"/>
                </a:moveTo>
                <a:cubicBezTo>
                  <a:pt x="6155275" y="4252112"/>
                  <a:pt x="6155275" y="4252112"/>
                  <a:pt x="6155275" y="4253818"/>
                </a:cubicBezTo>
                <a:lnTo>
                  <a:pt x="6151862" y="4253818"/>
                </a:lnTo>
                <a:cubicBezTo>
                  <a:pt x="6153569" y="4253818"/>
                  <a:pt x="6154422" y="4252965"/>
                  <a:pt x="6154848" y="4252538"/>
                </a:cubicBezTo>
                <a:close/>
                <a:moveTo>
                  <a:pt x="6156299" y="4251429"/>
                </a:moveTo>
                <a:lnTo>
                  <a:pt x="6158690" y="4253818"/>
                </a:lnTo>
                <a:lnTo>
                  <a:pt x="6155275" y="4253818"/>
                </a:lnTo>
                <a:close/>
                <a:moveTo>
                  <a:pt x="6155275" y="4250405"/>
                </a:moveTo>
                <a:cubicBezTo>
                  <a:pt x="6155275" y="4250405"/>
                  <a:pt x="6156129" y="4250405"/>
                  <a:pt x="6156556" y="4250832"/>
                </a:cubicBezTo>
                <a:lnTo>
                  <a:pt x="6156299" y="4251429"/>
                </a:lnTo>
                <a:close/>
                <a:moveTo>
                  <a:pt x="5339348" y="3820379"/>
                </a:moveTo>
                <a:lnTo>
                  <a:pt x="5335934" y="3823792"/>
                </a:lnTo>
                <a:cubicBezTo>
                  <a:pt x="5335934" y="3823792"/>
                  <a:pt x="5335934" y="3823792"/>
                  <a:pt x="5339348" y="3823792"/>
                </a:cubicBezTo>
                <a:cubicBezTo>
                  <a:pt x="5339348" y="3827204"/>
                  <a:pt x="5332521" y="3823792"/>
                  <a:pt x="5329106" y="3823792"/>
                </a:cubicBezTo>
                <a:cubicBezTo>
                  <a:pt x="5329106" y="3820379"/>
                  <a:pt x="5330813" y="3820379"/>
                  <a:pt x="5332947" y="3820806"/>
                </a:cubicBezTo>
                <a:close/>
                <a:moveTo>
                  <a:pt x="5342762" y="3820379"/>
                </a:moveTo>
                <a:cubicBezTo>
                  <a:pt x="5342762" y="3820379"/>
                  <a:pt x="5346176" y="3820379"/>
                  <a:pt x="5346176" y="3820379"/>
                </a:cubicBezTo>
                <a:cubicBezTo>
                  <a:pt x="5346176" y="3820379"/>
                  <a:pt x="5346176" y="3820379"/>
                  <a:pt x="5349589" y="3823792"/>
                </a:cubicBezTo>
                <a:cubicBezTo>
                  <a:pt x="5346176" y="3823792"/>
                  <a:pt x="5342762" y="3823792"/>
                  <a:pt x="5342762" y="3820379"/>
                </a:cubicBezTo>
                <a:close/>
                <a:moveTo>
                  <a:pt x="5339348" y="3820379"/>
                </a:moveTo>
                <a:lnTo>
                  <a:pt x="5339348" y="3820379"/>
                </a:lnTo>
                <a:lnTo>
                  <a:pt x="5339348" y="3820379"/>
                </a:lnTo>
                <a:close/>
                <a:moveTo>
                  <a:pt x="5178894" y="3813553"/>
                </a:moveTo>
                <a:cubicBezTo>
                  <a:pt x="5178894" y="3813553"/>
                  <a:pt x="5178894" y="3813553"/>
                  <a:pt x="5182308" y="3813553"/>
                </a:cubicBezTo>
                <a:cubicBezTo>
                  <a:pt x="5182308" y="3813553"/>
                  <a:pt x="5182308" y="3813553"/>
                  <a:pt x="5182308" y="3816966"/>
                </a:cubicBezTo>
                <a:cubicBezTo>
                  <a:pt x="5178894" y="3813553"/>
                  <a:pt x="5178894" y="3813553"/>
                  <a:pt x="5178894" y="3813553"/>
                </a:cubicBezTo>
                <a:close/>
                <a:moveTo>
                  <a:pt x="5178894" y="3803314"/>
                </a:moveTo>
                <a:cubicBezTo>
                  <a:pt x="5182308" y="3803314"/>
                  <a:pt x="5185721" y="3803314"/>
                  <a:pt x="5185721" y="3803314"/>
                </a:cubicBezTo>
                <a:cubicBezTo>
                  <a:pt x="5185721" y="3806727"/>
                  <a:pt x="5185721" y="3806727"/>
                  <a:pt x="5192550" y="3810140"/>
                </a:cubicBezTo>
                <a:cubicBezTo>
                  <a:pt x="5189135" y="3813553"/>
                  <a:pt x="5185721" y="3810140"/>
                  <a:pt x="5189135" y="3813553"/>
                </a:cubicBezTo>
                <a:cubicBezTo>
                  <a:pt x="5185721" y="3813553"/>
                  <a:pt x="5185721" y="3810140"/>
                  <a:pt x="5185721" y="3810140"/>
                </a:cubicBezTo>
                <a:cubicBezTo>
                  <a:pt x="5182308" y="3806727"/>
                  <a:pt x="5182308" y="3806727"/>
                  <a:pt x="5178894" y="3803314"/>
                </a:cubicBezTo>
                <a:close/>
                <a:moveTo>
                  <a:pt x="5363246" y="3799902"/>
                </a:moveTo>
                <a:lnTo>
                  <a:pt x="5362156" y="3800773"/>
                </a:lnTo>
                <a:lnTo>
                  <a:pt x="5361965" y="3800328"/>
                </a:lnTo>
                <a:cubicBezTo>
                  <a:pt x="5362392" y="3799902"/>
                  <a:pt x="5363246" y="3799902"/>
                  <a:pt x="5363246" y="3799902"/>
                </a:cubicBezTo>
                <a:close/>
                <a:moveTo>
                  <a:pt x="5349589" y="3799902"/>
                </a:moveTo>
                <a:cubicBezTo>
                  <a:pt x="5349589" y="3799902"/>
                  <a:pt x="5353004" y="3799902"/>
                  <a:pt x="5353004" y="3799902"/>
                </a:cubicBezTo>
                <a:lnTo>
                  <a:pt x="5353004" y="3803314"/>
                </a:lnTo>
                <a:cubicBezTo>
                  <a:pt x="5349589" y="3803314"/>
                  <a:pt x="5349589" y="3799902"/>
                  <a:pt x="5349589" y="3799902"/>
                </a:cubicBezTo>
                <a:close/>
                <a:moveTo>
                  <a:pt x="5018440" y="3789662"/>
                </a:moveTo>
                <a:cubicBezTo>
                  <a:pt x="5021853" y="3789662"/>
                  <a:pt x="5025267" y="3789662"/>
                  <a:pt x="5025267" y="3789662"/>
                </a:cubicBezTo>
                <a:cubicBezTo>
                  <a:pt x="5025267" y="3789662"/>
                  <a:pt x="5025267" y="3789662"/>
                  <a:pt x="5021853" y="3793075"/>
                </a:cubicBezTo>
                <a:cubicBezTo>
                  <a:pt x="5021853" y="3793075"/>
                  <a:pt x="5021853" y="3789662"/>
                  <a:pt x="5018440" y="3789662"/>
                </a:cubicBezTo>
                <a:close/>
                <a:moveTo>
                  <a:pt x="5035509" y="3758947"/>
                </a:moveTo>
                <a:cubicBezTo>
                  <a:pt x="5045751" y="3765772"/>
                  <a:pt x="5045751" y="3765772"/>
                  <a:pt x="5045751" y="3765772"/>
                </a:cubicBezTo>
                <a:cubicBezTo>
                  <a:pt x="5042337" y="3762360"/>
                  <a:pt x="5038923" y="3758947"/>
                  <a:pt x="5035509" y="3758947"/>
                </a:cubicBezTo>
                <a:close/>
                <a:moveTo>
                  <a:pt x="4933092" y="3755533"/>
                </a:moveTo>
                <a:cubicBezTo>
                  <a:pt x="4939919" y="3758947"/>
                  <a:pt x="4939919" y="3758947"/>
                  <a:pt x="4939919" y="3758947"/>
                </a:cubicBezTo>
                <a:lnTo>
                  <a:pt x="4933263" y="3755705"/>
                </a:lnTo>
                <a:close/>
                <a:moveTo>
                  <a:pt x="5004783" y="3748708"/>
                </a:moveTo>
                <a:lnTo>
                  <a:pt x="5006491" y="3748708"/>
                </a:lnTo>
                <a:lnTo>
                  <a:pt x="5006833" y="3749391"/>
                </a:lnTo>
                <a:close/>
                <a:moveTo>
                  <a:pt x="4909194" y="3745295"/>
                </a:moveTo>
                <a:cubicBezTo>
                  <a:pt x="4912608" y="3748708"/>
                  <a:pt x="4917728" y="3749561"/>
                  <a:pt x="4923276" y="3750841"/>
                </a:cubicBezTo>
                <a:lnTo>
                  <a:pt x="4933263" y="3755705"/>
                </a:lnTo>
                <a:lnTo>
                  <a:pt x="4936505" y="3758947"/>
                </a:lnTo>
                <a:cubicBezTo>
                  <a:pt x="4929678" y="3755533"/>
                  <a:pt x="4922849" y="3755533"/>
                  <a:pt x="4919436" y="3755533"/>
                </a:cubicBezTo>
                <a:cubicBezTo>
                  <a:pt x="4919436" y="3755533"/>
                  <a:pt x="4919436" y="3755533"/>
                  <a:pt x="4922849" y="3752121"/>
                </a:cubicBezTo>
                <a:lnTo>
                  <a:pt x="4911470" y="3747571"/>
                </a:lnTo>
                <a:close/>
                <a:moveTo>
                  <a:pt x="4905780" y="3745295"/>
                </a:moveTo>
                <a:lnTo>
                  <a:pt x="4911470" y="3747571"/>
                </a:lnTo>
                <a:lnTo>
                  <a:pt x="4912608" y="3748708"/>
                </a:lnTo>
                <a:cubicBezTo>
                  <a:pt x="4909194" y="3745295"/>
                  <a:pt x="4909194" y="3745295"/>
                  <a:pt x="4905780" y="3745295"/>
                </a:cubicBezTo>
                <a:close/>
                <a:moveTo>
                  <a:pt x="5000090" y="3744015"/>
                </a:moveTo>
                <a:lnTo>
                  <a:pt x="5000365" y="3744091"/>
                </a:lnTo>
                <a:lnTo>
                  <a:pt x="4997956" y="3745295"/>
                </a:lnTo>
                <a:cubicBezTo>
                  <a:pt x="4999663" y="3745295"/>
                  <a:pt x="4999663" y="3744442"/>
                  <a:pt x="5000090" y="3744015"/>
                </a:cubicBezTo>
                <a:close/>
                <a:moveTo>
                  <a:pt x="5004783" y="3741882"/>
                </a:moveTo>
                <a:cubicBezTo>
                  <a:pt x="5003077" y="3741882"/>
                  <a:pt x="5004783" y="3742736"/>
                  <a:pt x="5006491" y="3743162"/>
                </a:cubicBezTo>
                <a:lnTo>
                  <a:pt x="5006833" y="3742906"/>
                </a:lnTo>
                <a:lnTo>
                  <a:pt x="5011612" y="3745295"/>
                </a:lnTo>
                <a:cubicBezTo>
                  <a:pt x="5011612" y="3745295"/>
                  <a:pt x="5021853" y="3748708"/>
                  <a:pt x="5015026" y="3748708"/>
                </a:cubicBezTo>
                <a:lnTo>
                  <a:pt x="5006491" y="3748708"/>
                </a:lnTo>
                <a:lnTo>
                  <a:pt x="5004783" y="3745295"/>
                </a:lnTo>
                <a:lnTo>
                  <a:pt x="5000365" y="3744091"/>
                </a:lnTo>
                <a:lnTo>
                  <a:pt x="5001370" y="3743589"/>
                </a:lnTo>
                <a:cubicBezTo>
                  <a:pt x="5003077" y="3743589"/>
                  <a:pt x="5004783" y="3743589"/>
                  <a:pt x="5004783" y="3741882"/>
                </a:cubicBezTo>
                <a:close/>
                <a:moveTo>
                  <a:pt x="5001370" y="3735056"/>
                </a:moveTo>
                <a:cubicBezTo>
                  <a:pt x="5008198" y="3738469"/>
                  <a:pt x="5015026" y="3741882"/>
                  <a:pt x="5018440" y="3741882"/>
                </a:cubicBezTo>
                <a:cubicBezTo>
                  <a:pt x="5018440" y="3745295"/>
                  <a:pt x="5011612" y="3741882"/>
                  <a:pt x="5008198" y="3741882"/>
                </a:cubicBezTo>
                <a:lnTo>
                  <a:pt x="5006833" y="3742906"/>
                </a:lnTo>
                <a:lnTo>
                  <a:pt x="5004783" y="3741882"/>
                </a:lnTo>
                <a:cubicBezTo>
                  <a:pt x="5004783" y="3741882"/>
                  <a:pt x="5004783" y="3741882"/>
                  <a:pt x="4997956" y="3738469"/>
                </a:cubicBezTo>
                <a:cubicBezTo>
                  <a:pt x="4994542" y="3735056"/>
                  <a:pt x="5008198" y="3741882"/>
                  <a:pt x="5001370" y="3735056"/>
                </a:cubicBezTo>
                <a:close/>
                <a:moveTo>
                  <a:pt x="4728939" y="3599223"/>
                </a:moveTo>
                <a:lnTo>
                  <a:pt x="4729964" y="3599393"/>
                </a:lnTo>
                <a:lnTo>
                  <a:pt x="4735084" y="3601953"/>
                </a:lnTo>
                <a:cubicBezTo>
                  <a:pt x="4731670" y="3601953"/>
                  <a:pt x="4731670" y="3601953"/>
                  <a:pt x="4731670" y="3601953"/>
                </a:cubicBezTo>
                <a:close/>
                <a:moveTo>
                  <a:pt x="4711187" y="3595127"/>
                </a:moveTo>
                <a:lnTo>
                  <a:pt x="4714259" y="3596151"/>
                </a:lnTo>
                <a:lnTo>
                  <a:pt x="4714174" y="3596406"/>
                </a:lnTo>
                <a:cubicBezTo>
                  <a:pt x="4713746" y="3596833"/>
                  <a:pt x="4712893" y="3596833"/>
                  <a:pt x="4711187" y="3595127"/>
                </a:cubicBezTo>
                <a:close/>
                <a:moveTo>
                  <a:pt x="4697531" y="3591714"/>
                </a:moveTo>
                <a:lnTo>
                  <a:pt x="4698506" y="3591909"/>
                </a:lnTo>
                <a:lnTo>
                  <a:pt x="4704358" y="3595127"/>
                </a:lnTo>
                <a:cubicBezTo>
                  <a:pt x="4704358" y="3595127"/>
                  <a:pt x="4700945" y="3591714"/>
                  <a:pt x="4697531" y="3591714"/>
                </a:cubicBezTo>
                <a:close/>
                <a:moveTo>
                  <a:pt x="6056699" y="3301617"/>
                </a:moveTo>
                <a:lnTo>
                  <a:pt x="6059686" y="3301617"/>
                </a:lnTo>
                <a:cubicBezTo>
                  <a:pt x="6059686" y="3301617"/>
                  <a:pt x="6059686" y="3301617"/>
                  <a:pt x="6056272" y="3305030"/>
                </a:cubicBezTo>
                <a:cubicBezTo>
                  <a:pt x="6056272" y="3305030"/>
                  <a:pt x="6056272" y="3303323"/>
                  <a:pt x="6056699" y="3301617"/>
                </a:cubicBezTo>
                <a:close/>
                <a:moveTo>
                  <a:pt x="6059686" y="3298204"/>
                </a:moveTo>
                <a:cubicBezTo>
                  <a:pt x="6057979" y="3298204"/>
                  <a:pt x="6057125" y="3299910"/>
                  <a:pt x="6056699" y="3301617"/>
                </a:cubicBezTo>
                <a:lnTo>
                  <a:pt x="6056272" y="3301617"/>
                </a:lnTo>
                <a:cubicBezTo>
                  <a:pt x="6059686" y="3298204"/>
                  <a:pt x="6059686" y="3298204"/>
                  <a:pt x="6059686" y="3298204"/>
                </a:cubicBezTo>
                <a:close/>
                <a:moveTo>
                  <a:pt x="6063100" y="3291378"/>
                </a:moveTo>
                <a:cubicBezTo>
                  <a:pt x="6063100" y="3291378"/>
                  <a:pt x="6064806" y="3291378"/>
                  <a:pt x="6065660" y="3291804"/>
                </a:cubicBezTo>
                <a:lnTo>
                  <a:pt x="6064676" y="3292954"/>
                </a:lnTo>
                <a:close/>
                <a:moveTo>
                  <a:pt x="6209899" y="3267488"/>
                </a:moveTo>
                <a:cubicBezTo>
                  <a:pt x="6209899" y="3267488"/>
                  <a:pt x="6209045" y="3268341"/>
                  <a:pt x="6208192" y="3268767"/>
                </a:cubicBezTo>
                <a:lnTo>
                  <a:pt x="6207948" y="3268585"/>
                </a:lnTo>
                <a:close/>
                <a:moveTo>
                  <a:pt x="6196242" y="3267488"/>
                </a:moveTo>
                <a:lnTo>
                  <a:pt x="6196242" y="3267568"/>
                </a:lnTo>
                <a:lnTo>
                  <a:pt x="6196325" y="3267534"/>
                </a:lnTo>
                <a:close/>
                <a:moveTo>
                  <a:pt x="6025546" y="3264075"/>
                </a:moveTo>
                <a:cubicBezTo>
                  <a:pt x="6028960" y="3267488"/>
                  <a:pt x="6022133" y="3267488"/>
                  <a:pt x="6025546" y="3270900"/>
                </a:cubicBezTo>
                <a:cubicBezTo>
                  <a:pt x="6025546" y="3267488"/>
                  <a:pt x="6022133" y="3267488"/>
                  <a:pt x="6025546" y="3264075"/>
                </a:cubicBezTo>
                <a:close/>
                <a:moveTo>
                  <a:pt x="6224345" y="3259871"/>
                </a:moveTo>
                <a:lnTo>
                  <a:pt x="6226968" y="3260662"/>
                </a:lnTo>
                <a:cubicBezTo>
                  <a:pt x="6223554" y="3260662"/>
                  <a:pt x="6223554" y="3260662"/>
                  <a:pt x="6223554" y="3260662"/>
                </a:cubicBezTo>
                <a:close/>
                <a:moveTo>
                  <a:pt x="6225278" y="3258938"/>
                </a:moveTo>
                <a:lnTo>
                  <a:pt x="6224345" y="3259871"/>
                </a:lnTo>
                <a:lnTo>
                  <a:pt x="6223607" y="3259649"/>
                </a:lnTo>
                <a:close/>
                <a:moveTo>
                  <a:pt x="6232248" y="3256342"/>
                </a:moveTo>
                <a:cubicBezTo>
                  <a:pt x="6231982" y="3256502"/>
                  <a:pt x="6230168" y="3257035"/>
                  <a:pt x="6228248" y="3257675"/>
                </a:cubicBezTo>
                <a:lnTo>
                  <a:pt x="6225278" y="3258938"/>
                </a:lnTo>
                <a:lnTo>
                  <a:pt x="6226968" y="3257248"/>
                </a:lnTo>
                <a:cubicBezTo>
                  <a:pt x="6231236" y="3256395"/>
                  <a:pt x="6232516" y="3256182"/>
                  <a:pt x="6232248" y="3256342"/>
                </a:cubicBezTo>
                <a:close/>
                <a:moveTo>
                  <a:pt x="6537635" y="3171927"/>
                </a:moveTo>
                <a:cubicBezTo>
                  <a:pt x="6537635" y="3171927"/>
                  <a:pt x="6541049" y="3171927"/>
                  <a:pt x="6547877" y="3171927"/>
                </a:cubicBezTo>
                <a:lnTo>
                  <a:pt x="6551290" y="3171927"/>
                </a:lnTo>
                <a:cubicBezTo>
                  <a:pt x="6551290" y="3171927"/>
                  <a:pt x="6551290" y="3171927"/>
                  <a:pt x="6541049" y="3178752"/>
                </a:cubicBezTo>
                <a:cubicBezTo>
                  <a:pt x="6544463" y="3178752"/>
                  <a:pt x="6530808" y="3178752"/>
                  <a:pt x="6537635" y="3171927"/>
                </a:cubicBezTo>
                <a:close/>
                <a:moveTo>
                  <a:pt x="739357" y="775"/>
                </a:moveTo>
                <a:cubicBezTo>
                  <a:pt x="1033968" y="-12503"/>
                  <a:pt x="1319456" y="145554"/>
                  <a:pt x="1447478" y="424566"/>
                </a:cubicBezTo>
                <a:cubicBezTo>
                  <a:pt x="1447478" y="424566"/>
                  <a:pt x="1447478" y="424566"/>
                  <a:pt x="2259991" y="2171943"/>
                </a:cubicBezTo>
                <a:cubicBezTo>
                  <a:pt x="2259991" y="2171943"/>
                  <a:pt x="2259991" y="2171943"/>
                  <a:pt x="3031538" y="506477"/>
                </a:cubicBezTo>
                <a:cubicBezTo>
                  <a:pt x="3052021" y="455282"/>
                  <a:pt x="3075918" y="404088"/>
                  <a:pt x="3106643" y="356306"/>
                </a:cubicBezTo>
                <a:cubicBezTo>
                  <a:pt x="3239786" y="137874"/>
                  <a:pt x="3475347" y="8186"/>
                  <a:pt x="3724563" y="1361"/>
                </a:cubicBezTo>
                <a:cubicBezTo>
                  <a:pt x="3734804" y="1361"/>
                  <a:pt x="3745047" y="1361"/>
                  <a:pt x="3755288" y="1361"/>
                </a:cubicBezTo>
                <a:cubicBezTo>
                  <a:pt x="3762116" y="1361"/>
                  <a:pt x="3772358" y="1361"/>
                  <a:pt x="3782600" y="1361"/>
                </a:cubicBezTo>
                <a:cubicBezTo>
                  <a:pt x="4031816" y="8186"/>
                  <a:pt x="4267377" y="137874"/>
                  <a:pt x="4400519" y="356306"/>
                </a:cubicBezTo>
                <a:cubicBezTo>
                  <a:pt x="4431245" y="404088"/>
                  <a:pt x="4455142" y="455282"/>
                  <a:pt x="4475626" y="506477"/>
                </a:cubicBezTo>
                <a:cubicBezTo>
                  <a:pt x="4475626" y="506477"/>
                  <a:pt x="4475626" y="506477"/>
                  <a:pt x="5247172" y="2171943"/>
                </a:cubicBezTo>
                <a:cubicBezTo>
                  <a:pt x="5247172" y="2171943"/>
                  <a:pt x="5247172" y="2171943"/>
                  <a:pt x="6059686" y="424566"/>
                </a:cubicBezTo>
                <a:cubicBezTo>
                  <a:pt x="6187707" y="145554"/>
                  <a:pt x="6473198" y="-12503"/>
                  <a:pt x="6767808" y="775"/>
                </a:cubicBezTo>
                <a:cubicBezTo>
                  <a:pt x="6866012" y="5200"/>
                  <a:pt x="6965229" y="28663"/>
                  <a:pt x="7059964" y="73031"/>
                </a:cubicBezTo>
                <a:cubicBezTo>
                  <a:pt x="7442325" y="250503"/>
                  <a:pt x="7613020" y="694192"/>
                  <a:pt x="7438910" y="1066201"/>
                </a:cubicBezTo>
                <a:cubicBezTo>
                  <a:pt x="7438910" y="1066201"/>
                  <a:pt x="7438910" y="1066201"/>
                  <a:pt x="6681020" y="2704357"/>
                </a:cubicBezTo>
                <a:cubicBezTo>
                  <a:pt x="6687847" y="2711184"/>
                  <a:pt x="6698089" y="2714596"/>
                  <a:pt x="6708331" y="2724834"/>
                </a:cubicBezTo>
                <a:cubicBezTo>
                  <a:pt x="6694676" y="2741899"/>
                  <a:pt x="6681020" y="2741899"/>
                  <a:pt x="6663950" y="2735074"/>
                </a:cubicBezTo>
                <a:cubicBezTo>
                  <a:pt x="6663950" y="2735074"/>
                  <a:pt x="6663950" y="2735074"/>
                  <a:pt x="6646880" y="2772616"/>
                </a:cubicBezTo>
                <a:cubicBezTo>
                  <a:pt x="6657122" y="2776028"/>
                  <a:pt x="6663950" y="2779441"/>
                  <a:pt x="6670778" y="2793093"/>
                </a:cubicBezTo>
                <a:cubicBezTo>
                  <a:pt x="6670778" y="2813570"/>
                  <a:pt x="6660536" y="2837461"/>
                  <a:pt x="6694676" y="2837461"/>
                </a:cubicBezTo>
                <a:cubicBezTo>
                  <a:pt x="6657122" y="2912545"/>
                  <a:pt x="6626397" y="2994454"/>
                  <a:pt x="6599085" y="3072952"/>
                </a:cubicBezTo>
                <a:cubicBezTo>
                  <a:pt x="6599085" y="3072952"/>
                  <a:pt x="6599085" y="3072952"/>
                  <a:pt x="6595672" y="3072952"/>
                </a:cubicBezTo>
                <a:cubicBezTo>
                  <a:pt x="6595672" y="3072952"/>
                  <a:pt x="6595672" y="3072952"/>
                  <a:pt x="6595672" y="3076364"/>
                </a:cubicBezTo>
                <a:cubicBezTo>
                  <a:pt x="6588844" y="3103668"/>
                  <a:pt x="6578602" y="3130971"/>
                  <a:pt x="6571775" y="3158275"/>
                </a:cubicBezTo>
                <a:cubicBezTo>
                  <a:pt x="6571775" y="3158275"/>
                  <a:pt x="6571775" y="3158275"/>
                  <a:pt x="6561533" y="3165100"/>
                </a:cubicBezTo>
                <a:cubicBezTo>
                  <a:pt x="6564946" y="3165100"/>
                  <a:pt x="6551290" y="3171927"/>
                  <a:pt x="6558118" y="3171927"/>
                </a:cubicBezTo>
                <a:lnTo>
                  <a:pt x="6554705" y="3171927"/>
                </a:lnTo>
                <a:cubicBezTo>
                  <a:pt x="6554705" y="3171927"/>
                  <a:pt x="6551290" y="3168513"/>
                  <a:pt x="6547877" y="3168513"/>
                </a:cubicBezTo>
                <a:cubicBezTo>
                  <a:pt x="6547877" y="3168513"/>
                  <a:pt x="6544463" y="3168513"/>
                  <a:pt x="6544463" y="3168513"/>
                </a:cubicBezTo>
                <a:cubicBezTo>
                  <a:pt x="6544463" y="3168513"/>
                  <a:pt x="6544463" y="3165100"/>
                  <a:pt x="6544463" y="3165100"/>
                </a:cubicBezTo>
                <a:cubicBezTo>
                  <a:pt x="6547877" y="3165100"/>
                  <a:pt x="6547877" y="3161687"/>
                  <a:pt x="6547877" y="3161687"/>
                </a:cubicBezTo>
                <a:cubicBezTo>
                  <a:pt x="6551290" y="3158275"/>
                  <a:pt x="6558118" y="3158275"/>
                  <a:pt x="6564946" y="3158275"/>
                </a:cubicBezTo>
                <a:cubicBezTo>
                  <a:pt x="6564946" y="3158275"/>
                  <a:pt x="6564946" y="3158275"/>
                  <a:pt x="6568360" y="3154862"/>
                </a:cubicBezTo>
                <a:cubicBezTo>
                  <a:pt x="6561533" y="3158275"/>
                  <a:pt x="6568360" y="3151448"/>
                  <a:pt x="6561533" y="3154862"/>
                </a:cubicBezTo>
                <a:cubicBezTo>
                  <a:pt x="6558118" y="3154862"/>
                  <a:pt x="6561533" y="3154862"/>
                  <a:pt x="6564946" y="3151448"/>
                </a:cubicBezTo>
                <a:cubicBezTo>
                  <a:pt x="6561533" y="3151448"/>
                  <a:pt x="6554705" y="3148035"/>
                  <a:pt x="6551290" y="3148035"/>
                </a:cubicBezTo>
                <a:cubicBezTo>
                  <a:pt x="6561533" y="3151448"/>
                  <a:pt x="6551290" y="3148035"/>
                  <a:pt x="6551290" y="3151448"/>
                </a:cubicBezTo>
                <a:cubicBezTo>
                  <a:pt x="6551290" y="3151448"/>
                  <a:pt x="6551290" y="3151448"/>
                  <a:pt x="6544463" y="3154862"/>
                </a:cubicBezTo>
                <a:cubicBezTo>
                  <a:pt x="6544463" y="3154862"/>
                  <a:pt x="6541049" y="3154862"/>
                  <a:pt x="6541049" y="3154862"/>
                </a:cubicBezTo>
                <a:cubicBezTo>
                  <a:pt x="6537635" y="3154862"/>
                  <a:pt x="6537635" y="3151448"/>
                  <a:pt x="6537635" y="3151448"/>
                </a:cubicBezTo>
                <a:cubicBezTo>
                  <a:pt x="6537635" y="3151448"/>
                  <a:pt x="6537635" y="3151448"/>
                  <a:pt x="6523979" y="3158275"/>
                </a:cubicBezTo>
                <a:cubicBezTo>
                  <a:pt x="6523979" y="3158275"/>
                  <a:pt x="6523979" y="3158275"/>
                  <a:pt x="6520566" y="3158275"/>
                </a:cubicBezTo>
                <a:cubicBezTo>
                  <a:pt x="6523979" y="3158275"/>
                  <a:pt x="6517151" y="3158275"/>
                  <a:pt x="6517151" y="3154862"/>
                </a:cubicBezTo>
                <a:cubicBezTo>
                  <a:pt x="6517151" y="3154862"/>
                  <a:pt x="6517151" y="3161687"/>
                  <a:pt x="6506910" y="3158275"/>
                </a:cubicBezTo>
                <a:cubicBezTo>
                  <a:pt x="6506910" y="3158275"/>
                  <a:pt x="6506910" y="3158275"/>
                  <a:pt x="6506910" y="3154862"/>
                </a:cubicBezTo>
                <a:cubicBezTo>
                  <a:pt x="6506910" y="3154862"/>
                  <a:pt x="6506910" y="3154862"/>
                  <a:pt x="6496668" y="3158275"/>
                </a:cubicBezTo>
                <a:cubicBezTo>
                  <a:pt x="6500082" y="3158275"/>
                  <a:pt x="6496668" y="3154862"/>
                  <a:pt x="6493254" y="3154862"/>
                </a:cubicBezTo>
                <a:cubicBezTo>
                  <a:pt x="6493254" y="3154862"/>
                  <a:pt x="6493254" y="3154862"/>
                  <a:pt x="6496668" y="3151448"/>
                </a:cubicBezTo>
                <a:cubicBezTo>
                  <a:pt x="6496668" y="3151448"/>
                  <a:pt x="6496668" y="3151448"/>
                  <a:pt x="6493254" y="3151448"/>
                </a:cubicBezTo>
                <a:cubicBezTo>
                  <a:pt x="6493254" y="3151448"/>
                  <a:pt x="6493254" y="3151448"/>
                  <a:pt x="6503496" y="3148035"/>
                </a:cubicBezTo>
                <a:cubicBezTo>
                  <a:pt x="6503496" y="3148035"/>
                  <a:pt x="6503496" y="3148035"/>
                  <a:pt x="6503496" y="3144623"/>
                </a:cubicBezTo>
                <a:cubicBezTo>
                  <a:pt x="6500082" y="3151448"/>
                  <a:pt x="6500082" y="3144623"/>
                  <a:pt x="6496668" y="3148035"/>
                </a:cubicBezTo>
                <a:cubicBezTo>
                  <a:pt x="6500082" y="3141210"/>
                  <a:pt x="6486426" y="3148035"/>
                  <a:pt x="6483012" y="3148035"/>
                </a:cubicBezTo>
                <a:cubicBezTo>
                  <a:pt x="6483012" y="3144623"/>
                  <a:pt x="6496668" y="3144623"/>
                  <a:pt x="6493254" y="3144623"/>
                </a:cubicBezTo>
                <a:cubicBezTo>
                  <a:pt x="6489841" y="3141210"/>
                  <a:pt x="6479599" y="3144623"/>
                  <a:pt x="6476184" y="3141210"/>
                </a:cubicBezTo>
                <a:cubicBezTo>
                  <a:pt x="6476184" y="3141210"/>
                  <a:pt x="6476184" y="3141210"/>
                  <a:pt x="6469356" y="3144623"/>
                </a:cubicBezTo>
                <a:cubicBezTo>
                  <a:pt x="6469356" y="3144623"/>
                  <a:pt x="6469356" y="3144623"/>
                  <a:pt x="6472771" y="3148035"/>
                </a:cubicBezTo>
                <a:cubicBezTo>
                  <a:pt x="6465943" y="3148035"/>
                  <a:pt x="6459114" y="3151448"/>
                  <a:pt x="6452287" y="3151448"/>
                </a:cubicBezTo>
                <a:cubicBezTo>
                  <a:pt x="6452287" y="3151448"/>
                  <a:pt x="6452287" y="3151448"/>
                  <a:pt x="6455701" y="3154862"/>
                </a:cubicBezTo>
                <a:cubicBezTo>
                  <a:pt x="6455701" y="3154862"/>
                  <a:pt x="6455701" y="3154862"/>
                  <a:pt x="6465943" y="3154862"/>
                </a:cubicBezTo>
                <a:cubicBezTo>
                  <a:pt x="6465943" y="3154862"/>
                  <a:pt x="6465943" y="3154862"/>
                  <a:pt x="6469356" y="3151448"/>
                </a:cubicBezTo>
                <a:cubicBezTo>
                  <a:pt x="6469356" y="3151448"/>
                  <a:pt x="6469356" y="3151448"/>
                  <a:pt x="6479599" y="3151448"/>
                </a:cubicBezTo>
                <a:cubicBezTo>
                  <a:pt x="6483012" y="3151448"/>
                  <a:pt x="6479599" y="3154862"/>
                  <a:pt x="6476184" y="3158275"/>
                </a:cubicBezTo>
                <a:cubicBezTo>
                  <a:pt x="6486426" y="3151448"/>
                  <a:pt x="6479599" y="3154862"/>
                  <a:pt x="6483012" y="3154862"/>
                </a:cubicBezTo>
                <a:cubicBezTo>
                  <a:pt x="6483012" y="3154862"/>
                  <a:pt x="6483012" y="3154862"/>
                  <a:pt x="6476184" y="3161687"/>
                </a:cubicBezTo>
                <a:cubicBezTo>
                  <a:pt x="6476184" y="3161687"/>
                  <a:pt x="6476184" y="3161687"/>
                  <a:pt x="6486426" y="3158275"/>
                </a:cubicBezTo>
                <a:cubicBezTo>
                  <a:pt x="6486426" y="3161687"/>
                  <a:pt x="6489841" y="3161687"/>
                  <a:pt x="6486426" y="3165100"/>
                </a:cubicBezTo>
                <a:cubicBezTo>
                  <a:pt x="6486426" y="3165100"/>
                  <a:pt x="6486426" y="3165100"/>
                  <a:pt x="6465943" y="3168513"/>
                </a:cubicBezTo>
                <a:cubicBezTo>
                  <a:pt x="6465943" y="3168513"/>
                  <a:pt x="6462529" y="3171927"/>
                  <a:pt x="6465943" y="3171927"/>
                </a:cubicBezTo>
                <a:cubicBezTo>
                  <a:pt x="6465943" y="3171927"/>
                  <a:pt x="6465943" y="3171927"/>
                  <a:pt x="6469356" y="3168513"/>
                </a:cubicBezTo>
                <a:cubicBezTo>
                  <a:pt x="6469356" y="3171927"/>
                  <a:pt x="6476184" y="3175339"/>
                  <a:pt x="6479599" y="3175339"/>
                </a:cubicBezTo>
                <a:cubicBezTo>
                  <a:pt x="6472771" y="3175339"/>
                  <a:pt x="6469356" y="3175339"/>
                  <a:pt x="6462529" y="3178752"/>
                </a:cubicBezTo>
                <a:cubicBezTo>
                  <a:pt x="6462529" y="3178752"/>
                  <a:pt x="6459114" y="3178752"/>
                  <a:pt x="6455701" y="3178752"/>
                </a:cubicBezTo>
                <a:cubicBezTo>
                  <a:pt x="6452287" y="3182165"/>
                  <a:pt x="6448873" y="3182165"/>
                  <a:pt x="6442045" y="3185577"/>
                </a:cubicBezTo>
                <a:cubicBezTo>
                  <a:pt x="6435217" y="3185577"/>
                  <a:pt x="6428389" y="3188991"/>
                  <a:pt x="6424976" y="3188991"/>
                </a:cubicBezTo>
                <a:cubicBezTo>
                  <a:pt x="6418147" y="3188991"/>
                  <a:pt x="6414734" y="3188991"/>
                  <a:pt x="6411320" y="3192404"/>
                </a:cubicBezTo>
                <a:lnTo>
                  <a:pt x="6412837" y="3190887"/>
                </a:lnTo>
                <a:lnTo>
                  <a:pt x="6417172" y="3188991"/>
                </a:lnTo>
                <a:lnTo>
                  <a:pt x="6418147" y="3188991"/>
                </a:lnTo>
                <a:cubicBezTo>
                  <a:pt x="6421562" y="3188991"/>
                  <a:pt x="6424976" y="3185577"/>
                  <a:pt x="6424976" y="3185577"/>
                </a:cubicBezTo>
                <a:lnTo>
                  <a:pt x="6417172" y="3188991"/>
                </a:lnTo>
                <a:lnTo>
                  <a:pt x="6414734" y="3188991"/>
                </a:lnTo>
                <a:lnTo>
                  <a:pt x="6412837" y="3190887"/>
                </a:lnTo>
                <a:lnTo>
                  <a:pt x="6404492" y="3194537"/>
                </a:lnTo>
                <a:cubicBezTo>
                  <a:pt x="6397665" y="3196670"/>
                  <a:pt x="6390837" y="3197523"/>
                  <a:pt x="6384009" y="3195817"/>
                </a:cubicBezTo>
                <a:cubicBezTo>
                  <a:pt x="6380595" y="3195817"/>
                  <a:pt x="6377180" y="3192404"/>
                  <a:pt x="6370352" y="3192404"/>
                </a:cubicBezTo>
                <a:cubicBezTo>
                  <a:pt x="6373767" y="3188991"/>
                  <a:pt x="6373767" y="3188991"/>
                  <a:pt x="6373767" y="3188991"/>
                </a:cubicBezTo>
                <a:cubicBezTo>
                  <a:pt x="6373767" y="3188991"/>
                  <a:pt x="6373767" y="3188991"/>
                  <a:pt x="6370352" y="3188991"/>
                </a:cubicBezTo>
                <a:cubicBezTo>
                  <a:pt x="6370352" y="3188991"/>
                  <a:pt x="6370352" y="3188991"/>
                  <a:pt x="6370352" y="3185577"/>
                </a:cubicBezTo>
                <a:cubicBezTo>
                  <a:pt x="6373767" y="3185577"/>
                  <a:pt x="6373767" y="3182165"/>
                  <a:pt x="6373767" y="3182165"/>
                </a:cubicBezTo>
                <a:cubicBezTo>
                  <a:pt x="6366939" y="3182165"/>
                  <a:pt x="6363525" y="3185577"/>
                  <a:pt x="6356698" y="3185577"/>
                </a:cubicBezTo>
                <a:cubicBezTo>
                  <a:pt x="6360111" y="3185577"/>
                  <a:pt x="6366939" y="3182165"/>
                  <a:pt x="6363525" y="3178752"/>
                </a:cubicBezTo>
                <a:cubicBezTo>
                  <a:pt x="6356698" y="3178752"/>
                  <a:pt x="6356698" y="3185577"/>
                  <a:pt x="6349870" y="3185577"/>
                </a:cubicBezTo>
                <a:cubicBezTo>
                  <a:pt x="6349870" y="3185577"/>
                  <a:pt x="6339628" y="3188991"/>
                  <a:pt x="6339628" y="3192404"/>
                </a:cubicBezTo>
                <a:cubicBezTo>
                  <a:pt x="6339628" y="3192404"/>
                  <a:pt x="6339628" y="3192404"/>
                  <a:pt x="6339628" y="3195817"/>
                </a:cubicBezTo>
                <a:cubicBezTo>
                  <a:pt x="6339628" y="3195817"/>
                  <a:pt x="6336213" y="3195817"/>
                  <a:pt x="6336213" y="3195817"/>
                </a:cubicBezTo>
                <a:cubicBezTo>
                  <a:pt x="6336213" y="3199229"/>
                  <a:pt x="6339628" y="3202642"/>
                  <a:pt x="6339628" y="3206056"/>
                </a:cubicBezTo>
                <a:cubicBezTo>
                  <a:pt x="6339628" y="3206056"/>
                  <a:pt x="6336213" y="3206056"/>
                  <a:pt x="6336213" y="3206056"/>
                </a:cubicBezTo>
                <a:cubicBezTo>
                  <a:pt x="6332800" y="3209468"/>
                  <a:pt x="6329385" y="3209468"/>
                  <a:pt x="6329385" y="3209468"/>
                </a:cubicBezTo>
                <a:cubicBezTo>
                  <a:pt x="6329385" y="3209468"/>
                  <a:pt x="6329385" y="3209468"/>
                  <a:pt x="6325972" y="3209468"/>
                </a:cubicBezTo>
                <a:cubicBezTo>
                  <a:pt x="6325972" y="3209468"/>
                  <a:pt x="6325972" y="3209468"/>
                  <a:pt x="6322558" y="3209468"/>
                </a:cubicBezTo>
                <a:cubicBezTo>
                  <a:pt x="6322558" y="3209468"/>
                  <a:pt x="6322558" y="3209468"/>
                  <a:pt x="6322558" y="3212881"/>
                </a:cubicBezTo>
                <a:cubicBezTo>
                  <a:pt x="6319144" y="3206056"/>
                  <a:pt x="6322558" y="3209468"/>
                  <a:pt x="6319144" y="3206056"/>
                </a:cubicBezTo>
                <a:cubicBezTo>
                  <a:pt x="6319144" y="3206056"/>
                  <a:pt x="6315730" y="3202642"/>
                  <a:pt x="6315730" y="3206056"/>
                </a:cubicBezTo>
                <a:cubicBezTo>
                  <a:pt x="6319144" y="3209468"/>
                  <a:pt x="6319144" y="3206056"/>
                  <a:pt x="6319144" y="3209468"/>
                </a:cubicBezTo>
                <a:cubicBezTo>
                  <a:pt x="6322558" y="3209468"/>
                  <a:pt x="6322558" y="3212881"/>
                  <a:pt x="6322558" y="3212881"/>
                </a:cubicBezTo>
                <a:cubicBezTo>
                  <a:pt x="6319144" y="3212881"/>
                  <a:pt x="6319144" y="3212881"/>
                  <a:pt x="6315730" y="3216294"/>
                </a:cubicBezTo>
                <a:cubicBezTo>
                  <a:pt x="6315730" y="3216294"/>
                  <a:pt x="6319144" y="3216294"/>
                  <a:pt x="6315730" y="3219707"/>
                </a:cubicBezTo>
                <a:cubicBezTo>
                  <a:pt x="6312316" y="3219707"/>
                  <a:pt x="6305488" y="3219707"/>
                  <a:pt x="6305488" y="3223120"/>
                </a:cubicBezTo>
                <a:cubicBezTo>
                  <a:pt x="6305488" y="3223120"/>
                  <a:pt x="6305488" y="3223120"/>
                  <a:pt x="6305488" y="3219707"/>
                </a:cubicBezTo>
                <a:cubicBezTo>
                  <a:pt x="6295246" y="3229946"/>
                  <a:pt x="6281591" y="3233358"/>
                  <a:pt x="6271349" y="3236771"/>
                </a:cubicBezTo>
                <a:cubicBezTo>
                  <a:pt x="6271349" y="3236771"/>
                  <a:pt x="6271349" y="3236771"/>
                  <a:pt x="6261107" y="3236771"/>
                </a:cubicBezTo>
                <a:cubicBezTo>
                  <a:pt x="6254279" y="3240184"/>
                  <a:pt x="6247451" y="3243598"/>
                  <a:pt x="6240624" y="3243598"/>
                </a:cubicBezTo>
                <a:cubicBezTo>
                  <a:pt x="6240624" y="3247010"/>
                  <a:pt x="6240624" y="3247010"/>
                  <a:pt x="6244038" y="3247010"/>
                </a:cubicBezTo>
                <a:cubicBezTo>
                  <a:pt x="6240624" y="3247010"/>
                  <a:pt x="6237209" y="3247010"/>
                  <a:pt x="6237209" y="3247010"/>
                </a:cubicBezTo>
                <a:cubicBezTo>
                  <a:pt x="6237209" y="3247010"/>
                  <a:pt x="6233796" y="3247010"/>
                  <a:pt x="6233796" y="3247010"/>
                </a:cubicBezTo>
                <a:cubicBezTo>
                  <a:pt x="6233796" y="3247010"/>
                  <a:pt x="6233796" y="3250423"/>
                  <a:pt x="6233796" y="3250423"/>
                </a:cubicBezTo>
                <a:cubicBezTo>
                  <a:pt x="6233796" y="3250423"/>
                  <a:pt x="6233796" y="3250423"/>
                  <a:pt x="6230382" y="3247010"/>
                </a:cubicBezTo>
                <a:cubicBezTo>
                  <a:pt x="6230382" y="3247010"/>
                  <a:pt x="6230382" y="3247010"/>
                  <a:pt x="6226968" y="3250423"/>
                </a:cubicBezTo>
                <a:cubicBezTo>
                  <a:pt x="6226968" y="3250423"/>
                  <a:pt x="6223554" y="3250423"/>
                  <a:pt x="6220140" y="3250423"/>
                </a:cubicBezTo>
                <a:cubicBezTo>
                  <a:pt x="6220140" y="3253836"/>
                  <a:pt x="6223554" y="3257248"/>
                  <a:pt x="6223554" y="3260662"/>
                </a:cubicBezTo>
                <a:cubicBezTo>
                  <a:pt x="6220140" y="3264075"/>
                  <a:pt x="6220140" y="3264075"/>
                  <a:pt x="6220140" y="3264075"/>
                </a:cubicBezTo>
                <a:cubicBezTo>
                  <a:pt x="6220140" y="3260662"/>
                  <a:pt x="6216727" y="3260662"/>
                  <a:pt x="6213312" y="3257248"/>
                </a:cubicBezTo>
                <a:cubicBezTo>
                  <a:pt x="6213312" y="3257248"/>
                  <a:pt x="6209899" y="3260662"/>
                  <a:pt x="6209899" y="3264075"/>
                </a:cubicBezTo>
                <a:cubicBezTo>
                  <a:pt x="6209899" y="3264075"/>
                  <a:pt x="6209899" y="3264075"/>
                  <a:pt x="6213312" y="3267488"/>
                </a:cubicBezTo>
                <a:cubicBezTo>
                  <a:pt x="6213312" y="3270900"/>
                  <a:pt x="6206484" y="3260662"/>
                  <a:pt x="6206484" y="3267488"/>
                </a:cubicBezTo>
                <a:lnTo>
                  <a:pt x="6207948" y="3268585"/>
                </a:lnTo>
                <a:lnTo>
                  <a:pt x="6203071" y="3271327"/>
                </a:lnTo>
                <a:lnTo>
                  <a:pt x="6196651" y="3267717"/>
                </a:lnTo>
                <a:lnTo>
                  <a:pt x="6196242" y="3267633"/>
                </a:lnTo>
                <a:lnTo>
                  <a:pt x="6196242" y="3270900"/>
                </a:lnTo>
                <a:lnTo>
                  <a:pt x="6193278" y="3267936"/>
                </a:lnTo>
                <a:lnTo>
                  <a:pt x="6192852" y="3268433"/>
                </a:lnTo>
                <a:lnTo>
                  <a:pt x="6193057" y="3267715"/>
                </a:lnTo>
                <a:lnTo>
                  <a:pt x="6192829" y="3267488"/>
                </a:lnTo>
                <a:cubicBezTo>
                  <a:pt x="6189415" y="3267488"/>
                  <a:pt x="6189415" y="3267488"/>
                  <a:pt x="6189415" y="3270900"/>
                </a:cubicBezTo>
                <a:cubicBezTo>
                  <a:pt x="6192829" y="3270900"/>
                  <a:pt x="6189415" y="3274313"/>
                  <a:pt x="6189415" y="3274313"/>
                </a:cubicBezTo>
                <a:cubicBezTo>
                  <a:pt x="6186001" y="3277727"/>
                  <a:pt x="6186001" y="3277727"/>
                  <a:pt x="6186001" y="3277727"/>
                </a:cubicBezTo>
                <a:cubicBezTo>
                  <a:pt x="6186001" y="3277727"/>
                  <a:pt x="6182587" y="3277727"/>
                  <a:pt x="6182587" y="3277727"/>
                </a:cubicBezTo>
                <a:cubicBezTo>
                  <a:pt x="6182587" y="3277727"/>
                  <a:pt x="6182587" y="3277727"/>
                  <a:pt x="6179173" y="3284552"/>
                </a:cubicBezTo>
                <a:cubicBezTo>
                  <a:pt x="6179173" y="3284552"/>
                  <a:pt x="6179173" y="3284552"/>
                  <a:pt x="6179173" y="3281140"/>
                </a:cubicBezTo>
                <a:cubicBezTo>
                  <a:pt x="6179173" y="3281140"/>
                  <a:pt x="6179173" y="3281140"/>
                  <a:pt x="6179173" y="3277727"/>
                </a:cubicBezTo>
                <a:cubicBezTo>
                  <a:pt x="6175760" y="3277727"/>
                  <a:pt x="6175760" y="3277727"/>
                  <a:pt x="6175760" y="3277727"/>
                </a:cubicBezTo>
                <a:cubicBezTo>
                  <a:pt x="6168932" y="3281140"/>
                  <a:pt x="6172345" y="3274313"/>
                  <a:pt x="6168932" y="3274313"/>
                </a:cubicBezTo>
                <a:cubicBezTo>
                  <a:pt x="6172345" y="3274313"/>
                  <a:pt x="6172345" y="3274313"/>
                  <a:pt x="6172345" y="3274313"/>
                </a:cubicBezTo>
                <a:cubicBezTo>
                  <a:pt x="6172345" y="3274313"/>
                  <a:pt x="6172345" y="3270900"/>
                  <a:pt x="6172345" y="3270900"/>
                </a:cubicBezTo>
                <a:cubicBezTo>
                  <a:pt x="6172345" y="3274313"/>
                  <a:pt x="6168932" y="3274313"/>
                  <a:pt x="6168932" y="3274313"/>
                </a:cubicBezTo>
                <a:cubicBezTo>
                  <a:pt x="6168932" y="3277727"/>
                  <a:pt x="6168932" y="3277727"/>
                  <a:pt x="6165517" y="3277727"/>
                </a:cubicBezTo>
                <a:cubicBezTo>
                  <a:pt x="6165517" y="3277727"/>
                  <a:pt x="6165517" y="3277727"/>
                  <a:pt x="6165517" y="3281140"/>
                </a:cubicBezTo>
                <a:lnTo>
                  <a:pt x="6166300" y="3281921"/>
                </a:lnTo>
                <a:lnTo>
                  <a:pt x="6166554" y="3281583"/>
                </a:lnTo>
                <a:lnTo>
                  <a:pt x="6166554" y="3282175"/>
                </a:lnTo>
                <a:lnTo>
                  <a:pt x="6168932" y="3284552"/>
                </a:lnTo>
                <a:cubicBezTo>
                  <a:pt x="6168932" y="3284552"/>
                  <a:pt x="6168932" y="3284552"/>
                  <a:pt x="6172345" y="3281140"/>
                </a:cubicBezTo>
                <a:cubicBezTo>
                  <a:pt x="6172345" y="3281140"/>
                  <a:pt x="6172345" y="3281140"/>
                  <a:pt x="6172345" y="3284552"/>
                </a:cubicBezTo>
                <a:cubicBezTo>
                  <a:pt x="6172345" y="3284552"/>
                  <a:pt x="6172345" y="3284552"/>
                  <a:pt x="6175760" y="3284552"/>
                </a:cubicBezTo>
                <a:cubicBezTo>
                  <a:pt x="6175760" y="3284552"/>
                  <a:pt x="6175760" y="3284552"/>
                  <a:pt x="6168932" y="3291378"/>
                </a:cubicBezTo>
                <a:cubicBezTo>
                  <a:pt x="6168932" y="3294791"/>
                  <a:pt x="6168932" y="3294791"/>
                  <a:pt x="6168932" y="3294791"/>
                </a:cubicBezTo>
                <a:cubicBezTo>
                  <a:pt x="6168932" y="3294791"/>
                  <a:pt x="6165517" y="3294791"/>
                  <a:pt x="6165517" y="3294791"/>
                </a:cubicBezTo>
                <a:cubicBezTo>
                  <a:pt x="6162104" y="3294791"/>
                  <a:pt x="6162104" y="3294791"/>
                  <a:pt x="6162104" y="3294791"/>
                </a:cubicBezTo>
                <a:cubicBezTo>
                  <a:pt x="6158690" y="3294791"/>
                  <a:pt x="6158690" y="3287965"/>
                  <a:pt x="6155275" y="3294791"/>
                </a:cubicBezTo>
                <a:cubicBezTo>
                  <a:pt x="6155275" y="3294791"/>
                  <a:pt x="6151862" y="3294791"/>
                  <a:pt x="6151862" y="3294791"/>
                </a:cubicBezTo>
                <a:lnTo>
                  <a:pt x="6151862" y="3287965"/>
                </a:lnTo>
                <a:cubicBezTo>
                  <a:pt x="6151862" y="3287965"/>
                  <a:pt x="6151862" y="3287965"/>
                  <a:pt x="6151862" y="3284552"/>
                </a:cubicBezTo>
                <a:cubicBezTo>
                  <a:pt x="6151862" y="3284552"/>
                  <a:pt x="6148448" y="3281140"/>
                  <a:pt x="6148448" y="3281140"/>
                </a:cubicBezTo>
                <a:cubicBezTo>
                  <a:pt x="6148448" y="3281140"/>
                  <a:pt x="6148448" y="3277727"/>
                  <a:pt x="6148448" y="3270900"/>
                </a:cubicBezTo>
                <a:cubicBezTo>
                  <a:pt x="6148448" y="3270900"/>
                  <a:pt x="6145034" y="3274313"/>
                  <a:pt x="6145034" y="3274313"/>
                </a:cubicBezTo>
                <a:cubicBezTo>
                  <a:pt x="6141620" y="3274313"/>
                  <a:pt x="6141620" y="3274313"/>
                  <a:pt x="6138206" y="3277727"/>
                </a:cubicBezTo>
                <a:cubicBezTo>
                  <a:pt x="6141620" y="3277727"/>
                  <a:pt x="6141620" y="3284552"/>
                  <a:pt x="6145034" y="3291378"/>
                </a:cubicBezTo>
                <a:cubicBezTo>
                  <a:pt x="6148448" y="3291378"/>
                  <a:pt x="6148448" y="3291378"/>
                  <a:pt x="6148448" y="3291378"/>
                </a:cubicBezTo>
                <a:cubicBezTo>
                  <a:pt x="6148448" y="3291378"/>
                  <a:pt x="6148448" y="3294791"/>
                  <a:pt x="6148448" y="3294791"/>
                </a:cubicBezTo>
                <a:cubicBezTo>
                  <a:pt x="6138206" y="3298204"/>
                  <a:pt x="6131378" y="3298204"/>
                  <a:pt x="6121137" y="3298204"/>
                </a:cubicBezTo>
                <a:cubicBezTo>
                  <a:pt x="6116015" y="3298204"/>
                  <a:pt x="6116015" y="3295645"/>
                  <a:pt x="6115589" y="3293511"/>
                </a:cubicBezTo>
                <a:lnTo>
                  <a:pt x="6113515" y="3292965"/>
                </a:lnTo>
                <a:lnTo>
                  <a:pt x="6113881" y="3292231"/>
                </a:lnTo>
                <a:cubicBezTo>
                  <a:pt x="6114308" y="3291378"/>
                  <a:pt x="6114308" y="3291378"/>
                  <a:pt x="6114308" y="3291378"/>
                </a:cubicBezTo>
                <a:cubicBezTo>
                  <a:pt x="6114308" y="3294791"/>
                  <a:pt x="6110894" y="3294791"/>
                  <a:pt x="6107481" y="3291378"/>
                </a:cubicBezTo>
                <a:lnTo>
                  <a:pt x="6113515" y="3292965"/>
                </a:lnTo>
                <a:lnTo>
                  <a:pt x="6110894" y="3298204"/>
                </a:lnTo>
                <a:cubicBezTo>
                  <a:pt x="6110894" y="3298204"/>
                  <a:pt x="6110894" y="3298204"/>
                  <a:pt x="6110894" y="3294791"/>
                </a:cubicBezTo>
                <a:cubicBezTo>
                  <a:pt x="6110894" y="3294791"/>
                  <a:pt x="6110894" y="3294791"/>
                  <a:pt x="6107481" y="3298204"/>
                </a:cubicBezTo>
                <a:cubicBezTo>
                  <a:pt x="6107481" y="3298204"/>
                  <a:pt x="6107481" y="3298204"/>
                  <a:pt x="6107481" y="3301617"/>
                </a:cubicBezTo>
                <a:cubicBezTo>
                  <a:pt x="6104067" y="3301617"/>
                  <a:pt x="6100653" y="3301617"/>
                  <a:pt x="6100653" y="3301617"/>
                </a:cubicBezTo>
                <a:cubicBezTo>
                  <a:pt x="6100653" y="3298204"/>
                  <a:pt x="6097239" y="3301617"/>
                  <a:pt x="6097239" y="3301617"/>
                </a:cubicBezTo>
                <a:cubicBezTo>
                  <a:pt x="6093825" y="3298204"/>
                  <a:pt x="6093825" y="3298204"/>
                  <a:pt x="6090411" y="3298204"/>
                </a:cubicBezTo>
                <a:cubicBezTo>
                  <a:pt x="6090411" y="3301617"/>
                  <a:pt x="6090411" y="3301617"/>
                  <a:pt x="6090411" y="3301617"/>
                </a:cubicBezTo>
                <a:cubicBezTo>
                  <a:pt x="6090411" y="3301617"/>
                  <a:pt x="6090411" y="3301617"/>
                  <a:pt x="6093825" y="3301617"/>
                </a:cubicBezTo>
                <a:cubicBezTo>
                  <a:pt x="6083583" y="3305030"/>
                  <a:pt x="6069927" y="3305030"/>
                  <a:pt x="6059686" y="3308442"/>
                </a:cubicBezTo>
                <a:lnTo>
                  <a:pt x="6059686" y="3305030"/>
                </a:lnTo>
                <a:cubicBezTo>
                  <a:pt x="6063100" y="3305030"/>
                  <a:pt x="6063100" y="3301617"/>
                  <a:pt x="6063100" y="3301617"/>
                </a:cubicBezTo>
                <a:lnTo>
                  <a:pt x="6063100" y="3299484"/>
                </a:lnTo>
                <a:cubicBezTo>
                  <a:pt x="6063100" y="3299057"/>
                  <a:pt x="6063100" y="3298204"/>
                  <a:pt x="6063100" y="3298204"/>
                </a:cubicBezTo>
                <a:cubicBezTo>
                  <a:pt x="6066514" y="3298204"/>
                  <a:pt x="6063100" y="3298204"/>
                  <a:pt x="6066514" y="3298204"/>
                </a:cubicBezTo>
                <a:cubicBezTo>
                  <a:pt x="6066514" y="3298204"/>
                  <a:pt x="6066514" y="3298204"/>
                  <a:pt x="6063100" y="3294791"/>
                </a:cubicBezTo>
                <a:lnTo>
                  <a:pt x="6064676" y="3292954"/>
                </a:lnTo>
                <a:lnTo>
                  <a:pt x="6066514" y="3294791"/>
                </a:lnTo>
                <a:cubicBezTo>
                  <a:pt x="6066514" y="3291378"/>
                  <a:pt x="6066514" y="3291378"/>
                  <a:pt x="6069927" y="3287965"/>
                </a:cubicBezTo>
                <a:cubicBezTo>
                  <a:pt x="6069927" y="3287965"/>
                  <a:pt x="6069927" y="3287965"/>
                  <a:pt x="6073341" y="3287965"/>
                </a:cubicBezTo>
                <a:cubicBezTo>
                  <a:pt x="6073341" y="3287965"/>
                  <a:pt x="6073341" y="3287965"/>
                  <a:pt x="6076756" y="3287965"/>
                </a:cubicBezTo>
                <a:cubicBezTo>
                  <a:pt x="6069927" y="3281140"/>
                  <a:pt x="6063100" y="3274313"/>
                  <a:pt x="6056272" y="3281140"/>
                </a:cubicBezTo>
                <a:cubicBezTo>
                  <a:pt x="6052858" y="3281140"/>
                  <a:pt x="6052858" y="3281140"/>
                  <a:pt x="6052858" y="3284552"/>
                </a:cubicBezTo>
                <a:cubicBezTo>
                  <a:pt x="6052858" y="3284552"/>
                  <a:pt x="6052858" y="3284552"/>
                  <a:pt x="6049444" y="3284552"/>
                </a:cubicBezTo>
                <a:cubicBezTo>
                  <a:pt x="6049444" y="3287965"/>
                  <a:pt x="6049444" y="3291378"/>
                  <a:pt x="6042616" y="3291378"/>
                </a:cubicBezTo>
                <a:cubicBezTo>
                  <a:pt x="6042616" y="3284552"/>
                  <a:pt x="6042616" y="3284552"/>
                  <a:pt x="6042616" y="3277727"/>
                </a:cubicBezTo>
                <a:cubicBezTo>
                  <a:pt x="6042616" y="3277727"/>
                  <a:pt x="6042616" y="3277727"/>
                  <a:pt x="6039203" y="3281140"/>
                </a:cubicBezTo>
                <a:cubicBezTo>
                  <a:pt x="6039203" y="3274313"/>
                  <a:pt x="6035788" y="3281140"/>
                  <a:pt x="6035788" y="3281140"/>
                </a:cubicBezTo>
                <a:cubicBezTo>
                  <a:pt x="6035788" y="3281140"/>
                  <a:pt x="6035788" y="3281140"/>
                  <a:pt x="6032374" y="3274313"/>
                </a:cubicBezTo>
                <a:cubicBezTo>
                  <a:pt x="6035788" y="3274313"/>
                  <a:pt x="6039203" y="3274313"/>
                  <a:pt x="6039203" y="3274313"/>
                </a:cubicBezTo>
                <a:cubicBezTo>
                  <a:pt x="6039203" y="3274313"/>
                  <a:pt x="6046030" y="3277727"/>
                  <a:pt x="6046030" y="3274313"/>
                </a:cubicBezTo>
                <a:cubicBezTo>
                  <a:pt x="6046030" y="3270900"/>
                  <a:pt x="6039203" y="3274313"/>
                  <a:pt x="6039203" y="3267488"/>
                </a:cubicBezTo>
                <a:cubicBezTo>
                  <a:pt x="6039203" y="3270900"/>
                  <a:pt x="6035788" y="3267488"/>
                  <a:pt x="6035788" y="3270900"/>
                </a:cubicBezTo>
                <a:cubicBezTo>
                  <a:pt x="6035788" y="3267488"/>
                  <a:pt x="6032374" y="3264075"/>
                  <a:pt x="6032374" y="3260662"/>
                </a:cubicBezTo>
                <a:cubicBezTo>
                  <a:pt x="6032374" y="3260662"/>
                  <a:pt x="6032374" y="3260662"/>
                  <a:pt x="6028960" y="3264075"/>
                </a:cubicBezTo>
                <a:cubicBezTo>
                  <a:pt x="6028960" y="3264075"/>
                  <a:pt x="6028960" y="3260662"/>
                  <a:pt x="6028960" y="3260662"/>
                </a:cubicBezTo>
                <a:cubicBezTo>
                  <a:pt x="6028960" y="3257248"/>
                  <a:pt x="6028960" y="3257248"/>
                  <a:pt x="6028960" y="3257248"/>
                </a:cubicBezTo>
                <a:cubicBezTo>
                  <a:pt x="6025546" y="3260662"/>
                  <a:pt x="6025546" y="3260662"/>
                  <a:pt x="6022133" y="3260662"/>
                </a:cubicBezTo>
                <a:cubicBezTo>
                  <a:pt x="6022133" y="3260662"/>
                  <a:pt x="6022133" y="3260662"/>
                  <a:pt x="6025546" y="3260662"/>
                </a:cubicBezTo>
                <a:cubicBezTo>
                  <a:pt x="6022133" y="3260662"/>
                  <a:pt x="6022133" y="3260662"/>
                  <a:pt x="6022133" y="3264075"/>
                </a:cubicBezTo>
                <a:cubicBezTo>
                  <a:pt x="6022133" y="3264075"/>
                  <a:pt x="6025546" y="3267488"/>
                  <a:pt x="6018719" y="3267488"/>
                </a:cubicBezTo>
                <a:cubicBezTo>
                  <a:pt x="6022133" y="3270900"/>
                  <a:pt x="6022133" y="3270900"/>
                  <a:pt x="6025546" y="3270900"/>
                </a:cubicBezTo>
                <a:cubicBezTo>
                  <a:pt x="6028960" y="3270900"/>
                  <a:pt x="6028960" y="3264075"/>
                  <a:pt x="6032374" y="3270900"/>
                </a:cubicBezTo>
                <a:cubicBezTo>
                  <a:pt x="6032374" y="3270900"/>
                  <a:pt x="6032374" y="3270900"/>
                  <a:pt x="6028960" y="3270900"/>
                </a:cubicBezTo>
                <a:cubicBezTo>
                  <a:pt x="6032374" y="3274313"/>
                  <a:pt x="6028960" y="3277727"/>
                  <a:pt x="6032374" y="3281140"/>
                </a:cubicBezTo>
                <a:cubicBezTo>
                  <a:pt x="6032374" y="3281140"/>
                  <a:pt x="6028960" y="3277727"/>
                  <a:pt x="6028960" y="3284552"/>
                </a:cubicBezTo>
                <a:cubicBezTo>
                  <a:pt x="6028960" y="3287965"/>
                  <a:pt x="6032374" y="3291378"/>
                  <a:pt x="6028960" y="3291378"/>
                </a:cubicBezTo>
                <a:cubicBezTo>
                  <a:pt x="6028960" y="3287965"/>
                  <a:pt x="6025546" y="3287965"/>
                  <a:pt x="6025546" y="3287965"/>
                </a:cubicBezTo>
                <a:cubicBezTo>
                  <a:pt x="6025546" y="3291378"/>
                  <a:pt x="6025546" y="3294791"/>
                  <a:pt x="6025546" y="3298204"/>
                </a:cubicBezTo>
                <a:cubicBezTo>
                  <a:pt x="6022133" y="3301617"/>
                  <a:pt x="6015304" y="3305030"/>
                  <a:pt x="6011890" y="3305030"/>
                </a:cubicBezTo>
                <a:cubicBezTo>
                  <a:pt x="6011890" y="3308442"/>
                  <a:pt x="6018719" y="3308442"/>
                  <a:pt x="6018719" y="3311855"/>
                </a:cubicBezTo>
                <a:cubicBezTo>
                  <a:pt x="6015304" y="3311855"/>
                  <a:pt x="6011890" y="3311855"/>
                  <a:pt x="6008477" y="3315269"/>
                </a:cubicBezTo>
                <a:cubicBezTo>
                  <a:pt x="6008477" y="3315269"/>
                  <a:pt x="6008477" y="3315269"/>
                  <a:pt x="6008477" y="3311855"/>
                </a:cubicBezTo>
                <a:cubicBezTo>
                  <a:pt x="6005063" y="3311855"/>
                  <a:pt x="6008477" y="3311855"/>
                  <a:pt x="6005063" y="3311855"/>
                </a:cubicBezTo>
                <a:cubicBezTo>
                  <a:pt x="6005063" y="3311855"/>
                  <a:pt x="6005063" y="3315269"/>
                  <a:pt x="6005063" y="3315269"/>
                </a:cubicBezTo>
                <a:cubicBezTo>
                  <a:pt x="5998235" y="3315269"/>
                  <a:pt x="5987993" y="3315269"/>
                  <a:pt x="5981166" y="3318681"/>
                </a:cubicBezTo>
                <a:cubicBezTo>
                  <a:pt x="5981166" y="3318681"/>
                  <a:pt x="5981166" y="3318681"/>
                  <a:pt x="5981166" y="3315269"/>
                </a:cubicBezTo>
                <a:cubicBezTo>
                  <a:pt x="5981166" y="3315269"/>
                  <a:pt x="5981166" y="3315269"/>
                  <a:pt x="5981166" y="3311855"/>
                </a:cubicBezTo>
                <a:lnTo>
                  <a:pt x="5977739" y="3311855"/>
                </a:lnTo>
                <a:lnTo>
                  <a:pt x="5977526" y="3312814"/>
                </a:lnTo>
                <a:lnTo>
                  <a:pt x="5976485" y="3311855"/>
                </a:lnTo>
                <a:lnTo>
                  <a:pt x="5974337" y="3311855"/>
                </a:lnTo>
                <a:cubicBezTo>
                  <a:pt x="5974337" y="3311855"/>
                  <a:pt x="5974337" y="3315269"/>
                  <a:pt x="5974337" y="3318681"/>
                </a:cubicBezTo>
                <a:cubicBezTo>
                  <a:pt x="5957268" y="3322094"/>
                  <a:pt x="5936785" y="3322094"/>
                  <a:pt x="5919715" y="3325507"/>
                </a:cubicBezTo>
                <a:cubicBezTo>
                  <a:pt x="5923129" y="3322094"/>
                  <a:pt x="5919715" y="3322094"/>
                  <a:pt x="5923129" y="3318681"/>
                </a:cubicBezTo>
                <a:cubicBezTo>
                  <a:pt x="5919715" y="3318681"/>
                  <a:pt x="5919715" y="3318681"/>
                  <a:pt x="5919715" y="3318681"/>
                </a:cubicBezTo>
                <a:cubicBezTo>
                  <a:pt x="5919715" y="3318681"/>
                  <a:pt x="5919715" y="3318681"/>
                  <a:pt x="5919715" y="3319535"/>
                </a:cubicBezTo>
                <a:lnTo>
                  <a:pt x="5919715" y="3322094"/>
                </a:lnTo>
                <a:lnTo>
                  <a:pt x="5919715" y="3325507"/>
                </a:lnTo>
                <a:cubicBezTo>
                  <a:pt x="5916301" y="3325507"/>
                  <a:pt x="5916301" y="3325507"/>
                  <a:pt x="5912887" y="3328920"/>
                </a:cubicBezTo>
                <a:cubicBezTo>
                  <a:pt x="5912887" y="3325507"/>
                  <a:pt x="5912887" y="3325507"/>
                  <a:pt x="5912887" y="3322094"/>
                </a:cubicBezTo>
                <a:cubicBezTo>
                  <a:pt x="5902645" y="3325507"/>
                  <a:pt x="5888989" y="3332333"/>
                  <a:pt x="5885576" y="3328920"/>
                </a:cubicBezTo>
                <a:cubicBezTo>
                  <a:pt x="5882162" y="3328920"/>
                  <a:pt x="5882162" y="3332333"/>
                  <a:pt x="5878748" y="3332333"/>
                </a:cubicBezTo>
                <a:cubicBezTo>
                  <a:pt x="5861678" y="3335746"/>
                  <a:pt x="5841195" y="3339159"/>
                  <a:pt x="5824125" y="3339159"/>
                </a:cubicBezTo>
                <a:cubicBezTo>
                  <a:pt x="5827539" y="3335746"/>
                  <a:pt x="5830953" y="3332333"/>
                  <a:pt x="5830953" y="3328920"/>
                </a:cubicBezTo>
                <a:cubicBezTo>
                  <a:pt x="5827539" y="3332333"/>
                  <a:pt x="5820711" y="3339159"/>
                  <a:pt x="5817298" y="3342571"/>
                </a:cubicBezTo>
                <a:cubicBezTo>
                  <a:pt x="5810469" y="3342571"/>
                  <a:pt x="5800228" y="3342571"/>
                  <a:pt x="5793399" y="3345984"/>
                </a:cubicBezTo>
                <a:cubicBezTo>
                  <a:pt x="5793399" y="3342571"/>
                  <a:pt x="5793399" y="3342571"/>
                  <a:pt x="5793399" y="3342571"/>
                </a:cubicBezTo>
                <a:cubicBezTo>
                  <a:pt x="5793399" y="3342571"/>
                  <a:pt x="5793399" y="3342571"/>
                  <a:pt x="5776331" y="3345984"/>
                </a:cubicBezTo>
                <a:cubicBezTo>
                  <a:pt x="5776331" y="3345984"/>
                  <a:pt x="5776331" y="3345984"/>
                  <a:pt x="5779744" y="3342571"/>
                </a:cubicBezTo>
                <a:cubicBezTo>
                  <a:pt x="5779744" y="3342571"/>
                  <a:pt x="5779744" y="3342571"/>
                  <a:pt x="5755847" y="3349398"/>
                </a:cubicBezTo>
                <a:cubicBezTo>
                  <a:pt x="5728535" y="3356223"/>
                  <a:pt x="5704638" y="3359636"/>
                  <a:pt x="5677327" y="3363049"/>
                </a:cubicBezTo>
                <a:cubicBezTo>
                  <a:pt x="5680740" y="3359636"/>
                  <a:pt x="5684154" y="3359636"/>
                  <a:pt x="5684154" y="3356223"/>
                </a:cubicBezTo>
                <a:lnTo>
                  <a:pt x="5687568" y="3356223"/>
                </a:lnTo>
                <a:cubicBezTo>
                  <a:pt x="5701224" y="3349398"/>
                  <a:pt x="5714880" y="3342571"/>
                  <a:pt x="5725121" y="3339159"/>
                </a:cubicBezTo>
                <a:cubicBezTo>
                  <a:pt x="5725121" y="3339159"/>
                  <a:pt x="5725121" y="3339159"/>
                  <a:pt x="5728535" y="3342571"/>
                </a:cubicBezTo>
                <a:cubicBezTo>
                  <a:pt x="5731949" y="3342571"/>
                  <a:pt x="5735364" y="3342571"/>
                  <a:pt x="5735364" y="3339159"/>
                </a:cubicBezTo>
                <a:cubicBezTo>
                  <a:pt x="5735364" y="3339159"/>
                  <a:pt x="5735364" y="3339159"/>
                  <a:pt x="5738777" y="3339159"/>
                </a:cubicBezTo>
                <a:cubicBezTo>
                  <a:pt x="5738777" y="3335746"/>
                  <a:pt x="5738777" y="3332333"/>
                  <a:pt x="5749019" y="3328920"/>
                </a:cubicBezTo>
                <a:cubicBezTo>
                  <a:pt x="5749019" y="3328920"/>
                  <a:pt x="5745605" y="3325507"/>
                  <a:pt x="5745605" y="3325507"/>
                </a:cubicBezTo>
                <a:cubicBezTo>
                  <a:pt x="5742191" y="3325507"/>
                  <a:pt x="5735364" y="3328920"/>
                  <a:pt x="5731949" y="3328920"/>
                </a:cubicBezTo>
                <a:lnTo>
                  <a:pt x="5728535" y="3328920"/>
                </a:lnTo>
                <a:lnTo>
                  <a:pt x="5725121" y="3328920"/>
                </a:lnTo>
                <a:lnTo>
                  <a:pt x="5721708" y="3328920"/>
                </a:lnTo>
                <a:cubicBezTo>
                  <a:pt x="5714880" y="3332333"/>
                  <a:pt x="5708052" y="3335746"/>
                  <a:pt x="5694397" y="3345984"/>
                </a:cubicBezTo>
                <a:cubicBezTo>
                  <a:pt x="5694397" y="3342571"/>
                  <a:pt x="5694397" y="3342571"/>
                  <a:pt x="5694397" y="3342571"/>
                </a:cubicBezTo>
                <a:cubicBezTo>
                  <a:pt x="5687568" y="3349398"/>
                  <a:pt x="5677327" y="3356223"/>
                  <a:pt x="5667084" y="3363049"/>
                </a:cubicBezTo>
                <a:cubicBezTo>
                  <a:pt x="5626117" y="3369875"/>
                  <a:pt x="5585150" y="3376701"/>
                  <a:pt x="5544183" y="3380113"/>
                </a:cubicBezTo>
                <a:cubicBezTo>
                  <a:pt x="5544183" y="3386940"/>
                  <a:pt x="5544183" y="3393765"/>
                  <a:pt x="5544183" y="3400591"/>
                </a:cubicBezTo>
                <a:cubicBezTo>
                  <a:pt x="5660257" y="3444959"/>
                  <a:pt x="5772916" y="3438134"/>
                  <a:pt x="5888989" y="3462024"/>
                </a:cubicBezTo>
                <a:cubicBezTo>
                  <a:pt x="5912887" y="3465436"/>
                  <a:pt x="5940199" y="3468849"/>
                  <a:pt x="5964096" y="3475675"/>
                </a:cubicBezTo>
                <a:cubicBezTo>
                  <a:pt x="6025546" y="3479088"/>
                  <a:pt x="6090411" y="3462024"/>
                  <a:pt x="6151862" y="3509805"/>
                </a:cubicBezTo>
                <a:cubicBezTo>
                  <a:pt x="6216727" y="3485914"/>
                  <a:pt x="6254279" y="3554172"/>
                  <a:pt x="6298661" y="3595127"/>
                </a:cubicBezTo>
                <a:cubicBezTo>
                  <a:pt x="6308903" y="3612191"/>
                  <a:pt x="6322558" y="3629256"/>
                  <a:pt x="6336213" y="3646320"/>
                </a:cubicBezTo>
                <a:cubicBezTo>
                  <a:pt x="6315730" y="3659972"/>
                  <a:pt x="6302074" y="3649733"/>
                  <a:pt x="6285005" y="3632668"/>
                </a:cubicBezTo>
                <a:cubicBezTo>
                  <a:pt x="6274763" y="3642908"/>
                  <a:pt x="6261107" y="3639495"/>
                  <a:pt x="6244038" y="3636082"/>
                </a:cubicBezTo>
                <a:cubicBezTo>
                  <a:pt x="6244038" y="3642908"/>
                  <a:pt x="6240624" y="3649733"/>
                  <a:pt x="6240624" y="3656559"/>
                </a:cubicBezTo>
                <a:cubicBezTo>
                  <a:pt x="6257694" y="3663385"/>
                  <a:pt x="6281591" y="3663385"/>
                  <a:pt x="6288418" y="3694101"/>
                </a:cubicBezTo>
                <a:cubicBezTo>
                  <a:pt x="6281591" y="3714579"/>
                  <a:pt x="6267936" y="3735056"/>
                  <a:pt x="6305488" y="3741882"/>
                </a:cubicBezTo>
                <a:cubicBezTo>
                  <a:pt x="6319144" y="3741882"/>
                  <a:pt x="6343041" y="3752121"/>
                  <a:pt x="6329385" y="3782837"/>
                </a:cubicBezTo>
                <a:cubicBezTo>
                  <a:pt x="6329385" y="3799902"/>
                  <a:pt x="6325972" y="3813553"/>
                  <a:pt x="6315730" y="3823792"/>
                </a:cubicBezTo>
                <a:cubicBezTo>
                  <a:pt x="6315730" y="3827204"/>
                  <a:pt x="6315730" y="3830618"/>
                  <a:pt x="6315730" y="3837443"/>
                </a:cubicBezTo>
                <a:cubicBezTo>
                  <a:pt x="6339628" y="3851095"/>
                  <a:pt x="6329385" y="3871573"/>
                  <a:pt x="6329385" y="3888637"/>
                </a:cubicBezTo>
                <a:cubicBezTo>
                  <a:pt x="6332800" y="3902289"/>
                  <a:pt x="6346455" y="3912527"/>
                  <a:pt x="6339628" y="3929592"/>
                </a:cubicBezTo>
                <a:cubicBezTo>
                  <a:pt x="6339628" y="3960308"/>
                  <a:pt x="6329385" y="3970546"/>
                  <a:pt x="6305488" y="3950069"/>
                </a:cubicBezTo>
                <a:cubicBezTo>
                  <a:pt x="6308903" y="3936417"/>
                  <a:pt x="6312316" y="3922766"/>
                  <a:pt x="6315730" y="3909115"/>
                </a:cubicBezTo>
                <a:cubicBezTo>
                  <a:pt x="6315730" y="3902289"/>
                  <a:pt x="6315730" y="3895463"/>
                  <a:pt x="6315730" y="3892050"/>
                </a:cubicBezTo>
                <a:cubicBezTo>
                  <a:pt x="6312316" y="3888637"/>
                  <a:pt x="6308903" y="3885225"/>
                  <a:pt x="6308903" y="3885225"/>
                </a:cubicBezTo>
                <a:cubicBezTo>
                  <a:pt x="6291833" y="3943244"/>
                  <a:pt x="6257694" y="3933005"/>
                  <a:pt x="6220140" y="3922766"/>
                </a:cubicBezTo>
                <a:cubicBezTo>
                  <a:pt x="6226968" y="3929592"/>
                  <a:pt x="6237209" y="3936417"/>
                  <a:pt x="6244038" y="3939831"/>
                </a:cubicBezTo>
                <a:cubicBezTo>
                  <a:pt x="6254279" y="3950069"/>
                  <a:pt x="6264521" y="3963721"/>
                  <a:pt x="6278177" y="3973960"/>
                </a:cubicBezTo>
                <a:cubicBezTo>
                  <a:pt x="6264521" y="3991025"/>
                  <a:pt x="6250866" y="3984198"/>
                  <a:pt x="6237209" y="3973960"/>
                </a:cubicBezTo>
                <a:cubicBezTo>
                  <a:pt x="6226968" y="3987611"/>
                  <a:pt x="6216727" y="3987611"/>
                  <a:pt x="6203071" y="3987611"/>
                </a:cubicBezTo>
                <a:cubicBezTo>
                  <a:pt x="6203071" y="3994438"/>
                  <a:pt x="6203071" y="4001263"/>
                  <a:pt x="6199657" y="4008088"/>
                </a:cubicBezTo>
                <a:cubicBezTo>
                  <a:pt x="6216727" y="4008088"/>
                  <a:pt x="6233796" y="4001263"/>
                  <a:pt x="6244038" y="4028567"/>
                </a:cubicBezTo>
                <a:cubicBezTo>
                  <a:pt x="6240624" y="4045631"/>
                  <a:pt x="6226968" y="4066109"/>
                  <a:pt x="6261107" y="4062696"/>
                </a:cubicBezTo>
                <a:cubicBezTo>
                  <a:pt x="6271349" y="4059282"/>
                  <a:pt x="6291833" y="4062696"/>
                  <a:pt x="6281591" y="4093411"/>
                </a:cubicBezTo>
                <a:cubicBezTo>
                  <a:pt x="6285005" y="4107063"/>
                  <a:pt x="6281591" y="4120715"/>
                  <a:pt x="6274763" y="4130953"/>
                </a:cubicBezTo>
                <a:cubicBezTo>
                  <a:pt x="6274763" y="4134367"/>
                  <a:pt x="6274763" y="4137780"/>
                  <a:pt x="6274763" y="4141192"/>
                </a:cubicBezTo>
                <a:cubicBezTo>
                  <a:pt x="6298661" y="4148018"/>
                  <a:pt x="6288418" y="4168495"/>
                  <a:pt x="6288418" y="4185560"/>
                </a:cubicBezTo>
                <a:cubicBezTo>
                  <a:pt x="6295246" y="4195799"/>
                  <a:pt x="6305488" y="4202624"/>
                  <a:pt x="6302074" y="4216276"/>
                </a:cubicBezTo>
                <a:cubicBezTo>
                  <a:pt x="6302074" y="4243580"/>
                  <a:pt x="6298661" y="4253818"/>
                  <a:pt x="6274763" y="4240167"/>
                </a:cubicBezTo>
                <a:cubicBezTo>
                  <a:pt x="6278177" y="4229928"/>
                  <a:pt x="6278177" y="4216276"/>
                  <a:pt x="6281591" y="4206038"/>
                </a:cubicBezTo>
                <a:cubicBezTo>
                  <a:pt x="6281591" y="4199212"/>
                  <a:pt x="6281591" y="4192386"/>
                  <a:pt x="6278177" y="4188973"/>
                </a:cubicBezTo>
                <a:cubicBezTo>
                  <a:pt x="6278177" y="4188973"/>
                  <a:pt x="6271349" y="4185560"/>
                  <a:pt x="6271349" y="4185560"/>
                </a:cubicBezTo>
                <a:cubicBezTo>
                  <a:pt x="6261107" y="4250405"/>
                  <a:pt x="6216727" y="4233341"/>
                  <a:pt x="6179173" y="4240167"/>
                </a:cubicBezTo>
                <a:cubicBezTo>
                  <a:pt x="6168932" y="4240167"/>
                  <a:pt x="6162104" y="4243580"/>
                  <a:pt x="6151862" y="4246993"/>
                </a:cubicBezTo>
                <a:cubicBezTo>
                  <a:pt x="6151862" y="4246993"/>
                  <a:pt x="6151862" y="4246993"/>
                  <a:pt x="6151862" y="4253818"/>
                </a:cubicBezTo>
                <a:cubicBezTo>
                  <a:pt x="6151862" y="4253818"/>
                  <a:pt x="6151862" y="4257232"/>
                  <a:pt x="6151862" y="4260645"/>
                </a:cubicBezTo>
                <a:cubicBezTo>
                  <a:pt x="6151862" y="4260645"/>
                  <a:pt x="6155275" y="4257232"/>
                  <a:pt x="6155275" y="4257232"/>
                </a:cubicBezTo>
                <a:cubicBezTo>
                  <a:pt x="6155275" y="4257232"/>
                  <a:pt x="6155275" y="4257232"/>
                  <a:pt x="6158690" y="4253818"/>
                </a:cubicBezTo>
                <a:cubicBezTo>
                  <a:pt x="6158690" y="4253818"/>
                  <a:pt x="6162104" y="4253818"/>
                  <a:pt x="6165517" y="4253818"/>
                </a:cubicBezTo>
                <a:cubicBezTo>
                  <a:pt x="6168932" y="4253818"/>
                  <a:pt x="6168932" y="4253818"/>
                  <a:pt x="6172345" y="4253818"/>
                </a:cubicBezTo>
                <a:cubicBezTo>
                  <a:pt x="6175760" y="4253818"/>
                  <a:pt x="6175760" y="4253818"/>
                  <a:pt x="6175760" y="4253818"/>
                </a:cubicBezTo>
                <a:cubicBezTo>
                  <a:pt x="6179173" y="4257232"/>
                  <a:pt x="6175760" y="4250405"/>
                  <a:pt x="6179173" y="4253818"/>
                </a:cubicBezTo>
                <a:cubicBezTo>
                  <a:pt x="6179173" y="4257232"/>
                  <a:pt x="6175760" y="4257232"/>
                  <a:pt x="6172345" y="4257232"/>
                </a:cubicBezTo>
                <a:cubicBezTo>
                  <a:pt x="6172345" y="4257232"/>
                  <a:pt x="6172345" y="4257232"/>
                  <a:pt x="6165517" y="4264057"/>
                </a:cubicBezTo>
                <a:cubicBezTo>
                  <a:pt x="6168932" y="4264057"/>
                  <a:pt x="6168932" y="4264057"/>
                  <a:pt x="6172345" y="4264057"/>
                </a:cubicBezTo>
                <a:cubicBezTo>
                  <a:pt x="6172345" y="4267470"/>
                  <a:pt x="6172345" y="4267470"/>
                  <a:pt x="6175760" y="4267470"/>
                </a:cubicBezTo>
                <a:cubicBezTo>
                  <a:pt x="6175760" y="4267470"/>
                  <a:pt x="6175760" y="4267470"/>
                  <a:pt x="6182587" y="4267470"/>
                </a:cubicBezTo>
                <a:cubicBezTo>
                  <a:pt x="6189415" y="4267470"/>
                  <a:pt x="6196242" y="4270883"/>
                  <a:pt x="6196242" y="4281122"/>
                </a:cubicBezTo>
                <a:cubicBezTo>
                  <a:pt x="6196242" y="4305012"/>
                  <a:pt x="6168932" y="4294774"/>
                  <a:pt x="6151862" y="4298187"/>
                </a:cubicBezTo>
                <a:cubicBezTo>
                  <a:pt x="6145034" y="4301599"/>
                  <a:pt x="6134793" y="4305012"/>
                  <a:pt x="6127965" y="4305012"/>
                </a:cubicBezTo>
                <a:cubicBezTo>
                  <a:pt x="6127965" y="4305012"/>
                  <a:pt x="6127965" y="4305012"/>
                  <a:pt x="6114308" y="4318664"/>
                </a:cubicBezTo>
                <a:cubicBezTo>
                  <a:pt x="6117723" y="4315251"/>
                  <a:pt x="6107481" y="4318664"/>
                  <a:pt x="6110894" y="4322077"/>
                </a:cubicBezTo>
                <a:cubicBezTo>
                  <a:pt x="6110894" y="4322077"/>
                  <a:pt x="6110894" y="4322077"/>
                  <a:pt x="6104067" y="4322077"/>
                </a:cubicBezTo>
                <a:cubicBezTo>
                  <a:pt x="6104067" y="4322077"/>
                  <a:pt x="6104067" y="4322077"/>
                  <a:pt x="6097239" y="4325489"/>
                </a:cubicBezTo>
                <a:cubicBezTo>
                  <a:pt x="6097239" y="4325489"/>
                  <a:pt x="6090411" y="4325489"/>
                  <a:pt x="6097239" y="4322077"/>
                </a:cubicBezTo>
                <a:cubicBezTo>
                  <a:pt x="6097239" y="4322077"/>
                  <a:pt x="6100653" y="4322077"/>
                  <a:pt x="6100653" y="4322077"/>
                </a:cubicBezTo>
                <a:cubicBezTo>
                  <a:pt x="6104067" y="4318664"/>
                  <a:pt x="6107481" y="4318664"/>
                  <a:pt x="6107481" y="4318664"/>
                </a:cubicBezTo>
                <a:cubicBezTo>
                  <a:pt x="6107481" y="4318664"/>
                  <a:pt x="6107481" y="4318664"/>
                  <a:pt x="6104067" y="4318664"/>
                </a:cubicBezTo>
                <a:cubicBezTo>
                  <a:pt x="6104067" y="4318664"/>
                  <a:pt x="6100653" y="4318664"/>
                  <a:pt x="6100653" y="4318664"/>
                </a:cubicBezTo>
                <a:cubicBezTo>
                  <a:pt x="6100653" y="4318664"/>
                  <a:pt x="6100653" y="4315251"/>
                  <a:pt x="6104067" y="4315251"/>
                </a:cubicBezTo>
                <a:cubicBezTo>
                  <a:pt x="6104067" y="4315251"/>
                  <a:pt x="6104067" y="4311838"/>
                  <a:pt x="6104067" y="4311838"/>
                </a:cubicBezTo>
                <a:lnTo>
                  <a:pt x="6117722" y="4308425"/>
                </a:lnTo>
                <a:lnTo>
                  <a:pt x="6114308" y="4308425"/>
                </a:lnTo>
                <a:cubicBezTo>
                  <a:pt x="6114308" y="4308425"/>
                  <a:pt x="6114308" y="4308425"/>
                  <a:pt x="6117723" y="4305012"/>
                </a:cubicBezTo>
                <a:cubicBezTo>
                  <a:pt x="6114308" y="4305012"/>
                  <a:pt x="6110894" y="4301599"/>
                  <a:pt x="6110894" y="4301599"/>
                </a:cubicBezTo>
                <a:cubicBezTo>
                  <a:pt x="6110894" y="4301599"/>
                  <a:pt x="6110894" y="4301599"/>
                  <a:pt x="6107481" y="4301599"/>
                </a:cubicBezTo>
                <a:cubicBezTo>
                  <a:pt x="6114308" y="4305012"/>
                  <a:pt x="6107481" y="4301599"/>
                  <a:pt x="6107481" y="4305012"/>
                </a:cubicBezTo>
                <a:cubicBezTo>
                  <a:pt x="6107481" y="4305012"/>
                  <a:pt x="6107481" y="4305012"/>
                  <a:pt x="6104067" y="4305012"/>
                </a:cubicBezTo>
                <a:cubicBezTo>
                  <a:pt x="6104067" y="4305012"/>
                  <a:pt x="6100653" y="4305012"/>
                  <a:pt x="6100653" y="4305012"/>
                </a:cubicBezTo>
                <a:cubicBezTo>
                  <a:pt x="6097239" y="4305012"/>
                  <a:pt x="6097239" y="4305012"/>
                  <a:pt x="6097239" y="4305012"/>
                </a:cubicBezTo>
                <a:cubicBezTo>
                  <a:pt x="6097239" y="4305012"/>
                  <a:pt x="6097239" y="4305012"/>
                  <a:pt x="6086997" y="4308425"/>
                </a:cubicBezTo>
                <a:cubicBezTo>
                  <a:pt x="6086997" y="4308425"/>
                  <a:pt x="6083583" y="4308425"/>
                  <a:pt x="6083583" y="4305012"/>
                </a:cubicBezTo>
                <a:cubicBezTo>
                  <a:pt x="6083583" y="4305012"/>
                  <a:pt x="6083583" y="4308425"/>
                  <a:pt x="6076756" y="4308425"/>
                </a:cubicBezTo>
                <a:cubicBezTo>
                  <a:pt x="6076756" y="4308425"/>
                  <a:pt x="6076756" y="4308425"/>
                  <a:pt x="6076756" y="4305012"/>
                </a:cubicBezTo>
                <a:cubicBezTo>
                  <a:pt x="6076756" y="4305012"/>
                  <a:pt x="6076756" y="4305012"/>
                  <a:pt x="6069927" y="4308425"/>
                </a:cubicBezTo>
                <a:cubicBezTo>
                  <a:pt x="6073341" y="4305012"/>
                  <a:pt x="6069927" y="4301599"/>
                  <a:pt x="6066514" y="4305012"/>
                </a:cubicBezTo>
                <a:cubicBezTo>
                  <a:pt x="6066514" y="4305012"/>
                  <a:pt x="6066514" y="4305012"/>
                  <a:pt x="6069927" y="4301599"/>
                </a:cubicBezTo>
                <a:cubicBezTo>
                  <a:pt x="6069927" y="4301599"/>
                  <a:pt x="6069927" y="4301599"/>
                  <a:pt x="6066514" y="4301599"/>
                </a:cubicBezTo>
                <a:cubicBezTo>
                  <a:pt x="6066514" y="4301599"/>
                  <a:pt x="6066514" y="4301599"/>
                  <a:pt x="6073341" y="4298187"/>
                </a:cubicBezTo>
                <a:cubicBezTo>
                  <a:pt x="6073341" y="4298187"/>
                  <a:pt x="6073341" y="4298187"/>
                  <a:pt x="6073341" y="4294774"/>
                </a:cubicBezTo>
                <a:cubicBezTo>
                  <a:pt x="6073341" y="4301599"/>
                  <a:pt x="6073341" y="4294774"/>
                  <a:pt x="6069927" y="4298187"/>
                </a:cubicBezTo>
                <a:cubicBezTo>
                  <a:pt x="6073341" y="4294774"/>
                  <a:pt x="6063100" y="4298187"/>
                  <a:pt x="6059686" y="4298187"/>
                </a:cubicBezTo>
                <a:cubicBezTo>
                  <a:pt x="6059686" y="4294774"/>
                  <a:pt x="6069927" y="4294774"/>
                  <a:pt x="6069927" y="4294774"/>
                </a:cubicBezTo>
                <a:cubicBezTo>
                  <a:pt x="6066514" y="4291360"/>
                  <a:pt x="6059686" y="4294774"/>
                  <a:pt x="6056272" y="4291360"/>
                </a:cubicBezTo>
                <a:cubicBezTo>
                  <a:pt x="6056272" y="4291360"/>
                  <a:pt x="6056272" y="4291360"/>
                  <a:pt x="6052858" y="4294774"/>
                </a:cubicBezTo>
                <a:cubicBezTo>
                  <a:pt x="6052858" y="4294774"/>
                  <a:pt x="6052858" y="4294774"/>
                  <a:pt x="6052858" y="4298187"/>
                </a:cubicBezTo>
                <a:lnTo>
                  <a:pt x="6050375" y="4298651"/>
                </a:lnTo>
                <a:lnTo>
                  <a:pt x="6049444" y="4298187"/>
                </a:lnTo>
                <a:lnTo>
                  <a:pt x="6048656" y="4298973"/>
                </a:lnTo>
                <a:lnTo>
                  <a:pt x="6046030" y="4299466"/>
                </a:lnTo>
                <a:cubicBezTo>
                  <a:pt x="6043469" y="4299893"/>
                  <a:pt x="6040909" y="4299893"/>
                  <a:pt x="6039203" y="4298187"/>
                </a:cubicBezTo>
                <a:cubicBezTo>
                  <a:pt x="6039203" y="4298187"/>
                  <a:pt x="6039203" y="4298187"/>
                  <a:pt x="6039203" y="4301599"/>
                </a:cubicBezTo>
                <a:cubicBezTo>
                  <a:pt x="6039203" y="4301599"/>
                  <a:pt x="6039203" y="4301599"/>
                  <a:pt x="6046030" y="4301599"/>
                </a:cubicBezTo>
                <a:lnTo>
                  <a:pt x="6048656" y="4298973"/>
                </a:lnTo>
                <a:lnTo>
                  <a:pt x="6050375" y="4298651"/>
                </a:lnTo>
                <a:lnTo>
                  <a:pt x="6056272" y="4301599"/>
                </a:lnTo>
                <a:cubicBezTo>
                  <a:pt x="6059686" y="4301599"/>
                  <a:pt x="6056272" y="4305012"/>
                  <a:pt x="6056272" y="4305012"/>
                </a:cubicBezTo>
                <a:cubicBezTo>
                  <a:pt x="6063100" y="4301599"/>
                  <a:pt x="6056272" y="4305012"/>
                  <a:pt x="6059686" y="4305012"/>
                </a:cubicBezTo>
                <a:cubicBezTo>
                  <a:pt x="6059686" y="4305012"/>
                  <a:pt x="6059686" y="4305012"/>
                  <a:pt x="6052858" y="4308425"/>
                </a:cubicBezTo>
                <a:cubicBezTo>
                  <a:pt x="6052858" y="4308425"/>
                  <a:pt x="6052858" y="4308425"/>
                  <a:pt x="6059686" y="4308425"/>
                </a:cubicBezTo>
                <a:cubicBezTo>
                  <a:pt x="6059686" y="4308425"/>
                  <a:pt x="6059686" y="4308425"/>
                  <a:pt x="6059686" y="4305012"/>
                </a:cubicBezTo>
                <a:cubicBezTo>
                  <a:pt x="6059686" y="4305012"/>
                  <a:pt x="6059686" y="4305012"/>
                  <a:pt x="6063100" y="4305012"/>
                </a:cubicBezTo>
                <a:cubicBezTo>
                  <a:pt x="6059686" y="4308425"/>
                  <a:pt x="6063100" y="4311838"/>
                  <a:pt x="6059686" y="4311838"/>
                </a:cubicBezTo>
                <a:cubicBezTo>
                  <a:pt x="6059686" y="4311838"/>
                  <a:pt x="6059686" y="4311838"/>
                  <a:pt x="6046030" y="4311838"/>
                </a:cubicBezTo>
                <a:cubicBezTo>
                  <a:pt x="6046030" y="4315251"/>
                  <a:pt x="6042616" y="4315251"/>
                  <a:pt x="6046030" y="4315251"/>
                </a:cubicBezTo>
                <a:cubicBezTo>
                  <a:pt x="6049444" y="4315251"/>
                  <a:pt x="6052858" y="4318664"/>
                  <a:pt x="6052858" y="4318664"/>
                </a:cubicBezTo>
                <a:cubicBezTo>
                  <a:pt x="6049444" y="4318664"/>
                  <a:pt x="6046030" y="4318664"/>
                  <a:pt x="6042616" y="4322077"/>
                </a:cubicBezTo>
                <a:cubicBezTo>
                  <a:pt x="6039203" y="4322077"/>
                  <a:pt x="6039203" y="4322077"/>
                  <a:pt x="6035788" y="4322077"/>
                </a:cubicBezTo>
                <a:cubicBezTo>
                  <a:pt x="6032374" y="4322077"/>
                  <a:pt x="6028960" y="4325489"/>
                  <a:pt x="6025546" y="4325489"/>
                </a:cubicBezTo>
                <a:cubicBezTo>
                  <a:pt x="6022133" y="4325489"/>
                  <a:pt x="6015304" y="4325489"/>
                  <a:pt x="6011890" y="4328903"/>
                </a:cubicBezTo>
                <a:cubicBezTo>
                  <a:pt x="6008477" y="4328903"/>
                  <a:pt x="6008477" y="4328903"/>
                  <a:pt x="6005063" y="4328903"/>
                </a:cubicBezTo>
                <a:lnTo>
                  <a:pt x="6006926" y="4327041"/>
                </a:lnTo>
                <a:lnTo>
                  <a:pt x="6011890" y="4325489"/>
                </a:lnTo>
                <a:cubicBezTo>
                  <a:pt x="6011890" y="4325489"/>
                  <a:pt x="6011890" y="4325489"/>
                  <a:pt x="6008477" y="4325489"/>
                </a:cubicBezTo>
                <a:lnTo>
                  <a:pt x="6006926" y="4327041"/>
                </a:lnTo>
                <a:lnTo>
                  <a:pt x="5998234" y="4329756"/>
                </a:lnTo>
                <a:cubicBezTo>
                  <a:pt x="5993968" y="4330609"/>
                  <a:pt x="5989700" y="4330609"/>
                  <a:pt x="5984579" y="4328903"/>
                </a:cubicBezTo>
                <a:cubicBezTo>
                  <a:pt x="5981166" y="4328903"/>
                  <a:pt x="5977752" y="4328903"/>
                  <a:pt x="5974337" y="4325489"/>
                </a:cubicBezTo>
                <a:cubicBezTo>
                  <a:pt x="5974337" y="4325489"/>
                  <a:pt x="5974337" y="4325489"/>
                  <a:pt x="5974337" y="4322077"/>
                </a:cubicBezTo>
                <a:cubicBezTo>
                  <a:pt x="5977752" y="4322077"/>
                  <a:pt x="5977752" y="4318664"/>
                  <a:pt x="5977752" y="4318664"/>
                </a:cubicBezTo>
                <a:cubicBezTo>
                  <a:pt x="5974337" y="4318664"/>
                  <a:pt x="5970923" y="4322077"/>
                  <a:pt x="5967510" y="4322077"/>
                </a:cubicBezTo>
                <a:cubicBezTo>
                  <a:pt x="5967510" y="4318664"/>
                  <a:pt x="5974337" y="4318664"/>
                  <a:pt x="5970923" y="4315251"/>
                </a:cubicBezTo>
                <a:cubicBezTo>
                  <a:pt x="5964096" y="4315251"/>
                  <a:pt x="5964096" y="4322077"/>
                  <a:pt x="5960682" y="4318664"/>
                </a:cubicBezTo>
                <a:cubicBezTo>
                  <a:pt x="5960682" y="4322077"/>
                  <a:pt x="5953854" y="4322077"/>
                  <a:pt x="5953854" y="4325489"/>
                </a:cubicBezTo>
                <a:cubicBezTo>
                  <a:pt x="5953854" y="4325489"/>
                  <a:pt x="5953854" y="4325489"/>
                  <a:pt x="5950440" y="4325489"/>
                </a:cubicBezTo>
                <a:cubicBezTo>
                  <a:pt x="5953854" y="4328903"/>
                  <a:pt x="5953854" y="4328903"/>
                  <a:pt x="5953854" y="4328903"/>
                </a:cubicBezTo>
                <a:cubicBezTo>
                  <a:pt x="5953854" y="4328903"/>
                  <a:pt x="5953854" y="4328903"/>
                  <a:pt x="5950440" y="4328903"/>
                </a:cubicBezTo>
                <a:cubicBezTo>
                  <a:pt x="5950440" y="4332316"/>
                  <a:pt x="5950440" y="4332316"/>
                  <a:pt x="5950440" y="4335728"/>
                </a:cubicBezTo>
                <a:cubicBezTo>
                  <a:pt x="5950440" y="4335728"/>
                  <a:pt x="5947026" y="4335728"/>
                  <a:pt x="5947026" y="4335728"/>
                </a:cubicBezTo>
                <a:cubicBezTo>
                  <a:pt x="5943612" y="4335728"/>
                  <a:pt x="5943612" y="4339141"/>
                  <a:pt x="5943612" y="4339141"/>
                </a:cubicBezTo>
                <a:cubicBezTo>
                  <a:pt x="5943612" y="4339141"/>
                  <a:pt x="5943612" y="4339141"/>
                  <a:pt x="5940199" y="4339141"/>
                </a:cubicBezTo>
                <a:cubicBezTo>
                  <a:pt x="5940199" y="4339141"/>
                  <a:pt x="5940199" y="4339141"/>
                  <a:pt x="5936785" y="4339141"/>
                </a:cubicBezTo>
                <a:cubicBezTo>
                  <a:pt x="5936785" y="4335728"/>
                  <a:pt x="5936785" y="4335728"/>
                  <a:pt x="5936785" y="4335728"/>
                </a:cubicBezTo>
                <a:lnTo>
                  <a:pt x="5936785" y="4332316"/>
                </a:lnTo>
                <a:cubicBezTo>
                  <a:pt x="5936785" y="4332316"/>
                  <a:pt x="5933370" y="4332316"/>
                  <a:pt x="5933370" y="4332316"/>
                </a:cubicBezTo>
                <a:cubicBezTo>
                  <a:pt x="5933370" y="4339141"/>
                  <a:pt x="5936785" y="4332316"/>
                  <a:pt x="5936785" y="4339141"/>
                </a:cubicBezTo>
                <a:cubicBezTo>
                  <a:pt x="5933370" y="4339141"/>
                  <a:pt x="5933370" y="4335728"/>
                  <a:pt x="5933370" y="4335728"/>
                </a:cubicBezTo>
                <a:cubicBezTo>
                  <a:pt x="5929956" y="4335728"/>
                  <a:pt x="5933370" y="4342554"/>
                  <a:pt x="5933370" y="4342554"/>
                </a:cubicBezTo>
                <a:cubicBezTo>
                  <a:pt x="5929956" y="4345968"/>
                  <a:pt x="5926543" y="4345968"/>
                  <a:pt x="5923129" y="4349380"/>
                </a:cubicBezTo>
                <a:cubicBezTo>
                  <a:pt x="5923129" y="4349380"/>
                  <a:pt x="5923129" y="4349380"/>
                  <a:pt x="5923129" y="4345968"/>
                </a:cubicBezTo>
                <a:cubicBezTo>
                  <a:pt x="5916301" y="4352793"/>
                  <a:pt x="5906059" y="4352793"/>
                  <a:pt x="5895818" y="4356206"/>
                </a:cubicBezTo>
                <a:cubicBezTo>
                  <a:pt x="5895818" y="4356206"/>
                  <a:pt x="5895818" y="4356206"/>
                  <a:pt x="5888989" y="4356206"/>
                </a:cubicBezTo>
                <a:cubicBezTo>
                  <a:pt x="5885576" y="4356206"/>
                  <a:pt x="5878748" y="4359618"/>
                  <a:pt x="5875334" y="4363031"/>
                </a:cubicBezTo>
                <a:cubicBezTo>
                  <a:pt x="5875334" y="4363031"/>
                  <a:pt x="5871920" y="4363031"/>
                  <a:pt x="5871920" y="4363031"/>
                </a:cubicBezTo>
                <a:cubicBezTo>
                  <a:pt x="5871920" y="4363031"/>
                  <a:pt x="5868506" y="4363031"/>
                  <a:pt x="5868506" y="4363031"/>
                </a:cubicBezTo>
                <a:cubicBezTo>
                  <a:pt x="5868506" y="4363031"/>
                  <a:pt x="5868506" y="4363031"/>
                  <a:pt x="5865092" y="4366445"/>
                </a:cubicBezTo>
                <a:cubicBezTo>
                  <a:pt x="5865092" y="4366445"/>
                  <a:pt x="5865092" y="4366445"/>
                  <a:pt x="5865092" y="4363031"/>
                </a:cubicBezTo>
                <a:cubicBezTo>
                  <a:pt x="5861678" y="4363031"/>
                  <a:pt x="5861678" y="4363031"/>
                  <a:pt x="5861678" y="4366445"/>
                </a:cubicBezTo>
                <a:cubicBezTo>
                  <a:pt x="5858265" y="4366445"/>
                  <a:pt x="5858265" y="4369858"/>
                  <a:pt x="5858265" y="4373270"/>
                </a:cubicBezTo>
                <a:cubicBezTo>
                  <a:pt x="5858265" y="4376683"/>
                  <a:pt x="5858265" y="4376683"/>
                  <a:pt x="5854851" y="4376683"/>
                </a:cubicBezTo>
                <a:cubicBezTo>
                  <a:pt x="5858265" y="4373270"/>
                  <a:pt x="5854851" y="4373270"/>
                  <a:pt x="5854851" y="4369858"/>
                </a:cubicBezTo>
                <a:cubicBezTo>
                  <a:pt x="5851436" y="4369858"/>
                  <a:pt x="5851436" y="4373270"/>
                  <a:pt x="5851436" y="4373270"/>
                </a:cubicBezTo>
                <a:cubicBezTo>
                  <a:pt x="5851436" y="4373270"/>
                  <a:pt x="5851436" y="4373270"/>
                  <a:pt x="5851436" y="4376683"/>
                </a:cubicBezTo>
                <a:cubicBezTo>
                  <a:pt x="5851436" y="4380096"/>
                  <a:pt x="5848022" y="4373270"/>
                  <a:pt x="5844609" y="4380096"/>
                </a:cubicBezTo>
                <a:cubicBezTo>
                  <a:pt x="5844609" y="4380096"/>
                  <a:pt x="5848022" y="4380096"/>
                  <a:pt x="5848022" y="4380096"/>
                </a:cubicBezTo>
                <a:cubicBezTo>
                  <a:pt x="5844609" y="4383509"/>
                  <a:pt x="5841195" y="4380096"/>
                  <a:pt x="5837781" y="4376683"/>
                </a:cubicBezTo>
                <a:cubicBezTo>
                  <a:pt x="5837781" y="4380096"/>
                  <a:pt x="5837781" y="4380096"/>
                  <a:pt x="5837781" y="4380096"/>
                </a:cubicBezTo>
                <a:lnTo>
                  <a:pt x="5837781" y="4383509"/>
                </a:lnTo>
                <a:cubicBezTo>
                  <a:pt x="5837781" y="4380096"/>
                  <a:pt x="5834366" y="4380096"/>
                  <a:pt x="5834366" y="4376683"/>
                </a:cubicBezTo>
                <a:cubicBezTo>
                  <a:pt x="5834366" y="4380096"/>
                  <a:pt x="5834366" y="4380096"/>
                  <a:pt x="5834366" y="4383509"/>
                </a:cubicBezTo>
                <a:cubicBezTo>
                  <a:pt x="5834366" y="4383509"/>
                  <a:pt x="5834366" y="4383509"/>
                  <a:pt x="5830953" y="4383509"/>
                </a:cubicBezTo>
                <a:cubicBezTo>
                  <a:pt x="5830953" y="4383509"/>
                  <a:pt x="5827539" y="4383509"/>
                  <a:pt x="5827539" y="4383509"/>
                </a:cubicBezTo>
                <a:cubicBezTo>
                  <a:pt x="5827539" y="4383509"/>
                  <a:pt x="5827539" y="4383509"/>
                  <a:pt x="5824125" y="4390335"/>
                </a:cubicBezTo>
                <a:cubicBezTo>
                  <a:pt x="5824125" y="4390335"/>
                  <a:pt x="5824125" y="4390335"/>
                  <a:pt x="5824125" y="4386922"/>
                </a:cubicBezTo>
                <a:cubicBezTo>
                  <a:pt x="5824125" y="4386922"/>
                  <a:pt x="5824125" y="4386922"/>
                  <a:pt x="5824125" y="4383509"/>
                </a:cubicBezTo>
                <a:cubicBezTo>
                  <a:pt x="5822418" y="4385216"/>
                  <a:pt x="5821565" y="4385216"/>
                  <a:pt x="5821138" y="4384363"/>
                </a:cubicBezTo>
                <a:lnTo>
                  <a:pt x="5821053" y="4383509"/>
                </a:lnTo>
                <a:lnTo>
                  <a:pt x="5820711" y="4380096"/>
                </a:lnTo>
                <a:cubicBezTo>
                  <a:pt x="5820711" y="4380096"/>
                  <a:pt x="5820711" y="4380096"/>
                  <a:pt x="5817298" y="4380096"/>
                </a:cubicBezTo>
                <a:cubicBezTo>
                  <a:pt x="5817298" y="4380096"/>
                  <a:pt x="5817298" y="4380096"/>
                  <a:pt x="5820711" y="4383509"/>
                </a:cubicBezTo>
                <a:cubicBezTo>
                  <a:pt x="5817298" y="4383509"/>
                  <a:pt x="5817298" y="4383509"/>
                  <a:pt x="5817298" y="4383509"/>
                </a:cubicBezTo>
                <a:cubicBezTo>
                  <a:pt x="5817298" y="4383509"/>
                  <a:pt x="5817298" y="4383509"/>
                  <a:pt x="5813883" y="4386922"/>
                </a:cubicBezTo>
                <a:cubicBezTo>
                  <a:pt x="5817298" y="4386922"/>
                  <a:pt x="5817298" y="4386922"/>
                  <a:pt x="5817298" y="4386922"/>
                </a:cubicBezTo>
                <a:cubicBezTo>
                  <a:pt x="5817298" y="4386922"/>
                  <a:pt x="5817298" y="4386922"/>
                  <a:pt x="5817298" y="4390335"/>
                </a:cubicBezTo>
                <a:cubicBezTo>
                  <a:pt x="5817298" y="4390335"/>
                  <a:pt x="5817298" y="4390335"/>
                  <a:pt x="5813883" y="4393748"/>
                </a:cubicBezTo>
                <a:cubicBezTo>
                  <a:pt x="5813883" y="4393748"/>
                  <a:pt x="5813883" y="4393748"/>
                  <a:pt x="5817298" y="4397160"/>
                </a:cubicBezTo>
                <a:cubicBezTo>
                  <a:pt x="5817298" y="4397160"/>
                  <a:pt x="5813883" y="4400574"/>
                  <a:pt x="5813883" y="4400574"/>
                </a:cubicBezTo>
                <a:cubicBezTo>
                  <a:pt x="5813883" y="4400574"/>
                  <a:pt x="5817298" y="4400574"/>
                  <a:pt x="5817298" y="4400574"/>
                </a:cubicBezTo>
                <a:cubicBezTo>
                  <a:pt x="5820711" y="4400574"/>
                  <a:pt x="5820711" y="4400574"/>
                  <a:pt x="5820711" y="4397160"/>
                </a:cubicBezTo>
                <a:lnTo>
                  <a:pt x="5825719" y="4399664"/>
                </a:lnTo>
                <a:lnTo>
                  <a:pt x="5824125" y="4400574"/>
                </a:lnTo>
                <a:cubicBezTo>
                  <a:pt x="5824125" y="4400574"/>
                  <a:pt x="5824125" y="4400574"/>
                  <a:pt x="5827539" y="4400574"/>
                </a:cubicBezTo>
                <a:cubicBezTo>
                  <a:pt x="5827539" y="4400574"/>
                  <a:pt x="5830953" y="4400574"/>
                  <a:pt x="5830953" y="4400574"/>
                </a:cubicBezTo>
                <a:cubicBezTo>
                  <a:pt x="5834366" y="4397160"/>
                  <a:pt x="5834366" y="4393748"/>
                  <a:pt x="5834366" y="4390335"/>
                </a:cubicBezTo>
                <a:cubicBezTo>
                  <a:pt x="5837781" y="4386922"/>
                  <a:pt x="5841195" y="4390335"/>
                  <a:pt x="5844609" y="4386922"/>
                </a:cubicBezTo>
                <a:cubicBezTo>
                  <a:pt x="5848022" y="4390335"/>
                  <a:pt x="5848022" y="4397160"/>
                  <a:pt x="5851436" y="4393748"/>
                </a:cubicBezTo>
                <a:cubicBezTo>
                  <a:pt x="5851436" y="4390335"/>
                  <a:pt x="5854851" y="4390335"/>
                  <a:pt x="5854851" y="4386922"/>
                </a:cubicBezTo>
                <a:cubicBezTo>
                  <a:pt x="5851436" y="4383509"/>
                  <a:pt x="5851436" y="4390335"/>
                  <a:pt x="5851436" y="4390335"/>
                </a:cubicBezTo>
                <a:cubicBezTo>
                  <a:pt x="5848022" y="4386922"/>
                  <a:pt x="5848022" y="4386922"/>
                  <a:pt x="5848022" y="4386922"/>
                </a:cubicBezTo>
                <a:cubicBezTo>
                  <a:pt x="5848022" y="4386922"/>
                  <a:pt x="5849730" y="4385216"/>
                  <a:pt x="5851864" y="4383936"/>
                </a:cubicBezTo>
                <a:lnTo>
                  <a:pt x="5855064" y="4383723"/>
                </a:lnTo>
                <a:lnTo>
                  <a:pt x="5858265" y="4386922"/>
                </a:lnTo>
                <a:lnTo>
                  <a:pt x="5859687" y="4386922"/>
                </a:lnTo>
                <a:lnTo>
                  <a:pt x="5859179" y="4386158"/>
                </a:lnTo>
                <a:lnTo>
                  <a:pt x="5865754" y="4386158"/>
                </a:lnTo>
                <a:lnTo>
                  <a:pt x="5865754" y="4386922"/>
                </a:lnTo>
                <a:lnTo>
                  <a:pt x="5868506" y="4386922"/>
                </a:lnTo>
                <a:cubicBezTo>
                  <a:pt x="5871920" y="4386922"/>
                  <a:pt x="5871920" y="4390335"/>
                  <a:pt x="5875334" y="4386922"/>
                </a:cubicBezTo>
                <a:cubicBezTo>
                  <a:pt x="5878748" y="4386922"/>
                  <a:pt x="5878748" y="4383509"/>
                  <a:pt x="5878748" y="4383509"/>
                </a:cubicBezTo>
                <a:cubicBezTo>
                  <a:pt x="5882162" y="4383509"/>
                  <a:pt x="5882162" y="4383509"/>
                  <a:pt x="5882162" y="4386922"/>
                </a:cubicBezTo>
                <a:cubicBezTo>
                  <a:pt x="5885576" y="4383509"/>
                  <a:pt x="5888989" y="4380096"/>
                  <a:pt x="5888989" y="4376683"/>
                </a:cubicBezTo>
                <a:cubicBezTo>
                  <a:pt x="5888989" y="4376683"/>
                  <a:pt x="5888989" y="4376683"/>
                  <a:pt x="5892403" y="4376683"/>
                </a:cubicBezTo>
                <a:cubicBezTo>
                  <a:pt x="5892403" y="4380096"/>
                  <a:pt x="5888989" y="4383509"/>
                  <a:pt x="5892403" y="4383509"/>
                </a:cubicBezTo>
                <a:cubicBezTo>
                  <a:pt x="5895818" y="4383509"/>
                  <a:pt x="5895818" y="4383509"/>
                  <a:pt x="5899232" y="4383509"/>
                </a:cubicBezTo>
                <a:cubicBezTo>
                  <a:pt x="5899232" y="4383509"/>
                  <a:pt x="5899232" y="4380096"/>
                  <a:pt x="5899232" y="4380096"/>
                </a:cubicBezTo>
                <a:cubicBezTo>
                  <a:pt x="5899232" y="4380096"/>
                  <a:pt x="5899232" y="4380096"/>
                  <a:pt x="5902645" y="4380096"/>
                </a:cubicBezTo>
                <a:cubicBezTo>
                  <a:pt x="5902645" y="4380096"/>
                  <a:pt x="5902645" y="4380096"/>
                  <a:pt x="5906059" y="4376683"/>
                </a:cubicBezTo>
                <a:cubicBezTo>
                  <a:pt x="5906059" y="4376683"/>
                  <a:pt x="5902645" y="4376683"/>
                  <a:pt x="5902645" y="4376683"/>
                </a:cubicBezTo>
                <a:cubicBezTo>
                  <a:pt x="5902645" y="4373270"/>
                  <a:pt x="5902645" y="4373270"/>
                  <a:pt x="5906059" y="4373270"/>
                </a:cubicBezTo>
                <a:cubicBezTo>
                  <a:pt x="5906059" y="4376683"/>
                  <a:pt x="5912887" y="4366445"/>
                  <a:pt x="5912887" y="4376683"/>
                </a:cubicBezTo>
                <a:cubicBezTo>
                  <a:pt x="5916301" y="4373270"/>
                  <a:pt x="5919715" y="4373270"/>
                  <a:pt x="5919715" y="4373270"/>
                </a:cubicBezTo>
                <a:cubicBezTo>
                  <a:pt x="5919715" y="4373270"/>
                  <a:pt x="5916301" y="4373270"/>
                  <a:pt x="5916301" y="4373270"/>
                </a:cubicBezTo>
                <a:cubicBezTo>
                  <a:pt x="5912887" y="4373270"/>
                  <a:pt x="5919715" y="4369858"/>
                  <a:pt x="5919715" y="4369858"/>
                </a:cubicBezTo>
                <a:lnTo>
                  <a:pt x="5923129" y="4369858"/>
                </a:lnTo>
                <a:cubicBezTo>
                  <a:pt x="5923129" y="4369858"/>
                  <a:pt x="5926543" y="4369858"/>
                  <a:pt x="5926543" y="4366445"/>
                </a:cubicBezTo>
                <a:cubicBezTo>
                  <a:pt x="5926543" y="4366445"/>
                  <a:pt x="5933370" y="4363031"/>
                  <a:pt x="5926543" y="4363031"/>
                </a:cubicBezTo>
                <a:cubicBezTo>
                  <a:pt x="5936785" y="4359618"/>
                  <a:pt x="5929956" y="4369858"/>
                  <a:pt x="5936785" y="4363031"/>
                </a:cubicBezTo>
                <a:cubicBezTo>
                  <a:pt x="5936785" y="4363031"/>
                  <a:pt x="5940199" y="4363031"/>
                  <a:pt x="5940199" y="4363031"/>
                </a:cubicBezTo>
                <a:cubicBezTo>
                  <a:pt x="5940199" y="4363031"/>
                  <a:pt x="5943612" y="4359618"/>
                  <a:pt x="5947026" y="4359618"/>
                </a:cubicBezTo>
                <a:cubicBezTo>
                  <a:pt x="5947026" y="4359618"/>
                  <a:pt x="5943612" y="4359618"/>
                  <a:pt x="5943612" y="4363031"/>
                </a:cubicBezTo>
                <a:cubicBezTo>
                  <a:pt x="5947026" y="4359618"/>
                  <a:pt x="5947026" y="4359618"/>
                  <a:pt x="5950440" y="4359618"/>
                </a:cubicBezTo>
                <a:cubicBezTo>
                  <a:pt x="5950440" y="4359618"/>
                  <a:pt x="5953854" y="4359618"/>
                  <a:pt x="5953854" y="4359618"/>
                </a:cubicBezTo>
                <a:cubicBezTo>
                  <a:pt x="5957268" y="4359618"/>
                  <a:pt x="5957268" y="4359618"/>
                  <a:pt x="5957268" y="4356206"/>
                </a:cubicBezTo>
                <a:cubicBezTo>
                  <a:pt x="5957268" y="4356206"/>
                  <a:pt x="5957268" y="4356206"/>
                  <a:pt x="5960682" y="4359618"/>
                </a:cubicBezTo>
                <a:cubicBezTo>
                  <a:pt x="5967510" y="4356206"/>
                  <a:pt x="5970923" y="4349380"/>
                  <a:pt x="5981166" y="4345968"/>
                </a:cubicBezTo>
                <a:cubicBezTo>
                  <a:pt x="5977752" y="4345968"/>
                  <a:pt x="5977752" y="4349380"/>
                  <a:pt x="5977752" y="4352793"/>
                </a:cubicBezTo>
                <a:cubicBezTo>
                  <a:pt x="5977752" y="4352793"/>
                  <a:pt x="5977752" y="4352793"/>
                  <a:pt x="5981166" y="4352793"/>
                </a:cubicBezTo>
                <a:cubicBezTo>
                  <a:pt x="5981166" y="4349380"/>
                  <a:pt x="5984579" y="4349380"/>
                  <a:pt x="5984579" y="4345968"/>
                </a:cubicBezTo>
                <a:cubicBezTo>
                  <a:pt x="5987993" y="4345968"/>
                  <a:pt x="5987993" y="4345968"/>
                  <a:pt x="5987993" y="4349380"/>
                </a:cubicBezTo>
                <a:lnTo>
                  <a:pt x="5993114" y="4346821"/>
                </a:lnTo>
                <a:lnTo>
                  <a:pt x="5991407" y="4349380"/>
                </a:lnTo>
                <a:cubicBezTo>
                  <a:pt x="5991407" y="4349380"/>
                  <a:pt x="5991407" y="4349380"/>
                  <a:pt x="5994821" y="4352793"/>
                </a:cubicBezTo>
                <a:cubicBezTo>
                  <a:pt x="5994821" y="4352793"/>
                  <a:pt x="5994821" y="4352793"/>
                  <a:pt x="5994821" y="4356206"/>
                </a:cubicBezTo>
                <a:cubicBezTo>
                  <a:pt x="5994821" y="4356206"/>
                  <a:pt x="5994821" y="4352793"/>
                  <a:pt x="5998235" y="4356206"/>
                </a:cubicBezTo>
                <a:cubicBezTo>
                  <a:pt x="5998235" y="4357912"/>
                  <a:pt x="5998235" y="4357912"/>
                  <a:pt x="5998235" y="4357485"/>
                </a:cubicBezTo>
                <a:lnTo>
                  <a:pt x="5998235" y="4359618"/>
                </a:lnTo>
                <a:cubicBezTo>
                  <a:pt x="6008477" y="4352793"/>
                  <a:pt x="6018719" y="4349380"/>
                  <a:pt x="6032374" y="4342554"/>
                </a:cubicBezTo>
                <a:cubicBezTo>
                  <a:pt x="6025546" y="4345968"/>
                  <a:pt x="6022133" y="4349380"/>
                  <a:pt x="6022133" y="4352793"/>
                </a:cubicBezTo>
                <a:cubicBezTo>
                  <a:pt x="6022133" y="4352793"/>
                  <a:pt x="6022133" y="4352793"/>
                  <a:pt x="6028960" y="4349380"/>
                </a:cubicBezTo>
                <a:cubicBezTo>
                  <a:pt x="6032374" y="4345968"/>
                  <a:pt x="6035788" y="4345968"/>
                  <a:pt x="6039203" y="4342554"/>
                </a:cubicBezTo>
                <a:cubicBezTo>
                  <a:pt x="6035788" y="4342554"/>
                  <a:pt x="6042616" y="4339141"/>
                  <a:pt x="6039203" y="4335728"/>
                </a:cubicBezTo>
                <a:cubicBezTo>
                  <a:pt x="6042616" y="4335728"/>
                  <a:pt x="6042616" y="4335728"/>
                  <a:pt x="6046030" y="4335728"/>
                </a:cubicBezTo>
                <a:cubicBezTo>
                  <a:pt x="6042616" y="4339141"/>
                  <a:pt x="6046030" y="4339141"/>
                  <a:pt x="6042616" y="4339141"/>
                </a:cubicBezTo>
                <a:cubicBezTo>
                  <a:pt x="6046030" y="4342554"/>
                  <a:pt x="6049444" y="4339141"/>
                  <a:pt x="6052858" y="4339141"/>
                </a:cubicBezTo>
                <a:cubicBezTo>
                  <a:pt x="6056272" y="4335728"/>
                  <a:pt x="6056272" y="4335728"/>
                  <a:pt x="6059686" y="4332316"/>
                </a:cubicBezTo>
                <a:cubicBezTo>
                  <a:pt x="6059686" y="4332316"/>
                  <a:pt x="6056272" y="4328903"/>
                  <a:pt x="6056272" y="4328903"/>
                </a:cubicBezTo>
                <a:cubicBezTo>
                  <a:pt x="6052858" y="4328903"/>
                  <a:pt x="6049444" y="4332316"/>
                  <a:pt x="6049444" y="4332316"/>
                </a:cubicBezTo>
                <a:cubicBezTo>
                  <a:pt x="6049444" y="4328903"/>
                  <a:pt x="6059686" y="4325489"/>
                  <a:pt x="6063100" y="4322077"/>
                </a:cubicBezTo>
                <a:cubicBezTo>
                  <a:pt x="6063100" y="4322077"/>
                  <a:pt x="6063100" y="4322077"/>
                  <a:pt x="6059686" y="4325489"/>
                </a:cubicBezTo>
                <a:cubicBezTo>
                  <a:pt x="6063100" y="4322077"/>
                  <a:pt x="6063100" y="4322077"/>
                  <a:pt x="6066514" y="4322077"/>
                </a:cubicBezTo>
                <a:cubicBezTo>
                  <a:pt x="6066514" y="4322077"/>
                  <a:pt x="6066514" y="4322077"/>
                  <a:pt x="6063100" y="4322077"/>
                </a:cubicBezTo>
                <a:cubicBezTo>
                  <a:pt x="6066514" y="4318664"/>
                  <a:pt x="6069927" y="4322077"/>
                  <a:pt x="6069927" y="4322077"/>
                </a:cubicBezTo>
                <a:cubicBezTo>
                  <a:pt x="6073341" y="4315251"/>
                  <a:pt x="6066514" y="4318664"/>
                  <a:pt x="6069927" y="4315251"/>
                </a:cubicBezTo>
                <a:cubicBezTo>
                  <a:pt x="6076756" y="4315251"/>
                  <a:pt x="6066514" y="4318664"/>
                  <a:pt x="6073341" y="4318664"/>
                </a:cubicBezTo>
                <a:cubicBezTo>
                  <a:pt x="6073341" y="4318664"/>
                  <a:pt x="6076756" y="4318664"/>
                  <a:pt x="6076756" y="4318664"/>
                </a:cubicBezTo>
                <a:cubicBezTo>
                  <a:pt x="6076756" y="4318664"/>
                  <a:pt x="6080170" y="4318664"/>
                  <a:pt x="6080170" y="4318664"/>
                </a:cubicBezTo>
                <a:cubicBezTo>
                  <a:pt x="6080170" y="4318664"/>
                  <a:pt x="6083583" y="4318664"/>
                  <a:pt x="6083583" y="4318664"/>
                </a:cubicBezTo>
                <a:cubicBezTo>
                  <a:pt x="6083583" y="4318664"/>
                  <a:pt x="6080170" y="4322077"/>
                  <a:pt x="6080170" y="4322077"/>
                </a:cubicBezTo>
                <a:cubicBezTo>
                  <a:pt x="6080170" y="4322077"/>
                  <a:pt x="6080170" y="4325489"/>
                  <a:pt x="6080170" y="4325489"/>
                </a:cubicBezTo>
                <a:cubicBezTo>
                  <a:pt x="6080170" y="4325489"/>
                  <a:pt x="6080170" y="4325489"/>
                  <a:pt x="6073341" y="4325489"/>
                </a:cubicBezTo>
                <a:cubicBezTo>
                  <a:pt x="6069927" y="4325489"/>
                  <a:pt x="6073341" y="4328903"/>
                  <a:pt x="6073341" y="4328903"/>
                </a:cubicBezTo>
                <a:cubicBezTo>
                  <a:pt x="6073341" y="4328903"/>
                  <a:pt x="6073341" y="4328903"/>
                  <a:pt x="6069927" y="4325489"/>
                </a:cubicBezTo>
                <a:cubicBezTo>
                  <a:pt x="6069927" y="4325489"/>
                  <a:pt x="6069927" y="4325489"/>
                  <a:pt x="6059686" y="4335728"/>
                </a:cubicBezTo>
                <a:cubicBezTo>
                  <a:pt x="6059686" y="4335728"/>
                  <a:pt x="6059686" y="4335728"/>
                  <a:pt x="6066514" y="4335728"/>
                </a:cubicBezTo>
                <a:cubicBezTo>
                  <a:pt x="6066514" y="4335728"/>
                  <a:pt x="6066514" y="4335728"/>
                  <a:pt x="6063100" y="4339141"/>
                </a:cubicBezTo>
                <a:cubicBezTo>
                  <a:pt x="6063100" y="4342554"/>
                  <a:pt x="6066514" y="4342554"/>
                  <a:pt x="6066514" y="4339141"/>
                </a:cubicBezTo>
                <a:cubicBezTo>
                  <a:pt x="6069927" y="4339141"/>
                  <a:pt x="6069927" y="4339141"/>
                  <a:pt x="6069927" y="4339141"/>
                </a:cubicBezTo>
                <a:cubicBezTo>
                  <a:pt x="6073341" y="4339141"/>
                  <a:pt x="6073341" y="4339141"/>
                  <a:pt x="6076756" y="4339141"/>
                </a:cubicBezTo>
                <a:cubicBezTo>
                  <a:pt x="6073341" y="4335728"/>
                  <a:pt x="6076756" y="4335728"/>
                  <a:pt x="6073341" y="4335728"/>
                </a:cubicBezTo>
                <a:cubicBezTo>
                  <a:pt x="6073341" y="4335728"/>
                  <a:pt x="6076756" y="4335728"/>
                  <a:pt x="6083583" y="4335728"/>
                </a:cubicBezTo>
                <a:cubicBezTo>
                  <a:pt x="6086997" y="4335728"/>
                  <a:pt x="6090411" y="4332316"/>
                  <a:pt x="6097239" y="4332316"/>
                </a:cubicBezTo>
                <a:cubicBezTo>
                  <a:pt x="6097239" y="4332316"/>
                  <a:pt x="6097239" y="4332316"/>
                  <a:pt x="6100653" y="4328903"/>
                </a:cubicBezTo>
                <a:cubicBezTo>
                  <a:pt x="6100653" y="4328903"/>
                  <a:pt x="6100653" y="4328903"/>
                  <a:pt x="6104067" y="4328903"/>
                </a:cubicBezTo>
                <a:cubicBezTo>
                  <a:pt x="6104067" y="4328903"/>
                  <a:pt x="6104067" y="4328903"/>
                  <a:pt x="6114308" y="4328903"/>
                </a:cubicBezTo>
                <a:cubicBezTo>
                  <a:pt x="6114308" y="4328903"/>
                  <a:pt x="6114308" y="4328903"/>
                  <a:pt x="6110894" y="4335728"/>
                </a:cubicBezTo>
                <a:cubicBezTo>
                  <a:pt x="6104067" y="4335728"/>
                  <a:pt x="6104067" y="4332316"/>
                  <a:pt x="6097239" y="4335728"/>
                </a:cubicBezTo>
                <a:lnTo>
                  <a:pt x="6093825" y="4335728"/>
                </a:lnTo>
                <a:cubicBezTo>
                  <a:pt x="6090411" y="4335728"/>
                  <a:pt x="6100653" y="4339141"/>
                  <a:pt x="6090411" y="4335728"/>
                </a:cubicBezTo>
                <a:cubicBezTo>
                  <a:pt x="6086997" y="4339141"/>
                  <a:pt x="6090411" y="4339141"/>
                  <a:pt x="6090411" y="4339141"/>
                </a:cubicBezTo>
                <a:cubicBezTo>
                  <a:pt x="6086997" y="4339141"/>
                  <a:pt x="6086997" y="4339141"/>
                  <a:pt x="6083583" y="4339141"/>
                </a:cubicBezTo>
                <a:cubicBezTo>
                  <a:pt x="6083583" y="4339141"/>
                  <a:pt x="6083583" y="4339141"/>
                  <a:pt x="6076756" y="4342554"/>
                </a:cubicBezTo>
                <a:cubicBezTo>
                  <a:pt x="6073341" y="4342554"/>
                  <a:pt x="6069927" y="4342554"/>
                  <a:pt x="6069927" y="4342554"/>
                </a:cubicBezTo>
                <a:cubicBezTo>
                  <a:pt x="6066514" y="4345968"/>
                  <a:pt x="6063100" y="4349380"/>
                  <a:pt x="6059686" y="4352793"/>
                </a:cubicBezTo>
                <a:cubicBezTo>
                  <a:pt x="6049444" y="4359618"/>
                  <a:pt x="6042616" y="4363031"/>
                  <a:pt x="6039203" y="4366445"/>
                </a:cubicBezTo>
                <a:cubicBezTo>
                  <a:pt x="6035788" y="4366445"/>
                  <a:pt x="6039203" y="4363031"/>
                  <a:pt x="6039203" y="4363031"/>
                </a:cubicBezTo>
                <a:cubicBezTo>
                  <a:pt x="6035788" y="4366445"/>
                  <a:pt x="6032374" y="4363031"/>
                  <a:pt x="6025546" y="4366445"/>
                </a:cubicBezTo>
                <a:cubicBezTo>
                  <a:pt x="6022133" y="4373270"/>
                  <a:pt x="6028960" y="4369858"/>
                  <a:pt x="6032374" y="4366445"/>
                </a:cubicBezTo>
                <a:cubicBezTo>
                  <a:pt x="6032374" y="4369858"/>
                  <a:pt x="6032374" y="4369858"/>
                  <a:pt x="6028960" y="4373270"/>
                </a:cubicBezTo>
                <a:cubicBezTo>
                  <a:pt x="6025546" y="4369858"/>
                  <a:pt x="6008477" y="4376683"/>
                  <a:pt x="6005063" y="4376683"/>
                </a:cubicBezTo>
                <a:cubicBezTo>
                  <a:pt x="5987993" y="4383509"/>
                  <a:pt x="6008477" y="4383509"/>
                  <a:pt x="5991407" y="4386922"/>
                </a:cubicBezTo>
                <a:cubicBezTo>
                  <a:pt x="5991407" y="4386922"/>
                  <a:pt x="5991407" y="4386922"/>
                  <a:pt x="5987993" y="4383509"/>
                </a:cubicBezTo>
                <a:cubicBezTo>
                  <a:pt x="5982872" y="4386922"/>
                  <a:pt x="5977752" y="4390335"/>
                  <a:pt x="5972204" y="4392894"/>
                </a:cubicBezTo>
                <a:lnTo>
                  <a:pt x="5956624" y="4396516"/>
                </a:lnTo>
                <a:lnTo>
                  <a:pt x="5953854" y="4393748"/>
                </a:lnTo>
                <a:cubicBezTo>
                  <a:pt x="5947026" y="4393748"/>
                  <a:pt x="5940199" y="4400574"/>
                  <a:pt x="5933370" y="4397160"/>
                </a:cubicBezTo>
                <a:cubicBezTo>
                  <a:pt x="5933370" y="4397160"/>
                  <a:pt x="5933370" y="4400574"/>
                  <a:pt x="5933370" y="4400574"/>
                </a:cubicBezTo>
                <a:cubicBezTo>
                  <a:pt x="5933370" y="4400574"/>
                  <a:pt x="5936785" y="4400574"/>
                  <a:pt x="5936785" y="4400574"/>
                </a:cubicBezTo>
                <a:cubicBezTo>
                  <a:pt x="5936785" y="4403987"/>
                  <a:pt x="5919715" y="4407399"/>
                  <a:pt x="5909473" y="4410812"/>
                </a:cubicBezTo>
                <a:cubicBezTo>
                  <a:pt x="5909473" y="4414225"/>
                  <a:pt x="5906059" y="4414225"/>
                  <a:pt x="5902645" y="4414225"/>
                </a:cubicBezTo>
                <a:cubicBezTo>
                  <a:pt x="5902645" y="4414225"/>
                  <a:pt x="5899232" y="4414225"/>
                  <a:pt x="5899232" y="4414225"/>
                </a:cubicBezTo>
                <a:cubicBezTo>
                  <a:pt x="5895818" y="4414225"/>
                  <a:pt x="5895818" y="4414225"/>
                  <a:pt x="5895818" y="4417639"/>
                </a:cubicBezTo>
                <a:cubicBezTo>
                  <a:pt x="5895818" y="4417639"/>
                  <a:pt x="5895818" y="4414225"/>
                  <a:pt x="5899232" y="4410812"/>
                </a:cubicBezTo>
                <a:cubicBezTo>
                  <a:pt x="5895818" y="4410812"/>
                  <a:pt x="5895818" y="4417639"/>
                  <a:pt x="5892403" y="4414225"/>
                </a:cubicBezTo>
                <a:cubicBezTo>
                  <a:pt x="5895818" y="4410812"/>
                  <a:pt x="5895818" y="4410812"/>
                  <a:pt x="5895818" y="4410812"/>
                </a:cubicBezTo>
                <a:cubicBezTo>
                  <a:pt x="5895818" y="4410812"/>
                  <a:pt x="5895818" y="4410812"/>
                  <a:pt x="5892403" y="4410812"/>
                </a:cubicBezTo>
                <a:cubicBezTo>
                  <a:pt x="5892403" y="4410812"/>
                  <a:pt x="5892403" y="4410812"/>
                  <a:pt x="5888989" y="4410812"/>
                </a:cubicBezTo>
                <a:cubicBezTo>
                  <a:pt x="5892403" y="4410812"/>
                  <a:pt x="5892403" y="4414225"/>
                  <a:pt x="5892403" y="4414225"/>
                </a:cubicBezTo>
                <a:cubicBezTo>
                  <a:pt x="5892403" y="4417639"/>
                  <a:pt x="5895818" y="4417639"/>
                  <a:pt x="5895818" y="4417639"/>
                </a:cubicBezTo>
                <a:cubicBezTo>
                  <a:pt x="5892403" y="4417639"/>
                  <a:pt x="5892403" y="4417639"/>
                  <a:pt x="5888989" y="4417639"/>
                </a:cubicBezTo>
                <a:cubicBezTo>
                  <a:pt x="5888989" y="4421051"/>
                  <a:pt x="5885576" y="4421051"/>
                  <a:pt x="5882162" y="4421051"/>
                </a:cubicBezTo>
                <a:cubicBezTo>
                  <a:pt x="5878748" y="4421051"/>
                  <a:pt x="5878748" y="4421051"/>
                  <a:pt x="5878748" y="4421051"/>
                </a:cubicBezTo>
                <a:cubicBezTo>
                  <a:pt x="5878748" y="4421051"/>
                  <a:pt x="5875334" y="4421051"/>
                  <a:pt x="5875334" y="4424464"/>
                </a:cubicBezTo>
                <a:cubicBezTo>
                  <a:pt x="5875334" y="4424464"/>
                  <a:pt x="5875334" y="4424464"/>
                  <a:pt x="5871920" y="4421051"/>
                </a:cubicBezTo>
                <a:cubicBezTo>
                  <a:pt x="5865092" y="4421051"/>
                  <a:pt x="5858265" y="4424464"/>
                  <a:pt x="5854851" y="4424464"/>
                </a:cubicBezTo>
                <a:cubicBezTo>
                  <a:pt x="5851436" y="4427877"/>
                  <a:pt x="5848022" y="4434703"/>
                  <a:pt x="5844609" y="4434703"/>
                </a:cubicBezTo>
                <a:cubicBezTo>
                  <a:pt x="5848022" y="4431290"/>
                  <a:pt x="5841195" y="4431290"/>
                  <a:pt x="5841195" y="4427877"/>
                </a:cubicBezTo>
                <a:cubicBezTo>
                  <a:pt x="5841195" y="4427877"/>
                  <a:pt x="5837781" y="4427877"/>
                  <a:pt x="5837781" y="4431290"/>
                </a:cubicBezTo>
                <a:cubicBezTo>
                  <a:pt x="5841195" y="4431290"/>
                  <a:pt x="5837781" y="4431290"/>
                  <a:pt x="5841195" y="4431290"/>
                </a:cubicBezTo>
                <a:cubicBezTo>
                  <a:pt x="5841195" y="4434703"/>
                  <a:pt x="5837781" y="4434703"/>
                  <a:pt x="5837781" y="4434703"/>
                </a:cubicBezTo>
                <a:cubicBezTo>
                  <a:pt x="5834366" y="4431290"/>
                  <a:pt x="5834366" y="4434703"/>
                  <a:pt x="5834366" y="4438116"/>
                </a:cubicBezTo>
                <a:cubicBezTo>
                  <a:pt x="5834366" y="4434703"/>
                  <a:pt x="5830953" y="4438116"/>
                  <a:pt x="5827539" y="4434703"/>
                </a:cubicBezTo>
                <a:cubicBezTo>
                  <a:pt x="5827539" y="4434703"/>
                  <a:pt x="5827539" y="4434703"/>
                  <a:pt x="5827539" y="4441529"/>
                </a:cubicBezTo>
                <a:cubicBezTo>
                  <a:pt x="5827539" y="4438116"/>
                  <a:pt x="5824125" y="4441529"/>
                  <a:pt x="5824125" y="4438116"/>
                </a:cubicBezTo>
                <a:cubicBezTo>
                  <a:pt x="5820711" y="4441529"/>
                  <a:pt x="5820711" y="4444941"/>
                  <a:pt x="5817298" y="4444941"/>
                </a:cubicBezTo>
                <a:cubicBezTo>
                  <a:pt x="5820711" y="4441529"/>
                  <a:pt x="5817298" y="4441529"/>
                  <a:pt x="5813883" y="4441529"/>
                </a:cubicBezTo>
                <a:cubicBezTo>
                  <a:pt x="5810469" y="4438116"/>
                  <a:pt x="5810469" y="4448354"/>
                  <a:pt x="5803642" y="4448354"/>
                </a:cubicBezTo>
                <a:cubicBezTo>
                  <a:pt x="5803642" y="4444941"/>
                  <a:pt x="5803642" y="4444941"/>
                  <a:pt x="5803642" y="4441529"/>
                </a:cubicBezTo>
                <a:cubicBezTo>
                  <a:pt x="5803642" y="4444941"/>
                  <a:pt x="5800228" y="4444941"/>
                  <a:pt x="5800228" y="4444941"/>
                </a:cubicBezTo>
                <a:cubicBezTo>
                  <a:pt x="5800228" y="4444941"/>
                  <a:pt x="5800228" y="4448354"/>
                  <a:pt x="5800228" y="4448354"/>
                </a:cubicBezTo>
                <a:cubicBezTo>
                  <a:pt x="5796814" y="4451767"/>
                  <a:pt x="5796814" y="4451767"/>
                  <a:pt x="5796814" y="4455181"/>
                </a:cubicBezTo>
                <a:cubicBezTo>
                  <a:pt x="5796814" y="4455181"/>
                  <a:pt x="5796814" y="4451767"/>
                  <a:pt x="5796814" y="4451767"/>
                </a:cubicBezTo>
                <a:cubicBezTo>
                  <a:pt x="5796814" y="4455181"/>
                  <a:pt x="5796814" y="4455181"/>
                  <a:pt x="5793399" y="4455181"/>
                </a:cubicBezTo>
                <a:cubicBezTo>
                  <a:pt x="5796814" y="4458593"/>
                  <a:pt x="5796814" y="4455181"/>
                  <a:pt x="5800228" y="4455181"/>
                </a:cubicBezTo>
                <a:cubicBezTo>
                  <a:pt x="5800228" y="4455181"/>
                  <a:pt x="5800228" y="4455181"/>
                  <a:pt x="5803642" y="4451767"/>
                </a:cubicBezTo>
                <a:cubicBezTo>
                  <a:pt x="5807055" y="4451767"/>
                  <a:pt x="5807055" y="4451767"/>
                  <a:pt x="5807055" y="4451767"/>
                </a:cubicBezTo>
                <a:cubicBezTo>
                  <a:pt x="5807055" y="4451767"/>
                  <a:pt x="5810469" y="4451767"/>
                  <a:pt x="5813883" y="4451767"/>
                </a:cubicBezTo>
                <a:cubicBezTo>
                  <a:pt x="5817298" y="4448354"/>
                  <a:pt x="5817298" y="4451767"/>
                  <a:pt x="5820711" y="4451767"/>
                </a:cubicBezTo>
                <a:cubicBezTo>
                  <a:pt x="5820711" y="4451767"/>
                  <a:pt x="5820711" y="4451767"/>
                  <a:pt x="5820711" y="4444941"/>
                </a:cubicBezTo>
                <a:cubicBezTo>
                  <a:pt x="5824125" y="4448354"/>
                  <a:pt x="5824125" y="4444941"/>
                  <a:pt x="5824125" y="4448354"/>
                </a:cubicBezTo>
                <a:cubicBezTo>
                  <a:pt x="5827539" y="4448354"/>
                  <a:pt x="5827539" y="4448354"/>
                  <a:pt x="5827539" y="4448354"/>
                </a:cubicBezTo>
                <a:cubicBezTo>
                  <a:pt x="5830953" y="4448354"/>
                  <a:pt x="5830953" y="4444941"/>
                  <a:pt x="5830953" y="4444941"/>
                </a:cubicBezTo>
                <a:cubicBezTo>
                  <a:pt x="5830953" y="4444941"/>
                  <a:pt x="5834366" y="4444941"/>
                  <a:pt x="5834366" y="4444941"/>
                </a:cubicBezTo>
                <a:cubicBezTo>
                  <a:pt x="5830953" y="4448354"/>
                  <a:pt x="5834366" y="4448354"/>
                  <a:pt x="5834366" y="4451767"/>
                </a:cubicBezTo>
                <a:cubicBezTo>
                  <a:pt x="5837781" y="4451767"/>
                  <a:pt x="5841195" y="4451767"/>
                  <a:pt x="5837781" y="4448354"/>
                </a:cubicBezTo>
                <a:cubicBezTo>
                  <a:pt x="5837781" y="4444941"/>
                  <a:pt x="5837781" y="4444941"/>
                  <a:pt x="5834366" y="4444941"/>
                </a:cubicBezTo>
                <a:cubicBezTo>
                  <a:pt x="5837781" y="4444941"/>
                  <a:pt x="5841195" y="4441529"/>
                  <a:pt x="5844609" y="4438116"/>
                </a:cubicBezTo>
                <a:lnTo>
                  <a:pt x="5842048" y="4448354"/>
                </a:lnTo>
                <a:lnTo>
                  <a:pt x="5841195" y="4448354"/>
                </a:lnTo>
                <a:lnTo>
                  <a:pt x="5841195" y="4450914"/>
                </a:lnTo>
                <a:cubicBezTo>
                  <a:pt x="5841195" y="4451767"/>
                  <a:pt x="5841195" y="4451767"/>
                  <a:pt x="5841195" y="4451767"/>
                </a:cubicBezTo>
                <a:lnTo>
                  <a:pt x="5842048" y="4448354"/>
                </a:lnTo>
                <a:lnTo>
                  <a:pt x="5848022" y="4448354"/>
                </a:lnTo>
                <a:cubicBezTo>
                  <a:pt x="5844609" y="4444941"/>
                  <a:pt x="5844609" y="4448354"/>
                  <a:pt x="5844609" y="4444941"/>
                </a:cubicBezTo>
                <a:cubicBezTo>
                  <a:pt x="5844609" y="4444941"/>
                  <a:pt x="5844609" y="4444941"/>
                  <a:pt x="5851436" y="4434703"/>
                </a:cubicBezTo>
                <a:cubicBezTo>
                  <a:pt x="5851436" y="4434703"/>
                  <a:pt x="5851436" y="4438116"/>
                  <a:pt x="5851436" y="4438116"/>
                </a:cubicBezTo>
                <a:cubicBezTo>
                  <a:pt x="5851436" y="4438116"/>
                  <a:pt x="5851436" y="4434703"/>
                  <a:pt x="5854851" y="4434703"/>
                </a:cubicBezTo>
                <a:cubicBezTo>
                  <a:pt x="5854851" y="4434703"/>
                  <a:pt x="5854851" y="4434703"/>
                  <a:pt x="5851436" y="4441529"/>
                </a:cubicBezTo>
                <a:cubicBezTo>
                  <a:pt x="5858265" y="4438116"/>
                  <a:pt x="5858265" y="4441529"/>
                  <a:pt x="5861678" y="4434703"/>
                </a:cubicBezTo>
                <a:cubicBezTo>
                  <a:pt x="5865092" y="4434703"/>
                  <a:pt x="5868506" y="4434703"/>
                  <a:pt x="5868506" y="4431290"/>
                </a:cubicBezTo>
                <a:cubicBezTo>
                  <a:pt x="5868506" y="4431290"/>
                  <a:pt x="5868506" y="4431290"/>
                  <a:pt x="5868506" y="4434703"/>
                </a:cubicBezTo>
                <a:cubicBezTo>
                  <a:pt x="5868506" y="4427877"/>
                  <a:pt x="5871920" y="4434703"/>
                  <a:pt x="5875334" y="4431290"/>
                </a:cubicBezTo>
                <a:cubicBezTo>
                  <a:pt x="5875334" y="4431290"/>
                  <a:pt x="5875334" y="4434703"/>
                  <a:pt x="5875334" y="4434703"/>
                </a:cubicBezTo>
                <a:cubicBezTo>
                  <a:pt x="5878748" y="4434703"/>
                  <a:pt x="5878748" y="4427877"/>
                  <a:pt x="5882162" y="4427877"/>
                </a:cubicBezTo>
                <a:cubicBezTo>
                  <a:pt x="5882162" y="4431290"/>
                  <a:pt x="5885576" y="4431290"/>
                  <a:pt x="5885576" y="4434703"/>
                </a:cubicBezTo>
                <a:cubicBezTo>
                  <a:pt x="5885576" y="4434703"/>
                  <a:pt x="5882162" y="4434703"/>
                  <a:pt x="5882162" y="4434703"/>
                </a:cubicBezTo>
                <a:cubicBezTo>
                  <a:pt x="5882162" y="4438116"/>
                  <a:pt x="5885576" y="4434703"/>
                  <a:pt x="5885576" y="4438116"/>
                </a:cubicBezTo>
                <a:cubicBezTo>
                  <a:pt x="5885576" y="4438116"/>
                  <a:pt x="5888989" y="4438116"/>
                  <a:pt x="5888989" y="4438116"/>
                </a:cubicBezTo>
                <a:cubicBezTo>
                  <a:pt x="5888989" y="4438116"/>
                  <a:pt x="5888989" y="4438116"/>
                  <a:pt x="5888989" y="4441529"/>
                </a:cubicBezTo>
                <a:cubicBezTo>
                  <a:pt x="5888989" y="4441529"/>
                  <a:pt x="5888989" y="4441529"/>
                  <a:pt x="5858265" y="4448354"/>
                </a:cubicBezTo>
                <a:cubicBezTo>
                  <a:pt x="5858265" y="4451767"/>
                  <a:pt x="5858265" y="4451767"/>
                  <a:pt x="5858265" y="4451767"/>
                </a:cubicBezTo>
                <a:cubicBezTo>
                  <a:pt x="5858265" y="4451767"/>
                  <a:pt x="5858265" y="4451767"/>
                  <a:pt x="5851436" y="4451767"/>
                </a:cubicBezTo>
                <a:cubicBezTo>
                  <a:pt x="5851436" y="4455181"/>
                  <a:pt x="5848022" y="4455181"/>
                  <a:pt x="5848022" y="4455181"/>
                </a:cubicBezTo>
                <a:cubicBezTo>
                  <a:pt x="5848022" y="4455181"/>
                  <a:pt x="5848022" y="4455181"/>
                  <a:pt x="5844609" y="4455181"/>
                </a:cubicBezTo>
                <a:cubicBezTo>
                  <a:pt x="5844609" y="4458593"/>
                  <a:pt x="5837781" y="4455181"/>
                  <a:pt x="5841195" y="4458593"/>
                </a:cubicBezTo>
                <a:cubicBezTo>
                  <a:pt x="5837781" y="4462006"/>
                  <a:pt x="5837781" y="4458593"/>
                  <a:pt x="5834366" y="4458593"/>
                </a:cubicBezTo>
                <a:cubicBezTo>
                  <a:pt x="5834366" y="4455181"/>
                  <a:pt x="5834366" y="4455181"/>
                  <a:pt x="5834366" y="4455181"/>
                </a:cubicBezTo>
                <a:cubicBezTo>
                  <a:pt x="5834366" y="4455181"/>
                  <a:pt x="5834366" y="4455181"/>
                  <a:pt x="5830953" y="4455181"/>
                </a:cubicBezTo>
                <a:cubicBezTo>
                  <a:pt x="5830953" y="4455181"/>
                  <a:pt x="5830953" y="4458593"/>
                  <a:pt x="5830953" y="4458593"/>
                </a:cubicBezTo>
                <a:cubicBezTo>
                  <a:pt x="5830953" y="4458593"/>
                  <a:pt x="5830953" y="4458593"/>
                  <a:pt x="5827539" y="4458593"/>
                </a:cubicBezTo>
                <a:cubicBezTo>
                  <a:pt x="5827539" y="4458593"/>
                  <a:pt x="5827539" y="4458593"/>
                  <a:pt x="5827539" y="4455181"/>
                </a:cubicBezTo>
                <a:cubicBezTo>
                  <a:pt x="5824125" y="4455181"/>
                  <a:pt x="5824125" y="4455181"/>
                  <a:pt x="5824125" y="4455181"/>
                </a:cubicBezTo>
                <a:cubicBezTo>
                  <a:pt x="5817298" y="4455181"/>
                  <a:pt x="5820711" y="4468831"/>
                  <a:pt x="5817298" y="4468831"/>
                </a:cubicBezTo>
                <a:cubicBezTo>
                  <a:pt x="5817298" y="4465419"/>
                  <a:pt x="5813883" y="4462006"/>
                  <a:pt x="5813883" y="4462006"/>
                </a:cubicBezTo>
                <a:cubicBezTo>
                  <a:pt x="5813883" y="4462006"/>
                  <a:pt x="5810469" y="4462006"/>
                  <a:pt x="5810469" y="4465419"/>
                </a:cubicBezTo>
                <a:cubicBezTo>
                  <a:pt x="5810469" y="4465419"/>
                  <a:pt x="5810469" y="4465419"/>
                  <a:pt x="5810469" y="4468831"/>
                </a:cubicBezTo>
                <a:cubicBezTo>
                  <a:pt x="5808763" y="4470539"/>
                  <a:pt x="5807910" y="4468832"/>
                  <a:pt x="5807055" y="4467552"/>
                </a:cubicBezTo>
                <a:lnTo>
                  <a:pt x="5804062" y="4468674"/>
                </a:lnTo>
                <a:lnTo>
                  <a:pt x="5798947" y="4468405"/>
                </a:lnTo>
                <a:cubicBezTo>
                  <a:pt x="5796814" y="4467125"/>
                  <a:pt x="5795107" y="4465419"/>
                  <a:pt x="5793399" y="4465419"/>
                </a:cubicBezTo>
                <a:cubicBezTo>
                  <a:pt x="5789986" y="4465419"/>
                  <a:pt x="5789986" y="4465419"/>
                  <a:pt x="5789986" y="4468831"/>
                </a:cubicBezTo>
                <a:cubicBezTo>
                  <a:pt x="5786572" y="4468831"/>
                  <a:pt x="5786572" y="4465419"/>
                  <a:pt x="5786572" y="4468831"/>
                </a:cubicBezTo>
                <a:cubicBezTo>
                  <a:pt x="5786572" y="4465419"/>
                  <a:pt x="5786572" y="4465419"/>
                  <a:pt x="5786572" y="4462006"/>
                </a:cubicBezTo>
                <a:cubicBezTo>
                  <a:pt x="5786572" y="4462006"/>
                  <a:pt x="5783158" y="4462006"/>
                  <a:pt x="5783158" y="4462006"/>
                </a:cubicBezTo>
                <a:cubicBezTo>
                  <a:pt x="5783158" y="4465419"/>
                  <a:pt x="5783158" y="4465419"/>
                  <a:pt x="5783158" y="4465419"/>
                </a:cubicBezTo>
                <a:cubicBezTo>
                  <a:pt x="5783158" y="4465419"/>
                  <a:pt x="5783158" y="4468831"/>
                  <a:pt x="5783158" y="4468831"/>
                </a:cubicBezTo>
                <a:cubicBezTo>
                  <a:pt x="5783158" y="4468831"/>
                  <a:pt x="5783158" y="4468831"/>
                  <a:pt x="5779744" y="4472245"/>
                </a:cubicBezTo>
                <a:cubicBezTo>
                  <a:pt x="5779744" y="4472245"/>
                  <a:pt x="5779744" y="4472245"/>
                  <a:pt x="5779744" y="4465419"/>
                </a:cubicBezTo>
                <a:cubicBezTo>
                  <a:pt x="5779744" y="4465419"/>
                  <a:pt x="5779744" y="4465419"/>
                  <a:pt x="5769502" y="4465419"/>
                </a:cubicBezTo>
                <a:cubicBezTo>
                  <a:pt x="5766088" y="4465419"/>
                  <a:pt x="5766088" y="4465419"/>
                  <a:pt x="5766088" y="4465419"/>
                </a:cubicBezTo>
                <a:cubicBezTo>
                  <a:pt x="5762675" y="4462006"/>
                  <a:pt x="5766088" y="4462006"/>
                  <a:pt x="5755847" y="4462006"/>
                </a:cubicBezTo>
                <a:cubicBezTo>
                  <a:pt x="5755847" y="4465419"/>
                  <a:pt x="5755847" y="4465419"/>
                  <a:pt x="5759261" y="4465419"/>
                </a:cubicBezTo>
                <a:cubicBezTo>
                  <a:pt x="5759261" y="4465419"/>
                  <a:pt x="5759261" y="4465419"/>
                  <a:pt x="5762675" y="4465419"/>
                </a:cubicBezTo>
                <a:cubicBezTo>
                  <a:pt x="5762675" y="4465419"/>
                  <a:pt x="5762675" y="4465419"/>
                  <a:pt x="5762675" y="4468831"/>
                </a:cubicBezTo>
                <a:cubicBezTo>
                  <a:pt x="5762675" y="4468831"/>
                  <a:pt x="5762675" y="4468831"/>
                  <a:pt x="5766088" y="4465419"/>
                </a:cubicBezTo>
                <a:cubicBezTo>
                  <a:pt x="5766088" y="4465419"/>
                  <a:pt x="5766088" y="4468831"/>
                  <a:pt x="5762675" y="4472245"/>
                </a:cubicBezTo>
                <a:cubicBezTo>
                  <a:pt x="5762675" y="4472245"/>
                  <a:pt x="5766088" y="4468831"/>
                  <a:pt x="5766088" y="4468831"/>
                </a:cubicBezTo>
                <a:cubicBezTo>
                  <a:pt x="5766088" y="4468831"/>
                  <a:pt x="5766088" y="4468831"/>
                  <a:pt x="5769502" y="4465419"/>
                </a:cubicBezTo>
                <a:cubicBezTo>
                  <a:pt x="5769502" y="4468831"/>
                  <a:pt x="5772916" y="4468831"/>
                  <a:pt x="5769502" y="4472245"/>
                </a:cubicBezTo>
                <a:cubicBezTo>
                  <a:pt x="5769502" y="4472245"/>
                  <a:pt x="5769502" y="4472245"/>
                  <a:pt x="5766088" y="4475658"/>
                </a:cubicBezTo>
                <a:cubicBezTo>
                  <a:pt x="5759261" y="4482483"/>
                  <a:pt x="5762675" y="4468831"/>
                  <a:pt x="5755847" y="4475658"/>
                </a:cubicBezTo>
                <a:cubicBezTo>
                  <a:pt x="5755847" y="4482483"/>
                  <a:pt x="5752432" y="4482483"/>
                  <a:pt x="5749019" y="4482483"/>
                </a:cubicBezTo>
                <a:cubicBezTo>
                  <a:pt x="5752432" y="4479071"/>
                  <a:pt x="5749019" y="4479071"/>
                  <a:pt x="5749019" y="4475658"/>
                </a:cubicBezTo>
                <a:cubicBezTo>
                  <a:pt x="5745605" y="4475658"/>
                  <a:pt x="5745605" y="4479071"/>
                  <a:pt x="5745605" y="4479071"/>
                </a:cubicBezTo>
                <a:cubicBezTo>
                  <a:pt x="5745605" y="4479071"/>
                  <a:pt x="5742191" y="4475658"/>
                  <a:pt x="5745605" y="4475658"/>
                </a:cubicBezTo>
                <a:cubicBezTo>
                  <a:pt x="5745605" y="4472245"/>
                  <a:pt x="5742191" y="4479071"/>
                  <a:pt x="5742191" y="4472245"/>
                </a:cubicBezTo>
                <a:lnTo>
                  <a:pt x="5735900" y="4480893"/>
                </a:lnTo>
                <a:lnTo>
                  <a:pt x="5735900" y="4482590"/>
                </a:lnTo>
                <a:lnTo>
                  <a:pt x="5733827" y="4482590"/>
                </a:lnTo>
                <a:lnTo>
                  <a:pt x="5728535" y="4485896"/>
                </a:lnTo>
                <a:cubicBezTo>
                  <a:pt x="5721708" y="4489310"/>
                  <a:pt x="5718294" y="4485896"/>
                  <a:pt x="5711465" y="4489310"/>
                </a:cubicBezTo>
                <a:cubicBezTo>
                  <a:pt x="5711465" y="4489310"/>
                  <a:pt x="5711465" y="4489310"/>
                  <a:pt x="5708052" y="4485896"/>
                </a:cubicBezTo>
                <a:cubicBezTo>
                  <a:pt x="5708052" y="4485896"/>
                  <a:pt x="5708052" y="4482483"/>
                  <a:pt x="5708052" y="4479071"/>
                </a:cubicBezTo>
                <a:cubicBezTo>
                  <a:pt x="5708052" y="4479071"/>
                  <a:pt x="5704638" y="4479071"/>
                  <a:pt x="5704638" y="4479071"/>
                </a:cubicBezTo>
                <a:cubicBezTo>
                  <a:pt x="5704638" y="4479071"/>
                  <a:pt x="5701224" y="4482483"/>
                  <a:pt x="5701224" y="4482483"/>
                </a:cubicBezTo>
                <a:cubicBezTo>
                  <a:pt x="5701224" y="4484190"/>
                  <a:pt x="5697810" y="4483336"/>
                  <a:pt x="5694397" y="4482910"/>
                </a:cubicBezTo>
                <a:lnTo>
                  <a:pt x="5694352" y="4482930"/>
                </a:lnTo>
                <a:lnTo>
                  <a:pt x="5694397" y="4482483"/>
                </a:lnTo>
                <a:cubicBezTo>
                  <a:pt x="5694397" y="4482483"/>
                  <a:pt x="5690982" y="4482483"/>
                  <a:pt x="5690982" y="4482483"/>
                </a:cubicBezTo>
                <a:lnTo>
                  <a:pt x="5689753" y="4484940"/>
                </a:lnTo>
                <a:lnTo>
                  <a:pt x="5687568" y="4485896"/>
                </a:lnTo>
                <a:lnTo>
                  <a:pt x="5687568" y="4489310"/>
                </a:lnTo>
                <a:cubicBezTo>
                  <a:pt x="5687568" y="4489310"/>
                  <a:pt x="5687568" y="4489310"/>
                  <a:pt x="5684154" y="4485896"/>
                </a:cubicBezTo>
                <a:cubicBezTo>
                  <a:pt x="5684154" y="4485896"/>
                  <a:pt x="5680740" y="4485896"/>
                  <a:pt x="5680740" y="4485896"/>
                </a:cubicBezTo>
                <a:lnTo>
                  <a:pt x="5679603" y="4488172"/>
                </a:lnTo>
                <a:lnTo>
                  <a:pt x="5677327" y="4485896"/>
                </a:lnTo>
                <a:cubicBezTo>
                  <a:pt x="5670498" y="4489310"/>
                  <a:pt x="5663671" y="4489310"/>
                  <a:pt x="5663671" y="4489310"/>
                </a:cubicBezTo>
                <a:cubicBezTo>
                  <a:pt x="5663671" y="4489310"/>
                  <a:pt x="5660257" y="4489310"/>
                  <a:pt x="5660257" y="4489310"/>
                </a:cubicBezTo>
                <a:cubicBezTo>
                  <a:pt x="5660257" y="4489310"/>
                  <a:pt x="5660257" y="4492722"/>
                  <a:pt x="5660257" y="4492722"/>
                </a:cubicBezTo>
                <a:cubicBezTo>
                  <a:pt x="5663671" y="4492722"/>
                  <a:pt x="5660257" y="4489310"/>
                  <a:pt x="5663671" y="4489310"/>
                </a:cubicBezTo>
                <a:cubicBezTo>
                  <a:pt x="5663671" y="4489310"/>
                  <a:pt x="5663671" y="4489310"/>
                  <a:pt x="5660257" y="4496135"/>
                </a:cubicBezTo>
                <a:lnTo>
                  <a:pt x="5660257" y="4499548"/>
                </a:lnTo>
                <a:cubicBezTo>
                  <a:pt x="5656843" y="4499548"/>
                  <a:pt x="5660257" y="4489310"/>
                  <a:pt x="5656843" y="4492722"/>
                </a:cubicBezTo>
                <a:cubicBezTo>
                  <a:pt x="5656843" y="4492722"/>
                  <a:pt x="5656843" y="4492722"/>
                  <a:pt x="5656843" y="4499548"/>
                </a:cubicBezTo>
                <a:cubicBezTo>
                  <a:pt x="5653429" y="4499548"/>
                  <a:pt x="5646601" y="4496135"/>
                  <a:pt x="5643187" y="4499548"/>
                </a:cubicBezTo>
                <a:cubicBezTo>
                  <a:pt x="5643187" y="4496135"/>
                  <a:pt x="5643187" y="4496135"/>
                  <a:pt x="5643187" y="4492722"/>
                </a:cubicBezTo>
                <a:cubicBezTo>
                  <a:pt x="5643187" y="4496135"/>
                  <a:pt x="5636360" y="4496135"/>
                  <a:pt x="5632946" y="4499548"/>
                </a:cubicBezTo>
                <a:cubicBezTo>
                  <a:pt x="5636360" y="4496135"/>
                  <a:pt x="5636360" y="4496135"/>
                  <a:pt x="5636360" y="4496135"/>
                </a:cubicBezTo>
                <a:cubicBezTo>
                  <a:pt x="5636360" y="4496135"/>
                  <a:pt x="5636360" y="4496135"/>
                  <a:pt x="5632946" y="4496135"/>
                </a:cubicBezTo>
                <a:cubicBezTo>
                  <a:pt x="5632946" y="4499548"/>
                  <a:pt x="5629531" y="4499548"/>
                  <a:pt x="5629531" y="4499548"/>
                </a:cubicBezTo>
                <a:cubicBezTo>
                  <a:pt x="5629531" y="4502961"/>
                  <a:pt x="5626117" y="4499548"/>
                  <a:pt x="5626117" y="4499548"/>
                </a:cubicBezTo>
                <a:cubicBezTo>
                  <a:pt x="5622704" y="4499548"/>
                  <a:pt x="5622704" y="4499548"/>
                  <a:pt x="5622704" y="4499548"/>
                </a:cubicBezTo>
                <a:cubicBezTo>
                  <a:pt x="5615876" y="4499548"/>
                  <a:pt x="5609048" y="4502961"/>
                  <a:pt x="5612461" y="4506374"/>
                </a:cubicBezTo>
                <a:cubicBezTo>
                  <a:pt x="5609048" y="4506374"/>
                  <a:pt x="5602220" y="4502961"/>
                  <a:pt x="5598806" y="4506374"/>
                </a:cubicBezTo>
                <a:cubicBezTo>
                  <a:pt x="5598806" y="4506374"/>
                  <a:pt x="5598806" y="4506374"/>
                  <a:pt x="5595393" y="4506374"/>
                </a:cubicBezTo>
                <a:cubicBezTo>
                  <a:pt x="5595393" y="4506374"/>
                  <a:pt x="5595393" y="4502961"/>
                  <a:pt x="5598806" y="4502961"/>
                </a:cubicBezTo>
                <a:cubicBezTo>
                  <a:pt x="5602220" y="4502961"/>
                  <a:pt x="5602220" y="4499548"/>
                  <a:pt x="5602220" y="4499548"/>
                </a:cubicBezTo>
                <a:cubicBezTo>
                  <a:pt x="5595393" y="4499548"/>
                  <a:pt x="5591978" y="4499548"/>
                  <a:pt x="5591978" y="4502961"/>
                </a:cubicBezTo>
                <a:cubicBezTo>
                  <a:pt x="5591978" y="4502961"/>
                  <a:pt x="5588564" y="4502961"/>
                  <a:pt x="5588564" y="4502961"/>
                </a:cubicBezTo>
                <a:cubicBezTo>
                  <a:pt x="5588564" y="4506374"/>
                  <a:pt x="5588564" y="4506374"/>
                  <a:pt x="5588564" y="4506374"/>
                </a:cubicBezTo>
                <a:cubicBezTo>
                  <a:pt x="5588564" y="4506374"/>
                  <a:pt x="5588564" y="4506374"/>
                  <a:pt x="5578323" y="4509787"/>
                </a:cubicBezTo>
                <a:cubicBezTo>
                  <a:pt x="5578323" y="4509787"/>
                  <a:pt x="5581737" y="4506374"/>
                  <a:pt x="5578323" y="4506374"/>
                </a:cubicBezTo>
                <a:cubicBezTo>
                  <a:pt x="5578323" y="4506374"/>
                  <a:pt x="5578323" y="4506374"/>
                  <a:pt x="5581737" y="4506374"/>
                </a:cubicBezTo>
                <a:cubicBezTo>
                  <a:pt x="5581737" y="4502961"/>
                  <a:pt x="5581737" y="4502961"/>
                  <a:pt x="5581737" y="4502961"/>
                </a:cubicBezTo>
                <a:cubicBezTo>
                  <a:pt x="5581737" y="4502961"/>
                  <a:pt x="5578323" y="4502961"/>
                  <a:pt x="5578323" y="4502961"/>
                </a:cubicBezTo>
                <a:cubicBezTo>
                  <a:pt x="5578323" y="4502961"/>
                  <a:pt x="5578323" y="4502961"/>
                  <a:pt x="5574909" y="4502961"/>
                </a:cubicBezTo>
                <a:cubicBezTo>
                  <a:pt x="5574909" y="4502961"/>
                  <a:pt x="5571494" y="4506374"/>
                  <a:pt x="5571494" y="4506374"/>
                </a:cubicBezTo>
                <a:cubicBezTo>
                  <a:pt x="5568081" y="4502961"/>
                  <a:pt x="5568081" y="4506374"/>
                  <a:pt x="5568081" y="4502961"/>
                </a:cubicBezTo>
                <a:cubicBezTo>
                  <a:pt x="5564667" y="4502961"/>
                  <a:pt x="5564667" y="4502961"/>
                  <a:pt x="5564667" y="4502961"/>
                </a:cubicBezTo>
                <a:cubicBezTo>
                  <a:pt x="5564667" y="4506374"/>
                  <a:pt x="5564667" y="4506374"/>
                  <a:pt x="5564667" y="4506374"/>
                </a:cubicBezTo>
                <a:lnTo>
                  <a:pt x="5571494" y="4506374"/>
                </a:lnTo>
                <a:lnTo>
                  <a:pt x="5574909" y="4506374"/>
                </a:lnTo>
                <a:cubicBezTo>
                  <a:pt x="5571494" y="4506374"/>
                  <a:pt x="5568081" y="4506374"/>
                  <a:pt x="5564667" y="4509787"/>
                </a:cubicBezTo>
                <a:cubicBezTo>
                  <a:pt x="5557839" y="4516612"/>
                  <a:pt x="5557839" y="4520025"/>
                  <a:pt x="5547597" y="4520025"/>
                </a:cubicBezTo>
                <a:cubicBezTo>
                  <a:pt x="5554426" y="4520025"/>
                  <a:pt x="5544183" y="4516612"/>
                  <a:pt x="5544183" y="4516612"/>
                </a:cubicBezTo>
                <a:cubicBezTo>
                  <a:pt x="5540770" y="4516612"/>
                  <a:pt x="5533942" y="4520025"/>
                  <a:pt x="5530527" y="4520025"/>
                </a:cubicBezTo>
                <a:cubicBezTo>
                  <a:pt x="5530527" y="4520025"/>
                  <a:pt x="5530527" y="4520025"/>
                  <a:pt x="5533942" y="4523438"/>
                </a:cubicBezTo>
                <a:cubicBezTo>
                  <a:pt x="5527114" y="4530264"/>
                  <a:pt x="5523700" y="4520025"/>
                  <a:pt x="5513459" y="4526852"/>
                </a:cubicBezTo>
                <a:lnTo>
                  <a:pt x="5516048" y="4527558"/>
                </a:lnTo>
                <a:lnTo>
                  <a:pt x="5504924" y="4529411"/>
                </a:lnTo>
                <a:cubicBezTo>
                  <a:pt x="5500656" y="4528558"/>
                  <a:pt x="5496389" y="4526852"/>
                  <a:pt x="5489560" y="4526852"/>
                </a:cubicBezTo>
                <a:cubicBezTo>
                  <a:pt x="5489560" y="4526852"/>
                  <a:pt x="5489560" y="4530264"/>
                  <a:pt x="5486147" y="4533677"/>
                </a:cubicBezTo>
                <a:cubicBezTo>
                  <a:pt x="5486147" y="4530264"/>
                  <a:pt x="5482733" y="4530264"/>
                  <a:pt x="5486147" y="4526852"/>
                </a:cubicBezTo>
                <a:cubicBezTo>
                  <a:pt x="5482733" y="4526852"/>
                  <a:pt x="5479319" y="4530264"/>
                  <a:pt x="5475905" y="4533677"/>
                </a:cubicBezTo>
                <a:cubicBezTo>
                  <a:pt x="5472492" y="4533677"/>
                  <a:pt x="5465663" y="4530264"/>
                  <a:pt x="5465663" y="4533677"/>
                </a:cubicBezTo>
                <a:cubicBezTo>
                  <a:pt x="5465663" y="4533677"/>
                  <a:pt x="5472492" y="4526852"/>
                  <a:pt x="5479319" y="4523438"/>
                </a:cubicBezTo>
                <a:lnTo>
                  <a:pt x="5482733" y="4523438"/>
                </a:lnTo>
                <a:cubicBezTo>
                  <a:pt x="5479319" y="4520025"/>
                  <a:pt x="5479319" y="4520025"/>
                  <a:pt x="5479319" y="4516612"/>
                </a:cubicBezTo>
                <a:cubicBezTo>
                  <a:pt x="5482733" y="4516612"/>
                  <a:pt x="5486147" y="4516612"/>
                  <a:pt x="5486147" y="4513200"/>
                </a:cubicBezTo>
                <a:cubicBezTo>
                  <a:pt x="5486147" y="4509787"/>
                  <a:pt x="5479319" y="4513200"/>
                  <a:pt x="5475905" y="4513200"/>
                </a:cubicBezTo>
                <a:cubicBezTo>
                  <a:pt x="5475905" y="4513200"/>
                  <a:pt x="5472492" y="4513200"/>
                  <a:pt x="5472492" y="4513200"/>
                </a:cubicBezTo>
                <a:cubicBezTo>
                  <a:pt x="5472492" y="4513200"/>
                  <a:pt x="5472492" y="4513200"/>
                  <a:pt x="5455422" y="4530264"/>
                </a:cubicBezTo>
                <a:cubicBezTo>
                  <a:pt x="5448593" y="4530264"/>
                  <a:pt x="5445180" y="4530264"/>
                  <a:pt x="5438352" y="4530264"/>
                </a:cubicBezTo>
                <a:cubicBezTo>
                  <a:pt x="5438352" y="4530264"/>
                  <a:pt x="5438352" y="4530264"/>
                  <a:pt x="5434938" y="4533677"/>
                </a:cubicBezTo>
                <a:cubicBezTo>
                  <a:pt x="5431524" y="4533677"/>
                  <a:pt x="5428110" y="4533677"/>
                  <a:pt x="5426403" y="4532824"/>
                </a:cubicBezTo>
                <a:lnTo>
                  <a:pt x="5427848" y="4527770"/>
                </a:lnTo>
                <a:lnTo>
                  <a:pt x="5428110" y="4527705"/>
                </a:lnTo>
                <a:lnTo>
                  <a:pt x="5428110" y="4530264"/>
                </a:lnTo>
                <a:cubicBezTo>
                  <a:pt x="5428110" y="4526852"/>
                  <a:pt x="5428110" y="4526852"/>
                  <a:pt x="5431525" y="4526852"/>
                </a:cubicBezTo>
                <a:lnTo>
                  <a:pt x="5428110" y="4527705"/>
                </a:lnTo>
                <a:lnTo>
                  <a:pt x="5428110" y="4526852"/>
                </a:lnTo>
                <a:lnTo>
                  <a:pt x="5427848" y="4527770"/>
                </a:lnTo>
                <a:lnTo>
                  <a:pt x="5417869" y="4530264"/>
                </a:lnTo>
                <a:cubicBezTo>
                  <a:pt x="5431525" y="4523438"/>
                  <a:pt x="5417869" y="4523438"/>
                  <a:pt x="5417869" y="4520025"/>
                </a:cubicBezTo>
                <a:cubicBezTo>
                  <a:pt x="5417869" y="4520025"/>
                  <a:pt x="5417869" y="4520025"/>
                  <a:pt x="5407626" y="4523438"/>
                </a:cubicBezTo>
                <a:cubicBezTo>
                  <a:pt x="5414455" y="4523438"/>
                  <a:pt x="5407626" y="4523438"/>
                  <a:pt x="5404213" y="4526852"/>
                </a:cubicBezTo>
                <a:cubicBezTo>
                  <a:pt x="5404213" y="4523438"/>
                  <a:pt x="5393971" y="4526852"/>
                  <a:pt x="5390557" y="4526852"/>
                </a:cubicBezTo>
                <a:cubicBezTo>
                  <a:pt x="5387143" y="4526852"/>
                  <a:pt x="5380315" y="4526852"/>
                  <a:pt x="5373488" y="4526852"/>
                </a:cubicBezTo>
                <a:cubicBezTo>
                  <a:pt x="5376902" y="4530264"/>
                  <a:pt x="5373488" y="4530264"/>
                  <a:pt x="5373488" y="4530264"/>
                </a:cubicBezTo>
                <a:cubicBezTo>
                  <a:pt x="5376902" y="4530264"/>
                  <a:pt x="5376902" y="4533677"/>
                  <a:pt x="5380315" y="4533677"/>
                </a:cubicBezTo>
                <a:cubicBezTo>
                  <a:pt x="5383729" y="4537090"/>
                  <a:pt x="5383729" y="4537090"/>
                  <a:pt x="5387143" y="4537090"/>
                </a:cubicBezTo>
                <a:cubicBezTo>
                  <a:pt x="5390557" y="4533677"/>
                  <a:pt x="5397385" y="4533677"/>
                  <a:pt x="5404213" y="4533677"/>
                </a:cubicBezTo>
                <a:cubicBezTo>
                  <a:pt x="5404213" y="4533677"/>
                  <a:pt x="5404213" y="4533677"/>
                  <a:pt x="5404213" y="4537090"/>
                </a:cubicBezTo>
                <a:cubicBezTo>
                  <a:pt x="5404213" y="4537090"/>
                  <a:pt x="5404213" y="4537090"/>
                  <a:pt x="5414455" y="4533677"/>
                </a:cubicBezTo>
                <a:cubicBezTo>
                  <a:pt x="5411040" y="4537090"/>
                  <a:pt x="5411040" y="4537090"/>
                  <a:pt x="5404213" y="4540502"/>
                </a:cubicBezTo>
                <a:cubicBezTo>
                  <a:pt x="5404213" y="4540502"/>
                  <a:pt x="5407626" y="4540502"/>
                  <a:pt x="5411040" y="4540502"/>
                </a:cubicBezTo>
                <a:cubicBezTo>
                  <a:pt x="5414455" y="4537090"/>
                  <a:pt x="5414455" y="4537090"/>
                  <a:pt x="5417869" y="4537090"/>
                </a:cubicBezTo>
                <a:cubicBezTo>
                  <a:pt x="5417869" y="4537090"/>
                  <a:pt x="5417869" y="4537090"/>
                  <a:pt x="5417869" y="4533677"/>
                </a:cubicBezTo>
                <a:cubicBezTo>
                  <a:pt x="5417869" y="4537090"/>
                  <a:pt x="5428110" y="4537090"/>
                  <a:pt x="5421282" y="4540502"/>
                </a:cubicBezTo>
                <a:cubicBezTo>
                  <a:pt x="5424696" y="4540502"/>
                  <a:pt x="5431525" y="4543916"/>
                  <a:pt x="5438352" y="4543916"/>
                </a:cubicBezTo>
                <a:cubicBezTo>
                  <a:pt x="5441766" y="4547329"/>
                  <a:pt x="5445180" y="4547329"/>
                  <a:pt x="5448593" y="4547329"/>
                </a:cubicBezTo>
                <a:cubicBezTo>
                  <a:pt x="5452008" y="4547329"/>
                  <a:pt x="5455422" y="4547329"/>
                  <a:pt x="5458836" y="4547329"/>
                </a:cubicBezTo>
                <a:cubicBezTo>
                  <a:pt x="5469077" y="4550742"/>
                  <a:pt x="5475905" y="4547329"/>
                  <a:pt x="5486147" y="4547329"/>
                </a:cubicBezTo>
                <a:cubicBezTo>
                  <a:pt x="5489560" y="4547329"/>
                  <a:pt x="5489560" y="4543916"/>
                  <a:pt x="5486147" y="4543916"/>
                </a:cubicBezTo>
                <a:cubicBezTo>
                  <a:pt x="5486147" y="4543916"/>
                  <a:pt x="5486147" y="4543916"/>
                  <a:pt x="5489560" y="4543916"/>
                </a:cubicBezTo>
                <a:cubicBezTo>
                  <a:pt x="5489560" y="4543916"/>
                  <a:pt x="5489560" y="4550742"/>
                  <a:pt x="5486147" y="4550742"/>
                </a:cubicBezTo>
                <a:cubicBezTo>
                  <a:pt x="5486147" y="4550742"/>
                  <a:pt x="5486147" y="4557567"/>
                  <a:pt x="5486147" y="4557567"/>
                </a:cubicBezTo>
                <a:cubicBezTo>
                  <a:pt x="5489560" y="4557567"/>
                  <a:pt x="5492975" y="4557567"/>
                  <a:pt x="5492975" y="4557567"/>
                </a:cubicBezTo>
                <a:cubicBezTo>
                  <a:pt x="5499803" y="4557567"/>
                  <a:pt x="5499803" y="4560981"/>
                  <a:pt x="5506630" y="4564394"/>
                </a:cubicBezTo>
                <a:cubicBezTo>
                  <a:pt x="5501509" y="4562687"/>
                  <a:pt x="5501509" y="4565247"/>
                  <a:pt x="5500656" y="4567380"/>
                </a:cubicBezTo>
                <a:lnTo>
                  <a:pt x="5492424" y="4567695"/>
                </a:lnTo>
                <a:lnTo>
                  <a:pt x="5475905" y="4564394"/>
                </a:lnTo>
                <a:cubicBezTo>
                  <a:pt x="5475905" y="4588284"/>
                  <a:pt x="5475905" y="4567806"/>
                  <a:pt x="5479319" y="4571219"/>
                </a:cubicBezTo>
                <a:cubicBezTo>
                  <a:pt x="5479319" y="4567806"/>
                  <a:pt x="5486147" y="4567806"/>
                  <a:pt x="5492975" y="4571219"/>
                </a:cubicBezTo>
                <a:cubicBezTo>
                  <a:pt x="5492975" y="4571219"/>
                  <a:pt x="5492975" y="4571219"/>
                  <a:pt x="5489560" y="4578045"/>
                </a:cubicBezTo>
                <a:cubicBezTo>
                  <a:pt x="5489560" y="4578045"/>
                  <a:pt x="5492975" y="4578045"/>
                  <a:pt x="5492975" y="4578045"/>
                </a:cubicBezTo>
                <a:cubicBezTo>
                  <a:pt x="5503216" y="4574632"/>
                  <a:pt x="5513459" y="4574632"/>
                  <a:pt x="5523700" y="4574632"/>
                </a:cubicBezTo>
                <a:cubicBezTo>
                  <a:pt x="5523700" y="4574632"/>
                  <a:pt x="5523700" y="4574632"/>
                  <a:pt x="5513459" y="4571219"/>
                </a:cubicBezTo>
                <a:cubicBezTo>
                  <a:pt x="5510044" y="4571219"/>
                  <a:pt x="5510044" y="4571219"/>
                  <a:pt x="5506630" y="4571219"/>
                </a:cubicBezTo>
                <a:cubicBezTo>
                  <a:pt x="5503216" y="4567806"/>
                  <a:pt x="5513459" y="4571219"/>
                  <a:pt x="5513459" y="4564394"/>
                </a:cubicBezTo>
                <a:cubicBezTo>
                  <a:pt x="5513459" y="4564394"/>
                  <a:pt x="5513459" y="4564394"/>
                  <a:pt x="5516872" y="4571219"/>
                </a:cubicBezTo>
                <a:cubicBezTo>
                  <a:pt x="5520286" y="4567806"/>
                  <a:pt x="5527114" y="4567806"/>
                  <a:pt x="5533942" y="4567806"/>
                </a:cubicBezTo>
                <a:cubicBezTo>
                  <a:pt x="5544183" y="4567806"/>
                  <a:pt x="5554426" y="4567806"/>
                  <a:pt x="5561253" y="4567806"/>
                </a:cubicBezTo>
                <a:cubicBezTo>
                  <a:pt x="5537356" y="4574632"/>
                  <a:pt x="5574909" y="4571219"/>
                  <a:pt x="5585150" y="4578045"/>
                </a:cubicBezTo>
                <a:cubicBezTo>
                  <a:pt x="5588564" y="4571219"/>
                  <a:pt x="5571494" y="4571219"/>
                  <a:pt x="5588564" y="4567806"/>
                </a:cubicBezTo>
                <a:cubicBezTo>
                  <a:pt x="5571494" y="4567806"/>
                  <a:pt x="5571494" y="4567806"/>
                  <a:pt x="5547597" y="4564394"/>
                </a:cubicBezTo>
                <a:cubicBezTo>
                  <a:pt x="5595393" y="4571219"/>
                  <a:pt x="5591978" y="4543916"/>
                  <a:pt x="5632946" y="4554154"/>
                </a:cubicBezTo>
                <a:cubicBezTo>
                  <a:pt x="5612461" y="4554154"/>
                  <a:pt x="5639773" y="4564394"/>
                  <a:pt x="5643187" y="4567806"/>
                </a:cubicBezTo>
                <a:cubicBezTo>
                  <a:pt x="5646601" y="4567806"/>
                  <a:pt x="5653429" y="4567806"/>
                  <a:pt x="5660257" y="4567806"/>
                </a:cubicBezTo>
                <a:cubicBezTo>
                  <a:pt x="5667084" y="4567806"/>
                  <a:pt x="5673913" y="4567806"/>
                  <a:pt x="5680740" y="4567806"/>
                </a:cubicBezTo>
                <a:cubicBezTo>
                  <a:pt x="5680740" y="4567806"/>
                  <a:pt x="5680740" y="4567806"/>
                  <a:pt x="5673913" y="4557567"/>
                </a:cubicBezTo>
                <a:cubicBezTo>
                  <a:pt x="5684154" y="4557567"/>
                  <a:pt x="5694397" y="4560981"/>
                  <a:pt x="5704638" y="4567806"/>
                </a:cubicBezTo>
                <a:cubicBezTo>
                  <a:pt x="5711465" y="4571219"/>
                  <a:pt x="5721708" y="4578045"/>
                  <a:pt x="5735364" y="4574632"/>
                </a:cubicBezTo>
                <a:cubicBezTo>
                  <a:pt x="5737070" y="4573778"/>
                  <a:pt x="5736430" y="4572925"/>
                  <a:pt x="5734563" y="4572126"/>
                </a:cubicBezTo>
                <a:lnTo>
                  <a:pt x="5727769" y="4570306"/>
                </a:lnTo>
                <a:lnTo>
                  <a:pt x="5743205" y="4573299"/>
                </a:lnTo>
                <a:cubicBezTo>
                  <a:pt x="5767368" y="4581458"/>
                  <a:pt x="5781451" y="4596816"/>
                  <a:pt x="5807055" y="4612174"/>
                </a:cubicBezTo>
                <a:cubicBezTo>
                  <a:pt x="5810469" y="4608761"/>
                  <a:pt x="5810469" y="4601935"/>
                  <a:pt x="5824125" y="4605348"/>
                </a:cubicBezTo>
                <a:cubicBezTo>
                  <a:pt x="5820711" y="4608761"/>
                  <a:pt x="5827539" y="4615587"/>
                  <a:pt x="5813883" y="4612174"/>
                </a:cubicBezTo>
                <a:cubicBezTo>
                  <a:pt x="5820711" y="4615587"/>
                  <a:pt x="5827539" y="4619000"/>
                  <a:pt x="5834366" y="4622413"/>
                </a:cubicBezTo>
                <a:cubicBezTo>
                  <a:pt x="5834366" y="4622413"/>
                  <a:pt x="5834366" y="4622413"/>
                  <a:pt x="5892403" y="4636065"/>
                </a:cubicBezTo>
                <a:cubicBezTo>
                  <a:pt x="5892403" y="4636065"/>
                  <a:pt x="5892403" y="4636065"/>
                  <a:pt x="5885576" y="4717974"/>
                </a:cubicBezTo>
                <a:cubicBezTo>
                  <a:pt x="5885576" y="4724800"/>
                  <a:pt x="5885576" y="4731626"/>
                  <a:pt x="5885576" y="4735038"/>
                </a:cubicBezTo>
                <a:cubicBezTo>
                  <a:pt x="5882162" y="4741865"/>
                  <a:pt x="5882162" y="4748690"/>
                  <a:pt x="5878748" y="4755516"/>
                </a:cubicBezTo>
                <a:cubicBezTo>
                  <a:pt x="5875334" y="4758929"/>
                  <a:pt x="5875334" y="4765755"/>
                  <a:pt x="5871920" y="4772580"/>
                </a:cubicBezTo>
                <a:cubicBezTo>
                  <a:pt x="5868506" y="4772580"/>
                  <a:pt x="5868506" y="4775994"/>
                  <a:pt x="5868506" y="4779407"/>
                </a:cubicBezTo>
                <a:cubicBezTo>
                  <a:pt x="5865092" y="4779407"/>
                  <a:pt x="5865092" y="4782819"/>
                  <a:pt x="5861678" y="4782819"/>
                </a:cubicBezTo>
                <a:lnTo>
                  <a:pt x="5847219" y="4799281"/>
                </a:lnTo>
                <a:lnTo>
                  <a:pt x="5830953" y="4810123"/>
                </a:lnTo>
                <a:cubicBezTo>
                  <a:pt x="5836074" y="4806710"/>
                  <a:pt x="5841195" y="4804150"/>
                  <a:pt x="5846315" y="4800311"/>
                </a:cubicBezTo>
                <a:lnTo>
                  <a:pt x="5847219" y="4799281"/>
                </a:lnTo>
                <a:lnTo>
                  <a:pt x="5861678" y="4789645"/>
                </a:lnTo>
                <a:cubicBezTo>
                  <a:pt x="5865092" y="4784526"/>
                  <a:pt x="5867653" y="4781113"/>
                  <a:pt x="5869787" y="4778980"/>
                </a:cubicBezTo>
                <a:lnTo>
                  <a:pt x="5871173" y="4778234"/>
                </a:lnTo>
                <a:lnTo>
                  <a:pt x="5868506" y="4786232"/>
                </a:lnTo>
                <a:cubicBezTo>
                  <a:pt x="5861678" y="4793059"/>
                  <a:pt x="5854851" y="4799884"/>
                  <a:pt x="5848022" y="4806709"/>
                </a:cubicBezTo>
                <a:cubicBezTo>
                  <a:pt x="5848022" y="4806709"/>
                  <a:pt x="5844609" y="4806709"/>
                  <a:pt x="5844609" y="4810123"/>
                </a:cubicBezTo>
                <a:cubicBezTo>
                  <a:pt x="5841195" y="4810123"/>
                  <a:pt x="5841195" y="4810123"/>
                  <a:pt x="5837781" y="4813536"/>
                </a:cubicBezTo>
                <a:cubicBezTo>
                  <a:pt x="5837781" y="4813536"/>
                  <a:pt x="5837781" y="4813536"/>
                  <a:pt x="5834366" y="4813536"/>
                </a:cubicBezTo>
                <a:cubicBezTo>
                  <a:pt x="5834366" y="4813536"/>
                  <a:pt x="5834366" y="4813536"/>
                  <a:pt x="5834366" y="4816949"/>
                </a:cubicBezTo>
                <a:cubicBezTo>
                  <a:pt x="5830953" y="4816949"/>
                  <a:pt x="5830953" y="4816949"/>
                  <a:pt x="5827539" y="4816949"/>
                </a:cubicBezTo>
                <a:cubicBezTo>
                  <a:pt x="5824125" y="4820361"/>
                  <a:pt x="5817298" y="4823774"/>
                  <a:pt x="5813883" y="4823774"/>
                </a:cubicBezTo>
                <a:cubicBezTo>
                  <a:pt x="5803642" y="4827187"/>
                  <a:pt x="5800228" y="4827187"/>
                  <a:pt x="5796814" y="4827187"/>
                </a:cubicBezTo>
                <a:cubicBezTo>
                  <a:pt x="5793399" y="4830601"/>
                  <a:pt x="5789986" y="4827187"/>
                  <a:pt x="5789986" y="4827187"/>
                </a:cubicBezTo>
                <a:cubicBezTo>
                  <a:pt x="5789986" y="4827187"/>
                  <a:pt x="5789986" y="4827187"/>
                  <a:pt x="5793399" y="4827187"/>
                </a:cubicBezTo>
                <a:cubicBezTo>
                  <a:pt x="5800228" y="4823774"/>
                  <a:pt x="5810469" y="4820361"/>
                  <a:pt x="5824125" y="4816949"/>
                </a:cubicBezTo>
                <a:cubicBezTo>
                  <a:pt x="5807055" y="4820361"/>
                  <a:pt x="5796814" y="4816949"/>
                  <a:pt x="5789986" y="4816949"/>
                </a:cubicBezTo>
                <a:cubicBezTo>
                  <a:pt x="5783158" y="4816949"/>
                  <a:pt x="5776331" y="4816949"/>
                  <a:pt x="5772916" y="4820361"/>
                </a:cubicBezTo>
                <a:cubicBezTo>
                  <a:pt x="5772916" y="4816949"/>
                  <a:pt x="5779744" y="4813536"/>
                  <a:pt x="5793399" y="4810123"/>
                </a:cubicBezTo>
                <a:cubicBezTo>
                  <a:pt x="5803642" y="4810123"/>
                  <a:pt x="5810469" y="4806709"/>
                  <a:pt x="5827539" y="4799884"/>
                </a:cubicBezTo>
                <a:cubicBezTo>
                  <a:pt x="5834366" y="4796471"/>
                  <a:pt x="5844609" y="4789645"/>
                  <a:pt x="5858265" y="4775994"/>
                </a:cubicBezTo>
                <a:lnTo>
                  <a:pt x="5865092" y="4762342"/>
                </a:lnTo>
                <a:lnTo>
                  <a:pt x="5853143" y="4778127"/>
                </a:lnTo>
                <a:cubicBezTo>
                  <a:pt x="5848876" y="4781966"/>
                  <a:pt x="5844609" y="4784526"/>
                  <a:pt x="5841195" y="4786232"/>
                </a:cubicBezTo>
                <a:cubicBezTo>
                  <a:pt x="5851436" y="4779407"/>
                  <a:pt x="5858265" y="4769168"/>
                  <a:pt x="5865092" y="4755516"/>
                </a:cubicBezTo>
                <a:cubicBezTo>
                  <a:pt x="5871920" y="4745278"/>
                  <a:pt x="5875334" y="4731626"/>
                  <a:pt x="5875334" y="4717974"/>
                </a:cubicBezTo>
                <a:cubicBezTo>
                  <a:pt x="5875334" y="4717974"/>
                  <a:pt x="5875334" y="4717974"/>
                  <a:pt x="5878748" y="4656542"/>
                </a:cubicBezTo>
                <a:cubicBezTo>
                  <a:pt x="5878748" y="4656542"/>
                  <a:pt x="5878748" y="4656542"/>
                  <a:pt x="5882162" y="4656542"/>
                </a:cubicBezTo>
                <a:cubicBezTo>
                  <a:pt x="5882162" y="4656542"/>
                  <a:pt x="5882162" y="4656542"/>
                  <a:pt x="5882108" y="4657502"/>
                </a:cubicBezTo>
                <a:lnTo>
                  <a:pt x="5882008" y="4659317"/>
                </a:lnTo>
                <a:lnTo>
                  <a:pt x="5880931" y="4678699"/>
                </a:lnTo>
                <a:lnTo>
                  <a:pt x="5880722" y="4682458"/>
                </a:lnTo>
                <a:lnTo>
                  <a:pt x="5879979" y="4695817"/>
                </a:lnTo>
                <a:lnTo>
                  <a:pt x="5878902" y="4715199"/>
                </a:lnTo>
                <a:lnTo>
                  <a:pt x="5878801" y="4717014"/>
                </a:lnTo>
                <a:cubicBezTo>
                  <a:pt x="5878748" y="4717974"/>
                  <a:pt x="5878748" y="4717974"/>
                  <a:pt x="5878748" y="4717974"/>
                </a:cubicBezTo>
                <a:lnTo>
                  <a:pt x="5865093" y="4762341"/>
                </a:lnTo>
                <a:lnTo>
                  <a:pt x="5871920" y="4748690"/>
                </a:lnTo>
                <a:cubicBezTo>
                  <a:pt x="5871920" y="4741865"/>
                  <a:pt x="5875334" y="4738452"/>
                  <a:pt x="5875334" y="4731626"/>
                </a:cubicBezTo>
                <a:cubicBezTo>
                  <a:pt x="5875334" y="4728213"/>
                  <a:pt x="5878748" y="4721388"/>
                  <a:pt x="5878748" y="4717974"/>
                </a:cubicBezTo>
                <a:lnTo>
                  <a:pt x="5878902" y="4715199"/>
                </a:lnTo>
                <a:lnTo>
                  <a:pt x="5879175" y="4710295"/>
                </a:lnTo>
                <a:lnTo>
                  <a:pt x="5879979" y="4695817"/>
                </a:lnTo>
                <a:lnTo>
                  <a:pt x="5880188" y="4692057"/>
                </a:lnTo>
                <a:lnTo>
                  <a:pt x="5880931" y="4678699"/>
                </a:lnTo>
                <a:lnTo>
                  <a:pt x="5881735" y="4664220"/>
                </a:lnTo>
                <a:lnTo>
                  <a:pt x="5882008" y="4659317"/>
                </a:lnTo>
                <a:lnTo>
                  <a:pt x="5882162" y="4656542"/>
                </a:lnTo>
                <a:cubicBezTo>
                  <a:pt x="5882162" y="4656542"/>
                  <a:pt x="5882162" y="4656542"/>
                  <a:pt x="5882162" y="4646303"/>
                </a:cubicBezTo>
                <a:cubicBezTo>
                  <a:pt x="5882162" y="4646303"/>
                  <a:pt x="5882162" y="4646303"/>
                  <a:pt x="5830953" y="4629238"/>
                </a:cubicBezTo>
                <a:cubicBezTo>
                  <a:pt x="5830953" y="4629238"/>
                  <a:pt x="5830953" y="4629238"/>
                  <a:pt x="5830953" y="4632652"/>
                </a:cubicBezTo>
                <a:cubicBezTo>
                  <a:pt x="5827539" y="4632652"/>
                  <a:pt x="5824125" y="4629238"/>
                  <a:pt x="5820711" y="4629238"/>
                </a:cubicBezTo>
                <a:cubicBezTo>
                  <a:pt x="5830953" y="4636065"/>
                  <a:pt x="5827539" y="4639477"/>
                  <a:pt x="5824125" y="4642890"/>
                </a:cubicBezTo>
                <a:cubicBezTo>
                  <a:pt x="5813883" y="4636065"/>
                  <a:pt x="5807055" y="4632652"/>
                  <a:pt x="5807055" y="4636065"/>
                </a:cubicBezTo>
                <a:cubicBezTo>
                  <a:pt x="5796814" y="4639477"/>
                  <a:pt x="5817298" y="4646303"/>
                  <a:pt x="5824125" y="4653129"/>
                </a:cubicBezTo>
                <a:cubicBezTo>
                  <a:pt x="5824125" y="4653129"/>
                  <a:pt x="5824125" y="4653129"/>
                  <a:pt x="5861678" y="4687258"/>
                </a:cubicBezTo>
                <a:cubicBezTo>
                  <a:pt x="5861678" y="4687258"/>
                  <a:pt x="5861678" y="4687258"/>
                  <a:pt x="5858265" y="4714561"/>
                </a:cubicBezTo>
                <a:cubicBezTo>
                  <a:pt x="5858265" y="4717974"/>
                  <a:pt x="5854851" y="4717974"/>
                  <a:pt x="5854851" y="4717974"/>
                </a:cubicBezTo>
                <a:cubicBezTo>
                  <a:pt x="5854851" y="4721388"/>
                  <a:pt x="5854851" y="4724800"/>
                  <a:pt x="5854851" y="4724800"/>
                </a:cubicBezTo>
                <a:cubicBezTo>
                  <a:pt x="5854851" y="4728213"/>
                  <a:pt x="5854851" y="4728213"/>
                  <a:pt x="5854851" y="4731626"/>
                </a:cubicBezTo>
                <a:cubicBezTo>
                  <a:pt x="5851436" y="4735038"/>
                  <a:pt x="5851436" y="4738452"/>
                  <a:pt x="5848022" y="4741865"/>
                </a:cubicBezTo>
                <a:cubicBezTo>
                  <a:pt x="5848022" y="4748690"/>
                  <a:pt x="5844609" y="4748690"/>
                  <a:pt x="5844609" y="4752103"/>
                </a:cubicBezTo>
                <a:cubicBezTo>
                  <a:pt x="5841195" y="4755516"/>
                  <a:pt x="5841195" y="4758929"/>
                  <a:pt x="5837781" y="4762342"/>
                </a:cubicBezTo>
                <a:cubicBezTo>
                  <a:pt x="5827539" y="4769168"/>
                  <a:pt x="5820711" y="4772580"/>
                  <a:pt x="5817298" y="4775994"/>
                </a:cubicBezTo>
                <a:cubicBezTo>
                  <a:pt x="5807055" y="4782819"/>
                  <a:pt x="5800228" y="4782819"/>
                  <a:pt x="5793399" y="4786232"/>
                </a:cubicBezTo>
                <a:cubicBezTo>
                  <a:pt x="5793399" y="4786232"/>
                  <a:pt x="5793399" y="4786232"/>
                  <a:pt x="5786572" y="4789645"/>
                </a:cubicBezTo>
                <a:cubicBezTo>
                  <a:pt x="5786572" y="4789645"/>
                  <a:pt x="5786572" y="4793059"/>
                  <a:pt x="5786572" y="4793059"/>
                </a:cubicBezTo>
                <a:cubicBezTo>
                  <a:pt x="5783158" y="4793059"/>
                  <a:pt x="5783158" y="4793059"/>
                  <a:pt x="5779744" y="4793059"/>
                </a:cubicBezTo>
                <a:cubicBezTo>
                  <a:pt x="5779744" y="4793059"/>
                  <a:pt x="5779744" y="4793059"/>
                  <a:pt x="5776331" y="4793059"/>
                </a:cubicBezTo>
                <a:cubicBezTo>
                  <a:pt x="5772916" y="4793059"/>
                  <a:pt x="5769502" y="4796471"/>
                  <a:pt x="5766088" y="4796471"/>
                </a:cubicBezTo>
                <a:cubicBezTo>
                  <a:pt x="5762675" y="4799884"/>
                  <a:pt x="5762675" y="4799884"/>
                  <a:pt x="5762675" y="4799884"/>
                </a:cubicBezTo>
                <a:cubicBezTo>
                  <a:pt x="5762675" y="4799884"/>
                  <a:pt x="5762675" y="4799884"/>
                  <a:pt x="5762675" y="4796471"/>
                </a:cubicBezTo>
                <a:cubicBezTo>
                  <a:pt x="5762675" y="4793059"/>
                  <a:pt x="5762675" y="4789645"/>
                  <a:pt x="5762675" y="4786232"/>
                </a:cubicBezTo>
                <a:cubicBezTo>
                  <a:pt x="5762675" y="4786232"/>
                  <a:pt x="5762675" y="4786232"/>
                  <a:pt x="5762675" y="4782819"/>
                </a:cubicBezTo>
                <a:cubicBezTo>
                  <a:pt x="5759261" y="4782819"/>
                  <a:pt x="5759261" y="4782819"/>
                  <a:pt x="5759261" y="4782819"/>
                </a:cubicBezTo>
                <a:cubicBezTo>
                  <a:pt x="5759261" y="4782819"/>
                  <a:pt x="5759261" y="4782819"/>
                  <a:pt x="5759261" y="4784952"/>
                </a:cubicBezTo>
                <a:lnTo>
                  <a:pt x="5759261" y="4787512"/>
                </a:lnTo>
                <a:cubicBezTo>
                  <a:pt x="5759261" y="4789859"/>
                  <a:pt x="5759261" y="4793379"/>
                  <a:pt x="5759261" y="4798658"/>
                </a:cubicBezTo>
                <a:lnTo>
                  <a:pt x="5759261" y="4799884"/>
                </a:lnTo>
                <a:cubicBezTo>
                  <a:pt x="5759261" y="4799884"/>
                  <a:pt x="5759261" y="4799884"/>
                  <a:pt x="5755847" y="4806709"/>
                </a:cubicBezTo>
                <a:cubicBezTo>
                  <a:pt x="5735364" y="4810123"/>
                  <a:pt x="5725121" y="4803297"/>
                  <a:pt x="5708052" y="4799884"/>
                </a:cubicBezTo>
                <a:cubicBezTo>
                  <a:pt x="5708052" y="4799884"/>
                  <a:pt x="5708052" y="4799884"/>
                  <a:pt x="5704638" y="4806709"/>
                </a:cubicBezTo>
                <a:cubicBezTo>
                  <a:pt x="5687568" y="4806709"/>
                  <a:pt x="5670498" y="4803297"/>
                  <a:pt x="5680740" y="4796471"/>
                </a:cubicBezTo>
                <a:cubicBezTo>
                  <a:pt x="5680740" y="4796471"/>
                  <a:pt x="5684154" y="4796471"/>
                  <a:pt x="5687568" y="4796471"/>
                </a:cubicBezTo>
                <a:cubicBezTo>
                  <a:pt x="5687568" y="4796471"/>
                  <a:pt x="5687568" y="4796471"/>
                  <a:pt x="5690982" y="4796471"/>
                </a:cubicBezTo>
                <a:cubicBezTo>
                  <a:pt x="5690982" y="4796471"/>
                  <a:pt x="5690982" y="4796471"/>
                  <a:pt x="5690982" y="4793059"/>
                </a:cubicBezTo>
                <a:cubicBezTo>
                  <a:pt x="5670498" y="4796471"/>
                  <a:pt x="5660257" y="4799884"/>
                  <a:pt x="5656843" y="4799884"/>
                </a:cubicBezTo>
                <a:cubicBezTo>
                  <a:pt x="5690982" y="4789645"/>
                  <a:pt x="5660257" y="4786232"/>
                  <a:pt x="5663671" y="4775994"/>
                </a:cubicBezTo>
                <a:cubicBezTo>
                  <a:pt x="5663671" y="4775994"/>
                  <a:pt x="5656843" y="4775994"/>
                  <a:pt x="5646601" y="4775994"/>
                </a:cubicBezTo>
                <a:cubicBezTo>
                  <a:pt x="5639773" y="4775994"/>
                  <a:pt x="5629531" y="4779407"/>
                  <a:pt x="5629531" y="4779407"/>
                </a:cubicBezTo>
                <a:cubicBezTo>
                  <a:pt x="5650015" y="4782819"/>
                  <a:pt x="5629531" y="4782819"/>
                  <a:pt x="5622704" y="4786232"/>
                </a:cubicBezTo>
                <a:cubicBezTo>
                  <a:pt x="5622704" y="4782819"/>
                  <a:pt x="5615876" y="4782819"/>
                  <a:pt x="5605634" y="4782819"/>
                </a:cubicBezTo>
                <a:cubicBezTo>
                  <a:pt x="5598806" y="4782819"/>
                  <a:pt x="5588564" y="4782819"/>
                  <a:pt x="5585150" y="4782819"/>
                </a:cubicBezTo>
                <a:cubicBezTo>
                  <a:pt x="5574909" y="4779407"/>
                  <a:pt x="5554426" y="4779407"/>
                  <a:pt x="5540770" y="4779407"/>
                </a:cubicBezTo>
                <a:cubicBezTo>
                  <a:pt x="5540770" y="4782819"/>
                  <a:pt x="5527114" y="4793059"/>
                  <a:pt x="5516872" y="4799884"/>
                </a:cubicBezTo>
                <a:cubicBezTo>
                  <a:pt x="5540770" y="4803297"/>
                  <a:pt x="5527114" y="4803297"/>
                  <a:pt x="5527114" y="4810123"/>
                </a:cubicBezTo>
                <a:cubicBezTo>
                  <a:pt x="5527114" y="4806709"/>
                  <a:pt x="5523700" y="4806709"/>
                  <a:pt x="5520286" y="4810123"/>
                </a:cubicBezTo>
                <a:cubicBezTo>
                  <a:pt x="5516872" y="4810123"/>
                  <a:pt x="5527114" y="4810123"/>
                  <a:pt x="5527114" y="4813536"/>
                </a:cubicBezTo>
                <a:cubicBezTo>
                  <a:pt x="5537356" y="4813536"/>
                  <a:pt x="5551011" y="4810123"/>
                  <a:pt x="5561253" y="4810123"/>
                </a:cubicBezTo>
                <a:cubicBezTo>
                  <a:pt x="5571494" y="4810123"/>
                  <a:pt x="5581737" y="4806709"/>
                  <a:pt x="5585150" y="4803297"/>
                </a:cubicBezTo>
                <a:cubicBezTo>
                  <a:pt x="5578323" y="4796471"/>
                  <a:pt x="5571494" y="4806709"/>
                  <a:pt x="5564667" y="4803297"/>
                </a:cubicBezTo>
                <a:cubicBezTo>
                  <a:pt x="5571494" y="4799884"/>
                  <a:pt x="5578323" y="4799884"/>
                  <a:pt x="5585150" y="4799884"/>
                </a:cubicBezTo>
                <a:cubicBezTo>
                  <a:pt x="5588564" y="4799884"/>
                  <a:pt x="5595393" y="4799884"/>
                  <a:pt x="5598806" y="4799884"/>
                </a:cubicBezTo>
                <a:cubicBezTo>
                  <a:pt x="5602220" y="4799884"/>
                  <a:pt x="5609048" y="4799884"/>
                  <a:pt x="5612461" y="4799884"/>
                </a:cubicBezTo>
                <a:cubicBezTo>
                  <a:pt x="5612461" y="4799884"/>
                  <a:pt x="5612461" y="4799884"/>
                  <a:pt x="5619290" y="4806709"/>
                </a:cubicBezTo>
                <a:cubicBezTo>
                  <a:pt x="5619290" y="4806709"/>
                  <a:pt x="5619290" y="4806709"/>
                  <a:pt x="5643187" y="4803297"/>
                </a:cubicBezTo>
                <a:cubicBezTo>
                  <a:pt x="5632946" y="4806709"/>
                  <a:pt x="5639773" y="4813536"/>
                  <a:pt x="5615876" y="4813536"/>
                </a:cubicBezTo>
                <a:cubicBezTo>
                  <a:pt x="5619290" y="4816949"/>
                  <a:pt x="5639773" y="4810123"/>
                  <a:pt x="5653429" y="4813536"/>
                </a:cubicBezTo>
                <a:cubicBezTo>
                  <a:pt x="5653429" y="4813536"/>
                  <a:pt x="5653429" y="4813536"/>
                  <a:pt x="5656843" y="4810123"/>
                </a:cubicBezTo>
                <a:cubicBezTo>
                  <a:pt x="5656843" y="4810123"/>
                  <a:pt x="5660257" y="4806709"/>
                  <a:pt x="5660257" y="4806709"/>
                </a:cubicBezTo>
                <a:cubicBezTo>
                  <a:pt x="5656843" y="4810123"/>
                  <a:pt x="5684154" y="4810123"/>
                  <a:pt x="5663671" y="4816949"/>
                </a:cubicBezTo>
                <a:cubicBezTo>
                  <a:pt x="5663671" y="4816949"/>
                  <a:pt x="5656843" y="4816949"/>
                  <a:pt x="5646601" y="4820361"/>
                </a:cubicBezTo>
                <a:cubicBezTo>
                  <a:pt x="5639773" y="4820361"/>
                  <a:pt x="5629531" y="4823774"/>
                  <a:pt x="5629531" y="4823774"/>
                </a:cubicBezTo>
                <a:cubicBezTo>
                  <a:pt x="5629531" y="4823774"/>
                  <a:pt x="5629531" y="4823774"/>
                  <a:pt x="5639773" y="4827187"/>
                </a:cubicBezTo>
                <a:cubicBezTo>
                  <a:pt x="5639773" y="4827187"/>
                  <a:pt x="5639773" y="4827187"/>
                  <a:pt x="5612461" y="4827187"/>
                </a:cubicBezTo>
                <a:cubicBezTo>
                  <a:pt x="5612461" y="4827187"/>
                  <a:pt x="5612461" y="4827187"/>
                  <a:pt x="5619290" y="4823774"/>
                </a:cubicBezTo>
                <a:cubicBezTo>
                  <a:pt x="5605634" y="4827187"/>
                  <a:pt x="5598806" y="4823774"/>
                  <a:pt x="5595393" y="4823774"/>
                </a:cubicBezTo>
                <a:cubicBezTo>
                  <a:pt x="5591978" y="4823774"/>
                  <a:pt x="5591978" y="4820361"/>
                  <a:pt x="5588564" y="4820361"/>
                </a:cubicBezTo>
                <a:cubicBezTo>
                  <a:pt x="5585150" y="4816949"/>
                  <a:pt x="5581737" y="4813536"/>
                  <a:pt x="5561253" y="4816949"/>
                </a:cubicBezTo>
                <a:cubicBezTo>
                  <a:pt x="5547597" y="4823774"/>
                  <a:pt x="5530527" y="4827187"/>
                  <a:pt x="5506630" y="4823774"/>
                </a:cubicBezTo>
                <a:cubicBezTo>
                  <a:pt x="5523700" y="4820361"/>
                  <a:pt x="5506630" y="4816949"/>
                  <a:pt x="5513459" y="4813536"/>
                </a:cubicBezTo>
                <a:cubicBezTo>
                  <a:pt x="5492975" y="4810123"/>
                  <a:pt x="5486147" y="4816949"/>
                  <a:pt x="5475905" y="4820361"/>
                </a:cubicBezTo>
                <a:cubicBezTo>
                  <a:pt x="5472492" y="4813536"/>
                  <a:pt x="5469077" y="4810123"/>
                  <a:pt x="5486147" y="4810123"/>
                </a:cubicBezTo>
                <a:cubicBezTo>
                  <a:pt x="5489560" y="4803297"/>
                  <a:pt x="5462249" y="4813536"/>
                  <a:pt x="5462249" y="4803297"/>
                </a:cubicBezTo>
                <a:cubicBezTo>
                  <a:pt x="5404213" y="4803297"/>
                  <a:pt x="5414455" y="4837426"/>
                  <a:pt x="5346176" y="4823774"/>
                </a:cubicBezTo>
                <a:cubicBezTo>
                  <a:pt x="5346176" y="4823774"/>
                  <a:pt x="5346176" y="4823774"/>
                  <a:pt x="5349589" y="4820361"/>
                </a:cubicBezTo>
                <a:cubicBezTo>
                  <a:pt x="5339348" y="4823774"/>
                  <a:pt x="5329106" y="4823774"/>
                  <a:pt x="5318865" y="4823774"/>
                </a:cubicBezTo>
                <a:cubicBezTo>
                  <a:pt x="5312037" y="4823774"/>
                  <a:pt x="5301795" y="4823774"/>
                  <a:pt x="5291554" y="4827187"/>
                </a:cubicBezTo>
                <a:cubicBezTo>
                  <a:pt x="5274484" y="4827187"/>
                  <a:pt x="5260828" y="4827187"/>
                  <a:pt x="5240344" y="4830601"/>
                </a:cubicBezTo>
                <a:cubicBezTo>
                  <a:pt x="5240344" y="4830601"/>
                  <a:pt x="5240344" y="4830601"/>
                  <a:pt x="5206205" y="4820361"/>
                </a:cubicBezTo>
                <a:cubicBezTo>
                  <a:pt x="5213033" y="4816949"/>
                  <a:pt x="5233517" y="4810123"/>
                  <a:pt x="5223275" y="4803297"/>
                </a:cubicBezTo>
                <a:cubicBezTo>
                  <a:pt x="5240344" y="4813536"/>
                  <a:pt x="5254000" y="4810123"/>
                  <a:pt x="5274484" y="4816949"/>
                </a:cubicBezTo>
                <a:cubicBezTo>
                  <a:pt x="5274484" y="4813536"/>
                  <a:pt x="5267655" y="4810123"/>
                  <a:pt x="5264242" y="4810123"/>
                </a:cubicBezTo>
                <a:cubicBezTo>
                  <a:pt x="5274484" y="4810123"/>
                  <a:pt x="5281311" y="4813536"/>
                  <a:pt x="5294967" y="4810123"/>
                </a:cubicBezTo>
                <a:cubicBezTo>
                  <a:pt x="5291554" y="4810123"/>
                  <a:pt x="5277898" y="4806709"/>
                  <a:pt x="5288139" y="4806709"/>
                </a:cubicBezTo>
                <a:cubicBezTo>
                  <a:pt x="5288139" y="4806709"/>
                  <a:pt x="5288139" y="4806709"/>
                  <a:pt x="5308622" y="4810123"/>
                </a:cubicBezTo>
                <a:cubicBezTo>
                  <a:pt x="5332521" y="4806709"/>
                  <a:pt x="5318865" y="4796471"/>
                  <a:pt x="5346176" y="4796471"/>
                </a:cubicBezTo>
                <a:cubicBezTo>
                  <a:pt x="5342762" y="4803297"/>
                  <a:pt x="5332521" y="4810123"/>
                  <a:pt x="5322278" y="4813536"/>
                </a:cubicBezTo>
                <a:cubicBezTo>
                  <a:pt x="5335934" y="4813536"/>
                  <a:pt x="5305209" y="4816949"/>
                  <a:pt x="5315451" y="4820361"/>
                </a:cubicBezTo>
                <a:cubicBezTo>
                  <a:pt x="5335934" y="4810123"/>
                  <a:pt x="5342762" y="4816949"/>
                  <a:pt x="5366659" y="4810123"/>
                </a:cubicBezTo>
                <a:cubicBezTo>
                  <a:pt x="5366659" y="4813536"/>
                  <a:pt x="5363246" y="4813536"/>
                  <a:pt x="5359832" y="4816949"/>
                </a:cubicBezTo>
                <a:cubicBezTo>
                  <a:pt x="5359832" y="4816949"/>
                  <a:pt x="5359832" y="4816949"/>
                  <a:pt x="5393971" y="4816949"/>
                </a:cubicBezTo>
                <a:cubicBezTo>
                  <a:pt x="5387143" y="4813536"/>
                  <a:pt x="5424696" y="4810123"/>
                  <a:pt x="5421282" y="4803297"/>
                </a:cubicBezTo>
                <a:cubicBezTo>
                  <a:pt x="5380315" y="4803297"/>
                  <a:pt x="5393971" y="4806709"/>
                  <a:pt x="5349589" y="4803297"/>
                </a:cubicBezTo>
                <a:cubicBezTo>
                  <a:pt x="5363246" y="4799884"/>
                  <a:pt x="5376902" y="4793059"/>
                  <a:pt x="5383729" y="4786232"/>
                </a:cubicBezTo>
                <a:cubicBezTo>
                  <a:pt x="5383729" y="4786232"/>
                  <a:pt x="5383729" y="4786232"/>
                  <a:pt x="5387143" y="4786232"/>
                </a:cubicBezTo>
                <a:cubicBezTo>
                  <a:pt x="5393971" y="4779407"/>
                  <a:pt x="5387143" y="4775994"/>
                  <a:pt x="5387143" y="4765755"/>
                </a:cubicBezTo>
                <a:cubicBezTo>
                  <a:pt x="5366659" y="4775994"/>
                  <a:pt x="5353004" y="4769168"/>
                  <a:pt x="5329106" y="4772580"/>
                </a:cubicBezTo>
                <a:cubicBezTo>
                  <a:pt x="5325692" y="4779407"/>
                  <a:pt x="5342762" y="4782819"/>
                  <a:pt x="5353004" y="4779407"/>
                </a:cubicBezTo>
                <a:cubicBezTo>
                  <a:pt x="5353004" y="4779407"/>
                  <a:pt x="5353004" y="4779407"/>
                  <a:pt x="5332521" y="4786232"/>
                </a:cubicBezTo>
                <a:cubicBezTo>
                  <a:pt x="5332521" y="4786232"/>
                  <a:pt x="5332521" y="4786232"/>
                  <a:pt x="5339348" y="4782819"/>
                </a:cubicBezTo>
                <a:cubicBezTo>
                  <a:pt x="5339348" y="4782819"/>
                  <a:pt x="5325692" y="4782819"/>
                  <a:pt x="5312037" y="4782819"/>
                </a:cubicBezTo>
                <a:cubicBezTo>
                  <a:pt x="5298381" y="4782819"/>
                  <a:pt x="5284725" y="4782819"/>
                  <a:pt x="5284725" y="4782819"/>
                </a:cubicBezTo>
                <a:cubicBezTo>
                  <a:pt x="5294967" y="4779407"/>
                  <a:pt x="5298381" y="4775994"/>
                  <a:pt x="5301795" y="4772580"/>
                </a:cubicBezTo>
                <a:cubicBezTo>
                  <a:pt x="5294967" y="4772580"/>
                  <a:pt x="5288139" y="4772580"/>
                  <a:pt x="5281311" y="4769168"/>
                </a:cubicBezTo>
                <a:cubicBezTo>
                  <a:pt x="5284725" y="4775994"/>
                  <a:pt x="5281311" y="4782819"/>
                  <a:pt x="5274484" y="4782819"/>
                </a:cubicBezTo>
                <a:cubicBezTo>
                  <a:pt x="5240344" y="4782819"/>
                  <a:pt x="5223275" y="4775994"/>
                  <a:pt x="5209619" y="4769168"/>
                </a:cubicBezTo>
                <a:cubicBezTo>
                  <a:pt x="5206205" y="4769168"/>
                  <a:pt x="5206205" y="4769168"/>
                  <a:pt x="5206205" y="4769168"/>
                </a:cubicBezTo>
                <a:cubicBezTo>
                  <a:pt x="5209619" y="4775994"/>
                  <a:pt x="5182308" y="4782819"/>
                  <a:pt x="5168652" y="4789645"/>
                </a:cubicBezTo>
                <a:cubicBezTo>
                  <a:pt x="5168652" y="4782819"/>
                  <a:pt x="5151583" y="4786232"/>
                  <a:pt x="5141341" y="4782819"/>
                </a:cubicBezTo>
                <a:cubicBezTo>
                  <a:pt x="5141341" y="4786232"/>
                  <a:pt x="5141341" y="4786232"/>
                  <a:pt x="5141341" y="4789645"/>
                </a:cubicBezTo>
                <a:cubicBezTo>
                  <a:pt x="5124271" y="4789645"/>
                  <a:pt x="5103787" y="4789645"/>
                  <a:pt x="5086718" y="4789645"/>
                </a:cubicBezTo>
                <a:cubicBezTo>
                  <a:pt x="5069649" y="4789645"/>
                  <a:pt x="5055993" y="4789645"/>
                  <a:pt x="5038923" y="4789645"/>
                </a:cubicBezTo>
                <a:cubicBezTo>
                  <a:pt x="5035509" y="4796471"/>
                  <a:pt x="5028682" y="4803297"/>
                  <a:pt x="5025267" y="4806709"/>
                </a:cubicBezTo>
                <a:lnTo>
                  <a:pt x="5038283" y="4809963"/>
                </a:lnTo>
                <a:lnTo>
                  <a:pt x="5038464" y="4810123"/>
                </a:lnTo>
                <a:lnTo>
                  <a:pt x="5025267" y="4810123"/>
                </a:lnTo>
                <a:cubicBezTo>
                  <a:pt x="5021853" y="4813536"/>
                  <a:pt x="5018440" y="4816949"/>
                  <a:pt x="5018440" y="4820361"/>
                </a:cubicBezTo>
                <a:cubicBezTo>
                  <a:pt x="5018440" y="4820361"/>
                  <a:pt x="5018440" y="4823774"/>
                  <a:pt x="5021853" y="4823774"/>
                </a:cubicBezTo>
                <a:cubicBezTo>
                  <a:pt x="5032096" y="4823774"/>
                  <a:pt x="5038923" y="4823774"/>
                  <a:pt x="5028682" y="4813536"/>
                </a:cubicBezTo>
                <a:cubicBezTo>
                  <a:pt x="5032096" y="4816949"/>
                  <a:pt x="5038923" y="4820361"/>
                  <a:pt x="5042337" y="4820361"/>
                </a:cubicBezTo>
                <a:cubicBezTo>
                  <a:pt x="5045751" y="4820361"/>
                  <a:pt x="5049165" y="4820361"/>
                  <a:pt x="5052579" y="4820361"/>
                </a:cubicBezTo>
                <a:cubicBezTo>
                  <a:pt x="5059407" y="4820361"/>
                  <a:pt x="5062820" y="4820361"/>
                  <a:pt x="5069649" y="4823774"/>
                </a:cubicBezTo>
                <a:cubicBezTo>
                  <a:pt x="5073063" y="4823774"/>
                  <a:pt x="5073063" y="4823774"/>
                  <a:pt x="5076476" y="4823774"/>
                </a:cubicBezTo>
                <a:cubicBezTo>
                  <a:pt x="5076476" y="4820361"/>
                  <a:pt x="5073063" y="4820361"/>
                  <a:pt x="5069649" y="4816949"/>
                </a:cubicBezTo>
                <a:cubicBezTo>
                  <a:pt x="5069649" y="4816949"/>
                  <a:pt x="5066234" y="4816949"/>
                  <a:pt x="5062820" y="4813536"/>
                </a:cubicBezTo>
                <a:cubicBezTo>
                  <a:pt x="5059407" y="4816949"/>
                  <a:pt x="5059407" y="4816949"/>
                  <a:pt x="5059407" y="4816949"/>
                </a:cubicBezTo>
                <a:cubicBezTo>
                  <a:pt x="5059407" y="4816949"/>
                  <a:pt x="5059407" y="4816949"/>
                  <a:pt x="5045751" y="4810123"/>
                </a:cubicBezTo>
                <a:cubicBezTo>
                  <a:pt x="5045751" y="4810123"/>
                  <a:pt x="5045751" y="4810123"/>
                  <a:pt x="5042337" y="4813536"/>
                </a:cubicBezTo>
                <a:lnTo>
                  <a:pt x="5038464" y="4810123"/>
                </a:lnTo>
                <a:lnTo>
                  <a:pt x="5038923" y="4810123"/>
                </a:lnTo>
                <a:lnTo>
                  <a:pt x="5038283" y="4809963"/>
                </a:lnTo>
                <a:lnTo>
                  <a:pt x="5038283" y="4809963"/>
                </a:lnTo>
                <a:cubicBezTo>
                  <a:pt x="5037643" y="4805644"/>
                  <a:pt x="5046604" y="4799884"/>
                  <a:pt x="5059407" y="4799884"/>
                </a:cubicBezTo>
                <a:cubicBezTo>
                  <a:pt x="5062820" y="4799884"/>
                  <a:pt x="5062820" y="4803297"/>
                  <a:pt x="5062820" y="4803297"/>
                </a:cubicBezTo>
                <a:cubicBezTo>
                  <a:pt x="5066234" y="4803297"/>
                  <a:pt x="5069649" y="4799884"/>
                  <a:pt x="5073063" y="4799884"/>
                </a:cubicBezTo>
                <a:cubicBezTo>
                  <a:pt x="5076476" y="4796471"/>
                  <a:pt x="5079890" y="4796471"/>
                  <a:pt x="5083304" y="4796471"/>
                </a:cubicBezTo>
                <a:cubicBezTo>
                  <a:pt x="5086718" y="4796471"/>
                  <a:pt x="5090132" y="4796471"/>
                  <a:pt x="5096960" y="4796471"/>
                </a:cubicBezTo>
                <a:cubicBezTo>
                  <a:pt x="5096960" y="4796471"/>
                  <a:pt x="5096960" y="4796471"/>
                  <a:pt x="5086718" y="4799884"/>
                </a:cubicBezTo>
                <a:cubicBezTo>
                  <a:pt x="5110616" y="4799884"/>
                  <a:pt x="5131099" y="4796471"/>
                  <a:pt x="5141341" y="4789645"/>
                </a:cubicBezTo>
                <a:cubicBezTo>
                  <a:pt x="5141341" y="4796471"/>
                  <a:pt x="5148168" y="4803297"/>
                  <a:pt x="5158410" y="4806709"/>
                </a:cubicBezTo>
                <a:cubicBezTo>
                  <a:pt x="5178894" y="4799884"/>
                  <a:pt x="5168652" y="4799884"/>
                  <a:pt x="5178894" y="4789645"/>
                </a:cubicBezTo>
                <a:cubicBezTo>
                  <a:pt x="5178894" y="4789645"/>
                  <a:pt x="5178894" y="4789645"/>
                  <a:pt x="5216447" y="4782819"/>
                </a:cubicBezTo>
                <a:cubicBezTo>
                  <a:pt x="5216447" y="4782819"/>
                  <a:pt x="5216447" y="4782819"/>
                  <a:pt x="5209619" y="4789645"/>
                </a:cubicBezTo>
                <a:cubicBezTo>
                  <a:pt x="5230103" y="4789645"/>
                  <a:pt x="5247172" y="4779407"/>
                  <a:pt x="5243758" y="4789645"/>
                </a:cubicBezTo>
                <a:cubicBezTo>
                  <a:pt x="5240344" y="4793059"/>
                  <a:pt x="5233517" y="4793059"/>
                  <a:pt x="5226688" y="4793059"/>
                </a:cubicBezTo>
                <a:cubicBezTo>
                  <a:pt x="5219861" y="4796471"/>
                  <a:pt x="5213033" y="4796471"/>
                  <a:pt x="5209619" y="4799884"/>
                </a:cubicBezTo>
                <a:cubicBezTo>
                  <a:pt x="5209619" y="4799884"/>
                  <a:pt x="5209619" y="4799884"/>
                  <a:pt x="5223275" y="4799884"/>
                </a:cubicBezTo>
                <a:cubicBezTo>
                  <a:pt x="5199377" y="4810123"/>
                  <a:pt x="5209619" y="4793059"/>
                  <a:pt x="5185721" y="4799884"/>
                </a:cubicBezTo>
                <a:cubicBezTo>
                  <a:pt x="5195964" y="4806709"/>
                  <a:pt x="5182308" y="4799884"/>
                  <a:pt x="5172066" y="4806709"/>
                </a:cubicBezTo>
                <a:cubicBezTo>
                  <a:pt x="5178894" y="4810123"/>
                  <a:pt x="5216447" y="4803297"/>
                  <a:pt x="5209619" y="4813536"/>
                </a:cubicBezTo>
                <a:cubicBezTo>
                  <a:pt x="5195964" y="4820361"/>
                  <a:pt x="5161824" y="4803297"/>
                  <a:pt x="5144754" y="4813536"/>
                </a:cubicBezTo>
                <a:cubicBezTo>
                  <a:pt x="5124271" y="4813536"/>
                  <a:pt x="5114030" y="4816949"/>
                  <a:pt x="5107201" y="4820361"/>
                </a:cubicBezTo>
                <a:cubicBezTo>
                  <a:pt x="5110616" y="4823774"/>
                  <a:pt x="5117443" y="4823774"/>
                  <a:pt x="5120857" y="4827187"/>
                </a:cubicBezTo>
                <a:cubicBezTo>
                  <a:pt x="5127685" y="4823774"/>
                  <a:pt x="5127685" y="4816949"/>
                  <a:pt x="5144754" y="4820361"/>
                </a:cubicBezTo>
                <a:cubicBezTo>
                  <a:pt x="5144754" y="4823774"/>
                  <a:pt x="5148168" y="4823774"/>
                  <a:pt x="5172066" y="4827187"/>
                </a:cubicBezTo>
                <a:cubicBezTo>
                  <a:pt x="5148168" y="4830601"/>
                  <a:pt x="5141341" y="4827187"/>
                  <a:pt x="5127685" y="4827187"/>
                </a:cubicBezTo>
                <a:cubicBezTo>
                  <a:pt x="5158410" y="4840839"/>
                  <a:pt x="5192550" y="4854491"/>
                  <a:pt x="5209619" y="4854491"/>
                </a:cubicBezTo>
                <a:cubicBezTo>
                  <a:pt x="5219861" y="4857903"/>
                  <a:pt x="5226688" y="4864730"/>
                  <a:pt x="5236931" y="4871555"/>
                </a:cubicBezTo>
                <a:cubicBezTo>
                  <a:pt x="5243758" y="4878381"/>
                  <a:pt x="5250587" y="4885207"/>
                  <a:pt x="5271070" y="4888620"/>
                </a:cubicBezTo>
                <a:cubicBezTo>
                  <a:pt x="5277898" y="4892032"/>
                  <a:pt x="5267655" y="4878381"/>
                  <a:pt x="5288139" y="4892032"/>
                </a:cubicBezTo>
                <a:cubicBezTo>
                  <a:pt x="5288139" y="4895445"/>
                  <a:pt x="5264242" y="4888620"/>
                  <a:pt x="5288139" y="4902272"/>
                </a:cubicBezTo>
                <a:cubicBezTo>
                  <a:pt x="5284725" y="4905684"/>
                  <a:pt x="5298381" y="4915922"/>
                  <a:pt x="5305209" y="4919336"/>
                </a:cubicBezTo>
                <a:cubicBezTo>
                  <a:pt x="5301795" y="4922749"/>
                  <a:pt x="5291554" y="4915922"/>
                  <a:pt x="5281311" y="4912510"/>
                </a:cubicBezTo>
                <a:cubicBezTo>
                  <a:pt x="5271070" y="4909097"/>
                  <a:pt x="5260828" y="4905684"/>
                  <a:pt x="5271070" y="4915922"/>
                </a:cubicBezTo>
                <a:cubicBezTo>
                  <a:pt x="5284725" y="4922749"/>
                  <a:pt x="5294967" y="4926162"/>
                  <a:pt x="5305209" y="4926162"/>
                </a:cubicBezTo>
                <a:cubicBezTo>
                  <a:pt x="5315451" y="4929574"/>
                  <a:pt x="5325692" y="4929574"/>
                  <a:pt x="5335934" y="4943226"/>
                </a:cubicBezTo>
                <a:cubicBezTo>
                  <a:pt x="5322278" y="4943226"/>
                  <a:pt x="5308622" y="4929574"/>
                  <a:pt x="5294967" y="4929574"/>
                </a:cubicBezTo>
                <a:cubicBezTo>
                  <a:pt x="5294967" y="4929574"/>
                  <a:pt x="5298381" y="4932987"/>
                  <a:pt x="5301795" y="4936401"/>
                </a:cubicBezTo>
                <a:cubicBezTo>
                  <a:pt x="5308622" y="4939813"/>
                  <a:pt x="5312037" y="4946639"/>
                  <a:pt x="5312037" y="4946639"/>
                </a:cubicBezTo>
                <a:cubicBezTo>
                  <a:pt x="5312037" y="4946639"/>
                  <a:pt x="5315451" y="4946639"/>
                  <a:pt x="5322278" y="4946639"/>
                </a:cubicBezTo>
                <a:cubicBezTo>
                  <a:pt x="5325692" y="4946639"/>
                  <a:pt x="5329106" y="4946639"/>
                  <a:pt x="5329106" y="4946639"/>
                </a:cubicBezTo>
                <a:cubicBezTo>
                  <a:pt x="5329106" y="4946639"/>
                  <a:pt x="5329106" y="4946639"/>
                  <a:pt x="5329106" y="4950052"/>
                </a:cubicBezTo>
                <a:cubicBezTo>
                  <a:pt x="5342762" y="4963703"/>
                  <a:pt x="5353004" y="4967116"/>
                  <a:pt x="5359832" y="4967116"/>
                </a:cubicBezTo>
                <a:cubicBezTo>
                  <a:pt x="5370073" y="4970530"/>
                  <a:pt x="5376902" y="4970530"/>
                  <a:pt x="5393971" y="4980768"/>
                </a:cubicBezTo>
                <a:cubicBezTo>
                  <a:pt x="5380315" y="4960291"/>
                  <a:pt x="5404213" y="4970530"/>
                  <a:pt x="5393971" y="4956878"/>
                </a:cubicBezTo>
                <a:cubicBezTo>
                  <a:pt x="5414455" y="4973943"/>
                  <a:pt x="5431525" y="4991007"/>
                  <a:pt x="5424696" y="4997833"/>
                </a:cubicBezTo>
                <a:cubicBezTo>
                  <a:pt x="5404213" y="4980768"/>
                  <a:pt x="5404213" y="4984181"/>
                  <a:pt x="5400799" y="4984181"/>
                </a:cubicBezTo>
                <a:cubicBezTo>
                  <a:pt x="5400799" y="4987593"/>
                  <a:pt x="5400799" y="4991007"/>
                  <a:pt x="5380315" y="4980768"/>
                </a:cubicBezTo>
                <a:cubicBezTo>
                  <a:pt x="5383729" y="4987593"/>
                  <a:pt x="5366659" y="4984181"/>
                  <a:pt x="5387143" y="5001245"/>
                </a:cubicBezTo>
                <a:cubicBezTo>
                  <a:pt x="5411040" y="5014897"/>
                  <a:pt x="5383729" y="4987593"/>
                  <a:pt x="5407626" y="5008072"/>
                </a:cubicBezTo>
                <a:cubicBezTo>
                  <a:pt x="5407626" y="5008072"/>
                  <a:pt x="5407626" y="5011485"/>
                  <a:pt x="5407626" y="5011485"/>
                </a:cubicBezTo>
                <a:cubicBezTo>
                  <a:pt x="5417869" y="5018310"/>
                  <a:pt x="5417869" y="5021723"/>
                  <a:pt x="5431525" y="5031962"/>
                </a:cubicBezTo>
                <a:cubicBezTo>
                  <a:pt x="5431525" y="5031962"/>
                  <a:pt x="5431525" y="5031962"/>
                  <a:pt x="5428110" y="5031962"/>
                </a:cubicBezTo>
                <a:cubicBezTo>
                  <a:pt x="5434938" y="5042201"/>
                  <a:pt x="5438352" y="5045614"/>
                  <a:pt x="5441766" y="5049026"/>
                </a:cubicBezTo>
                <a:cubicBezTo>
                  <a:pt x="5448593" y="5052439"/>
                  <a:pt x="5452008" y="5055852"/>
                  <a:pt x="5455422" y="5066091"/>
                </a:cubicBezTo>
                <a:cubicBezTo>
                  <a:pt x="5455422" y="5052439"/>
                  <a:pt x="5465663" y="5072916"/>
                  <a:pt x="5475905" y="5083156"/>
                </a:cubicBezTo>
                <a:cubicBezTo>
                  <a:pt x="5472492" y="5072916"/>
                  <a:pt x="5469077" y="5062678"/>
                  <a:pt x="5465663" y="5052439"/>
                </a:cubicBezTo>
                <a:cubicBezTo>
                  <a:pt x="5458836" y="5042201"/>
                  <a:pt x="5452008" y="5028549"/>
                  <a:pt x="5441766" y="5014897"/>
                </a:cubicBezTo>
                <a:cubicBezTo>
                  <a:pt x="5434938" y="5014897"/>
                  <a:pt x="5434938" y="5018310"/>
                  <a:pt x="5421282" y="5011485"/>
                </a:cubicBezTo>
                <a:cubicBezTo>
                  <a:pt x="5417869" y="5004658"/>
                  <a:pt x="5414455" y="5001245"/>
                  <a:pt x="5414455" y="5001245"/>
                </a:cubicBezTo>
                <a:cubicBezTo>
                  <a:pt x="5424696" y="5008072"/>
                  <a:pt x="5428110" y="5011485"/>
                  <a:pt x="5431525" y="5011485"/>
                </a:cubicBezTo>
                <a:cubicBezTo>
                  <a:pt x="5434938" y="5011485"/>
                  <a:pt x="5434938" y="5008072"/>
                  <a:pt x="5441766" y="5011485"/>
                </a:cubicBezTo>
                <a:cubicBezTo>
                  <a:pt x="5452008" y="5021723"/>
                  <a:pt x="5455422" y="5025136"/>
                  <a:pt x="5458836" y="5028549"/>
                </a:cubicBezTo>
                <a:cubicBezTo>
                  <a:pt x="5462249" y="5031962"/>
                  <a:pt x="5462249" y="5035375"/>
                  <a:pt x="5469077" y="5045614"/>
                </a:cubicBezTo>
                <a:cubicBezTo>
                  <a:pt x="5465663" y="5045614"/>
                  <a:pt x="5472492" y="5059265"/>
                  <a:pt x="5479319" y="5079743"/>
                </a:cubicBezTo>
                <a:cubicBezTo>
                  <a:pt x="5486147" y="5096807"/>
                  <a:pt x="5496389" y="5124110"/>
                  <a:pt x="5499803" y="5141175"/>
                </a:cubicBezTo>
                <a:cubicBezTo>
                  <a:pt x="5496389" y="5134349"/>
                  <a:pt x="5496389" y="5127523"/>
                  <a:pt x="5492975" y="5124110"/>
                </a:cubicBezTo>
                <a:cubicBezTo>
                  <a:pt x="5486147" y="5113872"/>
                  <a:pt x="5486147" y="5117285"/>
                  <a:pt x="5489560" y="5127523"/>
                </a:cubicBezTo>
                <a:cubicBezTo>
                  <a:pt x="5492975" y="5134349"/>
                  <a:pt x="5492975" y="5144588"/>
                  <a:pt x="5492975" y="5148000"/>
                </a:cubicBezTo>
                <a:cubicBezTo>
                  <a:pt x="5492975" y="5148000"/>
                  <a:pt x="5496389" y="5151414"/>
                  <a:pt x="5496389" y="5154827"/>
                </a:cubicBezTo>
                <a:cubicBezTo>
                  <a:pt x="5499803" y="5158239"/>
                  <a:pt x="5499803" y="5161652"/>
                  <a:pt x="5499803" y="5161652"/>
                </a:cubicBezTo>
                <a:cubicBezTo>
                  <a:pt x="5499803" y="5158239"/>
                  <a:pt x="5496389" y="5158239"/>
                  <a:pt x="5499803" y="5165065"/>
                </a:cubicBezTo>
                <a:cubicBezTo>
                  <a:pt x="5503216" y="5178717"/>
                  <a:pt x="5503216" y="5182129"/>
                  <a:pt x="5506630" y="5188956"/>
                </a:cubicBezTo>
                <a:cubicBezTo>
                  <a:pt x="5510044" y="5195781"/>
                  <a:pt x="5513459" y="5202608"/>
                  <a:pt x="5513459" y="5216259"/>
                </a:cubicBezTo>
                <a:cubicBezTo>
                  <a:pt x="5510044" y="5216259"/>
                  <a:pt x="5503216" y="5195781"/>
                  <a:pt x="5503216" y="5212846"/>
                </a:cubicBezTo>
                <a:cubicBezTo>
                  <a:pt x="5499803" y="5212846"/>
                  <a:pt x="5496389" y="5219671"/>
                  <a:pt x="5496389" y="5229910"/>
                </a:cubicBezTo>
                <a:cubicBezTo>
                  <a:pt x="5492975" y="5236736"/>
                  <a:pt x="5489560" y="5250388"/>
                  <a:pt x="5489560" y="5264040"/>
                </a:cubicBezTo>
                <a:lnTo>
                  <a:pt x="5489560" y="5281104"/>
                </a:lnTo>
                <a:cubicBezTo>
                  <a:pt x="5489560" y="5281104"/>
                  <a:pt x="5486147" y="5284517"/>
                  <a:pt x="5486147" y="5291342"/>
                </a:cubicBezTo>
                <a:cubicBezTo>
                  <a:pt x="5482733" y="5294756"/>
                  <a:pt x="5479319" y="5298169"/>
                  <a:pt x="5479319" y="5298169"/>
                </a:cubicBezTo>
                <a:cubicBezTo>
                  <a:pt x="5479319" y="5291342"/>
                  <a:pt x="5482733" y="5281104"/>
                  <a:pt x="5486147" y="5274279"/>
                </a:cubicBezTo>
                <a:cubicBezTo>
                  <a:pt x="5486147" y="5264040"/>
                  <a:pt x="5489560" y="5257214"/>
                  <a:pt x="5486147" y="5246975"/>
                </a:cubicBezTo>
                <a:cubicBezTo>
                  <a:pt x="5486147" y="5246975"/>
                  <a:pt x="5486147" y="5246975"/>
                  <a:pt x="5482733" y="5243562"/>
                </a:cubicBezTo>
                <a:cubicBezTo>
                  <a:pt x="5482733" y="5229910"/>
                  <a:pt x="5479319" y="5212846"/>
                  <a:pt x="5475905" y="5206020"/>
                </a:cubicBezTo>
                <a:cubicBezTo>
                  <a:pt x="5472492" y="5195781"/>
                  <a:pt x="5469077" y="5185543"/>
                  <a:pt x="5465663" y="5168479"/>
                </a:cubicBezTo>
                <a:cubicBezTo>
                  <a:pt x="5462249" y="5154827"/>
                  <a:pt x="5458836" y="5144588"/>
                  <a:pt x="5452008" y="5130937"/>
                </a:cubicBezTo>
                <a:cubicBezTo>
                  <a:pt x="5448593" y="5120698"/>
                  <a:pt x="5441766" y="5110458"/>
                  <a:pt x="5434938" y="5100220"/>
                </a:cubicBezTo>
                <a:lnTo>
                  <a:pt x="5434938" y="5103064"/>
                </a:lnTo>
                <a:lnTo>
                  <a:pt x="5417869" y="5083156"/>
                </a:lnTo>
                <a:cubicBezTo>
                  <a:pt x="5407626" y="5072916"/>
                  <a:pt x="5393971" y="5066091"/>
                  <a:pt x="5383729" y="5059265"/>
                </a:cubicBezTo>
                <a:cubicBezTo>
                  <a:pt x="5383729" y="5059265"/>
                  <a:pt x="5383729" y="5059265"/>
                  <a:pt x="5380315" y="5059265"/>
                </a:cubicBezTo>
                <a:cubicBezTo>
                  <a:pt x="5383729" y="5062678"/>
                  <a:pt x="5373488" y="5055852"/>
                  <a:pt x="5370073" y="5049026"/>
                </a:cubicBezTo>
                <a:cubicBezTo>
                  <a:pt x="5359832" y="5042201"/>
                  <a:pt x="5346176" y="5038787"/>
                  <a:pt x="5335934" y="5031962"/>
                </a:cubicBezTo>
                <a:cubicBezTo>
                  <a:pt x="5339348" y="5035375"/>
                  <a:pt x="5342762" y="5038787"/>
                  <a:pt x="5346176" y="5045614"/>
                </a:cubicBezTo>
                <a:cubicBezTo>
                  <a:pt x="5353004" y="5042201"/>
                  <a:pt x="5370073" y="5062678"/>
                  <a:pt x="5370073" y="5055852"/>
                </a:cubicBezTo>
                <a:cubicBezTo>
                  <a:pt x="5373488" y="5059265"/>
                  <a:pt x="5380315" y="5066091"/>
                  <a:pt x="5383729" y="5069504"/>
                </a:cubicBezTo>
                <a:cubicBezTo>
                  <a:pt x="5390557" y="5076329"/>
                  <a:pt x="5397385" y="5079743"/>
                  <a:pt x="5397385" y="5083156"/>
                </a:cubicBezTo>
                <a:cubicBezTo>
                  <a:pt x="5393971" y="5076329"/>
                  <a:pt x="5397385" y="5076329"/>
                  <a:pt x="5400799" y="5079743"/>
                </a:cubicBezTo>
                <a:cubicBezTo>
                  <a:pt x="5404213" y="5083156"/>
                  <a:pt x="5411040" y="5089981"/>
                  <a:pt x="5414455" y="5089981"/>
                </a:cubicBezTo>
                <a:cubicBezTo>
                  <a:pt x="5414455" y="5093395"/>
                  <a:pt x="5417869" y="5098514"/>
                  <a:pt x="5420429" y="5102780"/>
                </a:cubicBezTo>
                <a:lnTo>
                  <a:pt x="5420657" y="5104831"/>
                </a:lnTo>
                <a:lnTo>
                  <a:pt x="5414455" y="5096807"/>
                </a:lnTo>
                <a:cubicBezTo>
                  <a:pt x="5407626" y="5093394"/>
                  <a:pt x="5411040" y="5100220"/>
                  <a:pt x="5414455" y="5107046"/>
                </a:cubicBezTo>
                <a:cubicBezTo>
                  <a:pt x="5417869" y="5113872"/>
                  <a:pt x="5421282" y="5120698"/>
                  <a:pt x="5414455" y="5113872"/>
                </a:cubicBezTo>
                <a:cubicBezTo>
                  <a:pt x="5421282" y="5120698"/>
                  <a:pt x="5431525" y="5134349"/>
                  <a:pt x="5434938" y="5151414"/>
                </a:cubicBezTo>
                <a:cubicBezTo>
                  <a:pt x="5441766" y="5165065"/>
                  <a:pt x="5448593" y="5178717"/>
                  <a:pt x="5452008" y="5192369"/>
                </a:cubicBezTo>
                <a:cubicBezTo>
                  <a:pt x="5452008" y="5192369"/>
                  <a:pt x="5452008" y="5188956"/>
                  <a:pt x="5452008" y="5185543"/>
                </a:cubicBezTo>
                <a:cubicBezTo>
                  <a:pt x="5452008" y="5182129"/>
                  <a:pt x="5452008" y="5175304"/>
                  <a:pt x="5452008" y="5175304"/>
                </a:cubicBezTo>
                <a:cubicBezTo>
                  <a:pt x="5452008" y="5182129"/>
                  <a:pt x="5452008" y="5192369"/>
                  <a:pt x="5455422" y="5202608"/>
                </a:cubicBezTo>
                <a:cubicBezTo>
                  <a:pt x="5455422" y="5212846"/>
                  <a:pt x="5455422" y="5219671"/>
                  <a:pt x="5452008" y="5223085"/>
                </a:cubicBezTo>
                <a:cubicBezTo>
                  <a:pt x="5452008" y="5212846"/>
                  <a:pt x="5452008" y="5202608"/>
                  <a:pt x="5448593" y="5188956"/>
                </a:cubicBezTo>
                <a:cubicBezTo>
                  <a:pt x="5445180" y="5188956"/>
                  <a:pt x="5448593" y="5195781"/>
                  <a:pt x="5448593" y="5202608"/>
                </a:cubicBezTo>
                <a:cubicBezTo>
                  <a:pt x="5448593" y="5209433"/>
                  <a:pt x="5448593" y="5219671"/>
                  <a:pt x="5448593" y="5219671"/>
                </a:cubicBezTo>
                <a:cubicBezTo>
                  <a:pt x="5448593" y="5219671"/>
                  <a:pt x="5448593" y="5226498"/>
                  <a:pt x="5452008" y="5236736"/>
                </a:cubicBezTo>
                <a:cubicBezTo>
                  <a:pt x="5452008" y="5241856"/>
                  <a:pt x="5452861" y="5246975"/>
                  <a:pt x="5453714" y="5250814"/>
                </a:cubicBezTo>
                <a:lnTo>
                  <a:pt x="5453969" y="5251768"/>
                </a:lnTo>
                <a:lnTo>
                  <a:pt x="5452008" y="5267452"/>
                </a:lnTo>
                <a:cubicBezTo>
                  <a:pt x="5448593" y="5281104"/>
                  <a:pt x="5445180" y="5294756"/>
                  <a:pt x="5438352" y="5304994"/>
                </a:cubicBezTo>
                <a:cubicBezTo>
                  <a:pt x="5438352" y="5294756"/>
                  <a:pt x="5441766" y="5287930"/>
                  <a:pt x="5445180" y="5277692"/>
                </a:cubicBezTo>
                <a:cubicBezTo>
                  <a:pt x="5448593" y="5267452"/>
                  <a:pt x="5452008" y="5257214"/>
                  <a:pt x="5452008" y="5243562"/>
                </a:cubicBezTo>
                <a:cubicBezTo>
                  <a:pt x="5452008" y="5233323"/>
                  <a:pt x="5448593" y="5236736"/>
                  <a:pt x="5445180" y="5240150"/>
                </a:cubicBezTo>
                <a:cubicBezTo>
                  <a:pt x="5445180" y="5240150"/>
                  <a:pt x="5441766" y="5243562"/>
                  <a:pt x="5441766" y="5236736"/>
                </a:cubicBezTo>
                <a:cubicBezTo>
                  <a:pt x="5441766" y="5240150"/>
                  <a:pt x="5438352" y="5250388"/>
                  <a:pt x="5438352" y="5257214"/>
                </a:cubicBezTo>
                <a:cubicBezTo>
                  <a:pt x="5438352" y="5257214"/>
                  <a:pt x="5438352" y="5257214"/>
                  <a:pt x="5438352" y="5260627"/>
                </a:cubicBezTo>
                <a:cubicBezTo>
                  <a:pt x="5434938" y="5253800"/>
                  <a:pt x="5434938" y="5240150"/>
                  <a:pt x="5434938" y="5229910"/>
                </a:cubicBezTo>
                <a:cubicBezTo>
                  <a:pt x="5434938" y="5216259"/>
                  <a:pt x="5434938" y="5206020"/>
                  <a:pt x="5428110" y="5195781"/>
                </a:cubicBezTo>
                <a:cubicBezTo>
                  <a:pt x="5431525" y="5199194"/>
                  <a:pt x="5431525" y="5199194"/>
                  <a:pt x="5431525" y="5199194"/>
                </a:cubicBezTo>
                <a:cubicBezTo>
                  <a:pt x="5434938" y="5185543"/>
                  <a:pt x="5428110" y="5168479"/>
                  <a:pt x="5421282" y="5154827"/>
                </a:cubicBezTo>
                <a:cubicBezTo>
                  <a:pt x="5421282" y="5165065"/>
                  <a:pt x="5424696" y="5165065"/>
                  <a:pt x="5428110" y="5171891"/>
                </a:cubicBezTo>
                <a:cubicBezTo>
                  <a:pt x="5424696" y="5171891"/>
                  <a:pt x="5421282" y="5158239"/>
                  <a:pt x="5417869" y="5154827"/>
                </a:cubicBezTo>
                <a:cubicBezTo>
                  <a:pt x="5421282" y="5168479"/>
                  <a:pt x="5414455" y="5158239"/>
                  <a:pt x="5414455" y="5168479"/>
                </a:cubicBezTo>
                <a:cubicBezTo>
                  <a:pt x="5411040" y="5161652"/>
                  <a:pt x="5411040" y="5154827"/>
                  <a:pt x="5404213" y="5144588"/>
                </a:cubicBezTo>
                <a:cubicBezTo>
                  <a:pt x="5404213" y="5137762"/>
                  <a:pt x="5411040" y="5148000"/>
                  <a:pt x="5414455" y="5144588"/>
                </a:cubicBezTo>
                <a:cubicBezTo>
                  <a:pt x="5407626" y="5134349"/>
                  <a:pt x="5411040" y="5124110"/>
                  <a:pt x="5397385" y="5113872"/>
                </a:cubicBezTo>
                <a:cubicBezTo>
                  <a:pt x="5404213" y="5124110"/>
                  <a:pt x="5400799" y="5124110"/>
                  <a:pt x="5397385" y="5120698"/>
                </a:cubicBezTo>
                <a:cubicBezTo>
                  <a:pt x="5393971" y="5117285"/>
                  <a:pt x="5383729" y="5113872"/>
                  <a:pt x="5383729" y="5110458"/>
                </a:cubicBezTo>
                <a:cubicBezTo>
                  <a:pt x="5383729" y="5110458"/>
                  <a:pt x="5383729" y="5110458"/>
                  <a:pt x="5383729" y="5113872"/>
                </a:cubicBezTo>
                <a:cubicBezTo>
                  <a:pt x="5376902" y="5113872"/>
                  <a:pt x="5373488" y="5107046"/>
                  <a:pt x="5373488" y="5100220"/>
                </a:cubicBezTo>
                <a:cubicBezTo>
                  <a:pt x="5380315" y="5107046"/>
                  <a:pt x="5383729" y="5113872"/>
                  <a:pt x="5387143" y="5110458"/>
                </a:cubicBezTo>
                <a:cubicBezTo>
                  <a:pt x="5380315" y="5103633"/>
                  <a:pt x="5376902" y="5100220"/>
                  <a:pt x="5373488" y="5096807"/>
                </a:cubicBezTo>
                <a:cubicBezTo>
                  <a:pt x="5373488" y="5096807"/>
                  <a:pt x="5373488" y="5096807"/>
                  <a:pt x="5376902" y="5096807"/>
                </a:cubicBezTo>
                <a:cubicBezTo>
                  <a:pt x="5376902" y="5096807"/>
                  <a:pt x="5373488" y="5093394"/>
                  <a:pt x="5366659" y="5086568"/>
                </a:cubicBezTo>
                <a:cubicBezTo>
                  <a:pt x="5363246" y="5083156"/>
                  <a:pt x="5356418" y="5076329"/>
                  <a:pt x="5356418" y="5076329"/>
                </a:cubicBezTo>
                <a:cubicBezTo>
                  <a:pt x="5349589" y="5076329"/>
                  <a:pt x="5342762" y="5076329"/>
                  <a:pt x="5335934" y="5079743"/>
                </a:cubicBezTo>
                <a:cubicBezTo>
                  <a:pt x="5332521" y="5072916"/>
                  <a:pt x="5322278" y="5069504"/>
                  <a:pt x="5315451" y="5066091"/>
                </a:cubicBezTo>
                <a:cubicBezTo>
                  <a:pt x="5315451" y="5066091"/>
                  <a:pt x="5315451" y="5066091"/>
                  <a:pt x="5318865" y="5066091"/>
                </a:cubicBezTo>
                <a:cubicBezTo>
                  <a:pt x="5315451" y="5062678"/>
                  <a:pt x="5305209" y="5055852"/>
                  <a:pt x="5298381" y="5049026"/>
                </a:cubicBezTo>
                <a:cubicBezTo>
                  <a:pt x="5288139" y="5045614"/>
                  <a:pt x="5281311" y="5042201"/>
                  <a:pt x="5281311" y="5045614"/>
                </a:cubicBezTo>
                <a:cubicBezTo>
                  <a:pt x="5277898" y="5038787"/>
                  <a:pt x="5294967" y="5042201"/>
                  <a:pt x="5305209" y="5045614"/>
                </a:cubicBezTo>
                <a:cubicBezTo>
                  <a:pt x="5308622" y="5045614"/>
                  <a:pt x="5312037" y="5045614"/>
                  <a:pt x="5312037" y="5042201"/>
                </a:cubicBezTo>
                <a:cubicBezTo>
                  <a:pt x="5308622" y="5038787"/>
                  <a:pt x="5301795" y="5031962"/>
                  <a:pt x="5288139" y="5025136"/>
                </a:cubicBezTo>
                <a:cubicBezTo>
                  <a:pt x="5277898" y="5018310"/>
                  <a:pt x="5271070" y="5018310"/>
                  <a:pt x="5267655" y="5021723"/>
                </a:cubicBezTo>
                <a:cubicBezTo>
                  <a:pt x="5264242" y="5021723"/>
                  <a:pt x="5260828" y="5025136"/>
                  <a:pt x="5254000" y="5025136"/>
                </a:cubicBezTo>
                <a:cubicBezTo>
                  <a:pt x="5254000" y="5025136"/>
                  <a:pt x="5257414" y="5025136"/>
                  <a:pt x="5254000" y="5021723"/>
                </a:cubicBezTo>
                <a:cubicBezTo>
                  <a:pt x="5243758" y="5014897"/>
                  <a:pt x="5243758" y="5018310"/>
                  <a:pt x="5233517" y="5018310"/>
                </a:cubicBezTo>
                <a:lnTo>
                  <a:pt x="5239047" y="5021675"/>
                </a:lnTo>
                <a:lnTo>
                  <a:pt x="5237784" y="5021296"/>
                </a:lnTo>
                <a:cubicBezTo>
                  <a:pt x="5231810" y="5018310"/>
                  <a:pt x="5224982" y="5014897"/>
                  <a:pt x="5219861" y="5014897"/>
                </a:cubicBezTo>
                <a:cubicBezTo>
                  <a:pt x="5233517" y="5011485"/>
                  <a:pt x="5202791" y="5001245"/>
                  <a:pt x="5209619" y="5001245"/>
                </a:cubicBezTo>
                <a:cubicBezTo>
                  <a:pt x="5192550" y="4987593"/>
                  <a:pt x="5168652" y="4984181"/>
                  <a:pt x="5154997" y="4987593"/>
                </a:cubicBezTo>
                <a:cubicBezTo>
                  <a:pt x="5148168" y="4979062"/>
                  <a:pt x="5141341" y="4976502"/>
                  <a:pt x="5133659" y="4974369"/>
                </a:cubicBezTo>
                <a:lnTo>
                  <a:pt x="5121858" y="4969613"/>
                </a:lnTo>
                <a:lnTo>
                  <a:pt x="5124697" y="4967010"/>
                </a:lnTo>
                <a:cubicBezTo>
                  <a:pt x="5121497" y="4962850"/>
                  <a:pt x="5102934" y="4957731"/>
                  <a:pt x="5120857" y="4960291"/>
                </a:cubicBezTo>
                <a:cubicBezTo>
                  <a:pt x="5114030" y="4960291"/>
                  <a:pt x="5117443" y="4963703"/>
                  <a:pt x="5124271" y="4963703"/>
                </a:cubicBezTo>
                <a:cubicBezTo>
                  <a:pt x="5131099" y="4963703"/>
                  <a:pt x="5141341" y="4967116"/>
                  <a:pt x="5137927" y="4960291"/>
                </a:cubicBezTo>
                <a:cubicBezTo>
                  <a:pt x="5137927" y="4960291"/>
                  <a:pt x="5134513" y="4960291"/>
                  <a:pt x="5127685" y="4956878"/>
                </a:cubicBezTo>
                <a:cubicBezTo>
                  <a:pt x="5124271" y="4953465"/>
                  <a:pt x="5120857" y="4950052"/>
                  <a:pt x="5120857" y="4950052"/>
                </a:cubicBezTo>
                <a:cubicBezTo>
                  <a:pt x="5120857" y="4950052"/>
                  <a:pt x="5120857" y="4950052"/>
                  <a:pt x="5127685" y="4950052"/>
                </a:cubicBezTo>
                <a:cubicBezTo>
                  <a:pt x="5127685" y="4950052"/>
                  <a:pt x="5120857" y="4946639"/>
                  <a:pt x="5114030" y="4939813"/>
                </a:cubicBezTo>
                <a:cubicBezTo>
                  <a:pt x="5107201" y="4936401"/>
                  <a:pt x="5100374" y="4932987"/>
                  <a:pt x="5100374" y="4932987"/>
                </a:cubicBezTo>
                <a:cubicBezTo>
                  <a:pt x="5096960" y="4932987"/>
                  <a:pt x="5100374" y="4936401"/>
                  <a:pt x="5100374" y="4936401"/>
                </a:cubicBezTo>
                <a:cubicBezTo>
                  <a:pt x="5093546" y="4932987"/>
                  <a:pt x="5083304" y="4929574"/>
                  <a:pt x="5076476" y="4926162"/>
                </a:cubicBezTo>
                <a:cubicBezTo>
                  <a:pt x="5069649" y="4926162"/>
                  <a:pt x="5066234" y="4922749"/>
                  <a:pt x="5059407" y="4922749"/>
                </a:cubicBezTo>
                <a:cubicBezTo>
                  <a:pt x="5059407" y="4922749"/>
                  <a:pt x="5059407" y="4922749"/>
                  <a:pt x="5052579" y="4919336"/>
                </a:cubicBezTo>
                <a:cubicBezTo>
                  <a:pt x="5052579" y="4919336"/>
                  <a:pt x="5049165" y="4919336"/>
                  <a:pt x="5049165" y="4919336"/>
                </a:cubicBezTo>
                <a:cubicBezTo>
                  <a:pt x="5038923" y="4915922"/>
                  <a:pt x="5032096" y="4915922"/>
                  <a:pt x="5021853" y="4912510"/>
                </a:cubicBezTo>
                <a:cubicBezTo>
                  <a:pt x="5015026" y="4912510"/>
                  <a:pt x="5004783" y="4912510"/>
                  <a:pt x="4997956" y="4909097"/>
                </a:cubicBezTo>
                <a:cubicBezTo>
                  <a:pt x="4994542" y="4919336"/>
                  <a:pt x="4974059" y="4915922"/>
                  <a:pt x="4953575" y="4915922"/>
                </a:cubicBezTo>
                <a:cubicBezTo>
                  <a:pt x="4929678" y="4912510"/>
                  <a:pt x="4902366" y="4905684"/>
                  <a:pt x="4888711" y="4909097"/>
                </a:cubicBezTo>
                <a:cubicBezTo>
                  <a:pt x="4898952" y="4905684"/>
                  <a:pt x="4902366" y="4898859"/>
                  <a:pt x="4898952" y="4892032"/>
                </a:cubicBezTo>
                <a:cubicBezTo>
                  <a:pt x="4905780" y="4892032"/>
                  <a:pt x="4916022" y="4888620"/>
                  <a:pt x="4929678" y="4892032"/>
                </a:cubicBezTo>
                <a:cubicBezTo>
                  <a:pt x="4933092" y="4895445"/>
                  <a:pt x="4946747" y="4902272"/>
                  <a:pt x="4936505" y="4902272"/>
                </a:cubicBezTo>
                <a:cubicBezTo>
                  <a:pt x="4974059" y="4909097"/>
                  <a:pt x="4933092" y="4895445"/>
                  <a:pt x="4943333" y="4888620"/>
                </a:cubicBezTo>
                <a:cubicBezTo>
                  <a:pt x="4902366" y="4885207"/>
                  <a:pt x="4878469" y="4888620"/>
                  <a:pt x="4851158" y="4885207"/>
                </a:cubicBezTo>
                <a:cubicBezTo>
                  <a:pt x="4851158" y="4885207"/>
                  <a:pt x="4851158" y="4885207"/>
                  <a:pt x="4851158" y="4881794"/>
                </a:cubicBezTo>
                <a:cubicBezTo>
                  <a:pt x="4851158" y="4881794"/>
                  <a:pt x="4847744" y="4881794"/>
                  <a:pt x="4847744" y="4881794"/>
                </a:cubicBezTo>
                <a:cubicBezTo>
                  <a:pt x="4844329" y="4881794"/>
                  <a:pt x="4840915" y="4881794"/>
                  <a:pt x="4837502" y="4881794"/>
                </a:cubicBezTo>
                <a:cubicBezTo>
                  <a:pt x="4834088" y="4881794"/>
                  <a:pt x="4834088" y="4878381"/>
                  <a:pt x="4830674" y="4878381"/>
                </a:cubicBezTo>
                <a:cubicBezTo>
                  <a:pt x="4827260" y="4878381"/>
                  <a:pt x="4827260" y="4878381"/>
                  <a:pt x="4827260" y="4878381"/>
                </a:cubicBezTo>
                <a:cubicBezTo>
                  <a:pt x="4830674" y="4878381"/>
                  <a:pt x="4830674" y="4881794"/>
                  <a:pt x="4834088" y="4881794"/>
                </a:cubicBezTo>
                <a:cubicBezTo>
                  <a:pt x="4834088" y="4881794"/>
                  <a:pt x="4834088" y="4881794"/>
                  <a:pt x="4837502" y="4885207"/>
                </a:cubicBezTo>
                <a:cubicBezTo>
                  <a:pt x="4837502" y="4885207"/>
                  <a:pt x="4837502" y="4888620"/>
                  <a:pt x="4837502" y="4888620"/>
                </a:cubicBezTo>
                <a:cubicBezTo>
                  <a:pt x="4837502" y="4888620"/>
                  <a:pt x="4834088" y="4888620"/>
                  <a:pt x="4834088" y="4888620"/>
                </a:cubicBezTo>
                <a:cubicBezTo>
                  <a:pt x="4830674" y="4888620"/>
                  <a:pt x="4823846" y="4885207"/>
                  <a:pt x="4817018" y="4881794"/>
                </a:cubicBezTo>
                <a:cubicBezTo>
                  <a:pt x="4817018" y="4881794"/>
                  <a:pt x="4817018" y="4881794"/>
                  <a:pt x="4820432" y="4881794"/>
                </a:cubicBezTo>
                <a:cubicBezTo>
                  <a:pt x="4817018" y="4881794"/>
                  <a:pt x="4813604" y="4878381"/>
                  <a:pt x="4806777" y="4874968"/>
                </a:cubicBezTo>
                <a:cubicBezTo>
                  <a:pt x="4803362" y="4871555"/>
                  <a:pt x="4799948" y="4868142"/>
                  <a:pt x="4796535" y="4868142"/>
                </a:cubicBezTo>
                <a:cubicBezTo>
                  <a:pt x="4796535" y="4864730"/>
                  <a:pt x="4793121" y="4864730"/>
                  <a:pt x="4789707" y="4861316"/>
                </a:cubicBezTo>
                <a:cubicBezTo>
                  <a:pt x="4786292" y="4857903"/>
                  <a:pt x="4779465" y="4854491"/>
                  <a:pt x="4772637" y="4847665"/>
                </a:cubicBezTo>
                <a:cubicBezTo>
                  <a:pt x="4769224" y="4840839"/>
                  <a:pt x="4762395" y="4837426"/>
                  <a:pt x="4755568" y="4827187"/>
                </a:cubicBezTo>
                <a:cubicBezTo>
                  <a:pt x="4755568" y="4827187"/>
                  <a:pt x="4755568" y="4827187"/>
                  <a:pt x="4752154" y="4823774"/>
                </a:cubicBezTo>
                <a:cubicBezTo>
                  <a:pt x="4752154" y="4823774"/>
                  <a:pt x="4752154" y="4820361"/>
                  <a:pt x="4748740" y="4820361"/>
                </a:cubicBezTo>
                <a:cubicBezTo>
                  <a:pt x="4748740" y="4816949"/>
                  <a:pt x="4745325" y="4816949"/>
                  <a:pt x="4745325" y="4813536"/>
                </a:cubicBezTo>
                <a:cubicBezTo>
                  <a:pt x="4741912" y="4813536"/>
                  <a:pt x="4741912" y="4810123"/>
                  <a:pt x="4741912" y="4806709"/>
                </a:cubicBezTo>
                <a:cubicBezTo>
                  <a:pt x="4738498" y="4803297"/>
                  <a:pt x="4738498" y="4799884"/>
                  <a:pt x="4735084" y="4796471"/>
                </a:cubicBezTo>
                <a:cubicBezTo>
                  <a:pt x="4735084" y="4789645"/>
                  <a:pt x="4735084" y="4786232"/>
                  <a:pt x="4735084" y="4786232"/>
                </a:cubicBezTo>
                <a:cubicBezTo>
                  <a:pt x="4731670" y="4782819"/>
                  <a:pt x="4731670" y="4782819"/>
                  <a:pt x="4731670" y="4779407"/>
                </a:cubicBezTo>
                <a:cubicBezTo>
                  <a:pt x="4731670" y="4775994"/>
                  <a:pt x="4731670" y="4772580"/>
                  <a:pt x="4731670" y="4772580"/>
                </a:cubicBezTo>
                <a:cubicBezTo>
                  <a:pt x="4731670" y="4765755"/>
                  <a:pt x="4731670" y="4762342"/>
                  <a:pt x="4735084" y="4755516"/>
                </a:cubicBezTo>
                <a:cubicBezTo>
                  <a:pt x="4735084" y="4748690"/>
                  <a:pt x="4738498" y="4738452"/>
                  <a:pt x="4741912" y="4735038"/>
                </a:cubicBezTo>
                <a:cubicBezTo>
                  <a:pt x="4745325" y="4731626"/>
                  <a:pt x="4745325" y="4728213"/>
                  <a:pt x="4748740" y="4724800"/>
                </a:cubicBezTo>
                <a:cubicBezTo>
                  <a:pt x="4755568" y="4717974"/>
                  <a:pt x="4762395" y="4717974"/>
                  <a:pt x="4769224" y="4711148"/>
                </a:cubicBezTo>
                <a:cubicBezTo>
                  <a:pt x="4776051" y="4704323"/>
                  <a:pt x="4782879" y="4700909"/>
                  <a:pt x="4789707" y="4700909"/>
                </a:cubicBezTo>
                <a:cubicBezTo>
                  <a:pt x="4793121" y="4697496"/>
                  <a:pt x="4796535" y="4697496"/>
                  <a:pt x="4799948" y="4697496"/>
                </a:cubicBezTo>
                <a:cubicBezTo>
                  <a:pt x="4799948" y="4697496"/>
                  <a:pt x="4803362" y="4694084"/>
                  <a:pt x="4806777" y="4694084"/>
                </a:cubicBezTo>
                <a:cubicBezTo>
                  <a:pt x="4813604" y="4694084"/>
                  <a:pt x="4820432" y="4694084"/>
                  <a:pt x="4827260" y="4690671"/>
                </a:cubicBezTo>
                <a:cubicBezTo>
                  <a:pt x="4834088" y="4690671"/>
                  <a:pt x="4840915" y="4690671"/>
                  <a:pt x="4844329" y="4690671"/>
                </a:cubicBezTo>
                <a:cubicBezTo>
                  <a:pt x="4844329" y="4687258"/>
                  <a:pt x="4847744" y="4687258"/>
                  <a:pt x="4847744" y="4683845"/>
                </a:cubicBezTo>
                <a:cubicBezTo>
                  <a:pt x="4847744" y="4683845"/>
                  <a:pt x="4847744" y="4683845"/>
                  <a:pt x="4851158" y="4683845"/>
                </a:cubicBezTo>
                <a:cubicBezTo>
                  <a:pt x="4851158" y="4683845"/>
                  <a:pt x="4851158" y="4683845"/>
                  <a:pt x="4851158" y="4687258"/>
                </a:cubicBezTo>
                <a:cubicBezTo>
                  <a:pt x="4854571" y="4687258"/>
                  <a:pt x="4857985" y="4687258"/>
                  <a:pt x="4857985" y="4687258"/>
                </a:cubicBezTo>
                <a:cubicBezTo>
                  <a:pt x="4864813" y="4687258"/>
                  <a:pt x="4871641" y="4687258"/>
                  <a:pt x="4875055" y="4687258"/>
                </a:cubicBezTo>
                <a:cubicBezTo>
                  <a:pt x="4885296" y="4687258"/>
                  <a:pt x="4888711" y="4687258"/>
                  <a:pt x="4878469" y="4694084"/>
                </a:cubicBezTo>
                <a:cubicBezTo>
                  <a:pt x="4902366" y="4683845"/>
                  <a:pt x="4895538" y="4659955"/>
                  <a:pt x="4943333" y="4670194"/>
                </a:cubicBezTo>
                <a:cubicBezTo>
                  <a:pt x="4943333" y="4670194"/>
                  <a:pt x="4943333" y="4670194"/>
                  <a:pt x="4929678" y="4677019"/>
                </a:cubicBezTo>
                <a:cubicBezTo>
                  <a:pt x="4974059" y="4670194"/>
                  <a:pt x="5035509" y="4659955"/>
                  <a:pt x="5052579" y="4666781"/>
                </a:cubicBezTo>
                <a:cubicBezTo>
                  <a:pt x="5045751" y="4673606"/>
                  <a:pt x="5059407" y="4677019"/>
                  <a:pt x="5076476" y="4683845"/>
                </a:cubicBezTo>
                <a:cubicBezTo>
                  <a:pt x="5093546" y="4687258"/>
                  <a:pt x="5110616" y="4690671"/>
                  <a:pt x="5114030" y="4697496"/>
                </a:cubicBezTo>
                <a:cubicBezTo>
                  <a:pt x="5114030" y="4694084"/>
                  <a:pt x="5127685" y="4694084"/>
                  <a:pt x="5131099" y="4690671"/>
                </a:cubicBezTo>
                <a:cubicBezTo>
                  <a:pt x="5134513" y="4694084"/>
                  <a:pt x="5137927" y="4694084"/>
                  <a:pt x="5144754" y="4690671"/>
                </a:cubicBezTo>
                <a:cubicBezTo>
                  <a:pt x="5127685" y="4687258"/>
                  <a:pt x="5154997" y="4673606"/>
                  <a:pt x="5124271" y="4680432"/>
                </a:cubicBezTo>
                <a:cubicBezTo>
                  <a:pt x="5132806" y="4675313"/>
                  <a:pt x="5141341" y="4670194"/>
                  <a:pt x="5152009" y="4666354"/>
                </a:cubicBezTo>
                <a:lnTo>
                  <a:pt x="5164569" y="4664372"/>
                </a:lnTo>
                <a:lnTo>
                  <a:pt x="5160971" y="4669767"/>
                </a:lnTo>
                <a:cubicBezTo>
                  <a:pt x="5157557" y="4671047"/>
                  <a:pt x="5153289" y="4671900"/>
                  <a:pt x="5151583" y="4673606"/>
                </a:cubicBezTo>
                <a:cubicBezTo>
                  <a:pt x="5199377" y="4673606"/>
                  <a:pt x="5144754" y="4690671"/>
                  <a:pt x="5195964" y="4687258"/>
                </a:cubicBezTo>
                <a:cubicBezTo>
                  <a:pt x="5199377" y="4680432"/>
                  <a:pt x="5195964" y="4683845"/>
                  <a:pt x="5209619" y="4680432"/>
                </a:cubicBezTo>
                <a:cubicBezTo>
                  <a:pt x="5202791" y="4683845"/>
                  <a:pt x="5202791" y="4687258"/>
                  <a:pt x="5213033" y="4687258"/>
                </a:cubicBezTo>
                <a:cubicBezTo>
                  <a:pt x="5213033" y="4687258"/>
                  <a:pt x="5213033" y="4687258"/>
                  <a:pt x="5223275" y="4680432"/>
                </a:cubicBezTo>
                <a:cubicBezTo>
                  <a:pt x="5240344" y="4690671"/>
                  <a:pt x="5192550" y="4690671"/>
                  <a:pt x="5209619" y="4697496"/>
                </a:cubicBezTo>
                <a:cubicBezTo>
                  <a:pt x="5202791" y="4700909"/>
                  <a:pt x="5192550" y="4700909"/>
                  <a:pt x="5185721" y="4704323"/>
                </a:cubicBezTo>
                <a:cubicBezTo>
                  <a:pt x="5189135" y="4704323"/>
                  <a:pt x="5195964" y="4704323"/>
                  <a:pt x="5199377" y="4704323"/>
                </a:cubicBezTo>
                <a:cubicBezTo>
                  <a:pt x="5206205" y="4700909"/>
                  <a:pt x="5213033" y="4700909"/>
                  <a:pt x="5226688" y="4700909"/>
                </a:cubicBezTo>
                <a:cubicBezTo>
                  <a:pt x="5226688" y="4700909"/>
                  <a:pt x="5226688" y="4700909"/>
                  <a:pt x="5226688" y="4704323"/>
                </a:cubicBezTo>
                <a:cubicBezTo>
                  <a:pt x="5226688" y="4704323"/>
                  <a:pt x="5226688" y="4704323"/>
                  <a:pt x="5230103" y="4704323"/>
                </a:cubicBezTo>
                <a:cubicBezTo>
                  <a:pt x="5240344" y="4700909"/>
                  <a:pt x="5243758" y="4697496"/>
                  <a:pt x="5250587" y="4690671"/>
                </a:cubicBezTo>
                <a:cubicBezTo>
                  <a:pt x="5250587" y="4694084"/>
                  <a:pt x="5254000" y="4694084"/>
                  <a:pt x="5260828" y="4697496"/>
                </a:cubicBezTo>
                <a:cubicBezTo>
                  <a:pt x="5277898" y="4687258"/>
                  <a:pt x="5291554" y="4683845"/>
                  <a:pt x="5308622" y="4673606"/>
                </a:cubicBezTo>
                <a:cubicBezTo>
                  <a:pt x="5308622" y="4673606"/>
                  <a:pt x="5308622" y="4673606"/>
                  <a:pt x="5305209" y="4673606"/>
                </a:cubicBezTo>
                <a:cubicBezTo>
                  <a:pt x="5291554" y="4677019"/>
                  <a:pt x="5284725" y="4677019"/>
                  <a:pt x="5277898" y="4677019"/>
                </a:cubicBezTo>
                <a:cubicBezTo>
                  <a:pt x="5271070" y="4673606"/>
                  <a:pt x="5250587" y="4677019"/>
                  <a:pt x="5230103" y="4673606"/>
                </a:cubicBezTo>
                <a:cubicBezTo>
                  <a:pt x="5226688" y="4673606"/>
                  <a:pt x="5223275" y="4677019"/>
                  <a:pt x="5216447" y="4677019"/>
                </a:cubicBezTo>
                <a:cubicBezTo>
                  <a:pt x="5219861" y="4677019"/>
                  <a:pt x="5223275" y="4673606"/>
                  <a:pt x="5226688" y="4673606"/>
                </a:cubicBezTo>
                <a:cubicBezTo>
                  <a:pt x="5219861" y="4673606"/>
                  <a:pt x="5216447" y="4673606"/>
                  <a:pt x="5213033" y="4670194"/>
                </a:cubicBezTo>
                <a:cubicBezTo>
                  <a:pt x="5199377" y="4673606"/>
                  <a:pt x="5189135" y="4673606"/>
                  <a:pt x="5182308" y="4677019"/>
                </a:cubicBezTo>
                <a:cubicBezTo>
                  <a:pt x="5182308" y="4677019"/>
                  <a:pt x="5182308" y="4677019"/>
                  <a:pt x="5206205" y="4666781"/>
                </a:cubicBezTo>
                <a:cubicBezTo>
                  <a:pt x="5206205" y="4666781"/>
                  <a:pt x="5206205" y="4666781"/>
                  <a:pt x="5199377" y="4666781"/>
                </a:cubicBezTo>
                <a:cubicBezTo>
                  <a:pt x="5199377" y="4666781"/>
                  <a:pt x="5202791" y="4666781"/>
                  <a:pt x="5202791" y="4663367"/>
                </a:cubicBezTo>
                <a:cubicBezTo>
                  <a:pt x="5189135" y="4656542"/>
                  <a:pt x="5182308" y="4646303"/>
                  <a:pt x="5151583" y="4653129"/>
                </a:cubicBezTo>
                <a:cubicBezTo>
                  <a:pt x="5151583" y="4653129"/>
                  <a:pt x="5151583" y="4653129"/>
                  <a:pt x="5134513" y="4656542"/>
                </a:cubicBezTo>
                <a:cubicBezTo>
                  <a:pt x="5134513" y="4656542"/>
                  <a:pt x="5134513" y="4653129"/>
                  <a:pt x="5137927" y="4653129"/>
                </a:cubicBezTo>
                <a:cubicBezTo>
                  <a:pt x="5114883" y="4650570"/>
                  <a:pt x="5114883" y="4646089"/>
                  <a:pt x="5101920" y="4645450"/>
                </a:cubicBezTo>
                <a:lnTo>
                  <a:pt x="5085657" y="4646195"/>
                </a:lnTo>
                <a:lnTo>
                  <a:pt x="5061541" y="4643743"/>
                </a:lnTo>
                <a:cubicBezTo>
                  <a:pt x="5053432" y="4644596"/>
                  <a:pt x="5045751" y="4646303"/>
                  <a:pt x="5038923" y="4646303"/>
                </a:cubicBezTo>
                <a:cubicBezTo>
                  <a:pt x="5032096" y="4639477"/>
                  <a:pt x="5042337" y="4642890"/>
                  <a:pt x="5045751" y="4636065"/>
                </a:cubicBezTo>
                <a:cubicBezTo>
                  <a:pt x="5015026" y="4632652"/>
                  <a:pt x="4980886" y="4639477"/>
                  <a:pt x="4960403" y="4646303"/>
                </a:cubicBezTo>
                <a:cubicBezTo>
                  <a:pt x="4960403" y="4646303"/>
                  <a:pt x="4960403" y="4646303"/>
                  <a:pt x="4939919" y="4639477"/>
                </a:cubicBezTo>
                <a:cubicBezTo>
                  <a:pt x="4953575" y="4639477"/>
                  <a:pt x="4967230" y="4632652"/>
                  <a:pt x="4963816" y="4629238"/>
                </a:cubicBezTo>
                <a:cubicBezTo>
                  <a:pt x="4953575" y="4629238"/>
                  <a:pt x="4953575" y="4632652"/>
                  <a:pt x="4939919" y="4629238"/>
                </a:cubicBezTo>
                <a:cubicBezTo>
                  <a:pt x="4943333" y="4625825"/>
                  <a:pt x="4950161" y="4622413"/>
                  <a:pt x="4956989" y="4619000"/>
                </a:cubicBezTo>
                <a:cubicBezTo>
                  <a:pt x="4922849" y="4608761"/>
                  <a:pt x="4950161" y="4632652"/>
                  <a:pt x="4926263" y="4615587"/>
                </a:cubicBezTo>
                <a:cubicBezTo>
                  <a:pt x="4916022" y="4615587"/>
                  <a:pt x="4909194" y="4622413"/>
                  <a:pt x="4909194" y="4625825"/>
                </a:cubicBezTo>
                <a:cubicBezTo>
                  <a:pt x="4909194" y="4625825"/>
                  <a:pt x="4909194" y="4625825"/>
                  <a:pt x="4892125" y="4619000"/>
                </a:cubicBezTo>
                <a:cubicBezTo>
                  <a:pt x="4888711" y="4622413"/>
                  <a:pt x="4864813" y="4622413"/>
                  <a:pt x="4851158" y="4619000"/>
                </a:cubicBezTo>
                <a:cubicBezTo>
                  <a:pt x="4847744" y="4622413"/>
                  <a:pt x="4861399" y="4629238"/>
                  <a:pt x="4868227" y="4625825"/>
                </a:cubicBezTo>
                <a:cubicBezTo>
                  <a:pt x="4868227" y="4632652"/>
                  <a:pt x="4851158" y="4632652"/>
                  <a:pt x="4840915" y="4629238"/>
                </a:cubicBezTo>
                <a:cubicBezTo>
                  <a:pt x="4837502" y="4615587"/>
                  <a:pt x="4776051" y="4625825"/>
                  <a:pt x="4786292" y="4612174"/>
                </a:cubicBezTo>
                <a:cubicBezTo>
                  <a:pt x="4762395" y="4612174"/>
                  <a:pt x="4738498" y="4612174"/>
                  <a:pt x="4711187" y="4612174"/>
                </a:cubicBezTo>
                <a:cubicBezTo>
                  <a:pt x="4704358" y="4612174"/>
                  <a:pt x="4694117" y="4612174"/>
                  <a:pt x="4687290" y="4612174"/>
                </a:cubicBezTo>
                <a:cubicBezTo>
                  <a:pt x="4687290" y="4612174"/>
                  <a:pt x="4687290" y="4612174"/>
                  <a:pt x="4649843" y="4617934"/>
                </a:cubicBezTo>
                <a:lnTo>
                  <a:pt x="4633489" y="4620449"/>
                </a:lnTo>
                <a:lnTo>
                  <a:pt x="4605025" y="4626141"/>
                </a:lnTo>
                <a:lnTo>
                  <a:pt x="4607643" y="4624423"/>
                </a:lnTo>
                <a:lnTo>
                  <a:pt x="4598527" y="4625825"/>
                </a:lnTo>
                <a:cubicBezTo>
                  <a:pt x="4598527" y="4625825"/>
                  <a:pt x="4598527" y="4625825"/>
                  <a:pt x="4612929" y="4618626"/>
                </a:cubicBezTo>
                <a:lnTo>
                  <a:pt x="4627808" y="4611189"/>
                </a:lnTo>
                <a:lnTo>
                  <a:pt x="4629133" y="4610320"/>
                </a:lnTo>
                <a:lnTo>
                  <a:pt x="4632009" y="4608433"/>
                </a:lnTo>
                <a:lnTo>
                  <a:pt x="4625839" y="4605348"/>
                </a:lnTo>
                <a:cubicBezTo>
                  <a:pt x="4624985" y="4604495"/>
                  <a:pt x="4625839" y="4603642"/>
                  <a:pt x="4629253" y="4601935"/>
                </a:cubicBezTo>
                <a:cubicBezTo>
                  <a:pt x="4615597" y="4598523"/>
                  <a:pt x="4608769" y="4598523"/>
                  <a:pt x="4598527" y="4598523"/>
                </a:cubicBezTo>
                <a:cubicBezTo>
                  <a:pt x="4591699" y="4598523"/>
                  <a:pt x="4584871" y="4598523"/>
                  <a:pt x="4578043" y="4598523"/>
                </a:cubicBezTo>
                <a:cubicBezTo>
                  <a:pt x="4574630" y="4598523"/>
                  <a:pt x="4571216" y="4598523"/>
                  <a:pt x="4571216" y="4598523"/>
                </a:cubicBezTo>
                <a:cubicBezTo>
                  <a:pt x="4564387" y="4601935"/>
                  <a:pt x="4557560" y="4598523"/>
                  <a:pt x="4554146" y="4598523"/>
                </a:cubicBezTo>
                <a:cubicBezTo>
                  <a:pt x="4547319" y="4595109"/>
                  <a:pt x="4543904" y="4595109"/>
                  <a:pt x="4540490" y="4591696"/>
                </a:cubicBezTo>
                <a:cubicBezTo>
                  <a:pt x="4537076" y="4588284"/>
                  <a:pt x="4537076" y="4588284"/>
                  <a:pt x="4533663" y="4584871"/>
                </a:cubicBezTo>
                <a:cubicBezTo>
                  <a:pt x="4533663" y="4584871"/>
                  <a:pt x="4533663" y="4584871"/>
                  <a:pt x="4492696" y="4584871"/>
                </a:cubicBezTo>
                <a:cubicBezTo>
                  <a:pt x="4492696" y="4584871"/>
                  <a:pt x="4492696" y="4584871"/>
                  <a:pt x="4526835" y="4574632"/>
                </a:cubicBezTo>
                <a:cubicBezTo>
                  <a:pt x="4526835" y="4574632"/>
                  <a:pt x="4526835" y="4574632"/>
                  <a:pt x="4530249" y="4574632"/>
                </a:cubicBezTo>
                <a:cubicBezTo>
                  <a:pt x="4530249" y="4574632"/>
                  <a:pt x="4530249" y="4571219"/>
                  <a:pt x="4530249" y="4571219"/>
                </a:cubicBezTo>
                <a:cubicBezTo>
                  <a:pt x="4526835" y="4571219"/>
                  <a:pt x="4526835" y="4567806"/>
                  <a:pt x="4526835" y="4564394"/>
                </a:cubicBezTo>
                <a:cubicBezTo>
                  <a:pt x="4526835" y="4564394"/>
                  <a:pt x="4526835" y="4560981"/>
                  <a:pt x="4526835" y="4557567"/>
                </a:cubicBezTo>
                <a:cubicBezTo>
                  <a:pt x="4526835" y="4557567"/>
                  <a:pt x="4526835" y="4554154"/>
                  <a:pt x="4526835" y="4550742"/>
                </a:cubicBezTo>
                <a:cubicBezTo>
                  <a:pt x="4526835" y="4550742"/>
                  <a:pt x="4526835" y="4550742"/>
                  <a:pt x="4526835" y="4547329"/>
                </a:cubicBezTo>
                <a:cubicBezTo>
                  <a:pt x="4526835" y="4547329"/>
                  <a:pt x="4526835" y="4547329"/>
                  <a:pt x="4526835" y="4543916"/>
                </a:cubicBezTo>
                <a:cubicBezTo>
                  <a:pt x="4526835" y="4543916"/>
                  <a:pt x="4526835" y="4543916"/>
                  <a:pt x="4530249" y="4543916"/>
                </a:cubicBezTo>
                <a:cubicBezTo>
                  <a:pt x="4523420" y="4540502"/>
                  <a:pt x="4516593" y="4540502"/>
                  <a:pt x="4513179" y="4540502"/>
                </a:cubicBezTo>
                <a:cubicBezTo>
                  <a:pt x="4506352" y="4537090"/>
                  <a:pt x="4499523" y="4537090"/>
                  <a:pt x="4489282" y="4530264"/>
                </a:cubicBezTo>
                <a:cubicBezTo>
                  <a:pt x="4489282" y="4530264"/>
                  <a:pt x="4496109" y="4530264"/>
                  <a:pt x="4502937" y="4533677"/>
                </a:cubicBezTo>
                <a:cubicBezTo>
                  <a:pt x="4506352" y="4533677"/>
                  <a:pt x="4506352" y="4533677"/>
                  <a:pt x="4509765" y="4533677"/>
                </a:cubicBezTo>
                <a:cubicBezTo>
                  <a:pt x="4513179" y="4533677"/>
                  <a:pt x="4513179" y="4533677"/>
                  <a:pt x="4513179" y="4533677"/>
                </a:cubicBezTo>
                <a:cubicBezTo>
                  <a:pt x="4513179" y="4533677"/>
                  <a:pt x="4513179" y="4533677"/>
                  <a:pt x="4509765" y="4530264"/>
                </a:cubicBezTo>
                <a:cubicBezTo>
                  <a:pt x="4509765" y="4530264"/>
                  <a:pt x="4513179" y="4530264"/>
                  <a:pt x="4513179" y="4530264"/>
                </a:cubicBezTo>
                <a:cubicBezTo>
                  <a:pt x="4516593" y="4530264"/>
                  <a:pt x="4520007" y="4530264"/>
                  <a:pt x="4520007" y="4530264"/>
                </a:cubicBezTo>
                <a:cubicBezTo>
                  <a:pt x="4516593" y="4526852"/>
                  <a:pt x="4513179" y="4526852"/>
                  <a:pt x="4513179" y="4526852"/>
                </a:cubicBezTo>
                <a:cubicBezTo>
                  <a:pt x="4509765" y="4526852"/>
                  <a:pt x="4509765" y="4526852"/>
                  <a:pt x="4509765" y="4523438"/>
                </a:cubicBezTo>
                <a:cubicBezTo>
                  <a:pt x="4509765" y="4523438"/>
                  <a:pt x="4513179" y="4526852"/>
                  <a:pt x="4513179" y="4523438"/>
                </a:cubicBezTo>
                <a:cubicBezTo>
                  <a:pt x="4516593" y="4523438"/>
                  <a:pt x="4520007" y="4523438"/>
                  <a:pt x="4523420" y="4523438"/>
                </a:cubicBezTo>
                <a:cubicBezTo>
                  <a:pt x="4530249" y="4523438"/>
                  <a:pt x="4533663" y="4526852"/>
                  <a:pt x="4537076" y="4526852"/>
                </a:cubicBezTo>
                <a:cubicBezTo>
                  <a:pt x="4537076" y="4526852"/>
                  <a:pt x="4537076" y="4526852"/>
                  <a:pt x="4537076" y="4523438"/>
                </a:cubicBezTo>
                <a:cubicBezTo>
                  <a:pt x="4537076" y="4523438"/>
                  <a:pt x="4537076" y="4523438"/>
                  <a:pt x="4540490" y="4520025"/>
                </a:cubicBezTo>
                <a:cubicBezTo>
                  <a:pt x="4537076" y="4516612"/>
                  <a:pt x="4537076" y="4523438"/>
                  <a:pt x="4537076" y="4520025"/>
                </a:cubicBezTo>
                <a:lnTo>
                  <a:pt x="4537076" y="4516826"/>
                </a:lnTo>
                <a:lnTo>
                  <a:pt x="4540490" y="4513626"/>
                </a:lnTo>
                <a:cubicBezTo>
                  <a:pt x="4543051" y="4512347"/>
                  <a:pt x="4545611" y="4511493"/>
                  <a:pt x="4547319" y="4509787"/>
                </a:cubicBezTo>
                <a:cubicBezTo>
                  <a:pt x="4547319" y="4509787"/>
                  <a:pt x="4547319" y="4513200"/>
                  <a:pt x="4547319" y="4513200"/>
                </a:cubicBezTo>
                <a:cubicBezTo>
                  <a:pt x="4550732" y="4513200"/>
                  <a:pt x="4550732" y="4513200"/>
                  <a:pt x="4550732" y="4513200"/>
                </a:cubicBezTo>
                <a:cubicBezTo>
                  <a:pt x="4554146" y="4509787"/>
                  <a:pt x="4550732" y="4509787"/>
                  <a:pt x="4550732" y="4509787"/>
                </a:cubicBezTo>
                <a:cubicBezTo>
                  <a:pt x="4550732" y="4506374"/>
                  <a:pt x="4550732" y="4506374"/>
                  <a:pt x="4550732" y="4506374"/>
                </a:cubicBezTo>
                <a:cubicBezTo>
                  <a:pt x="4550732" y="4509787"/>
                  <a:pt x="4557560" y="4506374"/>
                  <a:pt x="4560974" y="4509787"/>
                </a:cubicBezTo>
                <a:cubicBezTo>
                  <a:pt x="4564387" y="4509787"/>
                  <a:pt x="4557560" y="4502961"/>
                  <a:pt x="4564387" y="4502961"/>
                </a:cubicBezTo>
                <a:cubicBezTo>
                  <a:pt x="4564387" y="4502961"/>
                  <a:pt x="4564387" y="4502961"/>
                  <a:pt x="4564387" y="4506374"/>
                </a:cubicBezTo>
                <a:lnTo>
                  <a:pt x="4575768" y="4500686"/>
                </a:lnTo>
                <a:lnTo>
                  <a:pt x="4578043" y="4502961"/>
                </a:lnTo>
                <a:cubicBezTo>
                  <a:pt x="4581457" y="4506374"/>
                  <a:pt x="4581457" y="4499548"/>
                  <a:pt x="4584871" y="4502961"/>
                </a:cubicBezTo>
                <a:cubicBezTo>
                  <a:pt x="4588286" y="4499548"/>
                  <a:pt x="4591699" y="4496135"/>
                  <a:pt x="4595113" y="4492722"/>
                </a:cubicBezTo>
                <a:cubicBezTo>
                  <a:pt x="4598527" y="4499548"/>
                  <a:pt x="4591699" y="4499548"/>
                  <a:pt x="4591699" y="4502961"/>
                </a:cubicBezTo>
                <a:cubicBezTo>
                  <a:pt x="4591699" y="4502961"/>
                  <a:pt x="4591699" y="4502961"/>
                  <a:pt x="4591699" y="4506374"/>
                </a:cubicBezTo>
                <a:cubicBezTo>
                  <a:pt x="4595113" y="4502961"/>
                  <a:pt x="4595113" y="4502961"/>
                  <a:pt x="4595113" y="4499548"/>
                </a:cubicBezTo>
                <a:cubicBezTo>
                  <a:pt x="4595113" y="4502961"/>
                  <a:pt x="4598527" y="4502961"/>
                  <a:pt x="4598527" y="4502961"/>
                </a:cubicBezTo>
                <a:cubicBezTo>
                  <a:pt x="4598527" y="4502961"/>
                  <a:pt x="4598527" y="4502961"/>
                  <a:pt x="4598527" y="4499548"/>
                </a:cubicBezTo>
                <a:cubicBezTo>
                  <a:pt x="4598527" y="4499548"/>
                  <a:pt x="4598527" y="4499548"/>
                  <a:pt x="4605355" y="4496135"/>
                </a:cubicBezTo>
                <a:cubicBezTo>
                  <a:pt x="4601941" y="4496135"/>
                  <a:pt x="4601941" y="4492722"/>
                  <a:pt x="4601941" y="4492722"/>
                </a:cubicBezTo>
                <a:cubicBezTo>
                  <a:pt x="4601941" y="4496135"/>
                  <a:pt x="4601941" y="4496135"/>
                  <a:pt x="4598527" y="4496135"/>
                </a:cubicBezTo>
                <a:cubicBezTo>
                  <a:pt x="4598527" y="4492722"/>
                  <a:pt x="4598527" y="4492722"/>
                  <a:pt x="4598527" y="4492722"/>
                </a:cubicBezTo>
                <a:cubicBezTo>
                  <a:pt x="4598527" y="4492722"/>
                  <a:pt x="4601941" y="4492722"/>
                  <a:pt x="4605355" y="4489310"/>
                </a:cubicBezTo>
                <a:cubicBezTo>
                  <a:pt x="4605355" y="4489310"/>
                  <a:pt x="4605355" y="4489310"/>
                  <a:pt x="4605355" y="4492722"/>
                </a:cubicBezTo>
                <a:cubicBezTo>
                  <a:pt x="4608769" y="4492722"/>
                  <a:pt x="4612183" y="4492722"/>
                  <a:pt x="4612183" y="4492722"/>
                </a:cubicBezTo>
                <a:cubicBezTo>
                  <a:pt x="4615597" y="4496135"/>
                  <a:pt x="4619010" y="4492722"/>
                  <a:pt x="4622424" y="4496135"/>
                </a:cubicBezTo>
                <a:cubicBezTo>
                  <a:pt x="4622424" y="4492722"/>
                  <a:pt x="4625839" y="4489310"/>
                  <a:pt x="4629253" y="4485896"/>
                </a:cubicBezTo>
                <a:cubicBezTo>
                  <a:pt x="4629253" y="4479071"/>
                  <a:pt x="4636080" y="4489310"/>
                  <a:pt x="4639494" y="4482483"/>
                </a:cubicBezTo>
                <a:cubicBezTo>
                  <a:pt x="4639494" y="4482483"/>
                  <a:pt x="4639494" y="4485896"/>
                  <a:pt x="4636080" y="4485896"/>
                </a:cubicBezTo>
                <a:cubicBezTo>
                  <a:pt x="4639494" y="4489310"/>
                  <a:pt x="4639494" y="4482483"/>
                  <a:pt x="4642908" y="4485896"/>
                </a:cubicBezTo>
                <a:cubicBezTo>
                  <a:pt x="4636080" y="4485896"/>
                  <a:pt x="4642908" y="4489310"/>
                  <a:pt x="4639494" y="4492722"/>
                </a:cubicBezTo>
                <a:cubicBezTo>
                  <a:pt x="4642908" y="4492722"/>
                  <a:pt x="4642908" y="4489310"/>
                  <a:pt x="4646323" y="4489310"/>
                </a:cubicBezTo>
                <a:cubicBezTo>
                  <a:pt x="4642908" y="4489310"/>
                  <a:pt x="4646323" y="4482483"/>
                  <a:pt x="4642908" y="4485896"/>
                </a:cubicBezTo>
                <a:cubicBezTo>
                  <a:pt x="4646323" y="4482483"/>
                  <a:pt x="4649736" y="4479071"/>
                  <a:pt x="4653150" y="4479071"/>
                </a:cubicBezTo>
                <a:cubicBezTo>
                  <a:pt x="4653150" y="4482483"/>
                  <a:pt x="4653150" y="4482483"/>
                  <a:pt x="4653150" y="4482483"/>
                </a:cubicBezTo>
                <a:cubicBezTo>
                  <a:pt x="4656564" y="4482483"/>
                  <a:pt x="4653150" y="4485896"/>
                  <a:pt x="4656564" y="4485896"/>
                </a:cubicBezTo>
                <a:cubicBezTo>
                  <a:pt x="4656564" y="4479071"/>
                  <a:pt x="4663391" y="4485896"/>
                  <a:pt x="4666806" y="4479071"/>
                </a:cubicBezTo>
                <a:cubicBezTo>
                  <a:pt x="4666806" y="4482483"/>
                  <a:pt x="4659977" y="4482483"/>
                  <a:pt x="4663391" y="4485896"/>
                </a:cubicBezTo>
                <a:cubicBezTo>
                  <a:pt x="4663391" y="4489310"/>
                  <a:pt x="4659977" y="4485896"/>
                  <a:pt x="4659977" y="4489310"/>
                </a:cubicBezTo>
                <a:cubicBezTo>
                  <a:pt x="4659977" y="4489310"/>
                  <a:pt x="4659977" y="4489310"/>
                  <a:pt x="4663391" y="4489310"/>
                </a:cubicBezTo>
                <a:cubicBezTo>
                  <a:pt x="4663391" y="4489310"/>
                  <a:pt x="4663391" y="4489310"/>
                  <a:pt x="4659977" y="4492722"/>
                </a:cubicBezTo>
                <a:cubicBezTo>
                  <a:pt x="4659977" y="4492722"/>
                  <a:pt x="4663391" y="4492722"/>
                  <a:pt x="4663391" y="4492722"/>
                </a:cubicBezTo>
                <a:cubicBezTo>
                  <a:pt x="4663391" y="4492722"/>
                  <a:pt x="4663391" y="4492722"/>
                  <a:pt x="4663391" y="4489310"/>
                </a:cubicBezTo>
                <a:cubicBezTo>
                  <a:pt x="4666806" y="4489310"/>
                  <a:pt x="4666806" y="4489310"/>
                  <a:pt x="4670220" y="4489310"/>
                </a:cubicBezTo>
                <a:cubicBezTo>
                  <a:pt x="4670220" y="4485896"/>
                  <a:pt x="4670220" y="4485896"/>
                  <a:pt x="4673634" y="4485896"/>
                </a:cubicBezTo>
                <a:cubicBezTo>
                  <a:pt x="4673634" y="4485896"/>
                  <a:pt x="4677047" y="4485896"/>
                  <a:pt x="4677047" y="4485896"/>
                </a:cubicBezTo>
                <a:cubicBezTo>
                  <a:pt x="4680461" y="4485896"/>
                  <a:pt x="4680461" y="4485896"/>
                  <a:pt x="4680461" y="4485896"/>
                </a:cubicBezTo>
                <a:cubicBezTo>
                  <a:pt x="4683875" y="4482483"/>
                  <a:pt x="4687290" y="4475658"/>
                  <a:pt x="4690703" y="4475658"/>
                </a:cubicBezTo>
                <a:cubicBezTo>
                  <a:pt x="4687290" y="4479071"/>
                  <a:pt x="4694117" y="4479071"/>
                  <a:pt x="4690703" y="4482483"/>
                </a:cubicBezTo>
                <a:cubicBezTo>
                  <a:pt x="4694117" y="4485896"/>
                  <a:pt x="4697531" y="4482483"/>
                  <a:pt x="4697531" y="4482483"/>
                </a:cubicBezTo>
                <a:cubicBezTo>
                  <a:pt x="4694117" y="4479071"/>
                  <a:pt x="4694117" y="4479071"/>
                  <a:pt x="4694117" y="4479071"/>
                </a:cubicBezTo>
                <a:cubicBezTo>
                  <a:pt x="4694117" y="4479071"/>
                  <a:pt x="4697531" y="4479071"/>
                  <a:pt x="4697531" y="4479071"/>
                </a:cubicBezTo>
                <a:cubicBezTo>
                  <a:pt x="4700945" y="4482483"/>
                  <a:pt x="4697531" y="4479071"/>
                  <a:pt x="4700945" y="4475658"/>
                </a:cubicBezTo>
                <a:cubicBezTo>
                  <a:pt x="4700945" y="4479071"/>
                  <a:pt x="4704358" y="4479071"/>
                  <a:pt x="4707773" y="4479071"/>
                </a:cubicBezTo>
                <a:cubicBezTo>
                  <a:pt x="4707773" y="4479071"/>
                  <a:pt x="4707773" y="4479071"/>
                  <a:pt x="4707773" y="4475658"/>
                </a:cubicBezTo>
                <a:cubicBezTo>
                  <a:pt x="4707773" y="4479071"/>
                  <a:pt x="4711187" y="4475658"/>
                  <a:pt x="4711187" y="4479071"/>
                </a:cubicBezTo>
                <a:cubicBezTo>
                  <a:pt x="4714601" y="4475658"/>
                  <a:pt x="4714601" y="4472245"/>
                  <a:pt x="4718014" y="4472245"/>
                </a:cubicBezTo>
                <a:cubicBezTo>
                  <a:pt x="4714601" y="4475658"/>
                  <a:pt x="4718014" y="4475658"/>
                  <a:pt x="4718014" y="4479071"/>
                </a:cubicBezTo>
                <a:cubicBezTo>
                  <a:pt x="4724842" y="4482483"/>
                  <a:pt x="4724842" y="4468831"/>
                  <a:pt x="4731670" y="4475658"/>
                </a:cubicBezTo>
                <a:cubicBezTo>
                  <a:pt x="4731670" y="4475658"/>
                  <a:pt x="4731670" y="4475658"/>
                  <a:pt x="4731670" y="4479071"/>
                </a:cubicBezTo>
                <a:cubicBezTo>
                  <a:pt x="4731670" y="4475658"/>
                  <a:pt x="4731670" y="4475658"/>
                  <a:pt x="4735084" y="4475658"/>
                </a:cubicBezTo>
                <a:cubicBezTo>
                  <a:pt x="4738498" y="4472245"/>
                  <a:pt x="4738498" y="4468831"/>
                  <a:pt x="4741912" y="4468831"/>
                </a:cubicBezTo>
                <a:cubicBezTo>
                  <a:pt x="4741912" y="4465419"/>
                  <a:pt x="4738498" y="4465419"/>
                  <a:pt x="4738498" y="4465419"/>
                </a:cubicBezTo>
                <a:cubicBezTo>
                  <a:pt x="4738498" y="4465419"/>
                  <a:pt x="4738498" y="4465419"/>
                  <a:pt x="4735084" y="4468831"/>
                </a:cubicBezTo>
                <a:cubicBezTo>
                  <a:pt x="4735084" y="4465419"/>
                  <a:pt x="4731670" y="4472245"/>
                  <a:pt x="4731670" y="4468831"/>
                </a:cubicBezTo>
                <a:cubicBezTo>
                  <a:pt x="4735084" y="4462006"/>
                  <a:pt x="4738498" y="4465419"/>
                  <a:pt x="4745325" y="4462006"/>
                </a:cubicBezTo>
                <a:cubicBezTo>
                  <a:pt x="4745325" y="4462006"/>
                  <a:pt x="4748740" y="4462006"/>
                  <a:pt x="4748740" y="4458593"/>
                </a:cubicBezTo>
                <a:lnTo>
                  <a:pt x="4751551" y="4459797"/>
                </a:lnTo>
                <a:lnTo>
                  <a:pt x="4748740" y="4465419"/>
                </a:lnTo>
                <a:cubicBezTo>
                  <a:pt x="4748740" y="4468831"/>
                  <a:pt x="4748740" y="4468831"/>
                  <a:pt x="4745325" y="4468831"/>
                </a:cubicBezTo>
                <a:cubicBezTo>
                  <a:pt x="4748740" y="4468831"/>
                  <a:pt x="4745325" y="4472245"/>
                  <a:pt x="4745325" y="4472245"/>
                </a:cubicBezTo>
                <a:cubicBezTo>
                  <a:pt x="4745325" y="4472245"/>
                  <a:pt x="4741912" y="4472245"/>
                  <a:pt x="4741912" y="4475658"/>
                </a:cubicBezTo>
                <a:cubicBezTo>
                  <a:pt x="4741912" y="4475658"/>
                  <a:pt x="4741912" y="4475658"/>
                  <a:pt x="4748740" y="4472245"/>
                </a:cubicBezTo>
                <a:cubicBezTo>
                  <a:pt x="4748740" y="4472245"/>
                  <a:pt x="4748740" y="4472245"/>
                  <a:pt x="4755568" y="4465419"/>
                </a:cubicBezTo>
                <a:cubicBezTo>
                  <a:pt x="4758981" y="4465419"/>
                  <a:pt x="4758981" y="4468831"/>
                  <a:pt x="4762395" y="4468831"/>
                </a:cubicBezTo>
                <a:cubicBezTo>
                  <a:pt x="4765809" y="4468831"/>
                  <a:pt x="4769224" y="4462006"/>
                  <a:pt x="4765809" y="4475658"/>
                </a:cubicBezTo>
                <a:cubicBezTo>
                  <a:pt x="4769224" y="4475658"/>
                  <a:pt x="4769224" y="4472245"/>
                  <a:pt x="4769224" y="4472245"/>
                </a:cubicBezTo>
                <a:cubicBezTo>
                  <a:pt x="4769224" y="4472245"/>
                  <a:pt x="4769224" y="4472245"/>
                  <a:pt x="4779465" y="4468831"/>
                </a:cubicBezTo>
                <a:cubicBezTo>
                  <a:pt x="4776051" y="4468831"/>
                  <a:pt x="4776051" y="4468831"/>
                  <a:pt x="4776051" y="4468831"/>
                </a:cubicBezTo>
                <a:cubicBezTo>
                  <a:pt x="4776051" y="4468831"/>
                  <a:pt x="4776051" y="4468831"/>
                  <a:pt x="4772637" y="4468831"/>
                </a:cubicBezTo>
                <a:cubicBezTo>
                  <a:pt x="4772637" y="4465419"/>
                  <a:pt x="4772637" y="4465419"/>
                  <a:pt x="4776051" y="4465419"/>
                </a:cubicBezTo>
                <a:cubicBezTo>
                  <a:pt x="4776051" y="4462006"/>
                  <a:pt x="4772637" y="4465419"/>
                  <a:pt x="4769224" y="4462006"/>
                </a:cubicBezTo>
                <a:cubicBezTo>
                  <a:pt x="4769224" y="4462006"/>
                  <a:pt x="4769224" y="4462006"/>
                  <a:pt x="4772637" y="4458593"/>
                </a:cubicBezTo>
                <a:cubicBezTo>
                  <a:pt x="4772637" y="4458593"/>
                  <a:pt x="4772637" y="4458593"/>
                  <a:pt x="4772637" y="4455181"/>
                </a:cubicBezTo>
                <a:cubicBezTo>
                  <a:pt x="4772637" y="4455181"/>
                  <a:pt x="4772637" y="4455181"/>
                  <a:pt x="4776051" y="4455181"/>
                </a:cubicBezTo>
                <a:cubicBezTo>
                  <a:pt x="4776051" y="4455181"/>
                  <a:pt x="4776051" y="4455181"/>
                  <a:pt x="4776051" y="4458593"/>
                </a:cubicBezTo>
                <a:cubicBezTo>
                  <a:pt x="4779465" y="4455181"/>
                  <a:pt x="4779465" y="4462006"/>
                  <a:pt x="4779465" y="4462006"/>
                </a:cubicBezTo>
                <a:cubicBezTo>
                  <a:pt x="4779465" y="4462006"/>
                  <a:pt x="4782879" y="4462006"/>
                  <a:pt x="4782879" y="4462006"/>
                </a:cubicBezTo>
                <a:cubicBezTo>
                  <a:pt x="4786292" y="4458593"/>
                  <a:pt x="4786292" y="4455181"/>
                  <a:pt x="4789707" y="4458593"/>
                </a:cubicBezTo>
                <a:cubicBezTo>
                  <a:pt x="4793121" y="4458593"/>
                  <a:pt x="4793121" y="4455181"/>
                  <a:pt x="4796535" y="4455181"/>
                </a:cubicBezTo>
                <a:cubicBezTo>
                  <a:pt x="4796535" y="4455181"/>
                  <a:pt x="4796535" y="4451767"/>
                  <a:pt x="4799948" y="4451767"/>
                </a:cubicBezTo>
                <a:cubicBezTo>
                  <a:pt x="4803362" y="4448354"/>
                  <a:pt x="4810191" y="4448354"/>
                  <a:pt x="4813604" y="4448354"/>
                </a:cubicBezTo>
                <a:cubicBezTo>
                  <a:pt x="4820432" y="4444941"/>
                  <a:pt x="4823846" y="4444941"/>
                  <a:pt x="4827260" y="4444941"/>
                </a:cubicBezTo>
                <a:cubicBezTo>
                  <a:pt x="4837502" y="4441529"/>
                  <a:pt x="4844329" y="4441529"/>
                  <a:pt x="4851158" y="4438116"/>
                </a:cubicBezTo>
                <a:cubicBezTo>
                  <a:pt x="4854571" y="4438116"/>
                  <a:pt x="4857985" y="4438116"/>
                  <a:pt x="4861399" y="4438116"/>
                </a:cubicBezTo>
                <a:cubicBezTo>
                  <a:pt x="4864813" y="4438116"/>
                  <a:pt x="4864813" y="4434703"/>
                  <a:pt x="4868227" y="4434703"/>
                </a:cubicBezTo>
                <a:cubicBezTo>
                  <a:pt x="4868227" y="4434703"/>
                  <a:pt x="4871641" y="4434703"/>
                  <a:pt x="4871641" y="4434703"/>
                </a:cubicBezTo>
                <a:cubicBezTo>
                  <a:pt x="4871641" y="4434703"/>
                  <a:pt x="4871641" y="4434703"/>
                  <a:pt x="4875055" y="4434703"/>
                </a:cubicBezTo>
                <a:cubicBezTo>
                  <a:pt x="4875055" y="4431290"/>
                  <a:pt x="4878469" y="4427877"/>
                  <a:pt x="4881882" y="4424464"/>
                </a:cubicBezTo>
                <a:cubicBezTo>
                  <a:pt x="4885296" y="4424464"/>
                  <a:pt x="4888711" y="4421051"/>
                  <a:pt x="4888711" y="4421051"/>
                </a:cubicBezTo>
                <a:cubicBezTo>
                  <a:pt x="4892125" y="4417639"/>
                  <a:pt x="4895538" y="4414225"/>
                  <a:pt x="4898952" y="4414225"/>
                </a:cubicBezTo>
                <a:cubicBezTo>
                  <a:pt x="4902366" y="4414225"/>
                  <a:pt x="4902366" y="4414225"/>
                  <a:pt x="4905780" y="4410812"/>
                </a:cubicBezTo>
                <a:cubicBezTo>
                  <a:pt x="4905780" y="4410812"/>
                  <a:pt x="4909194" y="4410812"/>
                  <a:pt x="4912608" y="4410812"/>
                </a:cubicBezTo>
                <a:cubicBezTo>
                  <a:pt x="4912608" y="4410812"/>
                  <a:pt x="4916022" y="4410812"/>
                  <a:pt x="4916022" y="4407399"/>
                </a:cubicBezTo>
                <a:cubicBezTo>
                  <a:pt x="4919436" y="4407399"/>
                  <a:pt x="4922849" y="4407399"/>
                  <a:pt x="4922849" y="4407399"/>
                </a:cubicBezTo>
                <a:cubicBezTo>
                  <a:pt x="4926263" y="4407399"/>
                  <a:pt x="4926263" y="4407399"/>
                  <a:pt x="4929678" y="4407399"/>
                </a:cubicBezTo>
                <a:cubicBezTo>
                  <a:pt x="4929678" y="4407399"/>
                  <a:pt x="4929678" y="4407399"/>
                  <a:pt x="4929678" y="4410812"/>
                </a:cubicBezTo>
                <a:cubicBezTo>
                  <a:pt x="4936505" y="4410812"/>
                  <a:pt x="4943333" y="4407399"/>
                  <a:pt x="4950161" y="4407399"/>
                </a:cubicBezTo>
                <a:cubicBezTo>
                  <a:pt x="4953575" y="4407399"/>
                  <a:pt x="4960403" y="4403987"/>
                  <a:pt x="4967230" y="4403987"/>
                </a:cubicBezTo>
                <a:cubicBezTo>
                  <a:pt x="4970645" y="4403987"/>
                  <a:pt x="4977472" y="4403987"/>
                  <a:pt x="4984300" y="4403987"/>
                </a:cubicBezTo>
                <a:cubicBezTo>
                  <a:pt x="4987714" y="4403987"/>
                  <a:pt x="4994542" y="4403987"/>
                  <a:pt x="5001370" y="4400574"/>
                </a:cubicBezTo>
                <a:cubicBezTo>
                  <a:pt x="5001370" y="4400574"/>
                  <a:pt x="5001370" y="4403987"/>
                  <a:pt x="5004783" y="4403987"/>
                </a:cubicBezTo>
                <a:cubicBezTo>
                  <a:pt x="5004783" y="4400574"/>
                  <a:pt x="5008198" y="4400574"/>
                  <a:pt x="5008198" y="4397160"/>
                </a:cubicBezTo>
                <a:cubicBezTo>
                  <a:pt x="5011612" y="4397160"/>
                  <a:pt x="5011612" y="4397160"/>
                  <a:pt x="5011612" y="4397160"/>
                </a:cubicBezTo>
                <a:cubicBezTo>
                  <a:pt x="5018440" y="4393748"/>
                  <a:pt x="5028682" y="4393748"/>
                  <a:pt x="5038923" y="4390335"/>
                </a:cubicBezTo>
                <a:cubicBezTo>
                  <a:pt x="5045751" y="4390335"/>
                  <a:pt x="5049165" y="4390335"/>
                  <a:pt x="5052579" y="4390335"/>
                </a:cubicBezTo>
                <a:cubicBezTo>
                  <a:pt x="5055993" y="4390335"/>
                  <a:pt x="5059407" y="4390335"/>
                  <a:pt x="5062820" y="4386922"/>
                </a:cubicBezTo>
                <a:cubicBezTo>
                  <a:pt x="5059407" y="4390335"/>
                  <a:pt x="5066234" y="4393748"/>
                  <a:pt x="5073063" y="4390335"/>
                </a:cubicBezTo>
                <a:lnTo>
                  <a:pt x="5083304" y="4390335"/>
                </a:lnTo>
                <a:cubicBezTo>
                  <a:pt x="5090132" y="4386922"/>
                  <a:pt x="5093546" y="4386922"/>
                  <a:pt x="5100374" y="4386922"/>
                </a:cubicBezTo>
                <a:cubicBezTo>
                  <a:pt x="5103787" y="4386922"/>
                  <a:pt x="5107201" y="4383509"/>
                  <a:pt x="5114030" y="4383509"/>
                </a:cubicBezTo>
                <a:lnTo>
                  <a:pt x="5129392" y="4380949"/>
                </a:lnTo>
                <a:lnTo>
                  <a:pt x="5117443" y="4386922"/>
                </a:lnTo>
                <a:cubicBezTo>
                  <a:pt x="5131099" y="4383509"/>
                  <a:pt x="5131099" y="4386922"/>
                  <a:pt x="5131099" y="4390335"/>
                </a:cubicBezTo>
                <a:lnTo>
                  <a:pt x="5131099" y="4391182"/>
                </a:lnTo>
                <a:lnTo>
                  <a:pt x="5131579" y="4391090"/>
                </a:lnTo>
                <a:lnTo>
                  <a:pt x="5131099" y="4391548"/>
                </a:lnTo>
                <a:lnTo>
                  <a:pt x="5131099" y="4391615"/>
                </a:lnTo>
                <a:cubicBezTo>
                  <a:pt x="5131953" y="4392041"/>
                  <a:pt x="5134513" y="4392041"/>
                  <a:pt x="5141341" y="4390335"/>
                </a:cubicBezTo>
                <a:cubicBezTo>
                  <a:pt x="5141341" y="4390335"/>
                  <a:pt x="5141341" y="4390335"/>
                  <a:pt x="5144754" y="4390335"/>
                </a:cubicBezTo>
                <a:cubicBezTo>
                  <a:pt x="5144754" y="4390335"/>
                  <a:pt x="5144754" y="4390335"/>
                  <a:pt x="5148168" y="4390335"/>
                </a:cubicBezTo>
                <a:cubicBezTo>
                  <a:pt x="5151583" y="4390335"/>
                  <a:pt x="5154997" y="4390335"/>
                  <a:pt x="5158410" y="4390335"/>
                </a:cubicBezTo>
                <a:lnTo>
                  <a:pt x="5172066" y="4390335"/>
                </a:lnTo>
                <a:lnTo>
                  <a:pt x="5178894" y="4390335"/>
                </a:lnTo>
                <a:cubicBezTo>
                  <a:pt x="5178894" y="4390335"/>
                  <a:pt x="5178894" y="4390335"/>
                  <a:pt x="5182308" y="4390335"/>
                </a:cubicBezTo>
                <a:cubicBezTo>
                  <a:pt x="5182308" y="4390335"/>
                  <a:pt x="5182308" y="4390335"/>
                  <a:pt x="5178894" y="4393748"/>
                </a:cubicBezTo>
                <a:cubicBezTo>
                  <a:pt x="5185721" y="4393748"/>
                  <a:pt x="5189135" y="4393748"/>
                  <a:pt x="5192550" y="4390335"/>
                </a:cubicBezTo>
                <a:cubicBezTo>
                  <a:pt x="5192550" y="4390335"/>
                  <a:pt x="5192550" y="4390335"/>
                  <a:pt x="5195964" y="4390335"/>
                </a:cubicBezTo>
                <a:cubicBezTo>
                  <a:pt x="5202791" y="4386922"/>
                  <a:pt x="5202791" y="4383509"/>
                  <a:pt x="5213033" y="4380096"/>
                </a:cubicBezTo>
                <a:cubicBezTo>
                  <a:pt x="5209619" y="4376683"/>
                  <a:pt x="5213033" y="4380096"/>
                  <a:pt x="5219861" y="4376683"/>
                </a:cubicBezTo>
                <a:cubicBezTo>
                  <a:pt x="5223275" y="4376683"/>
                  <a:pt x="5216447" y="4376683"/>
                  <a:pt x="5216447" y="4380096"/>
                </a:cubicBezTo>
                <a:cubicBezTo>
                  <a:pt x="5223275" y="4380096"/>
                  <a:pt x="5233517" y="4376683"/>
                  <a:pt x="5230103" y="4373270"/>
                </a:cubicBezTo>
                <a:cubicBezTo>
                  <a:pt x="5213033" y="4376683"/>
                  <a:pt x="5236931" y="4369858"/>
                  <a:pt x="5226688" y="4369858"/>
                </a:cubicBezTo>
                <a:cubicBezTo>
                  <a:pt x="5226688" y="4369858"/>
                  <a:pt x="5226688" y="4369858"/>
                  <a:pt x="5226688" y="4366445"/>
                </a:cubicBezTo>
                <a:cubicBezTo>
                  <a:pt x="5226688" y="4366445"/>
                  <a:pt x="5226688" y="4366445"/>
                  <a:pt x="5223275" y="4363031"/>
                </a:cubicBezTo>
                <a:cubicBezTo>
                  <a:pt x="5226688" y="4366445"/>
                  <a:pt x="5230103" y="4366445"/>
                  <a:pt x="5233517" y="4366445"/>
                </a:cubicBezTo>
                <a:cubicBezTo>
                  <a:pt x="5233517" y="4366445"/>
                  <a:pt x="5236931" y="4363031"/>
                  <a:pt x="5240344" y="4363031"/>
                </a:cubicBezTo>
                <a:cubicBezTo>
                  <a:pt x="5243758" y="4363031"/>
                  <a:pt x="5243758" y="4363031"/>
                  <a:pt x="5247172" y="4363031"/>
                </a:cubicBezTo>
                <a:cubicBezTo>
                  <a:pt x="5247172" y="4366445"/>
                  <a:pt x="5247172" y="4366445"/>
                  <a:pt x="5247172" y="4369858"/>
                </a:cubicBezTo>
                <a:cubicBezTo>
                  <a:pt x="5250587" y="4373270"/>
                  <a:pt x="5250587" y="4376683"/>
                  <a:pt x="5247172" y="4380096"/>
                </a:cubicBezTo>
                <a:cubicBezTo>
                  <a:pt x="5242051" y="4383508"/>
                  <a:pt x="5236076" y="4385216"/>
                  <a:pt x="5229676" y="4386496"/>
                </a:cubicBezTo>
                <a:lnTo>
                  <a:pt x="5226966" y="4387014"/>
                </a:lnTo>
                <a:lnTo>
                  <a:pt x="5226688" y="4386922"/>
                </a:lnTo>
                <a:lnTo>
                  <a:pt x="5225896" y="4387218"/>
                </a:lnTo>
                <a:lnTo>
                  <a:pt x="5222426" y="4387883"/>
                </a:lnTo>
                <a:lnTo>
                  <a:pt x="5219861" y="4386922"/>
                </a:lnTo>
                <a:lnTo>
                  <a:pt x="5218064" y="4388719"/>
                </a:lnTo>
                <a:lnTo>
                  <a:pt x="5209619" y="4390335"/>
                </a:lnTo>
                <a:cubicBezTo>
                  <a:pt x="5206205" y="4390335"/>
                  <a:pt x="5202791" y="4390335"/>
                  <a:pt x="5199377" y="4390335"/>
                </a:cubicBezTo>
                <a:cubicBezTo>
                  <a:pt x="5202791" y="4390335"/>
                  <a:pt x="5209619" y="4390335"/>
                  <a:pt x="5213033" y="4393748"/>
                </a:cubicBezTo>
                <a:lnTo>
                  <a:pt x="5218064" y="4388719"/>
                </a:lnTo>
                <a:lnTo>
                  <a:pt x="5222426" y="4387883"/>
                </a:lnTo>
                <a:lnTo>
                  <a:pt x="5223275" y="4388202"/>
                </a:lnTo>
                <a:lnTo>
                  <a:pt x="5225896" y="4387218"/>
                </a:lnTo>
                <a:lnTo>
                  <a:pt x="5226966" y="4387014"/>
                </a:lnTo>
                <a:lnTo>
                  <a:pt x="5236931" y="4390335"/>
                </a:lnTo>
                <a:cubicBezTo>
                  <a:pt x="5236931" y="4393748"/>
                  <a:pt x="5240344" y="4393748"/>
                  <a:pt x="5240344" y="4393748"/>
                </a:cubicBezTo>
                <a:cubicBezTo>
                  <a:pt x="5240344" y="4393748"/>
                  <a:pt x="5236931" y="4393748"/>
                  <a:pt x="5236931" y="4393748"/>
                </a:cubicBezTo>
                <a:cubicBezTo>
                  <a:pt x="5233517" y="4397160"/>
                  <a:pt x="5236931" y="4397160"/>
                  <a:pt x="5236931" y="4397160"/>
                </a:cubicBezTo>
                <a:cubicBezTo>
                  <a:pt x="5236931" y="4397160"/>
                  <a:pt x="5233517" y="4397160"/>
                  <a:pt x="5233517" y="4397160"/>
                </a:cubicBezTo>
                <a:cubicBezTo>
                  <a:pt x="5230103" y="4397160"/>
                  <a:pt x="5230103" y="4397160"/>
                  <a:pt x="5230103" y="4400574"/>
                </a:cubicBezTo>
                <a:cubicBezTo>
                  <a:pt x="5230103" y="4397160"/>
                  <a:pt x="5219861" y="4400574"/>
                  <a:pt x="5216447" y="4397160"/>
                </a:cubicBezTo>
                <a:cubicBezTo>
                  <a:pt x="5213033" y="4397160"/>
                  <a:pt x="5219861" y="4397160"/>
                  <a:pt x="5219861" y="4397160"/>
                </a:cubicBezTo>
                <a:cubicBezTo>
                  <a:pt x="5213033" y="4393748"/>
                  <a:pt x="5213033" y="4397160"/>
                  <a:pt x="5213033" y="4400574"/>
                </a:cubicBezTo>
                <a:cubicBezTo>
                  <a:pt x="5206205" y="4397160"/>
                  <a:pt x="5199377" y="4400574"/>
                  <a:pt x="5195964" y="4397160"/>
                </a:cubicBezTo>
                <a:cubicBezTo>
                  <a:pt x="5195964" y="4397160"/>
                  <a:pt x="5195964" y="4397160"/>
                  <a:pt x="5192550" y="4397160"/>
                </a:cubicBezTo>
                <a:cubicBezTo>
                  <a:pt x="5185721" y="4397160"/>
                  <a:pt x="5189135" y="4393748"/>
                  <a:pt x="5182308" y="4397160"/>
                </a:cubicBezTo>
                <a:cubicBezTo>
                  <a:pt x="5182308" y="4397160"/>
                  <a:pt x="5178894" y="4397160"/>
                  <a:pt x="5178894" y="4397160"/>
                </a:cubicBezTo>
                <a:cubicBezTo>
                  <a:pt x="5178894" y="4397160"/>
                  <a:pt x="5178894" y="4397160"/>
                  <a:pt x="5178894" y="4400574"/>
                </a:cubicBezTo>
                <a:cubicBezTo>
                  <a:pt x="5178894" y="4400574"/>
                  <a:pt x="5175480" y="4400574"/>
                  <a:pt x="5175480" y="4400574"/>
                </a:cubicBezTo>
                <a:cubicBezTo>
                  <a:pt x="5172066" y="4400574"/>
                  <a:pt x="5165238" y="4400574"/>
                  <a:pt x="5158410" y="4400574"/>
                </a:cubicBezTo>
                <a:cubicBezTo>
                  <a:pt x="5144754" y="4400574"/>
                  <a:pt x="5131099" y="4400574"/>
                  <a:pt x="5124271" y="4407399"/>
                </a:cubicBezTo>
                <a:cubicBezTo>
                  <a:pt x="5120857" y="4407399"/>
                  <a:pt x="5117443" y="4407399"/>
                  <a:pt x="5110616" y="4407399"/>
                </a:cubicBezTo>
                <a:cubicBezTo>
                  <a:pt x="5110616" y="4410812"/>
                  <a:pt x="5107201" y="4410812"/>
                  <a:pt x="5103787" y="4414225"/>
                </a:cubicBezTo>
                <a:cubicBezTo>
                  <a:pt x="5110616" y="4414225"/>
                  <a:pt x="5114030" y="4410812"/>
                  <a:pt x="5114030" y="4410812"/>
                </a:cubicBezTo>
                <a:cubicBezTo>
                  <a:pt x="5114030" y="4410812"/>
                  <a:pt x="5114030" y="4410812"/>
                  <a:pt x="5124271" y="4414225"/>
                </a:cubicBezTo>
                <a:cubicBezTo>
                  <a:pt x="5124271" y="4414225"/>
                  <a:pt x="5124271" y="4414225"/>
                  <a:pt x="5127685" y="4410812"/>
                </a:cubicBezTo>
                <a:cubicBezTo>
                  <a:pt x="5131099" y="4414225"/>
                  <a:pt x="5131099" y="4414225"/>
                  <a:pt x="5127685" y="4417639"/>
                </a:cubicBezTo>
                <a:cubicBezTo>
                  <a:pt x="5131099" y="4417639"/>
                  <a:pt x="5134513" y="4414225"/>
                  <a:pt x="5137927" y="4414225"/>
                </a:cubicBezTo>
                <a:cubicBezTo>
                  <a:pt x="5141341" y="4410812"/>
                  <a:pt x="5144754" y="4410812"/>
                  <a:pt x="5144754" y="4407399"/>
                </a:cubicBezTo>
                <a:cubicBezTo>
                  <a:pt x="5158410" y="4403987"/>
                  <a:pt x="5178894" y="4403987"/>
                  <a:pt x="5189135" y="4407399"/>
                </a:cubicBezTo>
                <a:cubicBezTo>
                  <a:pt x="5189135" y="4407399"/>
                  <a:pt x="5192550" y="4407399"/>
                  <a:pt x="5192550" y="4407399"/>
                </a:cubicBezTo>
                <a:lnTo>
                  <a:pt x="5199377" y="4407399"/>
                </a:lnTo>
                <a:cubicBezTo>
                  <a:pt x="5202791" y="4407399"/>
                  <a:pt x="5202791" y="4407399"/>
                  <a:pt x="5202791" y="4410812"/>
                </a:cubicBezTo>
                <a:cubicBezTo>
                  <a:pt x="5202791" y="4410812"/>
                  <a:pt x="5202791" y="4410812"/>
                  <a:pt x="5202791" y="4407399"/>
                </a:cubicBezTo>
                <a:cubicBezTo>
                  <a:pt x="5206205" y="4410812"/>
                  <a:pt x="5206205" y="4410812"/>
                  <a:pt x="5206205" y="4410812"/>
                </a:cubicBezTo>
                <a:cubicBezTo>
                  <a:pt x="5209619" y="4410812"/>
                  <a:pt x="5213033" y="4410812"/>
                  <a:pt x="5216447" y="4414225"/>
                </a:cubicBezTo>
                <a:cubicBezTo>
                  <a:pt x="5216447" y="4414225"/>
                  <a:pt x="5216447" y="4414225"/>
                  <a:pt x="5223275" y="4410812"/>
                </a:cubicBezTo>
                <a:cubicBezTo>
                  <a:pt x="5223275" y="4410812"/>
                  <a:pt x="5223275" y="4414225"/>
                  <a:pt x="5219861" y="4414225"/>
                </a:cubicBezTo>
                <a:cubicBezTo>
                  <a:pt x="5226688" y="4414225"/>
                  <a:pt x="5230103" y="4414225"/>
                  <a:pt x="5240344" y="4410812"/>
                </a:cubicBezTo>
                <a:cubicBezTo>
                  <a:pt x="5240344" y="4410812"/>
                  <a:pt x="5240344" y="4410812"/>
                  <a:pt x="5250587" y="4403987"/>
                </a:cubicBezTo>
                <a:cubicBezTo>
                  <a:pt x="5250587" y="4407399"/>
                  <a:pt x="5250587" y="4407399"/>
                  <a:pt x="5247172" y="4407399"/>
                </a:cubicBezTo>
                <a:cubicBezTo>
                  <a:pt x="5264242" y="4403987"/>
                  <a:pt x="5264242" y="4407399"/>
                  <a:pt x="5277898" y="4400574"/>
                </a:cubicBezTo>
                <a:cubicBezTo>
                  <a:pt x="5277898" y="4400574"/>
                  <a:pt x="5277898" y="4400574"/>
                  <a:pt x="5274484" y="4400574"/>
                </a:cubicBezTo>
                <a:cubicBezTo>
                  <a:pt x="5274484" y="4397160"/>
                  <a:pt x="5281311" y="4400574"/>
                  <a:pt x="5284725" y="4400574"/>
                </a:cubicBezTo>
                <a:cubicBezTo>
                  <a:pt x="5291554" y="4400574"/>
                  <a:pt x="5301795" y="4393748"/>
                  <a:pt x="5308622" y="4390335"/>
                </a:cubicBezTo>
                <a:cubicBezTo>
                  <a:pt x="5315451" y="4393748"/>
                  <a:pt x="5308622" y="4393748"/>
                  <a:pt x="5305209" y="4397160"/>
                </a:cubicBezTo>
                <a:cubicBezTo>
                  <a:pt x="5318865" y="4393748"/>
                  <a:pt x="5332521" y="4390335"/>
                  <a:pt x="5342762" y="4383509"/>
                </a:cubicBezTo>
                <a:cubicBezTo>
                  <a:pt x="5342762" y="4383509"/>
                  <a:pt x="5346176" y="4383509"/>
                  <a:pt x="5346176" y="4380096"/>
                </a:cubicBezTo>
                <a:cubicBezTo>
                  <a:pt x="5346176" y="4383509"/>
                  <a:pt x="5346176" y="4383509"/>
                  <a:pt x="5346176" y="4383509"/>
                </a:cubicBezTo>
                <a:cubicBezTo>
                  <a:pt x="5349589" y="4380096"/>
                  <a:pt x="5353004" y="4380096"/>
                  <a:pt x="5353004" y="4380096"/>
                </a:cubicBezTo>
                <a:cubicBezTo>
                  <a:pt x="5356418" y="4380096"/>
                  <a:pt x="5356418" y="4376683"/>
                  <a:pt x="5356418" y="4376683"/>
                </a:cubicBezTo>
                <a:cubicBezTo>
                  <a:pt x="5356418" y="4376683"/>
                  <a:pt x="5359832" y="4376683"/>
                  <a:pt x="5363246" y="4376683"/>
                </a:cubicBezTo>
                <a:cubicBezTo>
                  <a:pt x="5363246" y="4376683"/>
                  <a:pt x="5366659" y="4376683"/>
                  <a:pt x="5366659" y="4376683"/>
                </a:cubicBezTo>
                <a:cubicBezTo>
                  <a:pt x="5366659" y="4380096"/>
                  <a:pt x="5363246" y="4380096"/>
                  <a:pt x="5363246" y="4380096"/>
                </a:cubicBezTo>
                <a:cubicBezTo>
                  <a:pt x="5356418" y="4383509"/>
                  <a:pt x="5353004" y="4386922"/>
                  <a:pt x="5356418" y="4386922"/>
                </a:cubicBezTo>
                <a:cubicBezTo>
                  <a:pt x="5359832" y="4386922"/>
                  <a:pt x="5359832" y="4383509"/>
                  <a:pt x="5363246" y="4383509"/>
                </a:cubicBezTo>
                <a:cubicBezTo>
                  <a:pt x="5366659" y="4383509"/>
                  <a:pt x="5366659" y="4383509"/>
                  <a:pt x="5370073" y="4383509"/>
                </a:cubicBezTo>
                <a:cubicBezTo>
                  <a:pt x="5366659" y="4386922"/>
                  <a:pt x="5363246" y="4386922"/>
                  <a:pt x="5359832" y="4390335"/>
                </a:cubicBezTo>
                <a:cubicBezTo>
                  <a:pt x="5370073" y="4390335"/>
                  <a:pt x="5373488" y="4390335"/>
                  <a:pt x="5373488" y="4386922"/>
                </a:cubicBezTo>
                <a:cubicBezTo>
                  <a:pt x="5373488" y="4386922"/>
                  <a:pt x="5373488" y="4383509"/>
                  <a:pt x="5380315" y="4386922"/>
                </a:cubicBezTo>
                <a:cubicBezTo>
                  <a:pt x="5387143" y="4386922"/>
                  <a:pt x="5390557" y="4383509"/>
                  <a:pt x="5390557" y="4380096"/>
                </a:cubicBezTo>
                <a:cubicBezTo>
                  <a:pt x="5390557" y="4380096"/>
                  <a:pt x="5390557" y="4380096"/>
                  <a:pt x="5400799" y="4383509"/>
                </a:cubicBezTo>
                <a:cubicBezTo>
                  <a:pt x="5404213" y="4380096"/>
                  <a:pt x="5417869" y="4376683"/>
                  <a:pt x="5428110" y="4376683"/>
                </a:cubicBezTo>
                <a:cubicBezTo>
                  <a:pt x="5428110" y="4373270"/>
                  <a:pt x="5417869" y="4373270"/>
                  <a:pt x="5414455" y="4373270"/>
                </a:cubicBezTo>
                <a:cubicBezTo>
                  <a:pt x="5414455" y="4373270"/>
                  <a:pt x="5424696" y="4369858"/>
                  <a:pt x="5431525" y="4369858"/>
                </a:cubicBezTo>
                <a:cubicBezTo>
                  <a:pt x="5434938" y="4376683"/>
                  <a:pt x="5475905" y="4366445"/>
                  <a:pt x="5465663" y="4376683"/>
                </a:cubicBezTo>
                <a:cubicBezTo>
                  <a:pt x="5469077" y="4373270"/>
                  <a:pt x="5472492" y="4373270"/>
                  <a:pt x="5475905" y="4373270"/>
                </a:cubicBezTo>
                <a:cubicBezTo>
                  <a:pt x="5475905" y="4373270"/>
                  <a:pt x="5479319" y="4369858"/>
                  <a:pt x="5482733" y="4366445"/>
                </a:cubicBezTo>
                <a:cubicBezTo>
                  <a:pt x="5482733" y="4369858"/>
                  <a:pt x="5486147" y="4369858"/>
                  <a:pt x="5486147" y="4369858"/>
                </a:cubicBezTo>
                <a:cubicBezTo>
                  <a:pt x="5486147" y="4369858"/>
                  <a:pt x="5486147" y="4369858"/>
                  <a:pt x="5489560" y="4369858"/>
                </a:cubicBezTo>
                <a:lnTo>
                  <a:pt x="5489560" y="4366445"/>
                </a:lnTo>
                <a:cubicBezTo>
                  <a:pt x="5492975" y="4369858"/>
                  <a:pt x="5492975" y="4363031"/>
                  <a:pt x="5496389" y="4363031"/>
                </a:cubicBezTo>
                <a:cubicBezTo>
                  <a:pt x="5499803" y="4363031"/>
                  <a:pt x="5499803" y="4363031"/>
                  <a:pt x="5499803" y="4363031"/>
                </a:cubicBezTo>
                <a:cubicBezTo>
                  <a:pt x="5499803" y="4359618"/>
                  <a:pt x="5503216" y="4363031"/>
                  <a:pt x="5506630" y="4356206"/>
                </a:cubicBezTo>
                <a:cubicBezTo>
                  <a:pt x="5506630" y="4356206"/>
                  <a:pt x="5506630" y="4356206"/>
                  <a:pt x="5506630" y="4359618"/>
                </a:cubicBezTo>
                <a:cubicBezTo>
                  <a:pt x="5506630" y="4356206"/>
                  <a:pt x="5510044" y="4352793"/>
                  <a:pt x="5513459" y="4349380"/>
                </a:cubicBezTo>
                <a:cubicBezTo>
                  <a:pt x="5513459" y="4345968"/>
                  <a:pt x="5513459" y="4345968"/>
                  <a:pt x="5513459" y="4345968"/>
                </a:cubicBezTo>
                <a:cubicBezTo>
                  <a:pt x="5516872" y="4345968"/>
                  <a:pt x="5516872" y="4342554"/>
                  <a:pt x="5516872" y="4342554"/>
                </a:cubicBezTo>
                <a:cubicBezTo>
                  <a:pt x="5516872" y="4342554"/>
                  <a:pt x="5516872" y="4339141"/>
                  <a:pt x="5516872" y="4339141"/>
                </a:cubicBezTo>
                <a:cubicBezTo>
                  <a:pt x="5516872" y="4342554"/>
                  <a:pt x="5513459" y="4342554"/>
                  <a:pt x="5513459" y="4345968"/>
                </a:cubicBezTo>
                <a:cubicBezTo>
                  <a:pt x="5513459" y="4342554"/>
                  <a:pt x="5510044" y="4345968"/>
                  <a:pt x="5510044" y="4345968"/>
                </a:cubicBezTo>
                <a:cubicBezTo>
                  <a:pt x="5510044" y="4349380"/>
                  <a:pt x="5506630" y="4349380"/>
                  <a:pt x="5506630" y="4352793"/>
                </a:cubicBezTo>
                <a:cubicBezTo>
                  <a:pt x="5506630" y="4349380"/>
                  <a:pt x="5503216" y="4352793"/>
                  <a:pt x="5503216" y="4349380"/>
                </a:cubicBezTo>
                <a:cubicBezTo>
                  <a:pt x="5503216" y="4349380"/>
                  <a:pt x="5506630" y="4352793"/>
                  <a:pt x="5506630" y="4349380"/>
                </a:cubicBezTo>
                <a:cubicBezTo>
                  <a:pt x="5506630" y="4345968"/>
                  <a:pt x="5503216" y="4345968"/>
                  <a:pt x="5503216" y="4342554"/>
                </a:cubicBezTo>
                <a:cubicBezTo>
                  <a:pt x="5499803" y="4345968"/>
                  <a:pt x="5496389" y="4345968"/>
                  <a:pt x="5492975" y="4349380"/>
                </a:cubicBezTo>
                <a:cubicBezTo>
                  <a:pt x="5492975" y="4345968"/>
                  <a:pt x="5489560" y="4349380"/>
                  <a:pt x="5489560" y="4349380"/>
                </a:cubicBezTo>
                <a:cubicBezTo>
                  <a:pt x="5489560" y="4349380"/>
                  <a:pt x="5489560" y="4349380"/>
                  <a:pt x="5486147" y="4356206"/>
                </a:cubicBezTo>
                <a:lnTo>
                  <a:pt x="5479319" y="4356206"/>
                </a:lnTo>
                <a:cubicBezTo>
                  <a:pt x="5479319" y="4352793"/>
                  <a:pt x="5482733" y="4356206"/>
                  <a:pt x="5486147" y="4352793"/>
                </a:cubicBezTo>
                <a:cubicBezTo>
                  <a:pt x="5489560" y="4349380"/>
                  <a:pt x="5486147" y="4349380"/>
                  <a:pt x="5486147" y="4345968"/>
                </a:cubicBezTo>
                <a:cubicBezTo>
                  <a:pt x="5486147" y="4345968"/>
                  <a:pt x="5486147" y="4345968"/>
                  <a:pt x="5482733" y="4345968"/>
                </a:cubicBezTo>
                <a:cubicBezTo>
                  <a:pt x="5482733" y="4342554"/>
                  <a:pt x="5489560" y="4342554"/>
                  <a:pt x="5489560" y="4335728"/>
                </a:cubicBezTo>
                <a:cubicBezTo>
                  <a:pt x="5489560" y="4339141"/>
                  <a:pt x="5489560" y="4339141"/>
                  <a:pt x="5489560" y="4339141"/>
                </a:cubicBezTo>
                <a:cubicBezTo>
                  <a:pt x="5492975" y="4339141"/>
                  <a:pt x="5496389" y="4339141"/>
                  <a:pt x="5496389" y="4339141"/>
                </a:cubicBezTo>
                <a:lnTo>
                  <a:pt x="5496389" y="4337861"/>
                </a:lnTo>
                <a:lnTo>
                  <a:pt x="5496389" y="4335728"/>
                </a:lnTo>
                <a:cubicBezTo>
                  <a:pt x="5496389" y="4335728"/>
                  <a:pt x="5496389" y="4332316"/>
                  <a:pt x="5496389" y="4332316"/>
                </a:cubicBezTo>
                <a:cubicBezTo>
                  <a:pt x="5496389" y="4332316"/>
                  <a:pt x="5496389" y="4332316"/>
                  <a:pt x="5499803" y="4332316"/>
                </a:cubicBezTo>
                <a:cubicBezTo>
                  <a:pt x="5499803" y="4332316"/>
                  <a:pt x="5499803" y="4332316"/>
                  <a:pt x="5499803" y="4335728"/>
                </a:cubicBezTo>
                <a:cubicBezTo>
                  <a:pt x="5499803" y="4332316"/>
                  <a:pt x="5503216" y="4339141"/>
                  <a:pt x="5503216" y="4335728"/>
                </a:cubicBezTo>
                <a:cubicBezTo>
                  <a:pt x="5499803" y="4335728"/>
                  <a:pt x="5503216" y="4332316"/>
                  <a:pt x="5503216" y="4328903"/>
                </a:cubicBezTo>
                <a:cubicBezTo>
                  <a:pt x="5503216" y="4325489"/>
                  <a:pt x="5506630" y="4325489"/>
                  <a:pt x="5506630" y="4328903"/>
                </a:cubicBezTo>
                <a:cubicBezTo>
                  <a:pt x="5506630" y="4332316"/>
                  <a:pt x="5506630" y="4332316"/>
                  <a:pt x="5506630" y="4332316"/>
                </a:cubicBezTo>
                <a:cubicBezTo>
                  <a:pt x="5506630" y="4332316"/>
                  <a:pt x="5506630" y="4332316"/>
                  <a:pt x="5510044" y="4332316"/>
                </a:cubicBezTo>
                <a:cubicBezTo>
                  <a:pt x="5510044" y="4328903"/>
                  <a:pt x="5513459" y="4325489"/>
                  <a:pt x="5510044" y="4322077"/>
                </a:cubicBezTo>
                <a:cubicBezTo>
                  <a:pt x="5513459" y="4322077"/>
                  <a:pt x="5513459" y="4322077"/>
                  <a:pt x="5513459" y="4322077"/>
                </a:cubicBezTo>
                <a:cubicBezTo>
                  <a:pt x="5513459" y="4318664"/>
                  <a:pt x="5510044" y="4318664"/>
                  <a:pt x="5510044" y="4318664"/>
                </a:cubicBezTo>
                <a:lnTo>
                  <a:pt x="5506630" y="4318664"/>
                </a:lnTo>
                <a:cubicBezTo>
                  <a:pt x="5503216" y="4318664"/>
                  <a:pt x="5489560" y="4318664"/>
                  <a:pt x="5492975" y="4318664"/>
                </a:cubicBezTo>
                <a:cubicBezTo>
                  <a:pt x="5486147" y="4318664"/>
                  <a:pt x="5489560" y="4315251"/>
                  <a:pt x="5486147" y="4315251"/>
                </a:cubicBezTo>
                <a:cubicBezTo>
                  <a:pt x="5489560" y="4315251"/>
                  <a:pt x="5489560" y="4315251"/>
                  <a:pt x="5492975" y="4315251"/>
                </a:cubicBezTo>
                <a:cubicBezTo>
                  <a:pt x="5489560" y="4311838"/>
                  <a:pt x="5489560" y="4311838"/>
                  <a:pt x="5486147" y="4308425"/>
                </a:cubicBezTo>
                <a:cubicBezTo>
                  <a:pt x="5475905" y="4311838"/>
                  <a:pt x="5462249" y="4311838"/>
                  <a:pt x="5448593" y="4311838"/>
                </a:cubicBezTo>
                <a:cubicBezTo>
                  <a:pt x="5411040" y="4315251"/>
                  <a:pt x="5376902" y="4315251"/>
                  <a:pt x="5342762" y="4311838"/>
                </a:cubicBezTo>
                <a:cubicBezTo>
                  <a:pt x="5335934" y="4311838"/>
                  <a:pt x="5332521" y="4311838"/>
                  <a:pt x="5329106" y="4311838"/>
                </a:cubicBezTo>
                <a:cubicBezTo>
                  <a:pt x="5329106" y="4311838"/>
                  <a:pt x="5325692" y="4311838"/>
                  <a:pt x="5322278" y="4308425"/>
                </a:cubicBezTo>
                <a:cubicBezTo>
                  <a:pt x="5322278" y="4308425"/>
                  <a:pt x="5318865" y="4308425"/>
                  <a:pt x="5318865" y="4308425"/>
                </a:cubicBezTo>
                <a:cubicBezTo>
                  <a:pt x="5315451" y="4308425"/>
                  <a:pt x="5312037" y="4308425"/>
                  <a:pt x="5312037" y="4308425"/>
                </a:cubicBezTo>
                <a:cubicBezTo>
                  <a:pt x="5254000" y="4301599"/>
                  <a:pt x="5195964" y="4311838"/>
                  <a:pt x="5137927" y="4291360"/>
                </a:cubicBezTo>
                <a:cubicBezTo>
                  <a:pt x="5103787" y="4277709"/>
                  <a:pt x="5066234" y="4294774"/>
                  <a:pt x="5035509" y="4301599"/>
                </a:cubicBezTo>
                <a:cubicBezTo>
                  <a:pt x="5025267" y="4301599"/>
                  <a:pt x="5011612" y="4305012"/>
                  <a:pt x="5001370" y="4305012"/>
                </a:cubicBezTo>
                <a:lnTo>
                  <a:pt x="4997956" y="4305012"/>
                </a:lnTo>
                <a:lnTo>
                  <a:pt x="4994542" y="4305012"/>
                </a:lnTo>
                <a:lnTo>
                  <a:pt x="4991129" y="4305012"/>
                </a:lnTo>
                <a:lnTo>
                  <a:pt x="4987714" y="4305012"/>
                </a:lnTo>
                <a:cubicBezTo>
                  <a:pt x="4987714" y="4305012"/>
                  <a:pt x="4984300" y="4305012"/>
                  <a:pt x="4980886" y="4305012"/>
                </a:cubicBezTo>
                <a:lnTo>
                  <a:pt x="4970645" y="4305012"/>
                </a:lnTo>
                <a:cubicBezTo>
                  <a:pt x="4967230" y="4305012"/>
                  <a:pt x="4967230" y="4305012"/>
                  <a:pt x="4963816" y="4308425"/>
                </a:cubicBezTo>
                <a:cubicBezTo>
                  <a:pt x="4960403" y="4308425"/>
                  <a:pt x="4960403" y="4305012"/>
                  <a:pt x="4960403" y="4305012"/>
                </a:cubicBezTo>
                <a:cubicBezTo>
                  <a:pt x="4960403" y="4305012"/>
                  <a:pt x="4960403" y="4305012"/>
                  <a:pt x="4963816" y="4305012"/>
                </a:cubicBezTo>
                <a:cubicBezTo>
                  <a:pt x="4960403" y="4305012"/>
                  <a:pt x="4960403" y="4301599"/>
                  <a:pt x="4960403" y="4301599"/>
                </a:cubicBezTo>
                <a:cubicBezTo>
                  <a:pt x="4960403" y="4301599"/>
                  <a:pt x="4960403" y="4301599"/>
                  <a:pt x="4956989" y="4301599"/>
                </a:cubicBezTo>
                <a:cubicBezTo>
                  <a:pt x="4956989" y="4301599"/>
                  <a:pt x="4956989" y="4301599"/>
                  <a:pt x="4950161" y="4305012"/>
                </a:cubicBezTo>
                <a:cubicBezTo>
                  <a:pt x="4953575" y="4301599"/>
                  <a:pt x="4943333" y="4301599"/>
                  <a:pt x="4939919" y="4298187"/>
                </a:cubicBezTo>
                <a:lnTo>
                  <a:pt x="4936505" y="4298187"/>
                </a:lnTo>
                <a:lnTo>
                  <a:pt x="4933092" y="4298187"/>
                </a:lnTo>
                <a:lnTo>
                  <a:pt x="4926263" y="4298187"/>
                </a:lnTo>
                <a:cubicBezTo>
                  <a:pt x="4926263" y="4298187"/>
                  <a:pt x="4922849" y="4298187"/>
                  <a:pt x="4922849" y="4298187"/>
                </a:cubicBezTo>
                <a:cubicBezTo>
                  <a:pt x="4919436" y="4298187"/>
                  <a:pt x="4919436" y="4298187"/>
                  <a:pt x="4916022" y="4298187"/>
                </a:cubicBezTo>
                <a:cubicBezTo>
                  <a:pt x="4916022" y="4298187"/>
                  <a:pt x="4916022" y="4298187"/>
                  <a:pt x="4912608" y="4298187"/>
                </a:cubicBezTo>
                <a:cubicBezTo>
                  <a:pt x="4912608" y="4298187"/>
                  <a:pt x="4909194" y="4298187"/>
                  <a:pt x="4909194" y="4298187"/>
                </a:cubicBezTo>
                <a:cubicBezTo>
                  <a:pt x="4909194" y="4298187"/>
                  <a:pt x="4909194" y="4298187"/>
                  <a:pt x="4905780" y="4298187"/>
                </a:cubicBezTo>
                <a:cubicBezTo>
                  <a:pt x="4905780" y="4298187"/>
                  <a:pt x="4905780" y="4298187"/>
                  <a:pt x="4909194" y="4294774"/>
                </a:cubicBezTo>
                <a:cubicBezTo>
                  <a:pt x="4892125" y="4294774"/>
                  <a:pt x="4878469" y="4294774"/>
                  <a:pt x="4864813" y="4294774"/>
                </a:cubicBezTo>
                <a:cubicBezTo>
                  <a:pt x="4817018" y="4298187"/>
                  <a:pt x="4769224" y="4294774"/>
                  <a:pt x="4721428" y="4291360"/>
                </a:cubicBezTo>
                <a:cubicBezTo>
                  <a:pt x="4721428" y="4291360"/>
                  <a:pt x="4721428" y="4291360"/>
                  <a:pt x="4714601" y="4291360"/>
                </a:cubicBezTo>
                <a:cubicBezTo>
                  <a:pt x="4714601" y="4291360"/>
                  <a:pt x="4714601" y="4291360"/>
                  <a:pt x="4711187" y="4291360"/>
                </a:cubicBezTo>
                <a:cubicBezTo>
                  <a:pt x="4649736" y="4284535"/>
                  <a:pt x="4588286" y="4277709"/>
                  <a:pt x="4526835" y="4270883"/>
                </a:cubicBezTo>
                <a:cubicBezTo>
                  <a:pt x="4502937" y="4270883"/>
                  <a:pt x="4475626" y="4260645"/>
                  <a:pt x="4451729" y="4260645"/>
                </a:cubicBezTo>
                <a:cubicBezTo>
                  <a:pt x="4424418" y="4257232"/>
                  <a:pt x="4393692" y="4240167"/>
                  <a:pt x="4366381" y="4274297"/>
                </a:cubicBezTo>
                <a:cubicBezTo>
                  <a:pt x="4359552" y="4281122"/>
                  <a:pt x="4349311" y="4267470"/>
                  <a:pt x="4345897" y="4257232"/>
                </a:cubicBezTo>
                <a:cubicBezTo>
                  <a:pt x="4339069" y="4243580"/>
                  <a:pt x="4321999" y="4226515"/>
                  <a:pt x="4335655" y="4209451"/>
                </a:cubicBezTo>
                <a:cubicBezTo>
                  <a:pt x="4349311" y="4192386"/>
                  <a:pt x="4362966" y="4168495"/>
                  <a:pt x="4386864" y="4175322"/>
                </a:cubicBezTo>
                <a:cubicBezTo>
                  <a:pt x="4400519" y="4165082"/>
                  <a:pt x="4414175" y="4161670"/>
                  <a:pt x="4427831" y="4171909"/>
                </a:cubicBezTo>
                <a:cubicBezTo>
                  <a:pt x="4424418" y="4144605"/>
                  <a:pt x="4407348" y="4148018"/>
                  <a:pt x="4397106" y="4137780"/>
                </a:cubicBezTo>
                <a:cubicBezTo>
                  <a:pt x="4359552" y="4137780"/>
                  <a:pt x="4352725" y="4100238"/>
                  <a:pt x="4339069" y="4066109"/>
                </a:cubicBezTo>
                <a:cubicBezTo>
                  <a:pt x="4335655" y="4055869"/>
                  <a:pt x="4342482" y="4049044"/>
                  <a:pt x="4349311" y="4045631"/>
                </a:cubicBezTo>
                <a:cubicBezTo>
                  <a:pt x="4362966" y="4042218"/>
                  <a:pt x="4373208" y="4038805"/>
                  <a:pt x="4383451" y="4035392"/>
                </a:cubicBezTo>
                <a:cubicBezTo>
                  <a:pt x="4359552" y="4021740"/>
                  <a:pt x="4332241" y="4018328"/>
                  <a:pt x="4359552" y="3973960"/>
                </a:cubicBezTo>
                <a:cubicBezTo>
                  <a:pt x="4366381" y="3960308"/>
                  <a:pt x="4342482" y="3939831"/>
                  <a:pt x="4328828" y="3933005"/>
                </a:cubicBezTo>
                <a:cubicBezTo>
                  <a:pt x="4325414" y="3936417"/>
                  <a:pt x="4321999" y="3939831"/>
                  <a:pt x="4318585" y="3939831"/>
                </a:cubicBezTo>
                <a:cubicBezTo>
                  <a:pt x="4308344" y="3939831"/>
                  <a:pt x="4308344" y="3936417"/>
                  <a:pt x="4311758" y="3929592"/>
                </a:cubicBezTo>
                <a:cubicBezTo>
                  <a:pt x="4318585" y="3919354"/>
                  <a:pt x="4318585" y="3909115"/>
                  <a:pt x="4325414" y="3902289"/>
                </a:cubicBezTo>
                <a:cubicBezTo>
                  <a:pt x="4349311" y="3874985"/>
                  <a:pt x="4345897" y="3861334"/>
                  <a:pt x="4315171" y="3854508"/>
                </a:cubicBezTo>
                <a:cubicBezTo>
                  <a:pt x="4301515" y="3851095"/>
                  <a:pt x="4294688" y="3840856"/>
                  <a:pt x="4291274" y="3827204"/>
                </a:cubicBezTo>
                <a:cubicBezTo>
                  <a:pt x="4291274" y="3823792"/>
                  <a:pt x="4287860" y="3820379"/>
                  <a:pt x="4284447" y="3820379"/>
                </a:cubicBezTo>
                <a:cubicBezTo>
                  <a:pt x="4267377" y="3806727"/>
                  <a:pt x="4240065" y="3820379"/>
                  <a:pt x="4233237" y="3776011"/>
                </a:cubicBezTo>
                <a:cubicBezTo>
                  <a:pt x="4233237" y="3769185"/>
                  <a:pt x="4233237" y="3765772"/>
                  <a:pt x="4233237" y="3762360"/>
                </a:cubicBezTo>
                <a:cubicBezTo>
                  <a:pt x="4281032" y="3769185"/>
                  <a:pt x="4332241" y="3772598"/>
                  <a:pt x="4380036" y="3772598"/>
                </a:cubicBezTo>
                <a:cubicBezTo>
                  <a:pt x="4410762" y="3776011"/>
                  <a:pt x="4441486" y="3772598"/>
                  <a:pt x="4472212" y="3772598"/>
                </a:cubicBezTo>
                <a:cubicBezTo>
                  <a:pt x="4479040" y="3803314"/>
                  <a:pt x="4475626" y="3813553"/>
                  <a:pt x="4458556" y="3816966"/>
                </a:cubicBezTo>
                <a:cubicBezTo>
                  <a:pt x="4465385" y="3816966"/>
                  <a:pt x="4468798" y="3813553"/>
                  <a:pt x="4475626" y="3813553"/>
                </a:cubicBezTo>
                <a:cubicBezTo>
                  <a:pt x="4485868" y="3816966"/>
                  <a:pt x="4496109" y="3823792"/>
                  <a:pt x="4509765" y="3820379"/>
                </a:cubicBezTo>
                <a:cubicBezTo>
                  <a:pt x="4530249" y="3803314"/>
                  <a:pt x="4550732" y="3820379"/>
                  <a:pt x="4574630" y="3827204"/>
                </a:cubicBezTo>
                <a:cubicBezTo>
                  <a:pt x="4581457" y="3830618"/>
                  <a:pt x="4588286" y="3840856"/>
                  <a:pt x="4598527" y="3840856"/>
                </a:cubicBezTo>
                <a:cubicBezTo>
                  <a:pt x="4612183" y="3840856"/>
                  <a:pt x="4619010" y="3830618"/>
                  <a:pt x="4629253" y="3827204"/>
                </a:cubicBezTo>
                <a:cubicBezTo>
                  <a:pt x="4636080" y="3827204"/>
                  <a:pt x="4642908" y="3827204"/>
                  <a:pt x="4653150" y="3827204"/>
                </a:cubicBezTo>
                <a:cubicBezTo>
                  <a:pt x="4666806" y="3837443"/>
                  <a:pt x="4683875" y="3844269"/>
                  <a:pt x="4697531" y="3847682"/>
                </a:cubicBezTo>
                <a:cubicBezTo>
                  <a:pt x="4704358" y="3847682"/>
                  <a:pt x="4707773" y="3847682"/>
                  <a:pt x="4707773" y="3844269"/>
                </a:cubicBezTo>
                <a:cubicBezTo>
                  <a:pt x="4724842" y="3793075"/>
                  <a:pt x="4735084" y="3834031"/>
                  <a:pt x="4752154" y="3847682"/>
                </a:cubicBezTo>
                <a:cubicBezTo>
                  <a:pt x="4755568" y="3847682"/>
                  <a:pt x="4758981" y="3851095"/>
                  <a:pt x="4762395" y="3851095"/>
                </a:cubicBezTo>
                <a:cubicBezTo>
                  <a:pt x="4769224" y="3851095"/>
                  <a:pt x="4779465" y="3851095"/>
                  <a:pt x="4789707" y="3847682"/>
                </a:cubicBezTo>
                <a:cubicBezTo>
                  <a:pt x="4796535" y="3847682"/>
                  <a:pt x="4803362" y="3844269"/>
                  <a:pt x="4813604" y="3847682"/>
                </a:cubicBezTo>
                <a:cubicBezTo>
                  <a:pt x="4820432" y="3847682"/>
                  <a:pt x="4827260" y="3851095"/>
                  <a:pt x="4834088" y="3851095"/>
                </a:cubicBezTo>
                <a:cubicBezTo>
                  <a:pt x="4854571" y="3844269"/>
                  <a:pt x="4875055" y="3871573"/>
                  <a:pt x="4895538" y="3851095"/>
                </a:cubicBezTo>
                <a:cubicBezTo>
                  <a:pt x="4898952" y="3847682"/>
                  <a:pt x="4905780" y="3847682"/>
                  <a:pt x="4909194" y="3844269"/>
                </a:cubicBezTo>
                <a:cubicBezTo>
                  <a:pt x="4919436" y="3844269"/>
                  <a:pt x="4926263" y="3844269"/>
                  <a:pt x="4936505" y="3847682"/>
                </a:cubicBezTo>
                <a:cubicBezTo>
                  <a:pt x="4946747" y="3847682"/>
                  <a:pt x="4960403" y="3851095"/>
                  <a:pt x="4970645" y="3851095"/>
                </a:cubicBezTo>
                <a:cubicBezTo>
                  <a:pt x="4974059" y="3854508"/>
                  <a:pt x="4977472" y="3857921"/>
                  <a:pt x="4984300" y="3861334"/>
                </a:cubicBezTo>
                <a:cubicBezTo>
                  <a:pt x="4987714" y="3851095"/>
                  <a:pt x="4994542" y="3844269"/>
                  <a:pt x="5004783" y="3864746"/>
                </a:cubicBezTo>
                <a:cubicBezTo>
                  <a:pt x="5004783" y="3864746"/>
                  <a:pt x="5008198" y="3864746"/>
                  <a:pt x="5008198" y="3864746"/>
                </a:cubicBezTo>
                <a:cubicBezTo>
                  <a:pt x="5011612" y="3864746"/>
                  <a:pt x="5018440" y="3868160"/>
                  <a:pt x="5021853" y="3868160"/>
                </a:cubicBezTo>
                <a:cubicBezTo>
                  <a:pt x="5028682" y="3861334"/>
                  <a:pt x="5035509" y="3854508"/>
                  <a:pt x="5042337" y="3854508"/>
                </a:cubicBezTo>
                <a:cubicBezTo>
                  <a:pt x="5045751" y="3851095"/>
                  <a:pt x="5045751" y="3847682"/>
                  <a:pt x="5049165" y="3844269"/>
                </a:cubicBezTo>
                <a:cubicBezTo>
                  <a:pt x="4963816" y="3823792"/>
                  <a:pt x="4878469" y="3793075"/>
                  <a:pt x="4793121" y="3762360"/>
                </a:cubicBezTo>
                <a:cubicBezTo>
                  <a:pt x="4793121" y="3762360"/>
                  <a:pt x="4793121" y="3762360"/>
                  <a:pt x="4793121" y="3758947"/>
                </a:cubicBezTo>
                <a:lnTo>
                  <a:pt x="4803563" y="3762159"/>
                </a:lnTo>
                <a:lnTo>
                  <a:pt x="4803362" y="3762360"/>
                </a:lnTo>
                <a:lnTo>
                  <a:pt x="4804215" y="3762360"/>
                </a:lnTo>
                <a:lnTo>
                  <a:pt x="4837502" y="3772598"/>
                </a:lnTo>
                <a:lnTo>
                  <a:pt x="4857985" y="3772598"/>
                </a:lnTo>
                <a:cubicBezTo>
                  <a:pt x="4854571" y="3772598"/>
                  <a:pt x="4847744" y="3772598"/>
                  <a:pt x="4830674" y="3765772"/>
                </a:cubicBezTo>
                <a:cubicBezTo>
                  <a:pt x="4830674" y="3765772"/>
                  <a:pt x="4830674" y="3765772"/>
                  <a:pt x="4840915" y="3765772"/>
                </a:cubicBezTo>
                <a:cubicBezTo>
                  <a:pt x="4830674" y="3765772"/>
                  <a:pt x="4823846" y="3762360"/>
                  <a:pt x="4817018" y="3762360"/>
                </a:cubicBezTo>
                <a:lnTo>
                  <a:pt x="4804215" y="3762360"/>
                </a:lnTo>
                <a:lnTo>
                  <a:pt x="4803563" y="3762159"/>
                </a:lnTo>
                <a:lnTo>
                  <a:pt x="4806777" y="3758947"/>
                </a:lnTo>
                <a:cubicBezTo>
                  <a:pt x="4799948" y="3758947"/>
                  <a:pt x="4796535" y="3758947"/>
                  <a:pt x="4793121" y="3758947"/>
                </a:cubicBezTo>
                <a:cubicBezTo>
                  <a:pt x="4789707" y="3758947"/>
                  <a:pt x="4782879" y="3758947"/>
                  <a:pt x="4776051" y="3755533"/>
                </a:cubicBezTo>
                <a:cubicBezTo>
                  <a:pt x="4779465" y="3755533"/>
                  <a:pt x="4776051" y="3755533"/>
                  <a:pt x="4779465" y="3755533"/>
                </a:cubicBezTo>
                <a:cubicBezTo>
                  <a:pt x="4772637" y="3755533"/>
                  <a:pt x="4769224" y="3752121"/>
                  <a:pt x="4769224" y="3752121"/>
                </a:cubicBezTo>
                <a:cubicBezTo>
                  <a:pt x="4769224" y="3752121"/>
                  <a:pt x="4765809" y="3752121"/>
                  <a:pt x="4765809" y="3752121"/>
                </a:cubicBezTo>
                <a:cubicBezTo>
                  <a:pt x="4765809" y="3752121"/>
                  <a:pt x="4772637" y="3748708"/>
                  <a:pt x="4769224" y="3748708"/>
                </a:cubicBezTo>
                <a:cubicBezTo>
                  <a:pt x="4776051" y="3748708"/>
                  <a:pt x="4782879" y="3748708"/>
                  <a:pt x="4786292" y="3748708"/>
                </a:cubicBezTo>
                <a:cubicBezTo>
                  <a:pt x="4786292" y="3748708"/>
                  <a:pt x="4782879" y="3748708"/>
                  <a:pt x="4782879" y="3745295"/>
                </a:cubicBezTo>
                <a:cubicBezTo>
                  <a:pt x="4772637" y="3745295"/>
                  <a:pt x="4769224" y="3745295"/>
                  <a:pt x="4769224" y="3748708"/>
                </a:cubicBezTo>
                <a:cubicBezTo>
                  <a:pt x="4765809" y="3748708"/>
                  <a:pt x="4765809" y="3748708"/>
                  <a:pt x="4762395" y="3752121"/>
                </a:cubicBezTo>
                <a:cubicBezTo>
                  <a:pt x="4738498" y="3741882"/>
                  <a:pt x="4718014" y="3735056"/>
                  <a:pt x="4694117" y="3724818"/>
                </a:cubicBezTo>
                <a:cubicBezTo>
                  <a:pt x="4697531" y="3724818"/>
                  <a:pt x="4697531" y="3721404"/>
                  <a:pt x="4700945" y="3721404"/>
                </a:cubicBezTo>
                <a:cubicBezTo>
                  <a:pt x="4697531" y="3721404"/>
                  <a:pt x="4690703" y="3717991"/>
                  <a:pt x="4687290" y="3717991"/>
                </a:cubicBezTo>
                <a:lnTo>
                  <a:pt x="4688143" y="3719698"/>
                </a:lnTo>
                <a:lnTo>
                  <a:pt x="4670220" y="3714579"/>
                </a:lnTo>
                <a:cubicBezTo>
                  <a:pt x="4663391" y="3714579"/>
                  <a:pt x="4656564" y="3711166"/>
                  <a:pt x="4649736" y="3707753"/>
                </a:cubicBezTo>
                <a:cubicBezTo>
                  <a:pt x="4649736" y="3707753"/>
                  <a:pt x="4646323" y="3707753"/>
                  <a:pt x="4646323" y="3707753"/>
                </a:cubicBezTo>
                <a:cubicBezTo>
                  <a:pt x="4642908" y="3704339"/>
                  <a:pt x="4639494" y="3704339"/>
                  <a:pt x="4632666" y="3700927"/>
                </a:cubicBezTo>
                <a:cubicBezTo>
                  <a:pt x="4639494" y="3700927"/>
                  <a:pt x="4642908" y="3704339"/>
                  <a:pt x="4646323" y="3704339"/>
                </a:cubicBezTo>
                <a:cubicBezTo>
                  <a:pt x="4656564" y="3704339"/>
                  <a:pt x="4663391" y="3704339"/>
                  <a:pt x="4670220" y="3707753"/>
                </a:cubicBezTo>
                <a:cubicBezTo>
                  <a:pt x="4677047" y="3707753"/>
                  <a:pt x="4683875" y="3711166"/>
                  <a:pt x="4690703" y="3711166"/>
                </a:cubicBezTo>
                <a:cubicBezTo>
                  <a:pt x="4700945" y="3711166"/>
                  <a:pt x="4707773" y="3714579"/>
                  <a:pt x="4714601" y="3714579"/>
                </a:cubicBezTo>
                <a:cubicBezTo>
                  <a:pt x="4714601" y="3714579"/>
                  <a:pt x="4718014" y="3714579"/>
                  <a:pt x="4718014" y="3717991"/>
                </a:cubicBezTo>
                <a:cubicBezTo>
                  <a:pt x="4721428" y="3714579"/>
                  <a:pt x="4724842" y="3714579"/>
                  <a:pt x="4728257" y="3714579"/>
                </a:cubicBezTo>
                <a:cubicBezTo>
                  <a:pt x="4728257" y="3714579"/>
                  <a:pt x="4731670" y="3714579"/>
                  <a:pt x="4731670" y="3714579"/>
                </a:cubicBezTo>
                <a:cubicBezTo>
                  <a:pt x="4738498" y="3711166"/>
                  <a:pt x="4755568" y="3714579"/>
                  <a:pt x="4765809" y="3717991"/>
                </a:cubicBezTo>
                <a:cubicBezTo>
                  <a:pt x="4772637" y="3717991"/>
                  <a:pt x="4779465" y="3717991"/>
                  <a:pt x="4786292" y="3721404"/>
                </a:cubicBezTo>
                <a:cubicBezTo>
                  <a:pt x="4789707" y="3721404"/>
                  <a:pt x="4793121" y="3721404"/>
                  <a:pt x="4796535" y="3721404"/>
                </a:cubicBezTo>
                <a:cubicBezTo>
                  <a:pt x="4789707" y="3721404"/>
                  <a:pt x="4799948" y="3728231"/>
                  <a:pt x="4810191" y="3728231"/>
                </a:cubicBezTo>
                <a:cubicBezTo>
                  <a:pt x="4813604" y="3728231"/>
                  <a:pt x="4810191" y="3724818"/>
                  <a:pt x="4806777" y="3724818"/>
                </a:cubicBezTo>
                <a:cubicBezTo>
                  <a:pt x="4813604" y="3724818"/>
                  <a:pt x="4817018" y="3728231"/>
                  <a:pt x="4823846" y="3728231"/>
                </a:cubicBezTo>
                <a:cubicBezTo>
                  <a:pt x="4830674" y="3728231"/>
                  <a:pt x="4837502" y="3728231"/>
                  <a:pt x="4844329" y="3731643"/>
                </a:cubicBezTo>
                <a:cubicBezTo>
                  <a:pt x="4847744" y="3731643"/>
                  <a:pt x="4854571" y="3731643"/>
                  <a:pt x="4861399" y="3731643"/>
                </a:cubicBezTo>
                <a:cubicBezTo>
                  <a:pt x="4868227" y="3731643"/>
                  <a:pt x="4871641" y="3728231"/>
                  <a:pt x="4875055" y="3728231"/>
                </a:cubicBezTo>
                <a:cubicBezTo>
                  <a:pt x="4875055" y="3728231"/>
                  <a:pt x="4871641" y="3728231"/>
                  <a:pt x="4868227" y="3731643"/>
                </a:cubicBezTo>
                <a:lnTo>
                  <a:pt x="4888711" y="3731643"/>
                </a:lnTo>
                <a:cubicBezTo>
                  <a:pt x="4895538" y="3731643"/>
                  <a:pt x="4902366" y="3735056"/>
                  <a:pt x="4909194" y="3731643"/>
                </a:cubicBezTo>
                <a:cubicBezTo>
                  <a:pt x="4909194" y="3731643"/>
                  <a:pt x="4902366" y="3731643"/>
                  <a:pt x="4905780" y="3735056"/>
                </a:cubicBezTo>
                <a:cubicBezTo>
                  <a:pt x="4909194" y="3738469"/>
                  <a:pt x="4916022" y="3738469"/>
                  <a:pt x="4922849" y="3738469"/>
                </a:cubicBezTo>
                <a:cubicBezTo>
                  <a:pt x="4929678" y="3738469"/>
                  <a:pt x="4936505" y="3738469"/>
                  <a:pt x="4943333" y="3741882"/>
                </a:cubicBezTo>
                <a:cubicBezTo>
                  <a:pt x="4943333" y="3741882"/>
                  <a:pt x="4943333" y="3741882"/>
                  <a:pt x="4933092" y="3741882"/>
                </a:cubicBezTo>
                <a:cubicBezTo>
                  <a:pt x="4929678" y="3741882"/>
                  <a:pt x="4946747" y="3745295"/>
                  <a:pt x="4939919" y="3745295"/>
                </a:cubicBezTo>
                <a:cubicBezTo>
                  <a:pt x="4943333" y="3745295"/>
                  <a:pt x="4943333" y="3745295"/>
                  <a:pt x="4943333" y="3745295"/>
                </a:cubicBezTo>
                <a:cubicBezTo>
                  <a:pt x="4946747" y="3745295"/>
                  <a:pt x="4950161" y="3741882"/>
                  <a:pt x="4950161" y="3741882"/>
                </a:cubicBezTo>
                <a:cubicBezTo>
                  <a:pt x="4953575" y="3741882"/>
                  <a:pt x="4953575" y="3741882"/>
                  <a:pt x="4946747" y="3738469"/>
                </a:cubicBezTo>
                <a:cubicBezTo>
                  <a:pt x="4946747" y="3738469"/>
                  <a:pt x="4950161" y="3738469"/>
                  <a:pt x="4953575" y="3738469"/>
                </a:cubicBezTo>
                <a:cubicBezTo>
                  <a:pt x="4960403" y="3741882"/>
                  <a:pt x="4963816" y="3741882"/>
                  <a:pt x="4963816" y="3741882"/>
                </a:cubicBezTo>
                <a:cubicBezTo>
                  <a:pt x="4963816" y="3741882"/>
                  <a:pt x="4963816" y="3741882"/>
                  <a:pt x="4963816" y="3738469"/>
                </a:cubicBezTo>
                <a:cubicBezTo>
                  <a:pt x="4967230" y="3741882"/>
                  <a:pt x="4974059" y="3741882"/>
                  <a:pt x="4977472" y="3745295"/>
                </a:cubicBezTo>
                <a:cubicBezTo>
                  <a:pt x="4980886" y="3745295"/>
                  <a:pt x="4984300" y="3745295"/>
                  <a:pt x="4987714" y="3748708"/>
                </a:cubicBezTo>
                <a:cubicBezTo>
                  <a:pt x="4991129" y="3748708"/>
                  <a:pt x="4991129" y="3748708"/>
                  <a:pt x="4991129" y="3752121"/>
                </a:cubicBezTo>
                <a:cubicBezTo>
                  <a:pt x="4980886" y="3752121"/>
                  <a:pt x="4984300" y="3755533"/>
                  <a:pt x="4967230" y="3755533"/>
                </a:cubicBezTo>
                <a:cubicBezTo>
                  <a:pt x="4963816" y="3752121"/>
                  <a:pt x="4956989" y="3748708"/>
                  <a:pt x="4953575" y="3748708"/>
                </a:cubicBezTo>
                <a:cubicBezTo>
                  <a:pt x="4950161" y="3748708"/>
                  <a:pt x="4946747" y="3748708"/>
                  <a:pt x="4946747" y="3748708"/>
                </a:cubicBezTo>
                <a:lnTo>
                  <a:pt x="4943333" y="3748708"/>
                </a:lnTo>
                <a:lnTo>
                  <a:pt x="4940346" y="3748708"/>
                </a:lnTo>
                <a:lnTo>
                  <a:pt x="4939919" y="3748708"/>
                </a:lnTo>
                <a:lnTo>
                  <a:pt x="4929678" y="3748708"/>
                </a:lnTo>
                <a:cubicBezTo>
                  <a:pt x="4922849" y="3745295"/>
                  <a:pt x="4916022" y="3745295"/>
                  <a:pt x="4909194" y="3741882"/>
                </a:cubicBezTo>
                <a:cubicBezTo>
                  <a:pt x="4909194" y="3745295"/>
                  <a:pt x="4909194" y="3745295"/>
                  <a:pt x="4909194" y="3745295"/>
                </a:cubicBezTo>
                <a:cubicBezTo>
                  <a:pt x="4909194" y="3745295"/>
                  <a:pt x="4905780" y="3745295"/>
                  <a:pt x="4905780" y="3745295"/>
                </a:cubicBezTo>
                <a:cubicBezTo>
                  <a:pt x="4905780" y="3745295"/>
                  <a:pt x="4902366" y="3745295"/>
                  <a:pt x="4892125" y="3745295"/>
                </a:cubicBezTo>
                <a:cubicBezTo>
                  <a:pt x="4892125" y="3741882"/>
                  <a:pt x="4895538" y="3741882"/>
                  <a:pt x="4898952" y="3741882"/>
                </a:cubicBezTo>
                <a:cubicBezTo>
                  <a:pt x="4902366" y="3741882"/>
                  <a:pt x="4902366" y="3741882"/>
                  <a:pt x="4902366" y="3741882"/>
                </a:cubicBezTo>
                <a:cubicBezTo>
                  <a:pt x="4909194" y="3741882"/>
                  <a:pt x="4916022" y="3741882"/>
                  <a:pt x="4905780" y="3738469"/>
                </a:cubicBezTo>
                <a:cubicBezTo>
                  <a:pt x="4902366" y="3738469"/>
                  <a:pt x="4898952" y="3735056"/>
                  <a:pt x="4895538" y="3735056"/>
                </a:cubicBezTo>
                <a:cubicBezTo>
                  <a:pt x="4892125" y="3735056"/>
                  <a:pt x="4888711" y="3735056"/>
                  <a:pt x="4881882" y="3735056"/>
                </a:cubicBezTo>
                <a:cubicBezTo>
                  <a:pt x="4875055" y="3735056"/>
                  <a:pt x="4868227" y="3735056"/>
                  <a:pt x="4868227" y="3738469"/>
                </a:cubicBezTo>
                <a:cubicBezTo>
                  <a:pt x="4885296" y="3738469"/>
                  <a:pt x="4885296" y="3741882"/>
                  <a:pt x="4881882" y="3745295"/>
                </a:cubicBezTo>
                <a:cubicBezTo>
                  <a:pt x="4881882" y="3745295"/>
                  <a:pt x="4881882" y="3748708"/>
                  <a:pt x="4895538" y="3748708"/>
                </a:cubicBezTo>
                <a:cubicBezTo>
                  <a:pt x="4898952" y="3748708"/>
                  <a:pt x="4898952" y="3748708"/>
                  <a:pt x="4898952" y="3748708"/>
                </a:cubicBezTo>
                <a:cubicBezTo>
                  <a:pt x="4898952" y="3748708"/>
                  <a:pt x="4898952" y="3748708"/>
                  <a:pt x="4902366" y="3752121"/>
                </a:cubicBezTo>
                <a:cubicBezTo>
                  <a:pt x="4902366" y="3752121"/>
                  <a:pt x="4902366" y="3752121"/>
                  <a:pt x="4905780" y="3752121"/>
                </a:cubicBezTo>
                <a:cubicBezTo>
                  <a:pt x="4909194" y="3752121"/>
                  <a:pt x="4912608" y="3755533"/>
                  <a:pt x="4919436" y="3755533"/>
                </a:cubicBezTo>
                <a:cubicBezTo>
                  <a:pt x="4926263" y="3758947"/>
                  <a:pt x="4936505" y="3762360"/>
                  <a:pt x="4946747" y="3762360"/>
                </a:cubicBezTo>
                <a:lnTo>
                  <a:pt x="4950161" y="3762360"/>
                </a:lnTo>
                <a:cubicBezTo>
                  <a:pt x="4950161" y="3762360"/>
                  <a:pt x="4950161" y="3762360"/>
                  <a:pt x="4946747" y="3765772"/>
                </a:cubicBezTo>
                <a:cubicBezTo>
                  <a:pt x="4956989" y="3769185"/>
                  <a:pt x="4960403" y="3769185"/>
                  <a:pt x="4963816" y="3765772"/>
                </a:cubicBezTo>
                <a:cubicBezTo>
                  <a:pt x="4963816" y="3765772"/>
                  <a:pt x="4963816" y="3769185"/>
                  <a:pt x="4967230" y="3769185"/>
                </a:cubicBezTo>
                <a:cubicBezTo>
                  <a:pt x="4974059" y="3765772"/>
                  <a:pt x="4977472" y="3762360"/>
                  <a:pt x="4991129" y="3762360"/>
                </a:cubicBezTo>
                <a:cubicBezTo>
                  <a:pt x="4987714" y="3758947"/>
                  <a:pt x="4991129" y="3762360"/>
                  <a:pt x="4997956" y="3758947"/>
                </a:cubicBezTo>
                <a:cubicBezTo>
                  <a:pt x="5004783" y="3762360"/>
                  <a:pt x="4994542" y="3758947"/>
                  <a:pt x="4994542" y="3762360"/>
                </a:cubicBezTo>
                <a:cubicBezTo>
                  <a:pt x="5004783" y="3765772"/>
                  <a:pt x="5015026" y="3762360"/>
                  <a:pt x="5015026" y="3758947"/>
                </a:cubicBezTo>
                <a:cubicBezTo>
                  <a:pt x="4991129" y="3755533"/>
                  <a:pt x="5018440" y="3758947"/>
                  <a:pt x="5008198" y="3752121"/>
                </a:cubicBezTo>
                <a:cubicBezTo>
                  <a:pt x="5008198" y="3752121"/>
                  <a:pt x="5008198" y="3752121"/>
                  <a:pt x="5007772" y="3751267"/>
                </a:cubicBezTo>
                <a:lnTo>
                  <a:pt x="5006833" y="3749391"/>
                </a:lnTo>
                <a:lnTo>
                  <a:pt x="5015026" y="3752121"/>
                </a:lnTo>
                <a:cubicBezTo>
                  <a:pt x="5018440" y="3752121"/>
                  <a:pt x="5021853" y="3752121"/>
                  <a:pt x="5025267" y="3752121"/>
                </a:cubicBezTo>
                <a:cubicBezTo>
                  <a:pt x="5028682" y="3752121"/>
                  <a:pt x="5032096" y="3752121"/>
                  <a:pt x="5032096" y="3752121"/>
                </a:cubicBezTo>
                <a:cubicBezTo>
                  <a:pt x="5035509" y="3755533"/>
                  <a:pt x="5035509" y="3758947"/>
                  <a:pt x="5035509" y="3758947"/>
                </a:cubicBezTo>
                <a:cubicBezTo>
                  <a:pt x="5038923" y="3765772"/>
                  <a:pt x="5038923" y="3769185"/>
                  <a:pt x="5032096" y="3772598"/>
                </a:cubicBezTo>
                <a:cubicBezTo>
                  <a:pt x="5021853" y="3779424"/>
                  <a:pt x="5001370" y="3772598"/>
                  <a:pt x="4984300" y="3769185"/>
                </a:cubicBezTo>
                <a:cubicBezTo>
                  <a:pt x="4977472" y="3769185"/>
                  <a:pt x="4974059" y="3769185"/>
                  <a:pt x="4970645" y="3769185"/>
                </a:cubicBezTo>
                <a:cubicBezTo>
                  <a:pt x="4977472" y="3772598"/>
                  <a:pt x="4984300" y="3772598"/>
                  <a:pt x="4987714" y="3776011"/>
                </a:cubicBezTo>
                <a:cubicBezTo>
                  <a:pt x="4991129" y="3776011"/>
                  <a:pt x="4991129" y="3772598"/>
                  <a:pt x="4997956" y="3772598"/>
                </a:cubicBezTo>
                <a:cubicBezTo>
                  <a:pt x="4997956" y="3772598"/>
                  <a:pt x="5004783" y="3776011"/>
                  <a:pt x="5008198" y="3776011"/>
                </a:cubicBezTo>
                <a:cubicBezTo>
                  <a:pt x="5011612" y="3779424"/>
                  <a:pt x="5015026" y="3779424"/>
                  <a:pt x="5018440" y="3782837"/>
                </a:cubicBezTo>
                <a:cubicBezTo>
                  <a:pt x="5021853" y="3782837"/>
                  <a:pt x="5021853" y="3786250"/>
                  <a:pt x="5021853" y="3786250"/>
                </a:cubicBezTo>
                <a:cubicBezTo>
                  <a:pt x="5021853" y="3786250"/>
                  <a:pt x="5018440" y="3786250"/>
                  <a:pt x="5018440" y="3786250"/>
                </a:cubicBezTo>
                <a:cubicBezTo>
                  <a:pt x="5015026" y="3786250"/>
                  <a:pt x="5018440" y="3789662"/>
                  <a:pt x="5018440" y="3789662"/>
                </a:cubicBezTo>
                <a:cubicBezTo>
                  <a:pt x="5018440" y="3789662"/>
                  <a:pt x="5015026" y="3786250"/>
                  <a:pt x="5015026" y="3786250"/>
                </a:cubicBezTo>
                <a:cubicBezTo>
                  <a:pt x="5011612" y="3789662"/>
                  <a:pt x="5011612" y="3789662"/>
                  <a:pt x="5011612" y="3793075"/>
                </a:cubicBezTo>
                <a:cubicBezTo>
                  <a:pt x="5011612" y="3789662"/>
                  <a:pt x="4997956" y="3786250"/>
                  <a:pt x="4994542" y="3786250"/>
                </a:cubicBezTo>
                <a:cubicBezTo>
                  <a:pt x="4991129" y="3782837"/>
                  <a:pt x="4997956" y="3786250"/>
                  <a:pt x="4994542" y="3782837"/>
                </a:cubicBezTo>
                <a:cubicBezTo>
                  <a:pt x="4987714" y="3779424"/>
                  <a:pt x="4987714" y="3782837"/>
                  <a:pt x="4987714" y="3782837"/>
                </a:cubicBezTo>
                <a:cubicBezTo>
                  <a:pt x="4980886" y="3779424"/>
                  <a:pt x="4970645" y="3779424"/>
                  <a:pt x="4967230" y="3772598"/>
                </a:cubicBezTo>
                <a:cubicBezTo>
                  <a:pt x="4967230" y="3772598"/>
                  <a:pt x="4967230" y="3772598"/>
                  <a:pt x="4960403" y="3776011"/>
                </a:cubicBezTo>
                <a:cubicBezTo>
                  <a:pt x="4953575" y="3772598"/>
                  <a:pt x="4960403" y="3772598"/>
                  <a:pt x="4950161" y="3769185"/>
                </a:cubicBezTo>
                <a:cubicBezTo>
                  <a:pt x="4950161" y="3772598"/>
                  <a:pt x="4946747" y="3769185"/>
                  <a:pt x="4946747" y="3772598"/>
                </a:cubicBezTo>
                <a:cubicBezTo>
                  <a:pt x="4946747" y="3772598"/>
                  <a:pt x="4946747" y="3772598"/>
                  <a:pt x="4943333" y="3772598"/>
                </a:cubicBezTo>
                <a:cubicBezTo>
                  <a:pt x="4939919" y="3772598"/>
                  <a:pt x="4939919" y="3772598"/>
                  <a:pt x="4939919" y="3772598"/>
                </a:cubicBezTo>
                <a:lnTo>
                  <a:pt x="4921555" y="3766479"/>
                </a:lnTo>
                <a:lnTo>
                  <a:pt x="4915687" y="3766479"/>
                </a:lnTo>
                <a:lnTo>
                  <a:pt x="4915687" y="3765126"/>
                </a:lnTo>
                <a:lnTo>
                  <a:pt x="4894685" y="3761507"/>
                </a:lnTo>
                <a:cubicBezTo>
                  <a:pt x="4887004" y="3760653"/>
                  <a:pt x="4880175" y="3760653"/>
                  <a:pt x="4875055" y="3762360"/>
                </a:cubicBezTo>
                <a:cubicBezTo>
                  <a:pt x="4873348" y="3764066"/>
                  <a:pt x="4870787" y="3764066"/>
                  <a:pt x="4867800" y="3763213"/>
                </a:cubicBezTo>
                <a:lnTo>
                  <a:pt x="4859714" y="3759699"/>
                </a:lnTo>
                <a:lnTo>
                  <a:pt x="4857876" y="3759699"/>
                </a:lnTo>
                <a:lnTo>
                  <a:pt x="4855269" y="3758947"/>
                </a:lnTo>
                <a:lnTo>
                  <a:pt x="4854571" y="3758947"/>
                </a:lnTo>
                <a:cubicBezTo>
                  <a:pt x="4854571" y="3762360"/>
                  <a:pt x="4851158" y="3762360"/>
                  <a:pt x="4844329" y="3762360"/>
                </a:cubicBezTo>
                <a:cubicBezTo>
                  <a:pt x="4854571" y="3765772"/>
                  <a:pt x="4861399" y="3765772"/>
                  <a:pt x="4861399" y="3762360"/>
                </a:cubicBezTo>
                <a:cubicBezTo>
                  <a:pt x="4861399" y="3762360"/>
                  <a:pt x="4861399" y="3762360"/>
                  <a:pt x="4871641" y="3769185"/>
                </a:cubicBezTo>
                <a:cubicBezTo>
                  <a:pt x="4871641" y="3769185"/>
                  <a:pt x="4871641" y="3769185"/>
                  <a:pt x="4878469" y="3769185"/>
                </a:cubicBezTo>
                <a:cubicBezTo>
                  <a:pt x="4881882" y="3772598"/>
                  <a:pt x="4881882" y="3776011"/>
                  <a:pt x="4875055" y="3776011"/>
                </a:cubicBezTo>
                <a:cubicBezTo>
                  <a:pt x="4881882" y="3776011"/>
                  <a:pt x="4885296" y="3776011"/>
                  <a:pt x="4888711" y="3776011"/>
                </a:cubicBezTo>
                <a:cubicBezTo>
                  <a:pt x="4895538" y="3776011"/>
                  <a:pt x="4898952" y="3772598"/>
                  <a:pt x="4898952" y="3769185"/>
                </a:cubicBezTo>
                <a:cubicBezTo>
                  <a:pt x="4919436" y="3772598"/>
                  <a:pt x="4943333" y="3779424"/>
                  <a:pt x="4956989" y="3786250"/>
                </a:cubicBezTo>
                <a:cubicBezTo>
                  <a:pt x="4960403" y="3786250"/>
                  <a:pt x="4960403" y="3786250"/>
                  <a:pt x="4963816" y="3786250"/>
                </a:cubicBezTo>
                <a:cubicBezTo>
                  <a:pt x="4967230" y="3789662"/>
                  <a:pt x="4970645" y="3789662"/>
                  <a:pt x="4974059" y="3789662"/>
                </a:cubicBezTo>
                <a:cubicBezTo>
                  <a:pt x="4974059" y="3789662"/>
                  <a:pt x="4974059" y="3789662"/>
                  <a:pt x="4970645" y="3789662"/>
                </a:cubicBezTo>
                <a:cubicBezTo>
                  <a:pt x="4974059" y="3793075"/>
                  <a:pt x="4974059" y="3793075"/>
                  <a:pt x="4974059" y="3793075"/>
                </a:cubicBezTo>
                <a:cubicBezTo>
                  <a:pt x="4974059" y="3793075"/>
                  <a:pt x="4977472" y="3793075"/>
                  <a:pt x="4977472" y="3793075"/>
                </a:cubicBezTo>
                <a:cubicBezTo>
                  <a:pt x="4980886" y="3796489"/>
                  <a:pt x="4987714" y="3799902"/>
                  <a:pt x="4991129" y="3799902"/>
                </a:cubicBezTo>
                <a:cubicBezTo>
                  <a:pt x="4991129" y="3799902"/>
                  <a:pt x="4991129" y="3799902"/>
                  <a:pt x="5001370" y="3803314"/>
                </a:cubicBezTo>
                <a:cubicBezTo>
                  <a:pt x="5001370" y="3803314"/>
                  <a:pt x="4997956" y="3803314"/>
                  <a:pt x="4997956" y="3803314"/>
                </a:cubicBezTo>
                <a:cubicBezTo>
                  <a:pt x="5001370" y="3806727"/>
                  <a:pt x="5011612" y="3806727"/>
                  <a:pt x="5021853" y="3806727"/>
                </a:cubicBezTo>
                <a:cubicBezTo>
                  <a:pt x="5021853" y="3806727"/>
                  <a:pt x="5021853" y="3806727"/>
                  <a:pt x="5035509" y="3803314"/>
                </a:cubicBezTo>
                <a:cubicBezTo>
                  <a:pt x="5032096" y="3803314"/>
                  <a:pt x="5032096" y="3803314"/>
                  <a:pt x="5032096" y="3806727"/>
                </a:cubicBezTo>
                <a:cubicBezTo>
                  <a:pt x="5052579" y="3806727"/>
                  <a:pt x="5049165" y="3810140"/>
                  <a:pt x="5069649" y="3810140"/>
                </a:cubicBezTo>
                <a:cubicBezTo>
                  <a:pt x="5069649" y="3810140"/>
                  <a:pt x="5069649" y="3806727"/>
                  <a:pt x="5069649" y="3806727"/>
                </a:cubicBezTo>
                <a:cubicBezTo>
                  <a:pt x="5066234" y="3803314"/>
                  <a:pt x="5073063" y="3806727"/>
                  <a:pt x="5076476" y="3810140"/>
                </a:cubicBezTo>
                <a:cubicBezTo>
                  <a:pt x="5086718" y="3810140"/>
                  <a:pt x="5096960" y="3810140"/>
                  <a:pt x="5103787" y="3806727"/>
                </a:cubicBezTo>
                <a:cubicBezTo>
                  <a:pt x="5100374" y="3803314"/>
                  <a:pt x="5093546" y="3799902"/>
                  <a:pt x="5079890" y="3799902"/>
                </a:cubicBezTo>
                <a:cubicBezTo>
                  <a:pt x="5079890" y="3799902"/>
                  <a:pt x="5076476" y="3789662"/>
                  <a:pt x="5076476" y="3782837"/>
                </a:cubicBezTo>
                <a:cubicBezTo>
                  <a:pt x="5076476" y="3772598"/>
                  <a:pt x="5086718" y="3772598"/>
                  <a:pt x="5090132" y="3776011"/>
                </a:cubicBezTo>
                <a:cubicBezTo>
                  <a:pt x="5103787" y="3779424"/>
                  <a:pt x="5114030" y="3786250"/>
                  <a:pt x="5124271" y="3793075"/>
                </a:cubicBezTo>
                <a:cubicBezTo>
                  <a:pt x="5124271" y="3793075"/>
                  <a:pt x="5124271" y="3793075"/>
                  <a:pt x="5141341" y="3796489"/>
                </a:cubicBezTo>
                <a:cubicBezTo>
                  <a:pt x="5141341" y="3793075"/>
                  <a:pt x="5154997" y="3803314"/>
                  <a:pt x="5154997" y="3799902"/>
                </a:cubicBezTo>
                <a:cubicBezTo>
                  <a:pt x="5158410" y="3803314"/>
                  <a:pt x="5151583" y="3799902"/>
                  <a:pt x="5154997" y="3803314"/>
                </a:cubicBezTo>
                <a:cubicBezTo>
                  <a:pt x="5148168" y="3803314"/>
                  <a:pt x="5141341" y="3799902"/>
                  <a:pt x="5137927" y="3799902"/>
                </a:cubicBezTo>
                <a:cubicBezTo>
                  <a:pt x="5141341" y="3803314"/>
                  <a:pt x="5134513" y="3799902"/>
                  <a:pt x="5131099" y="3799902"/>
                </a:cubicBezTo>
                <a:cubicBezTo>
                  <a:pt x="5131099" y="3796489"/>
                  <a:pt x="5131099" y="3796489"/>
                  <a:pt x="5127685" y="3796489"/>
                </a:cubicBezTo>
                <a:cubicBezTo>
                  <a:pt x="5131099" y="3799902"/>
                  <a:pt x="5134513" y="3803314"/>
                  <a:pt x="5134513" y="3806727"/>
                </a:cubicBezTo>
                <a:cubicBezTo>
                  <a:pt x="5137927" y="3806727"/>
                  <a:pt x="5141341" y="3806727"/>
                  <a:pt x="5141341" y="3806727"/>
                </a:cubicBezTo>
                <a:cubicBezTo>
                  <a:pt x="5141341" y="3806727"/>
                  <a:pt x="5137927" y="3806727"/>
                  <a:pt x="5137927" y="3810140"/>
                </a:cubicBezTo>
                <a:cubicBezTo>
                  <a:pt x="5137927" y="3810140"/>
                  <a:pt x="5137927" y="3810140"/>
                  <a:pt x="5137927" y="3813553"/>
                </a:cubicBezTo>
                <a:cubicBezTo>
                  <a:pt x="5144754" y="3813553"/>
                  <a:pt x="5148168" y="3810140"/>
                  <a:pt x="5154997" y="3810140"/>
                </a:cubicBezTo>
                <a:cubicBezTo>
                  <a:pt x="5154997" y="3810140"/>
                  <a:pt x="5158410" y="3810140"/>
                  <a:pt x="5158410" y="3806727"/>
                </a:cubicBezTo>
                <a:cubicBezTo>
                  <a:pt x="5158410" y="3810140"/>
                  <a:pt x="5158410" y="3810140"/>
                  <a:pt x="5161824" y="3810140"/>
                </a:cubicBezTo>
                <a:cubicBezTo>
                  <a:pt x="5165238" y="3810140"/>
                  <a:pt x="5165238" y="3810140"/>
                  <a:pt x="5168652" y="3806727"/>
                </a:cubicBezTo>
                <a:cubicBezTo>
                  <a:pt x="5168652" y="3806727"/>
                  <a:pt x="5172066" y="3806727"/>
                  <a:pt x="5172066" y="3806727"/>
                </a:cubicBezTo>
                <a:cubicBezTo>
                  <a:pt x="5172066" y="3806727"/>
                  <a:pt x="5175480" y="3806727"/>
                  <a:pt x="5178894" y="3810140"/>
                </a:cubicBezTo>
                <a:cubicBezTo>
                  <a:pt x="5182308" y="3810140"/>
                  <a:pt x="5182308" y="3810140"/>
                  <a:pt x="5185721" y="3810140"/>
                </a:cubicBezTo>
                <a:cubicBezTo>
                  <a:pt x="5175480" y="3813553"/>
                  <a:pt x="5168652" y="3813553"/>
                  <a:pt x="5168652" y="3816966"/>
                </a:cubicBezTo>
                <a:cubicBezTo>
                  <a:pt x="5175480" y="3816966"/>
                  <a:pt x="5175480" y="3816966"/>
                  <a:pt x="5182308" y="3816966"/>
                </a:cubicBezTo>
                <a:cubicBezTo>
                  <a:pt x="5182308" y="3816966"/>
                  <a:pt x="5185721" y="3816966"/>
                  <a:pt x="5189135" y="3816966"/>
                </a:cubicBezTo>
                <a:cubicBezTo>
                  <a:pt x="5189135" y="3816966"/>
                  <a:pt x="5189135" y="3816966"/>
                  <a:pt x="5189135" y="3820379"/>
                </a:cubicBezTo>
                <a:cubicBezTo>
                  <a:pt x="5189135" y="3820379"/>
                  <a:pt x="5189135" y="3820379"/>
                  <a:pt x="5192550" y="3823792"/>
                </a:cubicBezTo>
                <a:cubicBezTo>
                  <a:pt x="5189135" y="3823792"/>
                  <a:pt x="5189135" y="3820379"/>
                  <a:pt x="5185721" y="3820379"/>
                </a:cubicBezTo>
                <a:cubicBezTo>
                  <a:pt x="5185721" y="3820379"/>
                  <a:pt x="5182308" y="3823792"/>
                  <a:pt x="5175480" y="3823792"/>
                </a:cubicBezTo>
                <a:cubicBezTo>
                  <a:pt x="5189135" y="3827204"/>
                  <a:pt x="5192550" y="3827204"/>
                  <a:pt x="5192550" y="3823792"/>
                </a:cubicBezTo>
                <a:cubicBezTo>
                  <a:pt x="5192550" y="3823792"/>
                  <a:pt x="5192550" y="3820379"/>
                  <a:pt x="5199377" y="3827204"/>
                </a:cubicBezTo>
                <a:cubicBezTo>
                  <a:pt x="5209619" y="3827204"/>
                  <a:pt x="5213033" y="3823792"/>
                  <a:pt x="5213033" y="3820379"/>
                </a:cubicBezTo>
                <a:cubicBezTo>
                  <a:pt x="5213033" y="3820379"/>
                  <a:pt x="5213033" y="3820379"/>
                  <a:pt x="5230103" y="3827204"/>
                </a:cubicBezTo>
                <a:cubicBezTo>
                  <a:pt x="5230103" y="3823792"/>
                  <a:pt x="5247172" y="3827204"/>
                  <a:pt x="5260828" y="3830618"/>
                </a:cubicBezTo>
                <a:cubicBezTo>
                  <a:pt x="5260828" y="3827204"/>
                  <a:pt x="5250587" y="3823792"/>
                  <a:pt x="5247172" y="3823792"/>
                </a:cubicBezTo>
                <a:cubicBezTo>
                  <a:pt x="5247172" y="3820379"/>
                  <a:pt x="5260828" y="3820379"/>
                  <a:pt x="5267655" y="3823792"/>
                </a:cubicBezTo>
                <a:cubicBezTo>
                  <a:pt x="5271070" y="3830618"/>
                  <a:pt x="5322278" y="3834031"/>
                  <a:pt x="5312037" y="3840856"/>
                </a:cubicBezTo>
                <a:cubicBezTo>
                  <a:pt x="5315451" y="3840856"/>
                  <a:pt x="5318865" y="3840856"/>
                  <a:pt x="5322278" y="3844269"/>
                </a:cubicBezTo>
                <a:cubicBezTo>
                  <a:pt x="5322278" y="3840856"/>
                  <a:pt x="5325692" y="3840856"/>
                  <a:pt x="5329106" y="3837443"/>
                </a:cubicBezTo>
                <a:cubicBezTo>
                  <a:pt x="5332521" y="3837443"/>
                  <a:pt x="5335934" y="3840856"/>
                  <a:pt x="5332521" y="3840856"/>
                </a:cubicBezTo>
                <a:cubicBezTo>
                  <a:pt x="5335934" y="3840856"/>
                  <a:pt x="5335934" y="3840856"/>
                  <a:pt x="5335934" y="3840856"/>
                </a:cubicBezTo>
                <a:cubicBezTo>
                  <a:pt x="5335934" y="3840856"/>
                  <a:pt x="5335934" y="3840856"/>
                  <a:pt x="5339348" y="3840856"/>
                </a:cubicBezTo>
                <a:cubicBezTo>
                  <a:pt x="5339348" y="3837443"/>
                  <a:pt x="5342762" y="3837443"/>
                  <a:pt x="5342762" y="3837443"/>
                </a:cubicBezTo>
                <a:cubicBezTo>
                  <a:pt x="5346176" y="3840856"/>
                  <a:pt x="5346176" y="3834031"/>
                  <a:pt x="5349589" y="3834031"/>
                </a:cubicBezTo>
                <a:cubicBezTo>
                  <a:pt x="5353004" y="3837443"/>
                  <a:pt x="5353004" y="3837443"/>
                  <a:pt x="5353004" y="3837443"/>
                </a:cubicBezTo>
                <a:cubicBezTo>
                  <a:pt x="5353004" y="3834031"/>
                  <a:pt x="5359832" y="3837443"/>
                  <a:pt x="5359832" y="3834031"/>
                </a:cubicBezTo>
                <a:cubicBezTo>
                  <a:pt x="5363246" y="3834031"/>
                  <a:pt x="5366659" y="3830618"/>
                  <a:pt x="5370073" y="3827204"/>
                </a:cubicBezTo>
                <a:cubicBezTo>
                  <a:pt x="5370073" y="3827204"/>
                  <a:pt x="5370073" y="3827204"/>
                  <a:pt x="5370073" y="3823792"/>
                </a:cubicBezTo>
                <a:cubicBezTo>
                  <a:pt x="5370073" y="3823792"/>
                  <a:pt x="5370073" y="3823792"/>
                  <a:pt x="5373488" y="3823792"/>
                </a:cubicBezTo>
                <a:cubicBezTo>
                  <a:pt x="5373488" y="3820379"/>
                  <a:pt x="5376902" y="3820379"/>
                  <a:pt x="5376902" y="3820379"/>
                </a:cubicBezTo>
                <a:cubicBezTo>
                  <a:pt x="5376902" y="3816966"/>
                  <a:pt x="5376902" y="3816966"/>
                  <a:pt x="5376902" y="3816966"/>
                </a:cubicBezTo>
                <a:cubicBezTo>
                  <a:pt x="5376902" y="3816966"/>
                  <a:pt x="5370073" y="3816966"/>
                  <a:pt x="5373488" y="3820379"/>
                </a:cubicBezTo>
                <a:cubicBezTo>
                  <a:pt x="5370073" y="3816966"/>
                  <a:pt x="5366659" y="3823792"/>
                  <a:pt x="5366659" y="3820379"/>
                </a:cubicBezTo>
                <a:cubicBezTo>
                  <a:pt x="5370073" y="3823792"/>
                  <a:pt x="5363246" y="3823792"/>
                  <a:pt x="5363246" y="3827204"/>
                </a:cubicBezTo>
                <a:cubicBezTo>
                  <a:pt x="5363246" y="3823792"/>
                  <a:pt x="5359832" y="3827204"/>
                  <a:pt x="5359832" y="3823792"/>
                </a:cubicBezTo>
                <a:cubicBezTo>
                  <a:pt x="5359832" y="3823792"/>
                  <a:pt x="5363246" y="3827204"/>
                  <a:pt x="5363246" y="3823792"/>
                </a:cubicBezTo>
                <a:cubicBezTo>
                  <a:pt x="5363246" y="3820379"/>
                  <a:pt x="5356418" y="3820379"/>
                  <a:pt x="5359832" y="3816966"/>
                </a:cubicBezTo>
                <a:cubicBezTo>
                  <a:pt x="5356418" y="3820379"/>
                  <a:pt x="5349589" y="3816966"/>
                  <a:pt x="5346176" y="3820379"/>
                </a:cubicBezTo>
                <a:cubicBezTo>
                  <a:pt x="5346176" y="3816966"/>
                  <a:pt x="5342762" y="3820379"/>
                  <a:pt x="5342762" y="3816966"/>
                </a:cubicBezTo>
                <a:cubicBezTo>
                  <a:pt x="5342762" y="3816966"/>
                  <a:pt x="5342762" y="3816966"/>
                  <a:pt x="5341908" y="3817819"/>
                </a:cubicBezTo>
                <a:lnTo>
                  <a:pt x="5339348" y="3820379"/>
                </a:lnTo>
                <a:lnTo>
                  <a:pt x="5338068" y="3818246"/>
                </a:lnTo>
                <a:cubicBezTo>
                  <a:pt x="5337641" y="3816966"/>
                  <a:pt x="5337641" y="3815260"/>
                  <a:pt x="5339348" y="3813553"/>
                </a:cubicBezTo>
                <a:cubicBezTo>
                  <a:pt x="5335934" y="3813553"/>
                  <a:pt x="5335934" y="3813553"/>
                  <a:pt x="5335934" y="3813553"/>
                </a:cubicBezTo>
                <a:cubicBezTo>
                  <a:pt x="5335934" y="3813553"/>
                  <a:pt x="5335934" y="3813553"/>
                  <a:pt x="5332521" y="3813553"/>
                </a:cubicBezTo>
                <a:cubicBezTo>
                  <a:pt x="5335934" y="3806727"/>
                  <a:pt x="5339348" y="3810140"/>
                  <a:pt x="5342762" y="3803314"/>
                </a:cubicBezTo>
                <a:cubicBezTo>
                  <a:pt x="5342762" y="3806727"/>
                  <a:pt x="5342762" y="3806727"/>
                  <a:pt x="5342762" y="3806727"/>
                </a:cubicBezTo>
                <a:lnTo>
                  <a:pt x="5349589" y="3806727"/>
                </a:lnTo>
                <a:cubicBezTo>
                  <a:pt x="5349589" y="3806727"/>
                  <a:pt x="5353004" y="3806727"/>
                  <a:pt x="5353004" y="3803314"/>
                </a:cubicBezTo>
                <a:lnTo>
                  <a:pt x="5353004" y="3806727"/>
                </a:lnTo>
                <a:cubicBezTo>
                  <a:pt x="5356418" y="3803314"/>
                  <a:pt x="5356418" y="3810140"/>
                  <a:pt x="5359832" y="3806727"/>
                </a:cubicBezTo>
                <a:cubicBezTo>
                  <a:pt x="5358125" y="3806727"/>
                  <a:pt x="5358125" y="3805021"/>
                  <a:pt x="5358978" y="3803314"/>
                </a:cubicBezTo>
                <a:lnTo>
                  <a:pt x="5362156" y="3800773"/>
                </a:lnTo>
                <a:lnTo>
                  <a:pt x="5363246" y="3803314"/>
                </a:lnTo>
                <a:cubicBezTo>
                  <a:pt x="5366659" y="3803314"/>
                  <a:pt x="5366659" y="3803314"/>
                  <a:pt x="5366659" y="3803314"/>
                </a:cubicBezTo>
                <a:lnTo>
                  <a:pt x="5370073" y="3803314"/>
                </a:lnTo>
                <a:cubicBezTo>
                  <a:pt x="5370073" y="3799902"/>
                  <a:pt x="5370073" y="3796489"/>
                  <a:pt x="5370073" y="3793075"/>
                </a:cubicBezTo>
                <a:cubicBezTo>
                  <a:pt x="5373488" y="3796489"/>
                  <a:pt x="5373488" y="3793075"/>
                  <a:pt x="5376902" y="3793075"/>
                </a:cubicBezTo>
                <a:cubicBezTo>
                  <a:pt x="5373488" y="3793075"/>
                  <a:pt x="5370073" y="3789662"/>
                  <a:pt x="5370073" y="3789662"/>
                </a:cubicBezTo>
                <a:cubicBezTo>
                  <a:pt x="5370073" y="3789662"/>
                  <a:pt x="5370073" y="3789662"/>
                  <a:pt x="5373488" y="3789662"/>
                </a:cubicBezTo>
                <a:cubicBezTo>
                  <a:pt x="5373488" y="3786250"/>
                  <a:pt x="5363246" y="3786250"/>
                  <a:pt x="5363246" y="3786250"/>
                </a:cubicBezTo>
                <a:cubicBezTo>
                  <a:pt x="5363246" y="3786250"/>
                  <a:pt x="5363246" y="3786250"/>
                  <a:pt x="5366659" y="3789662"/>
                </a:cubicBezTo>
                <a:cubicBezTo>
                  <a:pt x="5359832" y="3786250"/>
                  <a:pt x="5346176" y="3782837"/>
                  <a:pt x="5346176" y="3782837"/>
                </a:cubicBezTo>
                <a:cubicBezTo>
                  <a:pt x="5339348" y="3782837"/>
                  <a:pt x="5346176" y="3779424"/>
                  <a:pt x="5342762" y="3779424"/>
                </a:cubicBezTo>
                <a:cubicBezTo>
                  <a:pt x="5342762" y="3776011"/>
                  <a:pt x="5342762" y="3776011"/>
                  <a:pt x="5349589" y="3779424"/>
                </a:cubicBezTo>
                <a:lnTo>
                  <a:pt x="5343176" y="3769805"/>
                </a:lnTo>
                <a:lnTo>
                  <a:pt x="5343053" y="3769766"/>
                </a:lnTo>
                <a:lnTo>
                  <a:pt x="5343149" y="3769766"/>
                </a:lnTo>
                <a:lnTo>
                  <a:pt x="5342762" y="3769185"/>
                </a:lnTo>
                <a:cubicBezTo>
                  <a:pt x="5325692" y="3769185"/>
                  <a:pt x="5308622" y="3765772"/>
                  <a:pt x="5291554" y="3762360"/>
                </a:cubicBezTo>
                <a:cubicBezTo>
                  <a:pt x="5247172" y="3752121"/>
                  <a:pt x="5202791" y="3738469"/>
                  <a:pt x="5161824" y="3724818"/>
                </a:cubicBezTo>
                <a:cubicBezTo>
                  <a:pt x="5154997" y="3724818"/>
                  <a:pt x="5148168" y="3724818"/>
                  <a:pt x="5144754" y="3717991"/>
                </a:cubicBezTo>
                <a:cubicBezTo>
                  <a:pt x="5141341" y="3717991"/>
                  <a:pt x="5137927" y="3717991"/>
                  <a:pt x="5134513" y="3714579"/>
                </a:cubicBezTo>
                <a:cubicBezTo>
                  <a:pt x="5134513" y="3714579"/>
                  <a:pt x="5131099" y="3714579"/>
                  <a:pt x="5131099" y="3714579"/>
                </a:cubicBezTo>
                <a:cubicBezTo>
                  <a:pt x="5127685" y="3711166"/>
                  <a:pt x="5124271" y="3711166"/>
                  <a:pt x="5124271" y="3711166"/>
                </a:cubicBezTo>
                <a:cubicBezTo>
                  <a:pt x="5049165" y="3683862"/>
                  <a:pt x="4974059" y="3677037"/>
                  <a:pt x="4902366" y="3629256"/>
                </a:cubicBezTo>
                <a:cubicBezTo>
                  <a:pt x="4861399" y="3601953"/>
                  <a:pt x="4810191" y="3608778"/>
                  <a:pt x="4765809" y="3605366"/>
                </a:cubicBezTo>
                <a:lnTo>
                  <a:pt x="4729964" y="3599393"/>
                </a:lnTo>
                <a:lnTo>
                  <a:pt x="4728257" y="3598540"/>
                </a:lnTo>
                <a:lnTo>
                  <a:pt x="4728939" y="3599223"/>
                </a:lnTo>
                <a:lnTo>
                  <a:pt x="4724842" y="3598540"/>
                </a:lnTo>
                <a:lnTo>
                  <a:pt x="4721428" y="3598540"/>
                </a:lnTo>
                <a:cubicBezTo>
                  <a:pt x="4719722" y="3596833"/>
                  <a:pt x="4718014" y="3596833"/>
                  <a:pt x="4716308" y="3596833"/>
                </a:cubicBezTo>
                <a:lnTo>
                  <a:pt x="4714259" y="3596151"/>
                </a:lnTo>
                <a:lnTo>
                  <a:pt x="4714601" y="3595127"/>
                </a:lnTo>
                <a:lnTo>
                  <a:pt x="4698506" y="3591909"/>
                </a:lnTo>
                <a:lnTo>
                  <a:pt x="4695824" y="3590434"/>
                </a:lnTo>
                <a:cubicBezTo>
                  <a:pt x="4692410" y="3589154"/>
                  <a:pt x="4688996" y="3588301"/>
                  <a:pt x="4687290" y="3588301"/>
                </a:cubicBezTo>
                <a:cubicBezTo>
                  <a:pt x="4680461" y="3588301"/>
                  <a:pt x="4680461" y="3588301"/>
                  <a:pt x="4677047" y="3588301"/>
                </a:cubicBezTo>
                <a:cubicBezTo>
                  <a:pt x="4673634" y="3588301"/>
                  <a:pt x="4673634" y="3584888"/>
                  <a:pt x="4670220" y="3584888"/>
                </a:cubicBezTo>
                <a:cubicBezTo>
                  <a:pt x="4670220" y="3584888"/>
                  <a:pt x="4670220" y="3584888"/>
                  <a:pt x="4673634" y="3584888"/>
                </a:cubicBezTo>
                <a:cubicBezTo>
                  <a:pt x="4670220" y="3584888"/>
                  <a:pt x="4670220" y="3581476"/>
                  <a:pt x="4673634" y="3581476"/>
                </a:cubicBezTo>
                <a:cubicBezTo>
                  <a:pt x="4670220" y="3581476"/>
                  <a:pt x="4670220" y="3581476"/>
                  <a:pt x="4666806" y="3581476"/>
                </a:cubicBezTo>
                <a:cubicBezTo>
                  <a:pt x="4666806" y="3581476"/>
                  <a:pt x="4666806" y="3581476"/>
                  <a:pt x="4659977" y="3581476"/>
                </a:cubicBezTo>
                <a:cubicBezTo>
                  <a:pt x="4663391" y="3578062"/>
                  <a:pt x="4649736" y="3574649"/>
                  <a:pt x="4642908" y="3571237"/>
                </a:cubicBezTo>
                <a:cubicBezTo>
                  <a:pt x="4639494" y="3571237"/>
                  <a:pt x="4636080" y="3567824"/>
                  <a:pt x="4632666" y="3567824"/>
                </a:cubicBezTo>
                <a:cubicBezTo>
                  <a:pt x="4629253" y="3567824"/>
                  <a:pt x="4629253" y="3564411"/>
                  <a:pt x="4629253" y="3564411"/>
                </a:cubicBezTo>
                <a:cubicBezTo>
                  <a:pt x="4625839" y="3564411"/>
                  <a:pt x="4625839" y="3564411"/>
                  <a:pt x="4622424" y="3564411"/>
                </a:cubicBezTo>
                <a:cubicBezTo>
                  <a:pt x="4619010" y="3564411"/>
                  <a:pt x="4625839" y="3560997"/>
                  <a:pt x="4615597" y="3560997"/>
                </a:cubicBezTo>
                <a:cubicBezTo>
                  <a:pt x="4615597" y="3560997"/>
                  <a:pt x="4615597" y="3560997"/>
                  <a:pt x="4615597" y="3564411"/>
                </a:cubicBezTo>
                <a:cubicBezTo>
                  <a:pt x="4615597" y="3564411"/>
                  <a:pt x="4615597" y="3564411"/>
                  <a:pt x="4608769" y="3560997"/>
                </a:cubicBezTo>
                <a:cubicBezTo>
                  <a:pt x="4608769" y="3557585"/>
                  <a:pt x="4608769" y="3557585"/>
                  <a:pt x="4608769" y="3557585"/>
                </a:cubicBezTo>
                <a:cubicBezTo>
                  <a:pt x="4608769" y="3557585"/>
                  <a:pt x="4605355" y="3557585"/>
                  <a:pt x="4605355" y="3557585"/>
                </a:cubicBezTo>
                <a:cubicBezTo>
                  <a:pt x="4605355" y="3557585"/>
                  <a:pt x="4605355" y="3560997"/>
                  <a:pt x="4601941" y="3557585"/>
                </a:cubicBezTo>
                <a:cubicBezTo>
                  <a:pt x="4584871" y="3550759"/>
                  <a:pt x="4567802" y="3543933"/>
                  <a:pt x="4547319" y="3540520"/>
                </a:cubicBezTo>
                <a:cubicBezTo>
                  <a:pt x="4485868" y="3523455"/>
                  <a:pt x="4421003" y="3506391"/>
                  <a:pt x="4359552" y="3485914"/>
                </a:cubicBezTo>
                <a:cubicBezTo>
                  <a:pt x="4359552" y="3485914"/>
                  <a:pt x="4359552" y="3485914"/>
                  <a:pt x="4352725" y="3482501"/>
                </a:cubicBezTo>
                <a:cubicBezTo>
                  <a:pt x="4349311" y="3482501"/>
                  <a:pt x="4349311" y="3482501"/>
                  <a:pt x="4349311" y="3482501"/>
                </a:cubicBezTo>
                <a:cubicBezTo>
                  <a:pt x="4349311" y="3482501"/>
                  <a:pt x="4349311" y="3482501"/>
                  <a:pt x="4345897" y="3482501"/>
                </a:cubicBezTo>
                <a:cubicBezTo>
                  <a:pt x="4345897" y="3482501"/>
                  <a:pt x="4345897" y="3479088"/>
                  <a:pt x="4342482" y="3479088"/>
                </a:cubicBezTo>
                <a:cubicBezTo>
                  <a:pt x="4263963" y="3451784"/>
                  <a:pt x="4182029" y="3421069"/>
                  <a:pt x="4103509" y="3390352"/>
                </a:cubicBezTo>
                <a:cubicBezTo>
                  <a:pt x="4069369" y="3380113"/>
                  <a:pt x="4035230" y="3359636"/>
                  <a:pt x="4001091" y="3349398"/>
                </a:cubicBezTo>
                <a:cubicBezTo>
                  <a:pt x="3963538" y="3335746"/>
                  <a:pt x="3922571" y="3305030"/>
                  <a:pt x="3885018" y="3332333"/>
                </a:cubicBezTo>
                <a:cubicBezTo>
                  <a:pt x="3874775" y="3342571"/>
                  <a:pt x="3861120" y="3322094"/>
                  <a:pt x="3854292" y="3308442"/>
                </a:cubicBezTo>
                <a:cubicBezTo>
                  <a:pt x="3854292" y="3301617"/>
                  <a:pt x="3850878" y="3298204"/>
                  <a:pt x="3850878" y="3294791"/>
                </a:cubicBezTo>
                <a:cubicBezTo>
                  <a:pt x="3864534" y="3270900"/>
                  <a:pt x="3878190" y="3243598"/>
                  <a:pt x="3888431" y="3216294"/>
                </a:cubicBezTo>
                <a:cubicBezTo>
                  <a:pt x="3895259" y="3212881"/>
                  <a:pt x="3908915" y="3212881"/>
                  <a:pt x="3919157" y="3219707"/>
                </a:cubicBezTo>
                <a:cubicBezTo>
                  <a:pt x="3936226" y="3212881"/>
                  <a:pt x="3956709" y="3216294"/>
                  <a:pt x="3973779" y="3229946"/>
                </a:cubicBezTo>
                <a:cubicBezTo>
                  <a:pt x="3973779" y="3195817"/>
                  <a:pt x="3949882" y="3195817"/>
                  <a:pt x="3936226" y="3178752"/>
                </a:cubicBezTo>
                <a:cubicBezTo>
                  <a:pt x="3922571" y="3175339"/>
                  <a:pt x="3912329" y="3168513"/>
                  <a:pt x="3902087" y="3158275"/>
                </a:cubicBezTo>
                <a:cubicBezTo>
                  <a:pt x="3908915" y="3130971"/>
                  <a:pt x="3912329" y="3103668"/>
                  <a:pt x="3912329" y="3076364"/>
                </a:cubicBezTo>
                <a:cubicBezTo>
                  <a:pt x="3912329" y="3066125"/>
                  <a:pt x="3908915" y="3055887"/>
                  <a:pt x="3908915" y="3045648"/>
                </a:cubicBezTo>
                <a:cubicBezTo>
                  <a:pt x="3915742" y="3045648"/>
                  <a:pt x="3919157" y="3045648"/>
                  <a:pt x="3922571" y="3045648"/>
                </a:cubicBezTo>
                <a:cubicBezTo>
                  <a:pt x="3919157" y="3042235"/>
                  <a:pt x="3912329" y="3038823"/>
                  <a:pt x="3908915" y="3035410"/>
                </a:cubicBezTo>
                <a:cubicBezTo>
                  <a:pt x="3905501" y="3008106"/>
                  <a:pt x="3902087" y="2987629"/>
                  <a:pt x="3895259" y="2963739"/>
                </a:cubicBezTo>
                <a:cubicBezTo>
                  <a:pt x="3895259" y="2963739"/>
                  <a:pt x="3895259" y="2963739"/>
                  <a:pt x="3895259" y="2960326"/>
                </a:cubicBezTo>
                <a:cubicBezTo>
                  <a:pt x="3905501" y="2953500"/>
                  <a:pt x="3891845" y="2933022"/>
                  <a:pt x="3878190" y="2915958"/>
                </a:cubicBezTo>
                <a:cubicBezTo>
                  <a:pt x="3874775" y="2915958"/>
                  <a:pt x="3874775" y="2912545"/>
                  <a:pt x="3871362" y="2909132"/>
                </a:cubicBezTo>
                <a:cubicBezTo>
                  <a:pt x="3874775" y="2885241"/>
                  <a:pt x="3874775" y="2864764"/>
                  <a:pt x="3874775" y="2844287"/>
                </a:cubicBezTo>
                <a:cubicBezTo>
                  <a:pt x="3878190" y="2844287"/>
                  <a:pt x="3878190" y="2840874"/>
                  <a:pt x="3878190" y="2840874"/>
                </a:cubicBezTo>
                <a:cubicBezTo>
                  <a:pt x="3878190" y="2840874"/>
                  <a:pt x="3878190" y="2840874"/>
                  <a:pt x="3755288" y="2571254"/>
                </a:cubicBezTo>
                <a:cubicBezTo>
                  <a:pt x="3755288" y="2571254"/>
                  <a:pt x="3755288" y="2571254"/>
                  <a:pt x="2980328" y="4236754"/>
                </a:cubicBezTo>
                <a:cubicBezTo>
                  <a:pt x="2963258" y="4287947"/>
                  <a:pt x="2935948" y="4339141"/>
                  <a:pt x="2905222" y="4386922"/>
                </a:cubicBezTo>
                <a:cubicBezTo>
                  <a:pt x="2775493" y="4605348"/>
                  <a:pt x="2539932" y="4735038"/>
                  <a:pt x="2290716" y="4741865"/>
                </a:cubicBezTo>
                <a:cubicBezTo>
                  <a:pt x="2280474" y="4741865"/>
                  <a:pt x="2270233" y="4741865"/>
                  <a:pt x="2259991" y="4741865"/>
                </a:cubicBezTo>
                <a:cubicBezTo>
                  <a:pt x="2249749" y="4741865"/>
                  <a:pt x="2239507" y="4741865"/>
                  <a:pt x="2229266" y="4741865"/>
                </a:cubicBezTo>
                <a:cubicBezTo>
                  <a:pt x="1980049" y="4735038"/>
                  <a:pt x="1744490" y="4605348"/>
                  <a:pt x="1611347" y="4386922"/>
                </a:cubicBezTo>
                <a:cubicBezTo>
                  <a:pt x="1584035" y="4339141"/>
                  <a:pt x="1556723" y="4287947"/>
                  <a:pt x="1539654" y="4236754"/>
                </a:cubicBezTo>
                <a:cubicBezTo>
                  <a:pt x="1539654" y="4236754"/>
                  <a:pt x="1539654" y="4236754"/>
                  <a:pt x="68255" y="1066201"/>
                </a:cubicBezTo>
                <a:cubicBezTo>
                  <a:pt x="-105855" y="694192"/>
                  <a:pt x="64841" y="250503"/>
                  <a:pt x="447200" y="73031"/>
                </a:cubicBezTo>
                <a:cubicBezTo>
                  <a:pt x="541936" y="28663"/>
                  <a:pt x="641153" y="5200"/>
                  <a:pt x="739357" y="775"/>
                </a:cubicBezTo>
                <a:close/>
              </a:path>
            </a:pathLst>
          </a:custGeom>
          <a:solidFill>
            <a:schemeClr val="bg1">
              <a:lumMod val="95000"/>
            </a:schemeClr>
          </a:solidFill>
        </p:spPr>
        <p:txBody>
          <a:bodyPr wrap="square">
            <a:noAutofit/>
          </a:bodyPr>
          <a:lstStyle>
            <a:lvl1pPr>
              <a:defRPr sz="14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9/25/2024</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397433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2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2ABDA5D-04B1-421D-81A7-551FC80FAFA9}"/>
              </a:ext>
            </a:extLst>
          </p:cNvPr>
          <p:cNvSpPr>
            <a:spLocks noGrp="1"/>
          </p:cNvSpPr>
          <p:nvPr>
            <p:ph type="pic" sz="quarter" idx="13"/>
          </p:nvPr>
        </p:nvSpPr>
        <p:spPr>
          <a:xfrm>
            <a:off x="913548" y="864254"/>
            <a:ext cx="4268905" cy="5129493"/>
          </a:xfrm>
          <a:custGeom>
            <a:avLst/>
            <a:gdLst>
              <a:gd name="connsiteX0" fmla="*/ 2486375 w 4268905"/>
              <a:gd name="connsiteY0" fmla="*/ 5083852 h 5129493"/>
              <a:gd name="connsiteX1" fmla="*/ 2486375 w 4268905"/>
              <a:gd name="connsiteY1" fmla="*/ 5088923 h 5129493"/>
              <a:gd name="connsiteX2" fmla="*/ 2485837 w 4268905"/>
              <a:gd name="connsiteY2" fmla="*/ 5089230 h 5129493"/>
              <a:gd name="connsiteX3" fmla="*/ 2506683 w 4268905"/>
              <a:gd name="connsiteY3" fmla="*/ 5078781 h 5129493"/>
              <a:gd name="connsiteX4" fmla="*/ 2506887 w 4268905"/>
              <a:gd name="connsiteY4" fmla="*/ 5081823 h 5129493"/>
              <a:gd name="connsiteX5" fmla="*/ 2506683 w 4268905"/>
              <a:gd name="connsiteY5" fmla="*/ 5083852 h 5129493"/>
              <a:gd name="connsiteX6" fmla="*/ 2506683 w 4268905"/>
              <a:gd name="connsiteY6" fmla="*/ 5078781 h 5129493"/>
              <a:gd name="connsiteX7" fmla="*/ 2471145 w 4268905"/>
              <a:gd name="connsiteY7" fmla="*/ 5033138 h 5129493"/>
              <a:gd name="connsiteX8" fmla="*/ 2476222 w 4268905"/>
              <a:gd name="connsiteY8" fmla="*/ 5053424 h 5129493"/>
              <a:gd name="connsiteX9" fmla="*/ 2476222 w 4268905"/>
              <a:gd name="connsiteY9" fmla="*/ 5068637 h 5129493"/>
              <a:gd name="connsiteX10" fmla="*/ 2471145 w 4268905"/>
              <a:gd name="connsiteY10" fmla="*/ 5043280 h 5129493"/>
              <a:gd name="connsiteX11" fmla="*/ 2471145 w 4268905"/>
              <a:gd name="connsiteY11" fmla="*/ 5038209 h 5129493"/>
              <a:gd name="connsiteX12" fmla="*/ 2471145 w 4268905"/>
              <a:gd name="connsiteY12" fmla="*/ 5033138 h 5129493"/>
              <a:gd name="connsiteX13" fmla="*/ 2517573 w 4268905"/>
              <a:gd name="connsiteY13" fmla="*/ 4994934 h 5129493"/>
              <a:gd name="connsiteX14" fmla="*/ 2521914 w 4268905"/>
              <a:gd name="connsiteY14" fmla="*/ 4997639 h 5129493"/>
              <a:gd name="connsiteX15" fmla="*/ 2526990 w 4268905"/>
              <a:gd name="connsiteY15" fmla="*/ 5012852 h 5129493"/>
              <a:gd name="connsiteX16" fmla="*/ 2354378 w 4268905"/>
              <a:gd name="connsiteY16" fmla="*/ 4957068 h 5129493"/>
              <a:gd name="connsiteX17" fmla="*/ 2362417 w 4268905"/>
              <a:gd name="connsiteY17" fmla="*/ 4962140 h 5129493"/>
              <a:gd name="connsiteX18" fmla="*/ 2359455 w 4268905"/>
              <a:gd name="connsiteY18" fmla="*/ 4962140 h 5129493"/>
              <a:gd name="connsiteX19" fmla="*/ 2354378 w 4268905"/>
              <a:gd name="connsiteY19" fmla="*/ 4957068 h 5129493"/>
              <a:gd name="connsiteX20" fmla="*/ 2410224 w 4268905"/>
              <a:gd name="connsiteY20" fmla="*/ 4901283 h 5129493"/>
              <a:gd name="connsiteX21" fmla="*/ 2420232 w 4268905"/>
              <a:gd name="connsiteY21" fmla="*/ 4904326 h 5129493"/>
              <a:gd name="connsiteX22" fmla="*/ 2425454 w 4268905"/>
              <a:gd name="connsiteY22" fmla="*/ 4906355 h 5129493"/>
              <a:gd name="connsiteX23" fmla="*/ 2435607 w 4268905"/>
              <a:gd name="connsiteY23" fmla="*/ 4916497 h 5129493"/>
              <a:gd name="connsiteX24" fmla="*/ 2420377 w 4268905"/>
              <a:gd name="connsiteY24" fmla="*/ 4906355 h 5129493"/>
              <a:gd name="connsiteX25" fmla="*/ 2410224 w 4268905"/>
              <a:gd name="connsiteY25" fmla="*/ 4901283 h 5129493"/>
              <a:gd name="connsiteX26" fmla="*/ 2167608 w 4268905"/>
              <a:gd name="connsiteY26" fmla="*/ 4881510 h 5129493"/>
              <a:gd name="connsiteX27" fmla="*/ 2173517 w 4268905"/>
              <a:gd name="connsiteY27" fmla="*/ 4883533 h 5129493"/>
              <a:gd name="connsiteX28" fmla="*/ 2191920 w 4268905"/>
              <a:gd name="connsiteY28" fmla="*/ 4891140 h 5129493"/>
              <a:gd name="connsiteX29" fmla="*/ 2181132 w 4268905"/>
              <a:gd name="connsiteY29" fmla="*/ 4887971 h 5129493"/>
              <a:gd name="connsiteX30" fmla="*/ 2283811 w 4268905"/>
              <a:gd name="connsiteY30" fmla="*/ 4833834 h 5129493"/>
              <a:gd name="connsiteX31" fmla="*/ 2288380 w 4268905"/>
              <a:gd name="connsiteY31" fmla="*/ 4835356 h 5129493"/>
              <a:gd name="connsiteX32" fmla="*/ 2283937 w 4268905"/>
              <a:gd name="connsiteY32" fmla="*/ 4834722 h 5129493"/>
              <a:gd name="connsiteX33" fmla="*/ 2310274 w 4268905"/>
              <a:gd name="connsiteY33" fmla="*/ 4832503 h 5129493"/>
              <a:gd name="connsiteX34" fmla="*/ 2316937 w 4268905"/>
              <a:gd name="connsiteY34" fmla="*/ 4834722 h 5129493"/>
              <a:gd name="connsiteX35" fmla="*/ 2318841 w 4268905"/>
              <a:gd name="connsiteY35" fmla="*/ 4835356 h 5129493"/>
              <a:gd name="connsiteX36" fmla="*/ 2311860 w 4268905"/>
              <a:gd name="connsiteY36" fmla="*/ 4834722 h 5129493"/>
              <a:gd name="connsiteX37" fmla="*/ 2308687 w 4268905"/>
              <a:gd name="connsiteY37" fmla="*/ 4830284 h 5129493"/>
              <a:gd name="connsiteX38" fmla="*/ 2310274 w 4268905"/>
              <a:gd name="connsiteY38" fmla="*/ 4832503 h 5129493"/>
              <a:gd name="connsiteX39" fmla="*/ 2309881 w 4268905"/>
              <a:gd name="connsiteY39" fmla="*/ 4832373 h 5129493"/>
              <a:gd name="connsiteX40" fmla="*/ 2016847 w 4268905"/>
              <a:gd name="connsiteY40" fmla="*/ 4829209 h 5129493"/>
              <a:gd name="connsiteX41" fmla="*/ 2019989 w 4268905"/>
              <a:gd name="connsiteY41" fmla="*/ 4829912 h 5129493"/>
              <a:gd name="connsiteX42" fmla="*/ 2019308 w 4268905"/>
              <a:gd name="connsiteY42" fmla="*/ 4830284 h 5129493"/>
              <a:gd name="connsiteX43" fmla="*/ 1999001 w 4268905"/>
              <a:gd name="connsiteY43" fmla="*/ 4825213 h 5129493"/>
              <a:gd name="connsiteX44" fmla="*/ 2009155 w 4268905"/>
              <a:gd name="connsiteY44" fmla="*/ 4825847 h 5129493"/>
              <a:gd name="connsiteX45" fmla="*/ 2016847 w 4268905"/>
              <a:gd name="connsiteY45" fmla="*/ 4829209 h 5129493"/>
              <a:gd name="connsiteX46" fmla="*/ 2013078 w 4268905"/>
              <a:gd name="connsiteY46" fmla="*/ 4822445 h 5129493"/>
              <a:gd name="connsiteX47" fmla="*/ 2014866 w 4268905"/>
              <a:gd name="connsiteY47" fmla="*/ 4823311 h 5129493"/>
              <a:gd name="connsiteX48" fmla="*/ 2015765 w 4268905"/>
              <a:gd name="connsiteY48" fmla="*/ 4823798 h 5129493"/>
              <a:gd name="connsiteX49" fmla="*/ 2012962 w 4268905"/>
              <a:gd name="connsiteY49" fmla="*/ 4822677 h 5129493"/>
              <a:gd name="connsiteX50" fmla="*/ 2007994 w 4268905"/>
              <a:gd name="connsiteY50" fmla="*/ 4819121 h 5129493"/>
              <a:gd name="connsiteX51" fmla="*/ 2014231 w 4268905"/>
              <a:gd name="connsiteY51" fmla="*/ 4820142 h 5129493"/>
              <a:gd name="connsiteX52" fmla="*/ 2013078 w 4268905"/>
              <a:gd name="connsiteY52" fmla="*/ 4822445 h 5129493"/>
              <a:gd name="connsiteX53" fmla="*/ 2007171 w 4268905"/>
              <a:gd name="connsiteY53" fmla="*/ 4819587 h 5129493"/>
              <a:gd name="connsiteX54" fmla="*/ 2007994 w 4268905"/>
              <a:gd name="connsiteY54" fmla="*/ 4819121 h 5129493"/>
              <a:gd name="connsiteX55" fmla="*/ 1986184 w 4268905"/>
              <a:gd name="connsiteY55" fmla="*/ 4799005 h 5129493"/>
              <a:gd name="connsiteX56" fmla="*/ 1988847 w 4268905"/>
              <a:gd name="connsiteY56" fmla="*/ 4799856 h 5129493"/>
              <a:gd name="connsiteX57" fmla="*/ 1986309 w 4268905"/>
              <a:gd name="connsiteY57" fmla="*/ 4799223 h 5129493"/>
              <a:gd name="connsiteX58" fmla="*/ 2846831 w 4268905"/>
              <a:gd name="connsiteY58" fmla="*/ 4779571 h 5129493"/>
              <a:gd name="connsiteX59" fmla="*/ 2856984 w 4268905"/>
              <a:gd name="connsiteY59" fmla="*/ 4779571 h 5129493"/>
              <a:gd name="connsiteX60" fmla="*/ 2872214 w 4268905"/>
              <a:gd name="connsiteY60" fmla="*/ 4779571 h 5129493"/>
              <a:gd name="connsiteX61" fmla="*/ 2897599 w 4268905"/>
              <a:gd name="connsiteY61" fmla="*/ 4784642 h 5129493"/>
              <a:gd name="connsiteX62" fmla="*/ 2877292 w 4268905"/>
              <a:gd name="connsiteY62" fmla="*/ 4784642 h 5129493"/>
              <a:gd name="connsiteX63" fmla="*/ 2867138 w 4268905"/>
              <a:gd name="connsiteY63" fmla="*/ 4784642 h 5129493"/>
              <a:gd name="connsiteX64" fmla="*/ 2856984 w 4268905"/>
              <a:gd name="connsiteY64" fmla="*/ 4789714 h 5129493"/>
              <a:gd name="connsiteX65" fmla="*/ 2851907 w 4268905"/>
              <a:gd name="connsiteY65" fmla="*/ 4789714 h 5129493"/>
              <a:gd name="connsiteX66" fmla="*/ 2846831 w 4268905"/>
              <a:gd name="connsiteY66" fmla="*/ 4794785 h 5129493"/>
              <a:gd name="connsiteX67" fmla="*/ 2841753 w 4268905"/>
              <a:gd name="connsiteY67" fmla="*/ 4784642 h 5129493"/>
              <a:gd name="connsiteX68" fmla="*/ 2846831 w 4268905"/>
              <a:gd name="connsiteY68" fmla="*/ 4779571 h 5129493"/>
              <a:gd name="connsiteX69" fmla="*/ 2978828 w 4268905"/>
              <a:gd name="connsiteY69" fmla="*/ 4759286 h 5129493"/>
              <a:gd name="connsiteX70" fmla="*/ 2948367 w 4268905"/>
              <a:gd name="connsiteY70" fmla="*/ 4779571 h 5129493"/>
              <a:gd name="connsiteX71" fmla="*/ 2978828 w 4268905"/>
              <a:gd name="connsiteY71" fmla="*/ 4759286 h 5129493"/>
              <a:gd name="connsiteX72" fmla="*/ 2415300 w 4268905"/>
              <a:gd name="connsiteY72" fmla="*/ 4753947 h 5129493"/>
              <a:gd name="connsiteX73" fmla="*/ 2420377 w 4268905"/>
              <a:gd name="connsiteY73" fmla="*/ 4754214 h 5129493"/>
              <a:gd name="connsiteX74" fmla="*/ 2415300 w 4268905"/>
              <a:gd name="connsiteY74" fmla="*/ 4754214 h 5129493"/>
              <a:gd name="connsiteX75" fmla="*/ 2125921 w 4268905"/>
              <a:gd name="connsiteY75" fmla="*/ 4713644 h 5129493"/>
              <a:gd name="connsiteX76" fmla="*/ 2130998 w 4268905"/>
              <a:gd name="connsiteY76" fmla="*/ 4718715 h 5129493"/>
              <a:gd name="connsiteX77" fmla="*/ 2125921 w 4268905"/>
              <a:gd name="connsiteY77" fmla="*/ 4713644 h 5129493"/>
              <a:gd name="connsiteX78" fmla="*/ 2100538 w 4268905"/>
              <a:gd name="connsiteY78" fmla="*/ 4713644 h 5129493"/>
              <a:gd name="connsiteX79" fmla="*/ 2112062 w 4268905"/>
              <a:gd name="connsiteY79" fmla="*/ 4714192 h 5129493"/>
              <a:gd name="connsiteX80" fmla="*/ 2112277 w 4268905"/>
              <a:gd name="connsiteY80" fmla="*/ 4714277 h 5129493"/>
              <a:gd name="connsiteX81" fmla="*/ 2113080 w 4268905"/>
              <a:gd name="connsiteY81" fmla="*/ 4714240 h 5129493"/>
              <a:gd name="connsiteX82" fmla="*/ 2113864 w 4268905"/>
              <a:gd name="connsiteY82" fmla="*/ 4714277 h 5129493"/>
              <a:gd name="connsiteX83" fmla="*/ 2130998 w 4268905"/>
              <a:gd name="connsiteY83" fmla="*/ 4718715 h 5129493"/>
              <a:gd name="connsiteX84" fmla="*/ 2120845 w 4268905"/>
              <a:gd name="connsiteY84" fmla="*/ 4718715 h 5129493"/>
              <a:gd name="connsiteX85" fmla="*/ 2100538 w 4268905"/>
              <a:gd name="connsiteY85" fmla="*/ 4713644 h 5129493"/>
              <a:gd name="connsiteX86" fmla="*/ 2953444 w 4268905"/>
              <a:gd name="connsiteY86" fmla="*/ 4662930 h 5129493"/>
              <a:gd name="connsiteX87" fmla="*/ 2922983 w 4268905"/>
              <a:gd name="connsiteY87" fmla="*/ 4668001 h 5129493"/>
              <a:gd name="connsiteX88" fmla="*/ 2953444 w 4268905"/>
              <a:gd name="connsiteY88" fmla="*/ 4662930 h 5129493"/>
              <a:gd name="connsiteX89" fmla="*/ 2868435 w 4268905"/>
              <a:gd name="connsiteY89" fmla="*/ 4616622 h 5129493"/>
              <a:gd name="connsiteX90" fmla="*/ 2872214 w 4268905"/>
              <a:gd name="connsiteY90" fmla="*/ 4617288 h 5129493"/>
              <a:gd name="connsiteX91" fmla="*/ 2868407 w 4268905"/>
              <a:gd name="connsiteY91" fmla="*/ 4616655 h 5129493"/>
              <a:gd name="connsiteX92" fmla="*/ 2852668 w 4268905"/>
              <a:gd name="connsiteY92" fmla="*/ 4616527 h 5129493"/>
              <a:gd name="connsiteX93" fmla="*/ 2851907 w 4268905"/>
              <a:gd name="connsiteY93" fmla="*/ 4617288 h 5129493"/>
              <a:gd name="connsiteX94" fmla="*/ 2851321 w 4268905"/>
              <a:gd name="connsiteY94" fmla="*/ 4616703 h 5129493"/>
              <a:gd name="connsiteX95" fmla="*/ 2856984 w 4268905"/>
              <a:gd name="connsiteY95" fmla="*/ 4612217 h 5129493"/>
              <a:gd name="connsiteX96" fmla="*/ 2862061 w 4268905"/>
              <a:gd name="connsiteY96" fmla="*/ 4612217 h 5129493"/>
              <a:gd name="connsiteX97" fmla="*/ 2867138 w 4268905"/>
              <a:gd name="connsiteY97" fmla="*/ 4612217 h 5129493"/>
              <a:gd name="connsiteX98" fmla="*/ 2872214 w 4268905"/>
              <a:gd name="connsiteY98" fmla="*/ 4612217 h 5129493"/>
              <a:gd name="connsiteX99" fmla="*/ 2868435 w 4268905"/>
              <a:gd name="connsiteY99" fmla="*/ 4616622 h 5129493"/>
              <a:gd name="connsiteX100" fmla="*/ 2861426 w 4268905"/>
              <a:gd name="connsiteY100" fmla="*/ 4615386 h 5129493"/>
              <a:gd name="connsiteX101" fmla="*/ 2852668 w 4268905"/>
              <a:gd name="connsiteY101" fmla="*/ 4616527 h 5129493"/>
              <a:gd name="connsiteX102" fmla="*/ 2856349 w 4268905"/>
              <a:gd name="connsiteY102" fmla="*/ 4612851 h 5129493"/>
              <a:gd name="connsiteX103" fmla="*/ 2856984 w 4268905"/>
              <a:gd name="connsiteY103" fmla="*/ 4612217 h 5129493"/>
              <a:gd name="connsiteX104" fmla="*/ 2846831 w 4268905"/>
              <a:gd name="connsiteY104" fmla="*/ 4612217 h 5129493"/>
              <a:gd name="connsiteX105" fmla="*/ 2851272 w 4268905"/>
              <a:gd name="connsiteY105" fmla="*/ 4616655 h 5129493"/>
              <a:gd name="connsiteX106" fmla="*/ 2851321 w 4268905"/>
              <a:gd name="connsiteY106" fmla="*/ 4616703 h 5129493"/>
              <a:gd name="connsiteX107" fmla="*/ 2846831 w 4268905"/>
              <a:gd name="connsiteY107" fmla="*/ 4617288 h 5129493"/>
              <a:gd name="connsiteX108" fmla="*/ 2846831 w 4268905"/>
              <a:gd name="connsiteY108" fmla="*/ 4612217 h 5129493"/>
              <a:gd name="connsiteX109" fmla="*/ 2066936 w 4268905"/>
              <a:gd name="connsiteY109" fmla="*/ 4597094 h 5129493"/>
              <a:gd name="connsiteX110" fmla="*/ 2070077 w 4268905"/>
              <a:gd name="connsiteY110" fmla="*/ 4598270 h 5129493"/>
              <a:gd name="connsiteX111" fmla="*/ 2070077 w 4268905"/>
              <a:gd name="connsiteY111" fmla="*/ 4602074 h 5129493"/>
              <a:gd name="connsiteX112" fmla="*/ 2049531 w 4268905"/>
              <a:gd name="connsiteY112" fmla="*/ 4599142 h 5129493"/>
              <a:gd name="connsiteX113" fmla="*/ 2040566 w 4268905"/>
              <a:gd name="connsiteY113" fmla="*/ 4597863 h 5129493"/>
              <a:gd name="connsiteX114" fmla="*/ 2034538 w 4268905"/>
              <a:gd name="connsiteY114" fmla="*/ 4597003 h 5129493"/>
              <a:gd name="connsiteX115" fmla="*/ 2038981 w 4268905"/>
              <a:gd name="connsiteY115" fmla="*/ 4597637 h 5129493"/>
              <a:gd name="connsiteX116" fmla="*/ 2040566 w 4268905"/>
              <a:gd name="connsiteY116" fmla="*/ 4597863 h 5129493"/>
              <a:gd name="connsiteX117" fmla="*/ 2040171 w 4268905"/>
              <a:gd name="connsiteY117" fmla="*/ 4597875 h 5129493"/>
              <a:gd name="connsiteX118" fmla="*/ 2034381 w 4268905"/>
              <a:gd name="connsiteY118" fmla="*/ 4598458 h 5129493"/>
              <a:gd name="connsiteX119" fmla="*/ 1770543 w 4268905"/>
              <a:gd name="connsiteY119" fmla="*/ 4571646 h 5129493"/>
              <a:gd name="connsiteX120" fmla="*/ 1773717 w 4268905"/>
              <a:gd name="connsiteY120" fmla="*/ 4571646 h 5129493"/>
              <a:gd name="connsiteX121" fmla="*/ 1776890 w 4268905"/>
              <a:gd name="connsiteY121" fmla="*/ 4571646 h 5129493"/>
              <a:gd name="connsiteX122" fmla="*/ 1780697 w 4268905"/>
              <a:gd name="connsiteY122" fmla="*/ 4571646 h 5129493"/>
              <a:gd name="connsiteX123" fmla="*/ 1790851 w 4268905"/>
              <a:gd name="connsiteY123" fmla="*/ 4571646 h 5129493"/>
              <a:gd name="connsiteX124" fmla="*/ 1801004 w 4268905"/>
              <a:gd name="connsiteY124" fmla="*/ 4571646 h 5129493"/>
              <a:gd name="connsiteX125" fmla="*/ 1806082 w 4268905"/>
              <a:gd name="connsiteY125" fmla="*/ 4571646 h 5129493"/>
              <a:gd name="connsiteX126" fmla="*/ 1806716 w 4268905"/>
              <a:gd name="connsiteY126" fmla="*/ 4571646 h 5129493"/>
              <a:gd name="connsiteX127" fmla="*/ 1811158 w 4268905"/>
              <a:gd name="connsiteY127" fmla="*/ 4571646 h 5129493"/>
              <a:gd name="connsiteX128" fmla="*/ 1822582 w 4268905"/>
              <a:gd name="connsiteY128" fmla="*/ 4571646 h 5129493"/>
              <a:gd name="connsiteX129" fmla="*/ 1831465 w 4268905"/>
              <a:gd name="connsiteY129" fmla="*/ 4571646 h 5129493"/>
              <a:gd name="connsiteX130" fmla="*/ 1836543 w 4268905"/>
              <a:gd name="connsiteY130" fmla="*/ 4571646 h 5129493"/>
              <a:gd name="connsiteX131" fmla="*/ 1811158 w 4268905"/>
              <a:gd name="connsiteY131" fmla="*/ 4576717 h 5129493"/>
              <a:gd name="connsiteX132" fmla="*/ 1770543 w 4268905"/>
              <a:gd name="connsiteY132" fmla="*/ 4571646 h 5129493"/>
              <a:gd name="connsiteX133" fmla="*/ 1763944 w 4268905"/>
              <a:gd name="connsiteY133" fmla="*/ 4571393 h 5129493"/>
              <a:gd name="connsiteX134" fmla="*/ 1770543 w 4268905"/>
              <a:gd name="connsiteY134" fmla="*/ 4571646 h 5129493"/>
              <a:gd name="connsiteX135" fmla="*/ 1765467 w 4268905"/>
              <a:gd name="connsiteY135" fmla="*/ 4571646 h 5129493"/>
              <a:gd name="connsiteX136" fmla="*/ 1751800 w 4268905"/>
              <a:gd name="connsiteY136" fmla="*/ 4567182 h 5129493"/>
              <a:gd name="connsiteX137" fmla="*/ 1761660 w 4268905"/>
              <a:gd name="connsiteY137" fmla="*/ 4571012 h 5129493"/>
              <a:gd name="connsiteX138" fmla="*/ 1763944 w 4268905"/>
              <a:gd name="connsiteY138" fmla="*/ 4571393 h 5129493"/>
              <a:gd name="connsiteX139" fmla="*/ 1754044 w 4268905"/>
              <a:gd name="connsiteY139" fmla="*/ 4571012 h 5129493"/>
              <a:gd name="connsiteX140" fmla="*/ 1747771 w 4268905"/>
              <a:gd name="connsiteY140" fmla="*/ 4567879 h 5129493"/>
              <a:gd name="connsiteX141" fmla="*/ 1750236 w 4268905"/>
              <a:gd name="connsiteY141" fmla="*/ 4566575 h 5129493"/>
              <a:gd name="connsiteX142" fmla="*/ 1755313 w 4268905"/>
              <a:gd name="connsiteY142" fmla="*/ 4566575 h 5129493"/>
              <a:gd name="connsiteX143" fmla="*/ 1751800 w 4268905"/>
              <a:gd name="connsiteY143" fmla="*/ 4567182 h 5129493"/>
              <a:gd name="connsiteX144" fmla="*/ 1745160 w 4268905"/>
              <a:gd name="connsiteY144" fmla="*/ 4566575 h 5129493"/>
              <a:gd name="connsiteX145" fmla="*/ 1747771 w 4268905"/>
              <a:gd name="connsiteY145" fmla="*/ 4567879 h 5129493"/>
              <a:gd name="connsiteX146" fmla="*/ 1742938 w 4268905"/>
              <a:gd name="connsiteY146" fmla="*/ 4568714 h 5129493"/>
              <a:gd name="connsiteX147" fmla="*/ 1740082 w 4268905"/>
              <a:gd name="connsiteY147" fmla="*/ 4568476 h 5129493"/>
              <a:gd name="connsiteX148" fmla="*/ 1740462 w 4268905"/>
              <a:gd name="connsiteY148" fmla="*/ 4568003 h 5129493"/>
              <a:gd name="connsiteX149" fmla="*/ 2415300 w 4268905"/>
              <a:gd name="connsiteY149" fmla="*/ 4536147 h 5129493"/>
              <a:gd name="connsiteX150" fmla="*/ 2415300 w 4268905"/>
              <a:gd name="connsiteY150" fmla="*/ 4541218 h 5129493"/>
              <a:gd name="connsiteX151" fmla="*/ 2405146 w 4268905"/>
              <a:gd name="connsiteY151" fmla="*/ 4541218 h 5129493"/>
              <a:gd name="connsiteX152" fmla="*/ 2415300 w 4268905"/>
              <a:gd name="connsiteY152" fmla="*/ 4536147 h 5129493"/>
              <a:gd name="connsiteX153" fmla="*/ 2420377 w 4268905"/>
              <a:gd name="connsiteY153" fmla="*/ 4531076 h 5129493"/>
              <a:gd name="connsiteX154" fmla="*/ 2415300 w 4268905"/>
              <a:gd name="connsiteY154" fmla="*/ 4536147 h 5129493"/>
              <a:gd name="connsiteX155" fmla="*/ 2420377 w 4268905"/>
              <a:gd name="connsiteY155" fmla="*/ 4531076 h 5129493"/>
              <a:gd name="connsiteX156" fmla="*/ 2501606 w 4268905"/>
              <a:gd name="connsiteY156" fmla="*/ 4526004 h 5129493"/>
              <a:gd name="connsiteX157" fmla="*/ 2501606 w 4268905"/>
              <a:gd name="connsiteY157" fmla="*/ 4531076 h 5129493"/>
              <a:gd name="connsiteX158" fmla="*/ 2496529 w 4268905"/>
              <a:gd name="connsiteY158" fmla="*/ 4531076 h 5129493"/>
              <a:gd name="connsiteX159" fmla="*/ 2501606 w 4268905"/>
              <a:gd name="connsiteY159" fmla="*/ 4526004 h 5129493"/>
              <a:gd name="connsiteX160" fmla="*/ 2702141 w 4268905"/>
              <a:gd name="connsiteY160" fmla="*/ 4519031 h 5129493"/>
              <a:gd name="connsiteX161" fmla="*/ 2704680 w 4268905"/>
              <a:gd name="connsiteY161" fmla="*/ 4520932 h 5129493"/>
              <a:gd name="connsiteX162" fmla="*/ 2699602 w 4268905"/>
              <a:gd name="connsiteY162" fmla="*/ 4520932 h 5129493"/>
              <a:gd name="connsiteX163" fmla="*/ 2702141 w 4268905"/>
              <a:gd name="connsiteY163" fmla="*/ 4519031 h 5129493"/>
              <a:gd name="connsiteX164" fmla="*/ 2673711 w 4268905"/>
              <a:gd name="connsiteY164" fmla="*/ 4516368 h 5129493"/>
              <a:gd name="connsiteX165" fmla="*/ 2669776 w 4268905"/>
              <a:gd name="connsiteY165" fmla="*/ 4520299 h 5129493"/>
              <a:gd name="connsiteX166" fmla="*/ 2669141 w 4268905"/>
              <a:gd name="connsiteY166" fmla="*/ 4520932 h 5129493"/>
              <a:gd name="connsiteX167" fmla="*/ 2672315 w 4268905"/>
              <a:gd name="connsiteY167" fmla="*/ 4516495 h 5129493"/>
              <a:gd name="connsiteX168" fmla="*/ 2679295 w 4268905"/>
              <a:gd name="connsiteY168" fmla="*/ 4515861 h 5129493"/>
              <a:gd name="connsiteX169" fmla="*/ 2684372 w 4268905"/>
              <a:gd name="connsiteY169" fmla="*/ 4515861 h 5129493"/>
              <a:gd name="connsiteX170" fmla="*/ 2689449 w 4268905"/>
              <a:gd name="connsiteY170" fmla="*/ 4520932 h 5129493"/>
              <a:gd name="connsiteX171" fmla="*/ 2694526 w 4268905"/>
              <a:gd name="connsiteY171" fmla="*/ 4515861 h 5129493"/>
              <a:gd name="connsiteX172" fmla="*/ 2694526 w 4268905"/>
              <a:gd name="connsiteY172" fmla="*/ 4520932 h 5129493"/>
              <a:gd name="connsiteX173" fmla="*/ 2684372 w 4268905"/>
              <a:gd name="connsiteY173" fmla="*/ 4520932 h 5129493"/>
              <a:gd name="connsiteX174" fmla="*/ 2679295 w 4268905"/>
              <a:gd name="connsiteY174" fmla="*/ 4520932 h 5129493"/>
              <a:gd name="connsiteX175" fmla="*/ 2676757 w 4268905"/>
              <a:gd name="connsiteY175" fmla="*/ 4520299 h 5129493"/>
              <a:gd name="connsiteX176" fmla="*/ 2674469 w 4268905"/>
              <a:gd name="connsiteY176" fmla="*/ 4516300 h 5129493"/>
              <a:gd name="connsiteX177" fmla="*/ 2674219 w 4268905"/>
              <a:gd name="connsiteY177" fmla="*/ 4515861 h 5129493"/>
              <a:gd name="connsiteX178" fmla="*/ 2674469 w 4268905"/>
              <a:gd name="connsiteY178" fmla="*/ 4516300 h 5129493"/>
              <a:gd name="connsiteX179" fmla="*/ 2673711 w 4268905"/>
              <a:gd name="connsiteY179" fmla="*/ 4516368 h 5129493"/>
              <a:gd name="connsiteX180" fmla="*/ 2846831 w 4268905"/>
              <a:gd name="connsiteY180" fmla="*/ 4510790 h 5129493"/>
              <a:gd name="connsiteX181" fmla="*/ 2846831 w 4268905"/>
              <a:gd name="connsiteY181" fmla="*/ 4515861 h 5129493"/>
              <a:gd name="connsiteX182" fmla="*/ 2846831 w 4268905"/>
              <a:gd name="connsiteY182" fmla="*/ 4510790 h 5129493"/>
              <a:gd name="connsiteX183" fmla="*/ 2344224 w 4268905"/>
              <a:gd name="connsiteY183" fmla="*/ 4510790 h 5129493"/>
              <a:gd name="connsiteX184" fmla="*/ 2328994 w 4268905"/>
              <a:gd name="connsiteY184" fmla="*/ 4515861 h 5129493"/>
              <a:gd name="connsiteX185" fmla="*/ 2323917 w 4268905"/>
              <a:gd name="connsiteY185" fmla="*/ 4515861 h 5129493"/>
              <a:gd name="connsiteX186" fmla="*/ 2308687 w 4268905"/>
              <a:gd name="connsiteY186" fmla="*/ 4515861 h 5129493"/>
              <a:gd name="connsiteX187" fmla="*/ 2288380 w 4268905"/>
              <a:gd name="connsiteY187" fmla="*/ 4515861 h 5129493"/>
              <a:gd name="connsiteX188" fmla="*/ 2283303 w 4268905"/>
              <a:gd name="connsiteY188" fmla="*/ 4515861 h 5129493"/>
              <a:gd name="connsiteX189" fmla="*/ 2293456 w 4268905"/>
              <a:gd name="connsiteY189" fmla="*/ 4520932 h 5129493"/>
              <a:gd name="connsiteX190" fmla="*/ 2303610 w 4268905"/>
              <a:gd name="connsiteY190" fmla="*/ 4520932 h 5129493"/>
              <a:gd name="connsiteX191" fmla="*/ 2323917 w 4268905"/>
              <a:gd name="connsiteY191" fmla="*/ 4520932 h 5129493"/>
              <a:gd name="connsiteX192" fmla="*/ 2336609 w 4268905"/>
              <a:gd name="connsiteY192" fmla="*/ 4520932 h 5129493"/>
              <a:gd name="connsiteX193" fmla="*/ 2344224 w 4268905"/>
              <a:gd name="connsiteY193" fmla="*/ 4520932 h 5129493"/>
              <a:gd name="connsiteX194" fmla="*/ 2344224 w 4268905"/>
              <a:gd name="connsiteY194" fmla="*/ 4510790 h 5129493"/>
              <a:gd name="connsiteX195" fmla="*/ 2922983 w 4268905"/>
              <a:gd name="connsiteY195" fmla="*/ 4490504 h 5129493"/>
              <a:gd name="connsiteX196" fmla="*/ 2922983 w 4268905"/>
              <a:gd name="connsiteY196" fmla="*/ 4495576 h 5129493"/>
              <a:gd name="connsiteX197" fmla="*/ 2928060 w 4268905"/>
              <a:gd name="connsiteY197" fmla="*/ 4495576 h 5129493"/>
              <a:gd name="connsiteX198" fmla="*/ 2938214 w 4268905"/>
              <a:gd name="connsiteY198" fmla="*/ 4495576 h 5129493"/>
              <a:gd name="connsiteX199" fmla="*/ 2948367 w 4268905"/>
              <a:gd name="connsiteY199" fmla="*/ 4490504 h 5129493"/>
              <a:gd name="connsiteX200" fmla="*/ 2948367 w 4268905"/>
              <a:gd name="connsiteY200" fmla="*/ 4495576 h 5129493"/>
              <a:gd name="connsiteX201" fmla="*/ 2958521 w 4268905"/>
              <a:gd name="connsiteY201" fmla="*/ 4490504 h 5129493"/>
              <a:gd name="connsiteX202" fmla="*/ 2958521 w 4268905"/>
              <a:gd name="connsiteY202" fmla="*/ 4495576 h 5129493"/>
              <a:gd name="connsiteX203" fmla="*/ 2968675 w 4268905"/>
              <a:gd name="connsiteY203" fmla="*/ 4490504 h 5129493"/>
              <a:gd name="connsiteX204" fmla="*/ 2973751 w 4268905"/>
              <a:gd name="connsiteY204" fmla="*/ 4495576 h 5129493"/>
              <a:gd name="connsiteX205" fmla="*/ 2968675 w 4268905"/>
              <a:gd name="connsiteY205" fmla="*/ 4495576 h 5129493"/>
              <a:gd name="connsiteX206" fmla="*/ 2973751 w 4268905"/>
              <a:gd name="connsiteY206" fmla="*/ 4500648 h 5129493"/>
              <a:gd name="connsiteX207" fmla="*/ 2978828 w 4268905"/>
              <a:gd name="connsiteY207" fmla="*/ 4500648 h 5129493"/>
              <a:gd name="connsiteX208" fmla="*/ 2938214 w 4268905"/>
              <a:gd name="connsiteY208" fmla="*/ 4505719 h 5129493"/>
              <a:gd name="connsiteX209" fmla="*/ 2933136 w 4268905"/>
              <a:gd name="connsiteY209" fmla="*/ 4505719 h 5129493"/>
              <a:gd name="connsiteX210" fmla="*/ 2928060 w 4268905"/>
              <a:gd name="connsiteY210" fmla="*/ 4505719 h 5129493"/>
              <a:gd name="connsiteX211" fmla="*/ 2922983 w 4268905"/>
              <a:gd name="connsiteY211" fmla="*/ 4510790 h 5129493"/>
              <a:gd name="connsiteX212" fmla="*/ 2922983 w 4268905"/>
              <a:gd name="connsiteY212" fmla="*/ 4505719 h 5129493"/>
              <a:gd name="connsiteX213" fmla="*/ 2917906 w 4268905"/>
              <a:gd name="connsiteY213" fmla="*/ 4505719 h 5129493"/>
              <a:gd name="connsiteX214" fmla="*/ 2912829 w 4268905"/>
              <a:gd name="connsiteY214" fmla="*/ 4510790 h 5129493"/>
              <a:gd name="connsiteX215" fmla="*/ 2902675 w 4268905"/>
              <a:gd name="connsiteY215" fmla="*/ 4510790 h 5129493"/>
              <a:gd name="connsiteX216" fmla="*/ 2902675 w 4268905"/>
              <a:gd name="connsiteY216" fmla="*/ 4505719 h 5129493"/>
              <a:gd name="connsiteX217" fmla="*/ 2907753 w 4268905"/>
              <a:gd name="connsiteY217" fmla="*/ 4500648 h 5129493"/>
              <a:gd name="connsiteX218" fmla="*/ 2902675 w 4268905"/>
              <a:gd name="connsiteY218" fmla="*/ 4500648 h 5129493"/>
              <a:gd name="connsiteX219" fmla="*/ 2912829 w 4268905"/>
              <a:gd name="connsiteY219" fmla="*/ 4495576 h 5129493"/>
              <a:gd name="connsiteX220" fmla="*/ 2912829 w 4268905"/>
              <a:gd name="connsiteY220" fmla="*/ 4505719 h 5129493"/>
              <a:gd name="connsiteX221" fmla="*/ 2912829 w 4268905"/>
              <a:gd name="connsiteY221" fmla="*/ 4500648 h 5129493"/>
              <a:gd name="connsiteX222" fmla="*/ 2917906 w 4268905"/>
              <a:gd name="connsiteY222" fmla="*/ 4500648 h 5129493"/>
              <a:gd name="connsiteX223" fmla="*/ 2922983 w 4268905"/>
              <a:gd name="connsiteY223" fmla="*/ 4490504 h 5129493"/>
              <a:gd name="connsiteX224" fmla="*/ 2985428 w 4268905"/>
              <a:gd name="connsiteY224" fmla="*/ 4477319 h 5129493"/>
              <a:gd name="connsiteX225" fmla="*/ 2985808 w 4268905"/>
              <a:gd name="connsiteY225" fmla="*/ 4477826 h 5129493"/>
              <a:gd name="connsiteX226" fmla="*/ 2983905 w 4268905"/>
              <a:gd name="connsiteY226" fmla="*/ 4480362 h 5129493"/>
              <a:gd name="connsiteX227" fmla="*/ 2984540 w 4268905"/>
              <a:gd name="connsiteY227" fmla="*/ 4477826 h 5129493"/>
              <a:gd name="connsiteX228" fmla="*/ 2912829 w 4268905"/>
              <a:gd name="connsiteY228" fmla="*/ 4449934 h 5129493"/>
              <a:gd name="connsiteX229" fmla="*/ 2922983 w 4268905"/>
              <a:gd name="connsiteY229" fmla="*/ 4449934 h 5129493"/>
              <a:gd name="connsiteX230" fmla="*/ 2917906 w 4268905"/>
              <a:gd name="connsiteY230" fmla="*/ 4455005 h 5129493"/>
              <a:gd name="connsiteX231" fmla="*/ 2912829 w 4268905"/>
              <a:gd name="connsiteY231" fmla="*/ 4449934 h 5129493"/>
              <a:gd name="connsiteX232" fmla="*/ 2912829 w 4268905"/>
              <a:gd name="connsiteY232" fmla="*/ 4444863 h 5129493"/>
              <a:gd name="connsiteX233" fmla="*/ 2912194 w 4268905"/>
              <a:gd name="connsiteY233" fmla="*/ 4446764 h 5129493"/>
              <a:gd name="connsiteX234" fmla="*/ 2910486 w 4268905"/>
              <a:gd name="connsiteY234" fmla="*/ 4446033 h 5129493"/>
              <a:gd name="connsiteX235" fmla="*/ 3024519 w 4268905"/>
              <a:gd name="connsiteY235" fmla="*/ 4439792 h 5129493"/>
              <a:gd name="connsiteX236" fmla="*/ 3028803 w 4268905"/>
              <a:gd name="connsiteY236" fmla="*/ 4440584 h 5129493"/>
              <a:gd name="connsiteX237" fmla="*/ 3028644 w 4268905"/>
              <a:gd name="connsiteY237" fmla="*/ 4441165 h 5129493"/>
              <a:gd name="connsiteX238" fmla="*/ 3258053 w 4268905"/>
              <a:gd name="connsiteY238" fmla="*/ 4434720 h 5129493"/>
              <a:gd name="connsiteX239" fmla="*/ 3258688 w 4268905"/>
              <a:gd name="connsiteY239" fmla="*/ 4434720 h 5129493"/>
              <a:gd name="connsiteX240" fmla="*/ 3259322 w 4268905"/>
              <a:gd name="connsiteY240" fmla="*/ 4434720 h 5129493"/>
              <a:gd name="connsiteX241" fmla="*/ 3263130 w 4268905"/>
              <a:gd name="connsiteY241" fmla="*/ 4434720 h 5129493"/>
              <a:gd name="connsiteX242" fmla="*/ 3258053 w 4268905"/>
              <a:gd name="connsiteY242" fmla="*/ 4434720 h 5129493"/>
              <a:gd name="connsiteX243" fmla="*/ 3227592 w 4268905"/>
              <a:gd name="connsiteY243" fmla="*/ 4434720 h 5129493"/>
              <a:gd name="connsiteX244" fmla="*/ 3232669 w 4268905"/>
              <a:gd name="connsiteY244" fmla="*/ 4434720 h 5129493"/>
              <a:gd name="connsiteX245" fmla="*/ 3237746 w 4268905"/>
              <a:gd name="connsiteY245" fmla="*/ 4434720 h 5129493"/>
              <a:gd name="connsiteX246" fmla="*/ 3247900 w 4268905"/>
              <a:gd name="connsiteY246" fmla="*/ 4434720 h 5129493"/>
              <a:gd name="connsiteX247" fmla="*/ 3258053 w 4268905"/>
              <a:gd name="connsiteY247" fmla="*/ 4434720 h 5129493"/>
              <a:gd name="connsiteX248" fmla="*/ 3258053 w 4268905"/>
              <a:gd name="connsiteY248" fmla="*/ 4439792 h 5129493"/>
              <a:gd name="connsiteX249" fmla="*/ 3247900 w 4268905"/>
              <a:gd name="connsiteY249" fmla="*/ 4439792 h 5129493"/>
              <a:gd name="connsiteX250" fmla="*/ 3237746 w 4268905"/>
              <a:gd name="connsiteY250" fmla="*/ 4439792 h 5129493"/>
              <a:gd name="connsiteX251" fmla="*/ 3227592 w 4268905"/>
              <a:gd name="connsiteY251" fmla="*/ 4439792 h 5129493"/>
              <a:gd name="connsiteX252" fmla="*/ 3227592 w 4268905"/>
              <a:gd name="connsiteY252" fmla="*/ 4434720 h 5129493"/>
              <a:gd name="connsiteX253" fmla="*/ 3278361 w 4268905"/>
              <a:gd name="connsiteY253" fmla="*/ 4429648 h 5129493"/>
              <a:gd name="connsiteX254" fmla="*/ 3293591 w 4268905"/>
              <a:gd name="connsiteY254" fmla="*/ 4434720 h 5129493"/>
              <a:gd name="connsiteX255" fmla="*/ 3288514 w 4268905"/>
              <a:gd name="connsiteY255" fmla="*/ 4434720 h 5129493"/>
              <a:gd name="connsiteX256" fmla="*/ 3278361 w 4268905"/>
              <a:gd name="connsiteY256" fmla="*/ 4434720 h 5129493"/>
              <a:gd name="connsiteX257" fmla="*/ 3278361 w 4268905"/>
              <a:gd name="connsiteY257" fmla="*/ 4429648 h 5129493"/>
              <a:gd name="connsiteX258" fmla="*/ 3273283 w 4268905"/>
              <a:gd name="connsiteY258" fmla="*/ 4429648 h 5129493"/>
              <a:gd name="connsiteX259" fmla="*/ 3278361 w 4268905"/>
              <a:gd name="connsiteY259" fmla="*/ 4434720 h 5129493"/>
              <a:gd name="connsiteX260" fmla="*/ 3268207 w 4268905"/>
              <a:gd name="connsiteY260" fmla="*/ 4434720 h 5129493"/>
              <a:gd name="connsiteX261" fmla="*/ 3273283 w 4268905"/>
              <a:gd name="connsiteY261" fmla="*/ 4429648 h 5129493"/>
              <a:gd name="connsiteX262" fmla="*/ 3207284 w 4268905"/>
              <a:gd name="connsiteY262" fmla="*/ 4424578 h 5129493"/>
              <a:gd name="connsiteX263" fmla="*/ 3197131 w 4268905"/>
              <a:gd name="connsiteY263" fmla="*/ 4429648 h 5129493"/>
              <a:gd name="connsiteX264" fmla="*/ 3200304 w 4268905"/>
              <a:gd name="connsiteY264" fmla="*/ 4427113 h 5129493"/>
              <a:gd name="connsiteX265" fmla="*/ 3268207 w 4268905"/>
              <a:gd name="connsiteY265" fmla="*/ 4424577 h 5129493"/>
              <a:gd name="connsiteX266" fmla="*/ 3273283 w 4268905"/>
              <a:gd name="connsiteY266" fmla="*/ 4424577 h 5129493"/>
              <a:gd name="connsiteX267" fmla="*/ 3278361 w 4268905"/>
              <a:gd name="connsiteY267" fmla="*/ 4424577 h 5129493"/>
              <a:gd name="connsiteX268" fmla="*/ 3268207 w 4268905"/>
              <a:gd name="connsiteY268" fmla="*/ 4429648 h 5129493"/>
              <a:gd name="connsiteX269" fmla="*/ 3268207 w 4268905"/>
              <a:gd name="connsiteY269" fmla="*/ 4424577 h 5129493"/>
              <a:gd name="connsiteX270" fmla="*/ 1191786 w 4268905"/>
              <a:gd name="connsiteY270" fmla="*/ 4424577 h 5129493"/>
              <a:gd name="connsiteX271" fmla="*/ 1198394 w 4268905"/>
              <a:gd name="connsiteY271" fmla="*/ 4427735 h 5129493"/>
              <a:gd name="connsiteX272" fmla="*/ 1195593 w 4268905"/>
              <a:gd name="connsiteY272" fmla="*/ 4427113 h 5129493"/>
              <a:gd name="connsiteX273" fmla="*/ 1191786 w 4268905"/>
              <a:gd name="connsiteY273" fmla="*/ 4424577 h 5129493"/>
              <a:gd name="connsiteX274" fmla="*/ 1243188 w 4268905"/>
              <a:gd name="connsiteY274" fmla="*/ 4422676 h 5129493"/>
              <a:gd name="connsiteX275" fmla="*/ 1244077 w 4268905"/>
              <a:gd name="connsiteY275" fmla="*/ 4423056 h 5129493"/>
              <a:gd name="connsiteX276" fmla="*/ 1242554 w 4268905"/>
              <a:gd name="connsiteY276" fmla="*/ 4424577 h 5129493"/>
              <a:gd name="connsiteX277" fmla="*/ 1243188 w 4268905"/>
              <a:gd name="connsiteY277" fmla="*/ 4422676 h 5129493"/>
              <a:gd name="connsiteX278" fmla="*/ 3227592 w 4268905"/>
              <a:gd name="connsiteY278" fmla="*/ 4414435 h 5129493"/>
              <a:gd name="connsiteX279" fmla="*/ 3227592 w 4268905"/>
              <a:gd name="connsiteY279" fmla="*/ 4419506 h 5129493"/>
              <a:gd name="connsiteX280" fmla="*/ 3227592 w 4268905"/>
              <a:gd name="connsiteY280" fmla="*/ 4414435 h 5129493"/>
              <a:gd name="connsiteX281" fmla="*/ 1318706 w 4268905"/>
              <a:gd name="connsiteY281" fmla="*/ 4404292 h 5129493"/>
              <a:gd name="connsiteX282" fmla="*/ 1318706 w 4268905"/>
              <a:gd name="connsiteY282" fmla="*/ 4409364 h 5129493"/>
              <a:gd name="connsiteX283" fmla="*/ 1313630 w 4268905"/>
              <a:gd name="connsiteY283" fmla="*/ 4409364 h 5129493"/>
              <a:gd name="connsiteX284" fmla="*/ 1308552 w 4268905"/>
              <a:gd name="connsiteY284" fmla="*/ 4409364 h 5129493"/>
              <a:gd name="connsiteX285" fmla="*/ 1318706 w 4268905"/>
              <a:gd name="connsiteY285" fmla="*/ 4404292 h 5129493"/>
              <a:gd name="connsiteX286" fmla="*/ 1471011 w 4268905"/>
              <a:gd name="connsiteY286" fmla="*/ 4402601 h 5129493"/>
              <a:gd name="connsiteX287" fmla="*/ 1471011 w 4268905"/>
              <a:gd name="connsiteY287" fmla="*/ 4404292 h 5129493"/>
              <a:gd name="connsiteX288" fmla="*/ 1470504 w 4268905"/>
              <a:gd name="connsiteY288" fmla="*/ 4402771 h 5129493"/>
              <a:gd name="connsiteX289" fmla="*/ 1470376 w 4268905"/>
              <a:gd name="connsiteY289" fmla="*/ 4402390 h 5129493"/>
              <a:gd name="connsiteX290" fmla="*/ 1470504 w 4268905"/>
              <a:gd name="connsiteY290" fmla="*/ 4402771 h 5129493"/>
              <a:gd name="connsiteX291" fmla="*/ 1465934 w 4268905"/>
              <a:gd name="connsiteY291" fmla="*/ 4404292 h 5129493"/>
              <a:gd name="connsiteX292" fmla="*/ 1470376 w 4268905"/>
              <a:gd name="connsiteY292" fmla="*/ 4402390 h 5129493"/>
              <a:gd name="connsiteX293" fmla="*/ 2257919 w 4268905"/>
              <a:gd name="connsiteY293" fmla="*/ 4399220 h 5129493"/>
              <a:gd name="connsiteX294" fmla="*/ 2258554 w 4268905"/>
              <a:gd name="connsiteY294" fmla="*/ 4399220 h 5129493"/>
              <a:gd name="connsiteX295" fmla="*/ 2262361 w 4268905"/>
              <a:gd name="connsiteY295" fmla="*/ 4399220 h 5129493"/>
              <a:gd name="connsiteX296" fmla="*/ 2262995 w 4268905"/>
              <a:gd name="connsiteY296" fmla="*/ 4399220 h 5129493"/>
              <a:gd name="connsiteX297" fmla="*/ 2257919 w 4268905"/>
              <a:gd name="connsiteY297" fmla="*/ 4399220 h 5129493"/>
              <a:gd name="connsiteX298" fmla="*/ 1471011 w 4268905"/>
              <a:gd name="connsiteY298" fmla="*/ 4399220 h 5129493"/>
              <a:gd name="connsiteX299" fmla="*/ 1476088 w 4268905"/>
              <a:gd name="connsiteY299" fmla="*/ 4399854 h 5129493"/>
              <a:gd name="connsiteX300" fmla="*/ 1476963 w 4268905"/>
              <a:gd name="connsiteY300" fmla="*/ 4400620 h 5129493"/>
              <a:gd name="connsiteX301" fmla="*/ 1471011 w 4268905"/>
              <a:gd name="connsiteY301" fmla="*/ 4402601 h 5129493"/>
              <a:gd name="connsiteX302" fmla="*/ 1440550 w 4268905"/>
              <a:gd name="connsiteY302" fmla="*/ 4399220 h 5129493"/>
              <a:gd name="connsiteX303" fmla="*/ 1435473 w 4268905"/>
              <a:gd name="connsiteY303" fmla="*/ 4404292 h 5129493"/>
              <a:gd name="connsiteX304" fmla="*/ 1440550 w 4268905"/>
              <a:gd name="connsiteY304" fmla="*/ 4399220 h 5129493"/>
              <a:gd name="connsiteX305" fmla="*/ 2252842 w 4268905"/>
              <a:gd name="connsiteY305" fmla="*/ 4395115 h 5129493"/>
              <a:gd name="connsiteX306" fmla="*/ 2252842 w 4268905"/>
              <a:gd name="connsiteY306" fmla="*/ 4399220 h 5129493"/>
              <a:gd name="connsiteX307" fmla="*/ 2248400 w 4268905"/>
              <a:gd name="connsiteY307" fmla="*/ 4396685 h 5129493"/>
              <a:gd name="connsiteX308" fmla="*/ 2248227 w 4268905"/>
              <a:gd name="connsiteY308" fmla="*/ 4395994 h 5129493"/>
              <a:gd name="connsiteX309" fmla="*/ 2085307 w 4268905"/>
              <a:gd name="connsiteY309" fmla="*/ 4394149 h 5129493"/>
              <a:gd name="connsiteX310" fmla="*/ 2095460 w 4268905"/>
              <a:gd name="connsiteY310" fmla="*/ 4399220 h 5129493"/>
              <a:gd name="connsiteX311" fmla="*/ 2090384 w 4268905"/>
              <a:gd name="connsiteY311" fmla="*/ 4399220 h 5129493"/>
              <a:gd name="connsiteX312" fmla="*/ 2085307 w 4268905"/>
              <a:gd name="connsiteY312" fmla="*/ 4394149 h 5129493"/>
              <a:gd name="connsiteX313" fmla="*/ 1481165 w 4268905"/>
              <a:gd name="connsiteY313" fmla="*/ 4394149 h 5129493"/>
              <a:gd name="connsiteX314" fmla="*/ 1481165 w 4268905"/>
              <a:gd name="connsiteY314" fmla="*/ 4399220 h 5129493"/>
              <a:gd name="connsiteX315" fmla="*/ 1481165 w 4268905"/>
              <a:gd name="connsiteY315" fmla="*/ 4394149 h 5129493"/>
              <a:gd name="connsiteX316" fmla="*/ 2247765 w 4268905"/>
              <a:gd name="connsiteY316" fmla="*/ 4389078 h 5129493"/>
              <a:gd name="connsiteX317" fmla="*/ 2252842 w 4268905"/>
              <a:gd name="connsiteY317" fmla="*/ 4389078 h 5129493"/>
              <a:gd name="connsiteX318" fmla="*/ 2262995 w 4268905"/>
              <a:gd name="connsiteY318" fmla="*/ 4394149 h 5129493"/>
              <a:gd name="connsiteX319" fmla="*/ 2257919 w 4268905"/>
              <a:gd name="connsiteY319" fmla="*/ 4394149 h 5129493"/>
              <a:gd name="connsiteX320" fmla="*/ 2252842 w 4268905"/>
              <a:gd name="connsiteY320" fmla="*/ 4395115 h 5129493"/>
              <a:gd name="connsiteX321" fmla="*/ 2252842 w 4268905"/>
              <a:gd name="connsiteY321" fmla="*/ 4394149 h 5129493"/>
              <a:gd name="connsiteX322" fmla="*/ 2247765 w 4268905"/>
              <a:gd name="connsiteY322" fmla="*/ 4389078 h 5129493"/>
              <a:gd name="connsiteX323" fmla="*/ 1465934 w 4268905"/>
              <a:gd name="connsiteY323" fmla="*/ 4389078 h 5129493"/>
              <a:gd name="connsiteX324" fmla="*/ 1468472 w 4268905"/>
              <a:gd name="connsiteY324" fmla="*/ 4389712 h 5129493"/>
              <a:gd name="connsiteX325" fmla="*/ 1469449 w 4268905"/>
              <a:gd name="connsiteY325" fmla="*/ 4391419 h 5129493"/>
              <a:gd name="connsiteX326" fmla="*/ 1455780 w 4268905"/>
              <a:gd name="connsiteY326" fmla="*/ 4389078 h 5129493"/>
              <a:gd name="connsiteX327" fmla="*/ 1455780 w 4268905"/>
              <a:gd name="connsiteY327" fmla="*/ 4394149 h 5129493"/>
              <a:gd name="connsiteX328" fmla="*/ 1460857 w 4268905"/>
              <a:gd name="connsiteY328" fmla="*/ 4394149 h 5129493"/>
              <a:gd name="connsiteX329" fmla="*/ 1460857 w 4268905"/>
              <a:gd name="connsiteY329" fmla="*/ 4389078 h 5129493"/>
              <a:gd name="connsiteX330" fmla="*/ 1471011 w 4268905"/>
              <a:gd name="connsiteY330" fmla="*/ 4394149 h 5129493"/>
              <a:gd name="connsiteX331" fmla="*/ 1469449 w 4268905"/>
              <a:gd name="connsiteY331" fmla="*/ 4391419 h 5129493"/>
              <a:gd name="connsiteX332" fmla="*/ 1481165 w 4268905"/>
              <a:gd name="connsiteY332" fmla="*/ 4399220 h 5129493"/>
              <a:gd name="connsiteX333" fmla="*/ 1465934 w 4268905"/>
              <a:gd name="connsiteY333" fmla="*/ 4394149 h 5129493"/>
              <a:gd name="connsiteX334" fmla="*/ 1471011 w 4268905"/>
              <a:gd name="connsiteY334" fmla="*/ 4399220 h 5129493"/>
              <a:gd name="connsiteX335" fmla="*/ 1465934 w 4268905"/>
              <a:gd name="connsiteY335" fmla="*/ 4399220 h 5129493"/>
              <a:gd name="connsiteX336" fmla="*/ 1465300 w 4268905"/>
              <a:gd name="connsiteY336" fmla="*/ 4399220 h 5129493"/>
              <a:gd name="connsiteX337" fmla="*/ 1461492 w 4268905"/>
              <a:gd name="connsiteY337" fmla="*/ 4399220 h 5129493"/>
              <a:gd name="connsiteX338" fmla="*/ 1460857 w 4268905"/>
              <a:gd name="connsiteY338" fmla="*/ 4399220 h 5129493"/>
              <a:gd name="connsiteX339" fmla="*/ 1460857 w 4268905"/>
              <a:gd name="connsiteY339" fmla="*/ 4404292 h 5129493"/>
              <a:gd name="connsiteX340" fmla="*/ 1450704 w 4268905"/>
              <a:gd name="connsiteY340" fmla="*/ 4399220 h 5129493"/>
              <a:gd name="connsiteX341" fmla="*/ 1450704 w 4268905"/>
              <a:gd name="connsiteY341" fmla="*/ 4394149 h 5129493"/>
              <a:gd name="connsiteX342" fmla="*/ 1445627 w 4268905"/>
              <a:gd name="connsiteY342" fmla="*/ 4394149 h 5129493"/>
              <a:gd name="connsiteX343" fmla="*/ 1450704 w 4268905"/>
              <a:gd name="connsiteY343" fmla="*/ 4399220 h 5129493"/>
              <a:gd name="connsiteX344" fmla="*/ 1445627 w 4268905"/>
              <a:gd name="connsiteY344" fmla="*/ 4399220 h 5129493"/>
              <a:gd name="connsiteX345" fmla="*/ 1450704 w 4268905"/>
              <a:gd name="connsiteY345" fmla="*/ 4404292 h 5129493"/>
              <a:gd name="connsiteX346" fmla="*/ 1445627 w 4268905"/>
              <a:gd name="connsiteY346" fmla="*/ 4404292 h 5129493"/>
              <a:gd name="connsiteX347" fmla="*/ 1440550 w 4268905"/>
              <a:gd name="connsiteY347" fmla="*/ 4399220 h 5129493"/>
              <a:gd name="connsiteX348" fmla="*/ 1435473 w 4268905"/>
              <a:gd name="connsiteY348" fmla="*/ 4394149 h 5129493"/>
              <a:gd name="connsiteX349" fmla="*/ 1440550 w 4268905"/>
              <a:gd name="connsiteY349" fmla="*/ 4394149 h 5129493"/>
              <a:gd name="connsiteX350" fmla="*/ 1455780 w 4268905"/>
              <a:gd name="connsiteY350" fmla="*/ 4389078 h 5129493"/>
              <a:gd name="connsiteX351" fmla="*/ 2029462 w 4268905"/>
              <a:gd name="connsiteY351" fmla="*/ 4384007 h 5129493"/>
              <a:gd name="connsiteX352" fmla="*/ 2034538 w 4268905"/>
              <a:gd name="connsiteY352" fmla="*/ 4389078 h 5129493"/>
              <a:gd name="connsiteX353" fmla="*/ 2029462 w 4268905"/>
              <a:gd name="connsiteY353" fmla="*/ 4394149 h 5129493"/>
              <a:gd name="connsiteX354" fmla="*/ 2019308 w 4268905"/>
              <a:gd name="connsiteY354" fmla="*/ 4389078 h 5129493"/>
              <a:gd name="connsiteX355" fmla="*/ 2014231 w 4268905"/>
              <a:gd name="connsiteY355" fmla="*/ 4389078 h 5129493"/>
              <a:gd name="connsiteX356" fmla="*/ 2029462 w 4268905"/>
              <a:gd name="connsiteY356" fmla="*/ 4384007 h 5129493"/>
              <a:gd name="connsiteX357" fmla="*/ 1973616 w 4268905"/>
              <a:gd name="connsiteY357" fmla="*/ 4378936 h 5129493"/>
              <a:gd name="connsiteX358" fmla="*/ 1974251 w 4268905"/>
              <a:gd name="connsiteY358" fmla="*/ 4378936 h 5129493"/>
              <a:gd name="connsiteX359" fmla="*/ 1978059 w 4268905"/>
              <a:gd name="connsiteY359" fmla="*/ 4378936 h 5129493"/>
              <a:gd name="connsiteX360" fmla="*/ 1978694 w 4268905"/>
              <a:gd name="connsiteY360" fmla="*/ 4378936 h 5129493"/>
              <a:gd name="connsiteX361" fmla="*/ 1980598 w 4268905"/>
              <a:gd name="connsiteY361" fmla="*/ 4378936 h 5129493"/>
              <a:gd name="connsiteX362" fmla="*/ 1988847 w 4268905"/>
              <a:gd name="connsiteY362" fmla="*/ 4378936 h 5129493"/>
              <a:gd name="connsiteX363" fmla="*/ 1988213 w 4268905"/>
              <a:gd name="connsiteY363" fmla="*/ 4379569 h 5129493"/>
              <a:gd name="connsiteX364" fmla="*/ 1986747 w 4268905"/>
              <a:gd name="connsiteY364" fmla="*/ 4381034 h 5129493"/>
              <a:gd name="connsiteX365" fmla="*/ 1973616 w 4268905"/>
              <a:gd name="connsiteY365" fmla="*/ 4374991 h 5129493"/>
              <a:gd name="connsiteX366" fmla="*/ 1973616 w 4268905"/>
              <a:gd name="connsiteY366" fmla="*/ 4378936 h 5129493"/>
              <a:gd name="connsiteX367" fmla="*/ 1971078 w 4268905"/>
              <a:gd name="connsiteY367" fmla="*/ 4378936 h 5129493"/>
              <a:gd name="connsiteX368" fmla="*/ 1968540 w 4268905"/>
              <a:gd name="connsiteY368" fmla="*/ 4378936 h 5129493"/>
              <a:gd name="connsiteX369" fmla="*/ 1973616 w 4268905"/>
              <a:gd name="connsiteY369" fmla="*/ 4374427 h 5129493"/>
              <a:gd name="connsiteX370" fmla="*/ 1974251 w 4268905"/>
              <a:gd name="connsiteY370" fmla="*/ 4374497 h 5129493"/>
              <a:gd name="connsiteX371" fmla="*/ 1973616 w 4268905"/>
              <a:gd name="connsiteY371" fmla="*/ 4374991 h 5129493"/>
              <a:gd name="connsiteX372" fmla="*/ 2101045 w 4268905"/>
              <a:gd name="connsiteY372" fmla="*/ 4374371 h 5129493"/>
              <a:gd name="connsiteX373" fmla="*/ 2102441 w 4268905"/>
              <a:gd name="connsiteY373" fmla="*/ 4374497 h 5129493"/>
              <a:gd name="connsiteX374" fmla="*/ 2105614 w 4268905"/>
              <a:gd name="connsiteY374" fmla="*/ 4378936 h 5129493"/>
              <a:gd name="connsiteX375" fmla="*/ 2101172 w 4268905"/>
              <a:gd name="connsiteY375" fmla="*/ 4374497 h 5129493"/>
              <a:gd name="connsiteX376" fmla="*/ 3379897 w 4268905"/>
              <a:gd name="connsiteY376" fmla="*/ 4373864 h 5129493"/>
              <a:gd name="connsiteX377" fmla="*/ 3379262 w 4268905"/>
              <a:gd name="connsiteY377" fmla="*/ 4375766 h 5129493"/>
              <a:gd name="connsiteX378" fmla="*/ 3378707 w 4268905"/>
              <a:gd name="connsiteY378" fmla="*/ 4375528 h 5129493"/>
              <a:gd name="connsiteX379" fmla="*/ 2100538 w 4268905"/>
              <a:gd name="connsiteY379" fmla="*/ 4373864 h 5129493"/>
              <a:gd name="connsiteX380" fmla="*/ 2101045 w 4268905"/>
              <a:gd name="connsiteY380" fmla="*/ 4374371 h 5129493"/>
              <a:gd name="connsiteX381" fmla="*/ 2100622 w 4268905"/>
              <a:gd name="connsiteY381" fmla="*/ 4374332 h 5129493"/>
              <a:gd name="connsiteX382" fmla="*/ 1963463 w 4268905"/>
              <a:gd name="connsiteY382" fmla="*/ 4373864 h 5129493"/>
              <a:gd name="connsiteX383" fmla="*/ 1968540 w 4268905"/>
              <a:gd name="connsiteY383" fmla="*/ 4378936 h 5129493"/>
              <a:gd name="connsiteX384" fmla="*/ 1967905 w 4268905"/>
              <a:gd name="connsiteY384" fmla="*/ 4378936 h 5129493"/>
              <a:gd name="connsiteX385" fmla="*/ 1963463 w 4268905"/>
              <a:gd name="connsiteY385" fmla="*/ 4378936 h 5129493"/>
              <a:gd name="connsiteX386" fmla="*/ 1963463 w 4268905"/>
              <a:gd name="connsiteY386" fmla="*/ 4373864 h 5129493"/>
              <a:gd name="connsiteX387" fmla="*/ 1968992 w 4268905"/>
              <a:gd name="connsiteY387" fmla="*/ 4369036 h 5129493"/>
              <a:gd name="connsiteX388" fmla="*/ 1976790 w 4268905"/>
              <a:gd name="connsiteY388" fmla="*/ 4373230 h 5129493"/>
              <a:gd name="connsiteX389" fmla="*/ 1988847 w 4268905"/>
              <a:gd name="connsiteY389" fmla="*/ 4373864 h 5129493"/>
              <a:gd name="connsiteX390" fmla="*/ 2004077 w 4268905"/>
              <a:gd name="connsiteY390" fmla="*/ 4373864 h 5129493"/>
              <a:gd name="connsiteX391" fmla="*/ 2004633 w 4268905"/>
              <a:gd name="connsiteY391" fmla="*/ 4373864 h 5129493"/>
              <a:gd name="connsiteX392" fmla="*/ 2004712 w 4268905"/>
              <a:gd name="connsiteY392" fmla="*/ 4373864 h 5129493"/>
              <a:gd name="connsiteX393" fmla="*/ 2009155 w 4268905"/>
              <a:gd name="connsiteY393" fmla="*/ 4373864 h 5129493"/>
              <a:gd name="connsiteX394" fmla="*/ 2004077 w 4268905"/>
              <a:gd name="connsiteY394" fmla="*/ 4378936 h 5129493"/>
              <a:gd name="connsiteX395" fmla="*/ 1993924 w 4268905"/>
              <a:gd name="connsiteY395" fmla="*/ 4378936 h 5129493"/>
              <a:gd name="connsiteX396" fmla="*/ 1973616 w 4268905"/>
              <a:gd name="connsiteY396" fmla="*/ 4373864 h 5129493"/>
              <a:gd name="connsiteX397" fmla="*/ 1973616 w 4268905"/>
              <a:gd name="connsiteY397" fmla="*/ 4374427 h 5129493"/>
              <a:gd name="connsiteX398" fmla="*/ 1968540 w 4268905"/>
              <a:gd name="connsiteY398" fmla="*/ 4373864 h 5129493"/>
              <a:gd name="connsiteX399" fmla="*/ 1965367 w 4268905"/>
              <a:gd name="connsiteY399" fmla="*/ 4373864 h 5129493"/>
              <a:gd name="connsiteX400" fmla="*/ 1963463 w 4268905"/>
              <a:gd name="connsiteY400" fmla="*/ 4373864 h 5129493"/>
              <a:gd name="connsiteX401" fmla="*/ 1958386 w 4268905"/>
              <a:gd name="connsiteY401" fmla="*/ 4373864 h 5129493"/>
              <a:gd name="connsiteX402" fmla="*/ 1953309 w 4268905"/>
              <a:gd name="connsiteY402" fmla="*/ 4373864 h 5129493"/>
              <a:gd name="connsiteX403" fmla="*/ 1961559 w 4268905"/>
              <a:gd name="connsiteY403" fmla="*/ 4369426 h 5129493"/>
              <a:gd name="connsiteX404" fmla="*/ 2064999 w 4268905"/>
              <a:gd name="connsiteY404" fmla="*/ 4368792 h 5129493"/>
              <a:gd name="connsiteX405" fmla="*/ 2070077 w 4268905"/>
              <a:gd name="connsiteY405" fmla="*/ 4368792 h 5129493"/>
              <a:gd name="connsiteX406" fmla="*/ 2071980 w 4268905"/>
              <a:gd name="connsiteY406" fmla="*/ 4368792 h 5129493"/>
              <a:gd name="connsiteX407" fmla="*/ 2075153 w 4268905"/>
              <a:gd name="connsiteY407" fmla="*/ 4368792 h 5129493"/>
              <a:gd name="connsiteX408" fmla="*/ 2076422 w 4268905"/>
              <a:gd name="connsiteY408" fmla="*/ 4368792 h 5129493"/>
              <a:gd name="connsiteX409" fmla="*/ 2082134 w 4268905"/>
              <a:gd name="connsiteY409" fmla="*/ 4368792 h 5129493"/>
              <a:gd name="connsiteX410" fmla="*/ 2085307 w 4268905"/>
              <a:gd name="connsiteY410" fmla="*/ 4368792 h 5129493"/>
              <a:gd name="connsiteX411" fmla="*/ 2095460 w 4268905"/>
              <a:gd name="connsiteY411" fmla="*/ 4368792 h 5129493"/>
              <a:gd name="connsiteX412" fmla="*/ 2095460 w 4268905"/>
              <a:gd name="connsiteY412" fmla="*/ 4373864 h 5129493"/>
              <a:gd name="connsiteX413" fmla="*/ 2100622 w 4268905"/>
              <a:gd name="connsiteY413" fmla="*/ 4374332 h 5129493"/>
              <a:gd name="connsiteX414" fmla="*/ 2101807 w 4268905"/>
              <a:gd name="connsiteY414" fmla="*/ 4380837 h 5129493"/>
              <a:gd name="connsiteX415" fmla="*/ 2095460 w 4268905"/>
              <a:gd name="connsiteY415" fmla="*/ 4384007 h 5129493"/>
              <a:gd name="connsiteX416" fmla="*/ 2049769 w 4268905"/>
              <a:gd name="connsiteY416" fmla="*/ 4389078 h 5129493"/>
              <a:gd name="connsiteX417" fmla="*/ 2050403 w 4268905"/>
              <a:gd name="connsiteY417" fmla="*/ 4389078 h 5129493"/>
              <a:gd name="connsiteX418" fmla="*/ 2052942 w 4268905"/>
              <a:gd name="connsiteY418" fmla="*/ 4389078 h 5129493"/>
              <a:gd name="connsiteX419" fmla="*/ 2054211 w 4268905"/>
              <a:gd name="connsiteY419" fmla="*/ 4389078 h 5129493"/>
              <a:gd name="connsiteX420" fmla="*/ 2054846 w 4268905"/>
              <a:gd name="connsiteY420" fmla="*/ 4389078 h 5129493"/>
              <a:gd name="connsiteX421" fmla="*/ 2064999 w 4268905"/>
              <a:gd name="connsiteY421" fmla="*/ 4389078 h 5129493"/>
              <a:gd name="connsiteX422" fmla="*/ 2075153 w 4268905"/>
              <a:gd name="connsiteY422" fmla="*/ 4389078 h 5129493"/>
              <a:gd name="connsiteX423" fmla="*/ 2085307 w 4268905"/>
              <a:gd name="connsiteY423" fmla="*/ 4389078 h 5129493"/>
              <a:gd name="connsiteX424" fmla="*/ 2090384 w 4268905"/>
              <a:gd name="connsiteY424" fmla="*/ 4394149 h 5129493"/>
              <a:gd name="connsiteX425" fmla="*/ 2085307 w 4268905"/>
              <a:gd name="connsiteY425" fmla="*/ 4394149 h 5129493"/>
              <a:gd name="connsiteX426" fmla="*/ 2080230 w 4268905"/>
              <a:gd name="connsiteY426" fmla="*/ 4399220 h 5129493"/>
              <a:gd name="connsiteX427" fmla="*/ 2059923 w 4268905"/>
              <a:gd name="connsiteY427" fmla="*/ 4394149 h 5129493"/>
              <a:gd name="connsiteX428" fmla="*/ 2058019 w 4268905"/>
              <a:gd name="connsiteY428" fmla="*/ 4394149 h 5129493"/>
              <a:gd name="connsiteX429" fmla="*/ 2054846 w 4268905"/>
              <a:gd name="connsiteY429" fmla="*/ 4394149 h 5129493"/>
              <a:gd name="connsiteX430" fmla="*/ 2034538 w 4268905"/>
              <a:gd name="connsiteY430" fmla="*/ 4389078 h 5129493"/>
              <a:gd name="connsiteX431" fmla="*/ 2054846 w 4268905"/>
              <a:gd name="connsiteY431" fmla="*/ 4384007 h 5129493"/>
              <a:gd name="connsiteX432" fmla="*/ 2059923 w 4268905"/>
              <a:gd name="connsiteY432" fmla="*/ 4378936 h 5129493"/>
              <a:gd name="connsiteX433" fmla="*/ 2075153 w 4268905"/>
              <a:gd name="connsiteY433" fmla="*/ 4378936 h 5129493"/>
              <a:gd name="connsiteX434" fmla="*/ 2070077 w 4268905"/>
              <a:gd name="connsiteY434" fmla="*/ 4373864 h 5129493"/>
              <a:gd name="connsiteX435" fmla="*/ 2064999 w 4268905"/>
              <a:gd name="connsiteY435" fmla="*/ 4368792 h 5129493"/>
              <a:gd name="connsiteX436" fmla="*/ 2009155 w 4268905"/>
              <a:gd name="connsiteY436" fmla="*/ 4368792 h 5129493"/>
              <a:gd name="connsiteX437" fmla="*/ 2014231 w 4268905"/>
              <a:gd name="connsiteY437" fmla="*/ 4368792 h 5129493"/>
              <a:gd name="connsiteX438" fmla="*/ 2024385 w 4268905"/>
              <a:gd name="connsiteY438" fmla="*/ 4368792 h 5129493"/>
              <a:gd name="connsiteX439" fmla="*/ 2039616 w 4268905"/>
              <a:gd name="connsiteY439" fmla="*/ 4368792 h 5129493"/>
              <a:gd name="connsiteX440" fmla="*/ 2049769 w 4268905"/>
              <a:gd name="connsiteY440" fmla="*/ 4368792 h 5129493"/>
              <a:gd name="connsiteX441" fmla="*/ 2054846 w 4268905"/>
              <a:gd name="connsiteY441" fmla="*/ 4373864 h 5129493"/>
              <a:gd name="connsiteX442" fmla="*/ 2029462 w 4268905"/>
              <a:gd name="connsiteY442" fmla="*/ 4378936 h 5129493"/>
              <a:gd name="connsiteX443" fmla="*/ 2019308 w 4268905"/>
              <a:gd name="connsiteY443" fmla="*/ 4373864 h 5129493"/>
              <a:gd name="connsiteX444" fmla="*/ 2014231 w 4268905"/>
              <a:gd name="connsiteY444" fmla="*/ 4373864 h 5129493"/>
              <a:gd name="connsiteX445" fmla="*/ 2009155 w 4268905"/>
              <a:gd name="connsiteY445" fmla="*/ 4368792 h 5129493"/>
              <a:gd name="connsiteX446" fmla="*/ 1968540 w 4268905"/>
              <a:gd name="connsiteY446" fmla="*/ 4368792 h 5129493"/>
              <a:gd name="connsiteX447" fmla="*/ 1973616 w 4268905"/>
              <a:gd name="connsiteY447" fmla="*/ 4368792 h 5129493"/>
              <a:gd name="connsiteX448" fmla="*/ 1968992 w 4268905"/>
              <a:gd name="connsiteY448" fmla="*/ 4369036 h 5129493"/>
              <a:gd name="connsiteX449" fmla="*/ 2064999 w 4268905"/>
              <a:gd name="connsiteY449" fmla="*/ 4363721 h 5129493"/>
              <a:gd name="connsiteX450" fmla="*/ 2064999 w 4268905"/>
              <a:gd name="connsiteY450" fmla="*/ 4368792 h 5129493"/>
              <a:gd name="connsiteX451" fmla="*/ 2059923 w 4268905"/>
              <a:gd name="connsiteY451" fmla="*/ 4368792 h 5129493"/>
              <a:gd name="connsiteX452" fmla="*/ 2064999 w 4268905"/>
              <a:gd name="connsiteY452" fmla="*/ 4363721 h 5129493"/>
              <a:gd name="connsiteX453" fmla="*/ 2064999 w 4268905"/>
              <a:gd name="connsiteY453" fmla="*/ 4363721 h 5129493"/>
              <a:gd name="connsiteX454" fmla="*/ 2070077 w 4268905"/>
              <a:gd name="connsiteY454" fmla="*/ 4363721 h 5129493"/>
              <a:gd name="connsiteX455" fmla="*/ 2080230 w 4268905"/>
              <a:gd name="connsiteY455" fmla="*/ 4363721 h 5129493"/>
              <a:gd name="connsiteX456" fmla="*/ 2064999 w 4268905"/>
              <a:gd name="connsiteY456" fmla="*/ 4363721 h 5129493"/>
              <a:gd name="connsiteX457" fmla="*/ 1684238 w 4268905"/>
              <a:gd name="connsiteY457" fmla="*/ 4287651 h 5129493"/>
              <a:gd name="connsiteX458" fmla="*/ 1684238 w 4268905"/>
              <a:gd name="connsiteY458" fmla="*/ 4292723 h 5129493"/>
              <a:gd name="connsiteX459" fmla="*/ 1684238 w 4268905"/>
              <a:gd name="connsiteY459" fmla="*/ 4287651 h 5129493"/>
              <a:gd name="connsiteX460" fmla="*/ 2133536 w 4268905"/>
              <a:gd name="connsiteY460" fmla="*/ 3935827 h 5129493"/>
              <a:gd name="connsiteX461" fmla="*/ 2137090 w 4268905"/>
              <a:gd name="connsiteY461" fmla="*/ 3936714 h 5129493"/>
              <a:gd name="connsiteX462" fmla="*/ 2136710 w 4268905"/>
              <a:gd name="connsiteY462" fmla="*/ 3937094 h 5129493"/>
              <a:gd name="connsiteX463" fmla="*/ 2136075 w 4268905"/>
              <a:gd name="connsiteY463" fmla="*/ 3937728 h 5129493"/>
              <a:gd name="connsiteX464" fmla="*/ 2141152 w 4268905"/>
              <a:gd name="connsiteY464" fmla="*/ 3937728 h 5129493"/>
              <a:gd name="connsiteX465" fmla="*/ 2125921 w 4268905"/>
              <a:gd name="connsiteY465" fmla="*/ 3937728 h 5129493"/>
              <a:gd name="connsiteX466" fmla="*/ 2133536 w 4268905"/>
              <a:gd name="connsiteY466" fmla="*/ 3935827 h 5129493"/>
              <a:gd name="connsiteX467" fmla="*/ 2139767 w 4268905"/>
              <a:gd name="connsiteY467" fmla="*/ 3934040 h 5129493"/>
              <a:gd name="connsiteX468" fmla="*/ 2141152 w 4268905"/>
              <a:gd name="connsiteY468" fmla="*/ 3937728 h 5129493"/>
              <a:gd name="connsiteX469" fmla="*/ 2137090 w 4268905"/>
              <a:gd name="connsiteY469" fmla="*/ 3936714 h 5129493"/>
              <a:gd name="connsiteX470" fmla="*/ 1938079 w 4268905"/>
              <a:gd name="connsiteY470" fmla="*/ 3922515 h 5129493"/>
              <a:gd name="connsiteX471" fmla="*/ 1943155 w 4268905"/>
              <a:gd name="connsiteY471" fmla="*/ 3922515 h 5129493"/>
              <a:gd name="connsiteX472" fmla="*/ 1948233 w 4268905"/>
              <a:gd name="connsiteY472" fmla="*/ 3927586 h 5129493"/>
              <a:gd name="connsiteX473" fmla="*/ 1938079 w 4268905"/>
              <a:gd name="connsiteY473" fmla="*/ 3922515 h 5129493"/>
              <a:gd name="connsiteX474" fmla="*/ 1933002 w 4268905"/>
              <a:gd name="connsiteY474" fmla="*/ 3917646 h 5129493"/>
              <a:gd name="connsiteX475" fmla="*/ 1933002 w 4268905"/>
              <a:gd name="connsiteY475" fmla="*/ 3922515 h 5129493"/>
              <a:gd name="connsiteX476" fmla="*/ 1928559 w 4268905"/>
              <a:gd name="connsiteY476" fmla="*/ 3918077 h 5129493"/>
              <a:gd name="connsiteX477" fmla="*/ 1928316 w 4268905"/>
              <a:gd name="connsiteY477" fmla="*/ 3917833 h 5129493"/>
              <a:gd name="connsiteX478" fmla="*/ 1927925 w 4268905"/>
              <a:gd name="connsiteY478" fmla="*/ 3912372 h 5129493"/>
              <a:gd name="connsiteX479" fmla="*/ 1938079 w 4268905"/>
              <a:gd name="connsiteY479" fmla="*/ 3912372 h 5129493"/>
              <a:gd name="connsiteX480" fmla="*/ 1943155 w 4268905"/>
              <a:gd name="connsiteY480" fmla="*/ 3917443 h 5129493"/>
              <a:gd name="connsiteX481" fmla="*/ 1938079 w 4268905"/>
              <a:gd name="connsiteY481" fmla="*/ 3917443 h 5129493"/>
              <a:gd name="connsiteX482" fmla="*/ 1933002 w 4268905"/>
              <a:gd name="connsiteY482" fmla="*/ 3917646 h 5129493"/>
              <a:gd name="connsiteX483" fmla="*/ 1933002 w 4268905"/>
              <a:gd name="connsiteY483" fmla="*/ 3917443 h 5129493"/>
              <a:gd name="connsiteX484" fmla="*/ 1927925 w 4268905"/>
              <a:gd name="connsiteY484" fmla="*/ 3912372 h 5129493"/>
              <a:gd name="connsiteX485" fmla="*/ 1719775 w 4268905"/>
              <a:gd name="connsiteY485" fmla="*/ 3887015 h 5129493"/>
              <a:gd name="connsiteX486" fmla="*/ 1724852 w 4268905"/>
              <a:gd name="connsiteY486" fmla="*/ 3892087 h 5129493"/>
              <a:gd name="connsiteX487" fmla="*/ 1719775 w 4268905"/>
              <a:gd name="connsiteY487" fmla="*/ 3887015 h 5129493"/>
              <a:gd name="connsiteX488" fmla="*/ 1694391 w 4268905"/>
              <a:gd name="connsiteY488" fmla="*/ 3851515 h 5129493"/>
              <a:gd name="connsiteX489" fmla="*/ 1702958 w 4268905"/>
              <a:gd name="connsiteY489" fmla="*/ 3854369 h 5129493"/>
              <a:gd name="connsiteX490" fmla="*/ 1704545 w 4268905"/>
              <a:gd name="connsiteY490" fmla="*/ 3856587 h 5129493"/>
              <a:gd name="connsiteX491" fmla="*/ 1707787 w 4268905"/>
              <a:gd name="connsiteY491" fmla="*/ 3855976 h 5129493"/>
              <a:gd name="connsiteX492" fmla="*/ 1709621 w 4268905"/>
              <a:gd name="connsiteY492" fmla="*/ 3856587 h 5129493"/>
              <a:gd name="connsiteX493" fmla="*/ 1719775 w 4268905"/>
              <a:gd name="connsiteY493" fmla="*/ 3856587 h 5129493"/>
              <a:gd name="connsiteX494" fmla="*/ 1729929 w 4268905"/>
              <a:gd name="connsiteY494" fmla="*/ 3861659 h 5129493"/>
              <a:gd name="connsiteX495" fmla="*/ 1735006 w 4268905"/>
              <a:gd name="connsiteY495" fmla="*/ 3866730 h 5129493"/>
              <a:gd name="connsiteX496" fmla="*/ 1735006 w 4268905"/>
              <a:gd name="connsiteY496" fmla="*/ 3876872 h 5129493"/>
              <a:gd name="connsiteX497" fmla="*/ 1706449 w 4268905"/>
              <a:gd name="connsiteY497" fmla="*/ 3874337 h 5129493"/>
              <a:gd name="connsiteX498" fmla="*/ 1692578 w 4268905"/>
              <a:gd name="connsiteY498" fmla="*/ 3873250 h 5129493"/>
              <a:gd name="connsiteX499" fmla="*/ 1689314 w 4268905"/>
              <a:gd name="connsiteY499" fmla="*/ 3871801 h 5129493"/>
              <a:gd name="connsiteX500" fmla="*/ 1686613 w 4268905"/>
              <a:gd name="connsiteY500" fmla="*/ 3872782 h 5129493"/>
              <a:gd name="connsiteX501" fmla="*/ 1674084 w 4268905"/>
              <a:gd name="connsiteY501" fmla="*/ 3871801 h 5129493"/>
              <a:gd name="connsiteX502" fmla="*/ 1669007 w 4268905"/>
              <a:gd name="connsiteY502" fmla="*/ 3871801 h 5129493"/>
              <a:gd name="connsiteX503" fmla="*/ 1653777 w 4268905"/>
              <a:gd name="connsiteY503" fmla="*/ 3866730 h 5129493"/>
              <a:gd name="connsiteX504" fmla="*/ 1679160 w 4268905"/>
              <a:gd name="connsiteY504" fmla="*/ 3866730 h 5129493"/>
              <a:gd name="connsiteX505" fmla="*/ 1684238 w 4268905"/>
              <a:gd name="connsiteY505" fmla="*/ 3861659 h 5129493"/>
              <a:gd name="connsiteX506" fmla="*/ 1684238 w 4268905"/>
              <a:gd name="connsiteY506" fmla="*/ 3866730 h 5129493"/>
              <a:gd name="connsiteX507" fmla="*/ 1709621 w 4268905"/>
              <a:gd name="connsiteY507" fmla="*/ 3861659 h 5129493"/>
              <a:gd name="connsiteX508" fmla="*/ 1699468 w 4268905"/>
              <a:gd name="connsiteY508" fmla="*/ 3856587 h 5129493"/>
              <a:gd name="connsiteX509" fmla="*/ 1694391 w 4268905"/>
              <a:gd name="connsiteY509" fmla="*/ 3851515 h 5129493"/>
              <a:gd name="connsiteX510" fmla="*/ 1694391 w 4268905"/>
              <a:gd name="connsiteY510" fmla="*/ 3851515 h 5129493"/>
              <a:gd name="connsiteX511" fmla="*/ 1699468 w 4268905"/>
              <a:gd name="connsiteY511" fmla="*/ 3851515 h 5129493"/>
              <a:gd name="connsiteX512" fmla="*/ 1708750 w 4268905"/>
              <a:gd name="connsiteY512" fmla="*/ 3855795 h 5129493"/>
              <a:gd name="connsiteX513" fmla="*/ 1707787 w 4268905"/>
              <a:gd name="connsiteY513" fmla="*/ 3855976 h 5129493"/>
              <a:gd name="connsiteX514" fmla="*/ 1702958 w 4268905"/>
              <a:gd name="connsiteY514" fmla="*/ 3854369 h 5129493"/>
              <a:gd name="connsiteX515" fmla="*/ 1701372 w 4268905"/>
              <a:gd name="connsiteY515" fmla="*/ 3852149 h 5129493"/>
              <a:gd name="connsiteX516" fmla="*/ 1694391 w 4268905"/>
              <a:gd name="connsiteY516" fmla="*/ 3851515 h 5129493"/>
              <a:gd name="connsiteX517" fmla="*/ 1687410 w 4268905"/>
              <a:gd name="connsiteY517" fmla="*/ 3849614 h 5129493"/>
              <a:gd name="connsiteX518" fmla="*/ 1687518 w 4268905"/>
              <a:gd name="connsiteY518" fmla="*/ 3849643 h 5129493"/>
              <a:gd name="connsiteX519" fmla="*/ 1684238 w 4268905"/>
              <a:gd name="connsiteY519" fmla="*/ 3851515 h 5129493"/>
              <a:gd name="connsiteX520" fmla="*/ 1687410 w 4268905"/>
              <a:gd name="connsiteY520" fmla="*/ 3849614 h 5129493"/>
              <a:gd name="connsiteX521" fmla="*/ 1698904 w 4268905"/>
              <a:gd name="connsiteY521" fmla="*/ 3847571 h 5129493"/>
              <a:gd name="connsiteX522" fmla="*/ 1704545 w 4268905"/>
              <a:gd name="connsiteY522" fmla="*/ 3848980 h 5129493"/>
              <a:gd name="connsiteX523" fmla="*/ 1714699 w 4268905"/>
              <a:gd name="connsiteY523" fmla="*/ 3851515 h 5129493"/>
              <a:gd name="connsiteX524" fmla="*/ 1700103 w 4268905"/>
              <a:gd name="connsiteY524" fmla="*/ 3848346 h 5129493"/>
              <a:gd name="connsiteX525" fmla="*/ 1679160 w 4268905"/>
              <a:gd name="connsiteY525" fmla="*/ 3846444 h 5129493"/>
              <a:gd name="connsiteX526" fmla="*/ 1684238 w 4268905"/>
              <a:gd name="connsiteY526" fmla="*/ 3851515 h 5129493"/>
              <a:gd name="connsiteX527" fmla="*/ 1679160 w 4268905"/>
              <a:gd name="connsiteY527" fmla="*/ 3846444 h 5129493"/>
              <a:gd name="connsiteX528" fmla="*/ 1572981 w 4268905"/>
              <a:gd name="connsiteY528" fmla="*/ 3843043 h 5129493"/>
              <a:gd name="connsiteX529" fmla="*/ 1574451 w 4268905"/>
              <a:gd name="connsiteY529" fmla="*/ 3843275 h 5129493"/>
              <a:gd name="connsiteX530" fmla="*/ 1574530 w 4268905"/>
              <a:gd name="connsiteY530" fmla="*/ 3843512 h 5129493"/>
              <a:gd name="connsiteX531" fmla="*/ 1572548 w 4268905"/>
              <a:gd name="connsiteY531" fmla="*/ 3842912 h 5129493"/>
              <a:gd name="connsiteX532" fmla="*/ 1572981 w 4268905"/>
              <a:gd name="connsiteY532" fmla="*/ 3843043 h 5129493"/>
              <a:gd name="connsiteX533" fmla="*/ 1572548 w 4268905"/>
              <a:gd name="connsiteY533" fmla="*/ 3842975 h 5129493"/>
              <a:gd name="connsiteX534" fmla="*/ 1689314 w 4268905"/>
              <a:gd name="connsiteY534" fmla="*/ 3841373 h 5129493"/>
              <a:gd name="connsiteX535" fmla="*/ 1698904 w 4268905"/>
              <a:gd name="connsiteY535" fmla="*/ 3847571 h 5129493"/>
              <a:gd name="connsiteX536" fmla="*/ 1694391 w 4268905"/>
              <a:gd name="connsiteY536" fmla="*/ 3846444 h 5129493"/>
              <a:gd name="connsiteX537" fmla="*/ 1694391 w 4268905"/>
              <a:gd name="connsiteY537" fmla="*/ 3851515 h 5129493"/>
              <a:gd name="connsiteX538" fmla="*/ 1687518 w 4268905"/>
              <a:gd name="connsiteY538" fmla="*/ 3849643 h 5129493"/>
              <a:gd name="connsiteX539" fmla="*/ 1688680 w 4268905"/>
              <a:gd name="connsiteY539" fmla="*/ 3848980 h 5129493"/>
              <a:gd name="connsiteX540" fmla="*/ 1689314 w 4268905"/>
              <a:gd name="connsiteY540" fmla="*/ 3846444 h 5129493"/>
              <a:gd name="connsiteX541" fmla="*/ 1684238 w 4268905"/>
              <a:gd name="connsiteY541" fmla="*/ 3846444 h 5129493"/>
              <a:gd name="connsiteX542" fmla="*/ 1689314 w 4268905"/>
              <a:gd name="connsiteY542" fmla="*/ 3841373 h 5129493"/>
              <a:gd name="connsiteX543" fmla="*/ 1603009 w 4268905"/>
              <a:gd name="connsiteY543" fmla="*/ 3841373 h 5129493"/>
              <a:gd name="connsiteX544" fmla="*/ 1613162 w 4268905"/>
              <a:gd name="connsiteY544" fmla="*/ 3846444 h 5129493"/>
              <a:gd name="connsiteX545" fmla="*/ 1605317 w 4268905"/>
              <a:gd name="connsiteY545" fmla="*/ 3843217 h 5129493"/>
              <a:gd name="connsiteX546" fmla="*/ 1552240 w 4268905"/>
              <a:gd name="connsiteY546" fmla="*/ 3836302 h 5129493"/>
              <a:gd name="connsiteX547" fmla="*/ 1557951 w 4268905"/>
              <a:gd name="connsiteY547" fmla="*/ 3836302 h 5129493"/>
              <a:gd name="connsiteX548" fmla="*/ 1567470 w 4268905"/>
              <a:gd name="connsiteY548" fmla="*/ 3836302 h 5129493"/>
              <a:gd name="connsiteX549" fmla="*/ 1587778 w 4268905"/>
              <a:gd name="connsiteY549" fmla="*/ 3841373 h 5129493"/>
              <a:gd name="connsiteX550" fmla="*/ 1602374 w 4268905"/>
              <a:gd name="connsiteY550" fmla="*/ 3842007 h 5129493"/>
              <a:gd name="connsiteX551" fmla="*/ 1605317 w 4268905"/>
              <a:gd name="connsiteY551" fmla="*/ 3843217 h 5129493"/>
              <a:gd name="connsiteX552" fmla="*/ 1606181 w 4268905"/>
              <a:gd name="connsiteY552" fmla="*/ 3843909 h 5129493"/>
              <a:gd name="connsiteX553" fmla="*/ 1613162 w 4268905"/>
              <a:gd name="connsiteY553" fmla="*/ 3846444 h 5129493"/>
              <a:gd name="connsiteX554" fmla="*/ 1618239 w 4268905"/>
              <a:gd name="connsiteY554" fmla="*/ 3846444 h 5129493"/>
              <a:gd name="connsiteX555" fmla="*/ 1623316 w 4268905"/>
              <a:gd name="connsiteY555" fmla="*/ 3846444 h 5129493"/>
              <a:gd name="connsiteX556" fmla="*/ 1618239 w 4268905"/>
              <a:gd name="connsiteY556" fmla="*/ 3841373 h 5129493"/>
              <a:gd name="connsiteX557" fmla="*/ 1628392 w 4268905"/>
              <a:gd name="connsiteY557" fmla="*/ 3841373 h 5129493"/>
              <a:gd name="connsiteX558" fmla="*/ 1638546 w 4268905"/>
              <a:gd name="connsiteY558" fmla="*/ 3846444 h 5129493"/>
              <a:gd name="connsiteX559" fmla="*/ 1658853 w 4268905"/>
              <a:gd name="connsiteY559" fmla="*/ 3851515 h 5129493"/>
              <a:gd name="connsiteX560" fmla="*/ 1674084 w 4268905"/>
              <a:gd name="connsiteY560" fmla="*/ 3851515 h 5129493"/>
              <a:gd name="connsiteX561" fmla="*/ 1679160 w 4268905"/>
              <a:gd name="connsiteY561" fmla="*/ 3856587 h 5129493"/>
              <a:gd name="connsiteX562" fmla="*/ 1648700 w 4268905"/>
              <a:gd name="connsiteY562" fmla="*/ 3856587 h 5129493"/>
              <a:gd name="connsiteX563" fmla="*/ 1628392 w 4268905"/>
              <a:gd name="connsiteY563" fmla="*/ 3851515 h 5129493"/>
              <a:gd name="connsiteX564" fmla="*/ 1618239 w 4268905"/>
              <a:gd name="connsiteY564" fmla="*/ 3851515 h 5129493"/>
              <a:gd name="connsiteX565" fmla="*/ 1613162 w 4268905"/>
              <a:gd name="connsiteY565" fmla="*/ 3851515 h 5129493"/>
              <a:gd name="connsiteX566" fmla="*/ 1597931 w 4268905"/>
              <a:gd name="connsiteY566" fmla="*/ 3846444 h 5129493"/>
              <a:gd name="connsiteX567" fmla="*/ 1572548 w 4268905"/>
              <a:gd name="connsiteY567" fmla="*/ 3841373 h 5129493"/>
              <a:gd name="connsiteX568" fmla="*/ 1572548 w 4268905"/>
              <a:gd name="connsiteY568" fmla="*/ 3842912 h 5129493"/>
              <a:gd name="connsiteX569" fmla="*/ 1567470 w 4268905"/>
              <a:gd name="connsiteY569" fmla="*/ 3841373 h 5129493"/>
              <a:gd name="connsiteX570" fmla="*/ 1552240 w 4268905"/>
              <a:gd name="connsiteY570" fmla="*/ 3836302 h 5129493"/>
              <a:gd name="connsiteX571" fmla="*/ 856715 w 4268905"/>
              <a:gd name="connsiteY571" fmla="*/ 3826159 h 5129493"/>
              <a:gd name="connsiteX572" fmla="*/ 861792 w 4268905"/>
              <a:gd name="connsiteY572" fmla="*/ 3831231 h 5129493"/>
              <a:gd name="connsiteX573" fmla="*/ 856715 w 4268905"/>
              <a:gd name="connsiteY573" fmla="*/ 3826159 h 5129493"/>
              <a:gd name="connsiteX574" fmla="*/ 1284004 w 4268905"/>
              <a:gd name="connsiteY574" fmla="*/ 3709588 h 5129493"/>
              <a:gd name="connsiteX575" fmla="*/ 1290783 w 4268905"/>
              <a:gd name="connsiteY575" fmla="*/ 3710153 h 5129493"/>
              <a:gd name="connsiteX576" fmla="*/ 1298399 w 4268905"/>
              <a:gd name="connsiteY576" fmla="*/ 3714590 h 5129493"/>
              <a:gd name="connsiteX577" fmla="*/ 1283169 w 4268905"/>
              <a:gd name="connsiteY577" fmla="*/ 3709519 h 5129493"/>
              <a:gd name="connsiteX578" fmla="*/ 1283909 w 4268905"/>
              <a:gd name="connsiteY578" fmla="*/ 3709555 h 5129493"/>
              <a:gd name="connsiteX579" fmla="*/ 1284004 w 4268905"/>
              <a:gd name="connsiteY579" fmla="*/ 3709588 h 5129493"/>
              <a:gd name="connsiteX580" fmla="*/ 1201939 w 4268905"/>
              <a:gd name="connsiteY580" fmla="*/ 3684162 h 5129493"/>
              <a:gd name="connsiteX581" fmla="*/ 1201939 w 4268905"/>
              <a:gd name="connsiteY581" fmla="*/ 3689233 h 5129493"/>
              <a:gd name="connsiteX582" fmla="*/ 1201939 w 4268905"/>
              <a:gd name="connsiteY582" fmla="*/ 3684162 h 5129493"/>
              <a:gd name="connsiteX583" fmla="*/ 3156517 w 4268905"/>
              <a:gd name="connsiteY583" fmla="*/ 3679091 h 5129493"/>
              <a:gd name="connsiteX584" fmla="*/ 3156517 w 4268905"/>
              <a:gd name="connsiteY584" fmla="*/ 3684162 h 5129493"/>
              <a:gd name="connsiteX585" fmla="*/ 3151440 w 4268905"/>
              <a:gd name="connsiteY585" fmla="*/ 3684162 h 5129493"/>
              <a:gd name="connsiteX586" fmla="*/ 3156517 w 4268905"/>
              <a:gd name="connsiteY586" fmla="*/ 3679091 h 5129493"/>
              <a:gd name="connsiteX587" fmla="*/ 1166401 w 4268905"/>
              <a:gd name="connsiteY587" fmla="*/ 3674019 h 5129493"/>
              <a:gd name="connsiteX588" fmla="*/ 1166401 w 4268905"/>
              <a:gd name="connsiteY588" fmla="*/ 3679091 h 5129493"/>
              <a:gd name="connsiteX589" fmla="*/ 1166401 w 4268905"/>
              <a:gd name="connsiteY589" fmla="*/ 3674019 h 5129493"/>
              <a:gd name="connsiteX590" fmla="*/ 2526990 w 4268905"/>
              <a:gd name="connsiteY590" fmla="*/ 3613163 h 5129493"/>
              <a:gd name="connsiteX591" fmla="*/ 2532067 w 4268905"/>
              <a:gd name="connsiteY591" fmla="*/ 3613163 h 5129493"/>
              <a:gd name="connsiteX592" fmla="*/ 2526990 w 4268905"/>
              <a:gd name="connsiteY592" fmla="*/ 3613623 h 5129493"/>
              <a:gd name="connsiteX593" fmla="*/ 3095595 w 4268905"/>
              <a:gd name="connsiteY593" fmla="*/ 3521879 h 5129493"/>
              <a:gd name="connsiteX594" fmla="*/ 3096230 w 4268905"/>
              <a:gd name="connsiteY594" fmla="*/ 3521879 h 5129493"/>
              <a:gd name="connsiteX595" fmla="*/ 3100037 w 4268905"/>
              <a:gd name="connsiteY595" fmla="*/ 3521879 h 5129493"/>
              <a:gd name="connsiteX596" fmla="*/ 3100672 w 4268905"/>
              <a:gd name="connsiteY596" fmla="*/ 3521879 h 5129493"/>
              <a:gd name="connsiteX597" fmla="*/ 3100672 w 4268905"/>
              <a:gd name="connsiteY597" fmla="*/ 3526950 h 5129493"/>
              <a:gd name="connsiteX598" fmla="*/ 3095595 w 4268905"/>
              <a:gd name="connsiteY598" fmla="*/ 3526950 h 5129493"/>
              <a:gd name="connsiteX599" fmla="*/ 3095595 w 4268905"/>
              <a:gd name="connsiteY599" fmla="*/ 3521879 h 5129493"/>
              <a:gd name="connsiteX600" fmla="*/ 3100672 w 4268905"/>
              <a:gd name="connsiteY600" fmla="*/ 3511736 h 5129493"/>
              <a:gd name="connsiteX601" fmla="*/ 3105748 w 4268905"/>
              <a:gd name="connsiteY601" fmla="*/ 3516807 h 5129493"/>
              <a:gd name="connsiteX602" fmla="*/ 3100672 w 4268905"/>
              <a:gd name="connsiteY602" fmla="*/ 3516807 h 5129493"/>
              <a:gd name="connsiteX603" fmla="*/ 3100672 w 4268905"/>
              <a:gd name="connsiteY603" fmla="*/ 3511736 h 5129493"/>
              <a:gd name="connsiteX604" fmla="*/ 3318975 w 4268905"/>
              <a:gd name="connsiteY604" fmla="*/ 3496522 h 5129493"/>
              <a:gd name="connsiteX605" fmla="*/ 3318340 w 4268905"/>
              <a:gd name="connsiteY605" fmla="*/ 3498424 h 5129493"/>
              <a:gd name="connsiteX606" fmla="*/ 3316860 w 4268905"/>
              <a:gd name="connsiteY606" fmla="*/ 3497790 h 5129493"/>
              <a:gd name="connsiteX607" fmla="*/ 3293591 w 4268905"/>
              <a:gd name="connsiteY607" fmla="*/ 3496522 h 5129493"/>
              <a:gd name="connsiteX608" fmla="*/ 3298668 w 4268905"/>
              <a:gd name="connsiteY608" fmla="*/ 3506665 h 5129493"/>
              <a:gd name="connsiteX609" fmla="*/ 3293591 w 4268905"/>
              <a:gd name="connsiteY609" fmla="*/ 3496522 h 5129493"/>
              <a:gd name="connsiteX610" fmla="*/ 3342946 w 4268905"/>
              <a:gd name="connsiteY610" fmla="*/ 3490928 h 5129493"/>
              <a:gd name="connsiteX611" fmla="*/ 3344359 w 4268905"/>
              <a:gd name="connsiteY611" fmla="*/ 3491451 h 5129493"/>
              <a:gd name="connsiteX612" fmla="*/ 3339282 w 4268905"/>
              <a:gd name="connsiteY612" fmla="*/ 3491451 h 5129493"/>
              <a:gd name="connsiteX613" fmla="*/ 3343798 w 4268905"/>
              <a:gd name="connsiteY613" fmla="*/ 3490308 h 5129493"/>
              <a:gd name="connsiteX614" fmla="*/ 3343725 w 4268905"/>
              <a:gd name="connsiteY614" fmla="*/ 3490817 h 5129493"/>
              <a:gd name="connsiteX615" fmla="*/ 3342946 w 4268905"/>
              <a:gd name="connsiteY615" fmla="*/ 3490928 h 5129493"/>
              <a:gd name="connsiteX616" fmla="*/ 3342218 w 4268905"/>
              <a:gd name="connsiteY616" fmla="*/ 3490658 h 5129493"/>
              <a:gd name="connsiteX617" fmla="*/ 3344359 w 4268905"/>
              <a:gd name="connsiteY617" fmla="*/ 3486379 h 5129493"/>
              <a:gd name="connsiteX618" fmla="*/ 3350071 w 4268905"/>
              <a:gd name="connsiteY618" fmla="*/ 3488915 h 5129493"/>
              <a:gd name="connsiteX619" fmla="*/ 3343798 w 4268905"/>
              <a:gd name="connsiteY619" fmla="*/ 3490308 h 5129493"/>
              <a:gd name="connsiteX620" fmla="*/ 3491587 w 4268905"/>
              <a:gd name="connsiteY620" fmla="*/ 3440737 h 5129493"/>
              <a:gd name="connsiteX621" fmla="*/ 3496664 w 4268905"/>
              <a:gd name="connsiteY621" fmla="*/ 3445809 h 5129493"/>
              <a:gd name="connsiteX622" fmla="*/ 3496664 w 4268905"/>
              <a:gd name="connsiteY622" fmla="*/ 3450880 h 5129493"/>
              <a:gd name="connsiteX623" fmla="*/ 3491587 w 4268905"/>
              <a:gd name="connsiteY623" fmla="*/ 3445809 h 5129493"/>
              <a:gd name="connsiteX624" fmla="*/ 3491587 w 4268905"/>
              <a:gd name="connsiteY624" fmla="*/ 3450880 h 5129493"/>
              <a:gd name="connsiteX625" fmla="*/ 3491587 w 4268905"/>
              <a:gd name="connsiteY625" fmla="*/ 3440737 h 5129493"/>
              <a:gd name="connsiteX626" fmla="*/ 3638872 w 4268905"/>
              <a:gd name="connsiteY626" fmla="*/ 3435272 h 5129493"/>
              <a:gd name="connsiteX627" fmla="*/ 3638815 w 4268905"/>
              <a:gd name="connsiteY627" fmla="*/ 3435666 h 5129493"/>
              <a:gd name="connsiteX628" fmla="*/ 3633738 w 4268905"/>
              <a:gd name="connsiteY628" fmla="*/ 3435666 h 5129493"/>
              <a:gd name="connsiteX629" fmla="*/ 3654046 w 4268905"/>
              <a:gd name="connsiteY629" fmla="*/ 3430595 h 5129493"/>
              <a:gd name="connsiteX630" fmla="*/ 3641989 w 4268905"/>
              <a:gd name="connsiteY630" fmla="*/ 3435032 h 5129493"/>
              <a:gd name="connsiteX631" fmla="*/ 3638872 w 4268905"/>
              <a:gd name="connsiteY631" fmla="*/ 3435272 h 5129493"/>
              <a:gd name="connsiteX632" fmla="*/ 3639131 w 4268905"/>
              <a:gd name="connsiteY632" fmla="*/ 3433460 h 5129493"/>
              <a:gd name="connsiteX633" fmla="*/ 3811427 w 4268905"/>
              <a:gd name="connsiteY633" fmla="*/ 3405238 h 5129493"/>
              <a:gd name="connsiteX634" fmla="*/ 3816504 w 4268905"/>
              <a:gd name="connsiteY634" fmla="*/ 3410309 h 5129493"/>
              <a:gd name="connsiteX635" fmla="*/ 3811427 w 4268905"/>
              <a:gd name="connsiteY635" fmla="*/ 3405238 h 5129493"/>
              <a:gd name="connsiteX636" fmla="*/ 3876870 w 4268905"/>
              <a:gd name="connsiteY636" fmla="*/ 3403812 h 5129493"/>
              <a:gd name="connsiteX637" fmla="*/ 3877426 w 4268905"/>
              <a:gd name="connsiteY637" fmla="*/ 3404477 h 5129493"/>
              <a:gd name="connsiteX638" fmla="*/ 3877426 w 4268905"/>
              <a:gd name="connsiteY638" fmla="*/ 3405238 h 5129493"/>
              <a:gd name="connsiteX639" fmla="*/ 3872349 w 4268905"/>
              <a:gd name="connsiteY639" fmla="*/ 3405238 h 5129493"/>
              <a:gd name="connsiteX640" fmla="*/ 3876870 w 4268905"/>
              <a:gd name="connsiteY640" fmla="*/ 3403812 h 5129493"/>
              <a:gd name="connsiteX641" fmla="*/ 3745429 w 4268905"/>
              <a:gd name="connsiteY641" fmla="*/ 3400167 h 5129493"/>
              <a:gd name="connsiteX642" fmla="*/ 3735275 w 4268905"/>
              <a:gd name="connsiteY642" fmla="*/ 3405238 h 5129493"/>
              <a:gd name="connsiteX643" fmla="*/ 3745429 w 4268905"/>
              <a:gd name="connsiteY643" fmla="*/ 3400167 h 5129493"/>
              <a:gd name="connsiteX644" fmla="*/ 3759585 w 4268905"/>
              <a:gd name="connsiteY644" fmla="*/ 3393186 h 5129493"/>
              <a:gd name="connsiteX645" fmla="*/ 3754948 w 4268905"/>
              <a:gd name="connsiteY645" fmla="*/ 3394462 h 5129493"/>
              <a:gd name="connsiteX646" fmla="*/ 3745429 w 4268905"/>
              <a:gd name="connsiteY646" fmla="*/ 3395095 h 5129493"/>
              <a:gd name="connsiteX647" fmla="*/ 3759390 w 4268905"/>
              <a:gd name="connsiteY647" fmla="*/ 3393193 h 5129493"/>
              <a:gd name="connsiteX648" fmla="*/ 3987212 w 4268905"/>
              <a:gd name="connsiteY648" fmla="*/ 3337409 h 5129493"/>
              <a:gd name="connsiteX649" fmla="*/ 3994193 w 4268905"/>
              <a:gd name="connsiteY649" fmla="*/ 3339311 h 5129493"/>
              <a:gd name="connsiteX650" fmla="*/ 3988482 w 4268905"/>
              <a:gd name="connsiteY650" fmla="*/ 3339311 h 5129493"/>
              <a:gd name="connsiteX651" fmla="*/ 3984039 w 4268905"/>
              <a:gd name="connsiteY651" fmla="*/ 3339311 h 5129493"/>
              <a:gd name="connsiteX652" fmla="*/ 3987212 w 4268905"/>
              <a:gd name="connsiteY652" fmla="*/ 3337409 h 5129493"/>
              <a:gd name="connsiteX653" fmla="*/ 3933271 w 4268905"/>
              <a:gd name="connsiteY653" fmla="*/ 3334239 h 5129493"/>
              <a:gd name="connsiteX654" fmla="*/ 3938348 w 4268905"/>
              <a:gd name="connsiteY654" fmla="*/ 3334239 h 5129493"/>
              <a:gd name="connsiteX655" fmla="*/ 3937078 w 4268905"/>
              <a:gd name="connsiteY655" fmla="*/ 3335507 h 5129493"/>
              <a:gd name="connsiteX656" fmla="*/ 2217304 w 4268905"/>
              <a:gd name="connsiteY656" fmla="*/ 1293292 h 5129493"/>
              <a:gd name="connsiteX657" fmla="*/ 1348757 w 4268905"/>
              <a:gd name="connsiteY657" fmla="*/ 2161838 h 5129493"/>
              <a:gd name="connsiteX658" fmla="*/ 2217304 w 4268905"/>
              <a:gd name="connsiteY658" fmla="*/ 3030386 h 5129493"/>
              <a:gd name="connsiteX659" fmla="*/ 3085851 w 4268905"/>
              <a:gd name="connsiteY659" fmla="*/ 2161838 h 5129493"/>
              <a:gd name="connsiteX660" fmla="*/ 2217304 w 4268905"/>
              <a:gd name="connsiteY660" fmla="*/ 1293292 h 5129493"/>
              <a:gd name="connsiteX661" fmla="*/ 2036022 w 4268905"/>
              <a:gd name="connsiteY661" fmla="*/ 377 h 5129493"/>
              <a:gd name="connsiteX662" fmla="*/ 3060057 w 4268905"/>
              <a:gd name="connsiteY662" fmla="*/ 235650 h 5129493"/>
              <a:gd name="connsiteX663" fmla="*/ 4090652 w 4268905"/>
              <a:gd name="connsiteY663" fmla="*/ 2918389 h 5129493"/>
              <a:gd name="connsiteX664" fmla="*/ 3867273 w 4268905"/>
              <a:gd name="connsiteY664" fmla="*/ 2908247 h 5129493"/>
              <a:gd name="connsiteX665" fmla="*/ 3984039 w 4268905"/>
              <a:gd name="connsiteY665" fmla="*/ 2943746 h 5129493"/>
              <a:gd name="connsiteX666" fmla="*/ 4080498 w 4268905"/>
              <a:gd name="connsiteY666" fmla="*/ 2984317 h 5129493"/>
              <a:gd name="connsiteX667" fmla="*/ 3984039 w 4268905"/>
              <a:gd name="connsiteY667" fmla="*/ 2984317 h 5129493"/>
              <a:gd name="connsiteX668" fmla="*/ 3912964 w 4268905"/>
              <a:gd name="connsiteY668" fmla="*/ 3009673 h 5129493"/>
              <a:gd name="connsiteX669" fmla="*/ 3918041 w 4268905"/>
              <a:gd name="connsiteY669" fmla="*/ 3029959 h 5129493"/>
              <a:gd name="connsiteX670" fmla="*/ 4024654 w 4268905"/>
              <a:gd name="connsiteY670" fmla="*/ 3055315 h 5129493"/>
              <a:gd name="connsiteX671" fmla="*/ 4080498 w 4268905"/>
              <a:gd name="connsiteY671" fmla="*/ 3095886 h 5129493"/>
              <a:gd name="connsiteX672" fmla="*/ 4156651 w 4268905"/>
              <a:gd name="connsiteY672" fmla="*/ 3131386 h 5129493"/>
              <a:gd name="connsiteX673" fmla="*/ 4151574 w 4268905"/>
              <a:gd name="connsiteY673" fmla="*/ 3177027 h 5129493"/>
              <a:gd name="connsiteX674" fmla="*/ 4161728 w 4268905"/>
              <a:gd name="connsiteY674" fmla="*/ 3192242 h 5129493"/>
              <a:gd name="connsiteX675" fmla="*/ 4217573 w 4268905"/>
              <a:gd name="connsiteY675" fmla="*/ 3242955 h 5129493"/>
              <a:gd name="connsiteX676" fmla="*/ 4258188 w 4268905"/>
              <a:gd name="connsiteY676" fmla="*/ 3283526 h 5129493"/>
              <a:gd name="connsiteX677" fmla="*/ 4212496 w 4268905"/>
              <a:gd name="connsiteY677" fmla="*/ 3313954 h 5129493"/>
              <a:gd name="connsiteX678" fmla="*/ 4207420 w 4268905"/>
              <a:gd name="connsiteY678" fmla="*/ 3268311 h 5129493"/>
              <a:gd name="connsiteX679" fmla="*/ 4197266 w 4268905"/>
              <a:gd name="connsiteY679" fmla="*/ 3248027 h 5129493"/>
              <a:gd name="connsiteX680" fmla="*/ 4176959 w 4268905"/>
              <a:gd name="connsiteY680" fmla="*/ 3248027 h 5129493"/>
              <a:gd name="connsiteX681" fmla="*/ 3984039 w 4268905"/>
              <a:gd name="connsiteY681" fmla="*/ 3319025 h 5129493"/>
              <a:gd name="connsiteX682" fmla="*/ 3923117 w 4268905"/>
              <a:gd name="connsiteY682" fmla="*/ 3329167 h 5129493"/>
              <a:gd name="connsiteX683" fmla="*/ 3928194 w 4268905"/>
              <a:gd name="connsiteY683" fmla="*/ 3334239 h 5129493"/>
              <a:gd name="connsiteX684" fmla="*/ 3933271 w 4268905"/>
              <a:gd name="connsiteY684" fmla="*/ 3344382 h 5129493"/>
              <a:gd name="connsiteX685" fmla="*/ 3943425 w 4268905"/>
              <a:gd name="connsiteY685" fmla="*/ 3344382 h 5129493"/>
              <a:gd name="connsiteX686" fmla="*/ 3943425 w 4268905"/>
              <a:gd name="connsiteY686" fmla="*/ 3339311 h 5129493"/>
              <a:gd name="connsiteX687" fmla="*/ 3933271 w 4268905"/>
              <a:gd name="connsiteY687" fmla="*/ 3339311 h 5129493"/>
              <a:gd name="connsiteX688" fmla="*/ 3935809 w 4268905"/>
              <a:gd name="connsiteY688" fmla="*/ 3336775 h 5129493"/>
              <a:gd name="connsiteX689" fmla="*/ 3937078 w 4268905"/>
              <a:gd name="connsiteY689" fmla="*/ 3335507 h 5129493"/>
              <a:gd name="connsiteX690" fmla="*/ 3946597 w 4268905"/>
              <a:gd name="connsiteY690" fmla="*/ 3338677 h 5129493"/>
              <a:gd name="connsiteX691" fmla="*/ 3948501 w 4268905"/>
              <a:gd name="connsiteY691" fmla="*/ 3339311 h 5129493"/>
              <a:gd name="connsiteX692" fmla="*/ 3963732 w 4268905"/>
              <a:gd name="connsiteY692" fmla="*/ 3339311 h 5129493"/>
              <a:gd name="connsiteX693" fmla="*/ 3973886 w 4268905"/>
              <a:gd name="connsiteY693" fmla="*/ 3334239 h 5129493"/>
              <a:gd name="connsiteX694" fmla="*/ 3984039 w 4268905"/>
              <a:gd name="connsiteY694" fmla="*/ 3339311 h 5129493"/>
              <a:gd name="connsiteX695" fmla="*/ 3978962 w 4268905"/>
              <a:gd name="connsiteY695" fmla="*/ 3339311 h 5129493"/>
              <a:gd name="connsiteX696" fmla="*/ 3968809 w 4268905"/>
              <a:gd name="connsiteY696" fmla="*/ 3349453 h 5129493"/>
              <a:gd name="connsiteX697" fmla="*/ 3978962 w 4268905"/>
              <a:gd name="connsiteY697" fmla="*/ 3349453 h 5129493"/>
              <a:gd name="connsiteX698" fmla="*/ 3989116 w 4268905"/>
              <a:gd name="connsiteY698" fmla="*/ 3354524 h 5129493"/>
              <a:gd name="connsiteX699" fmla="*/ 3994193 w 4268905"/>
              <a:gd name="connsiteY699" fmla="*/ 3354524 h 5129493"/>
              <a:gd name="connsiteX700" fmla="*/ 4009423 w 4268905"/>
              <a:gd name="connsiteY700" fmla="*/ 3349453 h 5129493"/>
              <a:gd name="connsiteX701" fmla="*/ 4004347 w 4268905"/>
              <a:gd name="connsiteY701" fmla="*/ 3354524 h 5129493"/>
              <a:gd name="connsiteX702" fmla="*/ 4044961 w 4268905"/>
              <a:gd name="connsiteY702" fmla="*/ 3369739 h 5129493"/>
              <a:gd name="connsiteX703" fmla="*/ 3953578 w 4268905"/>
              <a:gd name="connsiteY703" fmla="*/ 3390024 h 5129493"/>
              <a:gd name="connsiteX704" fmla="*/ 3902810 w 4268905"/>
              <a:gd name="connsiteY704" fmla="*/ 3400167 h 5129493"/>
              <a:gd name="connsiteX705" fmla="*/ 3872349 w 4268905"/>
              <a:gd name="connsiteY705" fmla="*/ 3415380 h 5129493"/>
              <a:gd name="connsiteX706" fmla="*/ 3867273 w 4268905"/>
              <a:gd name="connsiteY706" fmla="*/ 3420452 h 5129493"/>
              <a:gd name="connsiteX707" fmla="*/ 3862195 w 4268905"/>
              <a:gd name="connsiteY707" fmla="*/ 3420452 h 5129493"/>
              <a:gd name="connsiteX708" fmla="*/ 3859023 w 4268905"/>
              <a:gd name="connsiteY708" fmla="*/ 3420452 h 5129493"/>
              <a:gd name="connsiteX709" fmla="*/ 3858388 w 4268905"/>
              <a:gd name="connsiteY709" fmla="*/ 3420452 h 5129493"/>
              <a:gd name="connsiteX710" fmla="*/ 3857119 w 4268905"/>
              <a:gd name="connsiteY710" fmla="*/ 3420452 h 5129493"/>
              <a:gd name="connsiteX711" fmla="*/ 3841888 w 4268905"/>
              <a:gd name="connsiteY711" fmla="*/ 3425523 h 5129493"/>
              <a:gd name="connsiteX712" fmla="*/ 3836812 w 4268905"/>
              <a:gd name="connsiteY712" fmla="*/ 3420452 h 5129493"/>
              <a:gd name="connsiteX713" fmla="*/ 3852042 w 4268905"/>
              <a:gd name="connsiteY713" fmla="*/ 3420452 h 5129493"/>
              <a:gd name="connsiteX714" fmla="*/ 3846965 w 4268905"/>
              <a:gd name="connsiteY714" fmla="*/ 3415380 h 5129493"/>
              <a:gd name="connsiteX715" fmla="*/ 3852042 w 4268905"/>
              <a:gd name="connsiteY715" fmla="*/ 3410309 h 5129493"/>
              <a:gd name="connsiteX716" fmla="*/ 3877426 w 4268905"/>
              <a:gd name="connsiteY716" fmla="*/ 3405238 h 5129493"/>
              <a:gd name="connsiteX717" fmla="*/ 3878060 w 4268905"/>
              <a:gd name="connsiteY717" fmla="*/ 3405238 h 5129493"/>
              <a:gd name="connsiteX718" fmla="*/ 3887580 w 4268905"/>
              <a:gd name="connsiteY718" fmla="*/ 3405238 h 5129493"/>
              <a:gd name="connsiteX719" fmla="*/ 3886310 w 4268905"/>
              <a:gd name="connsiteY719" fmla="*/ 3405238 h 5129493"/>
              <a:gd name="connsiteX720" fmla="*/ 3878060 w 4268905"/>
              <a:gd name="connsiteY720" fmla="*/ 3405238 h 5129493"/>
              <a:gd name="connsiteX721" fmla="*/ 3877426 w 4268905"/>
              <a:gd name="connsiteY721" fmla="*/ 3404477 h 5129493"/>
              <a:gd name="connsiteX722" fmla="*/ 3877426 w 4268905"/>
              <a:gd name="connsiteY722" fmla="*/ 3400167 h 5129493"/>
              <a:gd name="connsiteX723" fmla="*/ 3857119 w 4268905"/>
              <a:gd name="connsiteY723" fmla="*/ 3395095 h 5129493"/>
              <a:gd name="connsiteX724" fmla="*/ 3857119 w 4268905"/>
              <a:gd name="connsiteY724" fmla="*/ 3400167 h 5129493"/>
              <a:gd name="connsiteX725" fmla="*/ 3841888 w 4268905"/>
              <a:gd name="connsiteY725" fmla="*/ 3405238 h 5129493"/>
              <a:gd name="connsiteX726" fmla="*/ 3836812 w 4268905"/>
              <a:gd name="connsiteY726" fmla="*/ 3400167 h 5129493"/>
              <a:gd name="connsiteX727" fmla="*/ 3831734 w 4268905"/>
              <a:gd name="connsiteY727" fmla="*/ 3400167 h 5129493"/>
              <a:gd name="connsiteX728" fmla="*/ 3811427 w 4268905"/>
              <a:gd name="connsiteY728" fmla="*/ 3405238 h 5129493"/>
              <a:gd name="connsiteX729" fmla="*/ 3801273 w 4268905"/>
              <a:gd name="connsiteY729" fmla="*/ 3405238 h 5129493"/>
              <a:gd name="connsiteX730" fmla="*/ 3786043 w 4268905"/>
              <a:gd name="connsiteY730" fmla="*/ 3405238 h 5129493"/>
              <a:gd name="connsiteX731" fmla="*/ 3770812 w 4268905"/>
              <a:gd name="connsiteY731" fmla="*/ 3405238 h 5129493"/>
              <a:gd name="connsiteX732" fmla="*/ 3760659 w 4268905"/>
              <a:gd name="connsiteY732" fmla="*/ 3400167 h 5129493"/>
              <a:gd name="connsiteX733" fmla="*/ 3771320 w 4268905"/>
              <a:gd name="connsiteY733" fmla="*/ 3396617 h 5129493"/>
              <a:gd name="connsiteX734" fmla="*/ 3772716 w 4268905"/>
              <a:gd name="connsiteY734" fmla="*/ 3396997 h 5129493"/>
              <a:gd name="connsiteX735" fmla="*/ 3775890 w 4268905"/>
              <a:gd name="connsiteY735" fmla="*/ 3395095 h 5129493"/>
              <a:gd name="connsiteX736" fmla="*/ 3773986 w 4268905"/>
              <a:gd name="connsiteY736" fmla="*/ 3395729 h 5129493"/>
              <a:gd name="connsiteX737" fmla="*/ 3771320 w 4268905"/>
              <a:gd name="connsiteY737" fmla="*/ 3396617 h 5129493"/>
              <a:gd name="connsiteX738" fmla="*/ 3765736 w 4268905"/>
              <a:gd name="connsiteY738" fmla="*/ 3395095 h 5129493"/>
              <a:gd name="connsiteX739" fmla="*/ 3765418 w 4268905"/>
              <a:gd name="connsiteY739" fmla="*/ 3392956 h 5129493"/>
              <a:gd name="connsiteX740" fmla="*/ 3759585 w 4268905"/>
              <a:gd name="connsiteY740" fmla="*/ 3393186 h 5129493"/>
              <a:gd name="connsiteX741" fmla="*/ 3760421 w 4268905"/>
              <a:gd name="connsiteY741" fmla="*/ 3392956 h 5129493"/>
              <a:gd name="connsiteX742" fmla="*/ 3760659 w 4268905"/>
              <a:gd name="connsiteY742" fmla="*/ 3390024 h 5129493"/>
              <a:gd name="connsiteX743" fmla="*/ 3735275 w 4268905"/>
              <a:gd name="connsiteY743" fmla="*/ 3390024 h 5129493"/>
              <a:gd name="connsiteX744" fmla="*/ 3734005 w 4268905"/>
              <a:gd name="connsiteY744" fmla="*/ 3390024 h 5129493"/>
              <a:gd name="connsiteX745" fmla="*/ 3730198 w 4268905"/>
              <a:gd name="connsiteY745" fmla="*/ 3390024 h 5129493"/>
              <a:gd name="connsiteX746" fmla="*/ 3726390 w 4268905"/>
              <a:gd name="connsiteY746" fmla="*/ 3390024 h 5129493"/>
              <a:gd name="connsiteX747" fmla="*/ 3725121 w 4268905"/>
              <a:gd name="connsiteY747" fmla="*/ 3390024 h 5129493"/>
              <a:gd name="connsiteX748" fmla="*/ 3725121 w 4268905"/>
              <a:gd name="connsiteY748" fmla="*/ 3395095 h 5129493"/>
              <a:gd name="connsiteX749" fmla="*/ 3694661 w 4268905"/>
              <a:gd name="connsiteY749" fmla="*/ 3400167 h 5129493"/>
              <a:gd name="connsiteX750" fmla="*/ 3699737 w 4268905"/>
              <a:gd name="connsiteY750" fmla="*/ 3400167 h 5129493"/>
              <a:gd name="connsiteX751" fmla="*/ 3720044 w 4268905"/>
              <a:gd name="connsiteY751" fmla="*/ 3400167 h 5129493"/>
              <a:gd name="connsiteX752" fmla="*/ 3725121 w 4268905"/>
              <a:gd name="connsiteY752" fmla="*/ 3395095 h 5129493"/>
              <a:gd name="connsiteX753" fmla="*/ 3735275 w 4268905"/>
              <a:gd name="connsiteY753" fmla="*/ 3400167 h 5129493"/>
              <a:gd name="connsiteX754" fmla="*/ 3735275 w 4268905"/>
              <a:gd name="connsiteY754" fmla="*/ 3405238 h 5129493"/>
              <a:gd name="connsiteX755" fmla="*/ 3745429 w 4268905"/>
              <a:gd name="connsiteY755" fmla="*/ 3405238 h 5129493"/>
              <a:gd name="connsiteX756" fmla="*/ 3746063 w 4268905"/>
              <a:gd name="connsiteY756" fmla="*/ 3405238 h 5129493"/>
              <a:gd name="connsiteX757" fmla="*/ 3748601 w 4268905"/>
              <a:gd name="connsiteY757" fmla="*/ 3405238 h 5129493"/>
              <a:gd name="connsiteX758" fmla="*/ 3750505 w 4268905"/>
              <a:gd name="connsiteY758" fmla="*/ 3405238 h 5129493"/>
              <a:gd name="connsiteX759" fmla="*/ 3755582 w 4268905"/>
              <a:gd name="connsiteY759" fmla="*/ 3405238 h 5129493"/>
              <a:gd name="connsiteX760" fmla="*/ 3755582 w 4268905"/>
              <a:gd name="connsiteY760" fmla="*/ 3410309 h 5129493"/>
              <a:gd name="connsiteX761" fmla="*/ 3750505 w 4268905"/>
              <a:gd name="connsiteY761" fmla="*/ 3410309 h 5129493"/>
              <a:gd name="connsiteX762" fmla="*/ 3720044 w 4268905"/>
              <a:gd name="connsiteY762" fmla="*/ 3415380 h 5129493"/>
              <a:gd name="connsiteX763" fmla="*/ 3725121 w 4268905"/>
              <a:gd name="connsiteY763" fmla="*/ 3415380 h 5129493"/>
              <a:gd name="connsiteX764" fmla="*/ 3740351 w 4268905"/>
              <a:gd name="connsiteY764" fmla="*/ 3420452 h 5129493"/>
              <a:gd name="connsiteX765" fmla="*/ 3714968 w 4268905"/>
              <a:gd name="connsiteY765" fmla="*/ 3425523 h 5129493"/>
              <a:gd name="connsiteX766" fmla="*/ 3704814 w 4268905"/>
              <a:gd name="connsiteY766" fmla="*/ 3425523 h 5129493"/>
              <a:gd name="connsiteX767" fmla="*/ 3679430 w 4268905"/>
              <a:gd name="connsiteY767" fmla="*/ 3430595 h 5129493"/>
              <a:gd name="connsiteX768" fmla="*/ 3654046 w 4268905"/>
              <a:gd name="connsiteY768" fmla="*/ 3430595 h 5129493"/>
              <a:gd name="connsiteX769" fmla="*/ 3643892 w 4268905"/>
              <a:gd name="connsiteY769" fmla="*/ 3430595 h 5129493"/>
              <a:gd name="connsiteX770" fmla="*/ 3639450 w 4268905"/>
              <a:gd name="connsiteY770" fmla="*/ 3431228 h 5129493"/>
              <a:gd name="connsiteX771" fmla="*/ 3639131 w 4268905"/>
              <a:gd name="connsiteY771" fmla="*/ 3433460 h 5129493"/>
              <a:gd name="connsiteX772" fmla="*/ 3621046 w 4268905"/>
              <a:gd name="connsiteY772" fmla="*/ 3436934 h 5129493"/>
              <a:gd name="connsiteX773" fmla="*/ 3588047 w 4268905"/>
              <a:gd name="connsiteY773" fmla="*/ 3435666 h 5129493"/>
              <a:gd name="connsiteX774" fmla="*/ 3567739 w 4268905"/>
              <a:gd name="connsiteY774" fmla="*/ 3430595 h 5129493"/>
              <a:gd name="connsiteX775" fmla="*/ 3562663 w 4268905"/>
              <a:gd name="connsiteY775" fmla="*/ 3425523 h 5129493"/>
              <a:gd name="connsiteX776" fmla="*/ 3560124 w 4268905"/>
              <a:gd name="connsiteY776" fmla="*/ 3425523 h 5129493"/>
              <a:gd name="connsiteX777" fmla="*/ 3547432 w 4268905"/>
              <a:gd name="connsiteY777" fmla="*/ 3425523 h 5129493"/>
              <a:gd name="connsiteX778" fmla="*/ 3552509 w 4268905"/>
              <a:gd name="connsiteY778" fmla="*/ 3420452 h 5129493"/>
              <a:gd name="connsiteX779" fmla="*/ 3532202 w 4268905"/>
              <a:gd name="connsiteY779" fmla="*/ 3425523 h 5129493"/>
              <a:gd name="connsiteX780" fmla="*/ 3516971 w 4268905"/>
              <a:gd name="connsiteY780" fmla="*/ 3430595 h 5129493"/>
              <a:gd name="connsiteX781" fmla="*/ 3522048 w 4268905"/>
              <a:gd name="connsiteY781" fmla="*/ 3435666 h 5129493"/>
              <a:gd name="connsiteX782" fmla="*/ 3521413 w 4268905"/>
              <a:gd name="connsiteY782" fmla="*/ 3435666 h 5129493"/>
              <a:gd name="connsiteX783" fmla="*/ 3517606 w 4268905"/>
              <a:gd name="connsiteY783" fmla="*/ 3435666 h 5129493"/>
              <a:gd name="connsiteX784" fmla="*/ 3516971 w 4268905"/>
              <a:gd name="connsiteY784" fmla="*/ 3435666 h 5129493"/>
              <a:gd name="connsiteX785" fmla="*/ 3511895 w 4268905"/>
              <a:gd name="connsiteY785" fmla="*/ 3435666 h 5129493"/>
              <a:gd name="connsiteX786" fmla="*/ 3516971 w 4268905"/>
              <a:gd name="connsiteY786" fmla="*/ 3445809 h 5129493"/>
              <a:gd name="connsiteX787" fmla="*/ 3511895 w 4268905"/>
              <a:gd name="connsiteY787" fmla="*/ 3445809 h 5129493"/>
              <a:gd name="connsiteX788" fmla="*/ 3506817 w 4268905"/>
              <a:gd name="connsiteY788" fmla="*/ 3445809 h 5129493"/>
              <a:gd name="connsiteX789" fmla="*/ 3501741 w 4268905"/>
              <a:gd name="connsiteY789" fmla="*/ 3450880 h 5129493"/>
              <a:gd name="connsiteX790" fmla="*/ 3491587 w 4268905"/>
              <a:gd name="connsiteY790" fmla="*/ 3440737 h 5129493"/>
              <a:gd name="connsiteX791" fmla="*/ 3487780 w 4268905"/>
              <a:gd name="connsiteY791" fmla="*/ 3440737 h 5129493"/>
              <a:gd name="connsiteX792" fmla="*/ 3487145 w 4268905"/>
              <a:gd name="connsiteY792" fmla="*/ 3440737 h 5129493"/>
              <a:gd name="connsiteX793" fmla="*/ 3486510 w 4268905"/>
              <a:gd name="connsiteY793" fmla="*/ 3440737 h 5129493"/>
              <a:gd name="connsiteX794" fmla="*/ 3491587 w 4268905"/>
              <a:gd name="connsiteY794" fmla="*/ 3450880 h 5129493"/>
              <a:gd name="connsiteX795" fmla="*/ 3481434 w 4268905"/>
              <a:gd name="connsiteY795" fmla="*/ 3450880 h 5129493"/>
              <a:gd name="connsiteX796" fmla="*/ 3486510 w 4268905"/>
              <a:gd name="connsiteY796" fmla="*/ 3455951 h 5129493"/>
              <a:gd name="connsiteX797" fmla="*/ 3466203 w 4268905"/>
              <a:gd name="connsiteY797" fmla="*/ 3461023 h 5129493"/>
              <a:gd name="connsiteX798" fmla="*/ 3466203 w 4268905"/>
              <a:gd name="connsiteY798" fmla="*/ 3455951 h 5129493"/>
              <a:gd name="connsiteX799" fmla="*/ 3415434 w 4268905"/>
              <a:gd name="connsiteY799" fmla="*/ 3471165 h 5129493"/>
              <a:gd name="connsiteX800" fmla="*/ 3400204 w 4268905"/>
              <a:gd name="connsiteY800" fmla="*/ 3471165 h 5129493"/>
              <a:gd name="connsiteX801" fmla="*/ 3369743 w 4268905"/>
              <a:gd name="connsiteY801" fmla="*/ 3476237 h 5129493"/>
              <a:gd name="connsiteX802" fmla="*/ 3374820 w 4268905"/>
              <a:gd name="connsiteY802" fmla="*/ 3481308 h 5129493"/>
              <a:gd name="connsiteX803" fmla="*/ 3364666 w 4268905"/>
              <a:gd name="connsiteY803" fmla="*/ 3481308 h 5129493"/>
              <a:gd name="connsiteX804" fmla="*/ 3359590 w 4268905"/>
              <a:gd name="connsiteY804" fmla="*/ 3481308 h 5129493"/>
              <a:gd name="connsiteX805" fmla="*/ 3358955 w 4268905"/>
              <a:gd name="connsiteY805" fmla="*/ 3481308 h 5129493"/>
              <a:gd name="connsiteX806" fmla="*/ 3357051 w 4268905"/>
              <a:gd name="connsiteY806" fmla="*/ 3481308 h 5129493"/>
              <a:gd name="connsiteX807" fmla="*/ 3354512 w 4268905"/>
              <a:gd name="connsiteY807" fmla="*/ 3481308 h 5129493"/>
              <a:gd name="connsiteX808" fmla="*/ 3349436 w 4268905"/>
              <a:gd name="connsiteY808" fmla="*/ 3486379 h 5129493"/>
              <a:gd name="connsiteX809" fmla="*/ 3349436 w 4268905"/>
              <a:gd name="connsiteY809" fmla="*/ 3481308 h 5129493"/>
              <a:gd name="connsiteX810" fmla="*/ 3339282 w 4268905"/>
              <a:gd name="connsiteY810" fmla="*/ 3481308 h 5129493"/>
              <a:gd name="connsiteX811" fmla="*/ 3339282 w 4268905"/>
              <a:gd name="connsiteY811" fmla="*/ 3491451 h 5129493"/>
              <a:gd name="connsiteX812" fmla="*/ 3339282 w 4268905"/>
              <a:gd name="connsiteY812" fmla="*/ 3496522 h 5129493"/>
              <a:gd name="connsiteX813" fmla="*/ 3329129 w 4268905"/>
              <a:gd name="connsiteY813" fmla="*/ 3486379 h 5129493"/>
              <a:gd name="connsiteX814" fmla="*/ 3324052 w 4268905"/>
              <a:gd name="connsiteY814" fmla="*/ 3491451 h 5129493"/>
              <a:gd name="connsiteX815" fmla="*/ 3329129 w 4268905"/>
              <a:gd name="connsiteY815" fmla="*/ 3496522 h 5129493"/>
              <a:gd name="connsiteX816" fmla="*/ 3321514 w 4268905"/>
              <a:gd name="connsiteY816" fmla="*/ 3496522 h 5129493"/>
              <a:gd name="connsiteX817" fmla="*/ 3318975 w 4268905"/>
              <a:gd name="connsiteY817" fmla="*/ 3496522 h 5129493"/>
              <a:gd name="connsiteX818" fmla="*/ 3313898 w 4268905"/>
              <a:gd name="connsiteY818" fmla="*/ 3496522 h 5129493"/>
              <a:gd name="connsiteX819" fmla="*/ 3316860 w 4268905"/>
              <a:gd name="connsiteY819" fmla="*/ 3497790 h 5129493"/>
              <a:gd name="connsiteX820" fmla="*/ 3312629 w 4268905"/>
              <a:gd name="connsiteY820" fmla="*/ 3500325 h 5129493"/>
              <a:gd name="connsiteX821" fmla="*/ 3298668 w 4268905"/>
              <a:gd name="connsiteY821" fmla="*/ 3496522 h 5129493"/>
              <a:gd name="connsiteX822" fmla="*/ 3298668 w 4268905"/>
              <a:gd name="connsiteY822" fmla="*/ 3501593 h 5129493"/>
              <a:gd name="connsiteX823" fmla="*/ 3293591 w 4268905"/>
              <a:gd name="connsiteY823" fmla="*/ 3496522 h 5129493"/>
              <a:gd name="connsiteX824" fmla="*/ 3293591 w 4268905"/>
              <a:gd name="connsiteY824" fmla="*/ 3501593 h 5129493"/>
              <a:gd name="connsiteX825" fmla="*/ 3293591 w 4268905"/>
              <a:gd name="connsiteY825" fmla="*/ 3506665 h 5129493"/>
              <a:gd name="connsiteX826" fmla="*/ 3288514 w 4268905"/>
              <a:gd name="connsiteY826" fmla="*/ 3506665 h 5129493"/>
              <a:gd name="connsiteX827" fmla="*/ 3287879 w 4268905"/>
              <a:gd name="connsiteY827" fmla="*/ 3506665 h 5129493"/>
              <a:gd name="connsiteX828" fmla="*/ 3285976 w 4268905"/>
              <a:gd name="connsiteY828" fmla="*/ 3506665 h 5129493"/>
              <a:gd name="connsiteX829" fmla="*/ 3285341 w 4268905"/>
              <a:gd name="connsiteY829" fmla="*/ 3506665 h 5129493"/>
              <a:gd name="connsiteX830" fmla="*/ 3283437 w 4268905"/>
              <a:gd name="connsiteY830" fmla="*/ 3506665 h 5129493"/>
              <a:gd name="connsiteX831" fmla="*/ 3278361 w 4268905"/>
              <a:gd name="connsiteY831" fmla="*/ 3506665 h 5129493"/>
              <a:gd name="connsiteX832" fmla="*/ 3278361 w 4268905"/>
              <a:gd name="connsiteY832" fmla="*/ 3511736 h 5129493"/>
              <a:gd name="connsiteX833" fmla="*/ 3273283 w 4268905"/>
              <a:gd name="connsiteY833" fmla="*/ 3506665 h 5129493"/>
              <a:gd name="connsiteX834" fmla="*/ 3268207 w 4268905"/>
              <a:gd name="connsiteY834" fmla="*/ 3506665 h 5129493"/>
              <a:gd name="connsiteX835" fmla="*/ 3263130 w 4268905"/>
              <a:gd name="connsiteY835" fmla="*/ 3501593 h 5129493"/>
              <a:gd name="connsiteX836" fmla="*/ 3258053 w 4268905"/>
              <a:gd name="connsiteY836" fmla="*/ 3501593 h 5129493"/>
              <a:gd name="connsiteX837" fmla="*/ 3252976 w 4268905"/>
              <a:gd name="connsiteY837" fmla="*/ 3506665 h 5129493"/>
              <a:gd name="connsiteX838" fmla="*/ 3263130 w 4268905"/>
              <a:gd name="connsiteY838" fmla="*/ 3511736 h 5129493"/>
              <a:gd name="connsiteX839" fmla="*/ 3258053 w 4268905"/>
              <a:gd name="connsiteY839" fmla="*/ 3516807 h 5129493"/>
              <a:gd name="connsiteX840" fmla="*/ 3263130 w 4268905"/>
              <a:gd name="connsiteY840" fmla="*/ 3516807 h 5129493"/>
              <a:gd name="connsiteX841" fmla="*/ 3263130 w 4268905"/>
              <a:gd name="connsiteY841" fmla="*/ 3521879 h 5129493"/>
              <a:gd name="connsiteX842" fmla="*/ 3258053 w 4268905"/>
              <a:gd name="connsiteY842" fmla="*/ 3521879 h 5129493"/>
              <a:gd name="connsiteX843" fmla="*/ 3252976 w 4268905"/>
              <a:gd name="connsiteY843" fmla="*/ 3521879 h 5129493"/>
              <a:gd name="connsiteX844" fmla="*/ 3242822 w 4268905"/>
              <a:gd name="connsiteY844" fmla="*/ 3521879 h 5129493"/>
              <a:gd name="connsiteX845" fmla="*/ 3237746 w 4268905"/>
              <a:gd name="connsiteY845" fmla="*/ 3521879 h 5129493"/>
              <a:gd name="connsiteX846" fmla="*/ 3237746 w 4268905"/>
              <a:gd name="connsiteY846" fmla="*/ 3511736 h 5129493"/>
              <a:gd name="connsiteX847" fmla="*/ 3232669 w 4268905"/>
              <a:gd name="connsiteY847" fmla="*/ 3511736 h 5129493"/>
              <a:gd name="connsiteX848" fmla="*/ 3227592 w 4268905"/>
              <a:gd name="connsiteY848" fmla="*/ 3506665 h 5129493"/>
              <a:gd name="connsiteX849" fmla="*/ 3227592 w 4268905"/>
              <a:gd name="connsiteY849" fmla="*/ 3505397 h 5129493"/>
              <a:gd name="connsiteX850" fmla="*/ 3227592 w 4268905"/>
              <a:gd name="connsiteY850" fmla="*/ 3501593 h 5129493"/>
              <a:gd name="connsiteX851" fmla="*/ 3222515 w 4268905"/>
              <a:gd name="connsiteY851" fmla="*/ 3501593 h 5129493"/>
              <a:gd name="connsiteX852" fmla="*/ 3217439 w 4268905"/>
              <a:gd name="connsiteY852" fmla="*/ 3501593 h 5129493"/>
              <a:gd name="connsiteX853" fmla="*/ 3222515 w 4268905"/>
              <a:gd name="connsiteY853" fmla="*/ 3516807 h 5129493"/>
              <a:gd name="connsiteX854" fmla="*/ 3227592 w 4268905"/>
              <a:gd name="connsiteY854" fmla="*/ 3516807 h 5129493"/>
              <a:gd name="connsiteX855" fmla="*/ 3232669 w 4268905"/>
              <a:gd name="connsiteY855" fmla="*/ 3516807 h 5129493"/>
              <a:gd name="connsiteX856" fmla="*/ 3232669 w 4268905"/>
              <a:gd name="connsiteY856" fmla="*/ 3521879 h 5129493"/>
              <a:gd name="connsiteX857" fmla="*/ 3227592 w 4268905"/>
              <a:gd name="connsiteY857" fmla="*/ 3521879 h 5129493"/>
              <a:gd name="connsiteX858" fmla="*/ 3192054 w 4268905"/>
              <a:gd name="connsiteY858" fmla="*/ 3521879 h 5129493"/>
              <a:gd name="connsiteX859" fmla="*/ 3166670 w 4268905"/>
              <a:gd name="connsiteY859" fmla="*/ 3516807 h 5129493"/>
              <a:gd name="connsiteX860" fmla="*/ 3176824 w 4268905"/>
              <a:gd name="connsiteY860" fmla="*/ 3516807 h 5129493"/>
              <a:gd name="connsiteX861" fmla="*/ 3166670 w 4268905"/>
              <a:gd name="connsiteY861" fmla="*/ 3521879 h 5129493"/>
              <a:gd name="connsiteX862" fmla="*/ 3171747 w 4268905"/>
              <a:gd name="connsiteY862" fmla="*/ 3521879 h 5129493"/>
              <a:gd name="connsiteX863" fmla="*/ 3156517 w 4268905"/>
              <a:gd name="connsiteY863" fmla="*/ 3526950 h 5129493"/>
              <a:gd name="connsiteX864" fmla="*/ 3151440 w 4268905"/>
              <a:gd name="connsiteY864" fmla="*/ 3521879 h 5129493"/>
              <a:gd name="connsiteX865" fmla="*/ 3141286 w 4268905"/>
              <a:gd name="connsiteY865" fmla="*/ 3521879 h 5129493"/>
              <a:gd name="connsiteX866" fmla="*/ 3146363 w 4268905"/>
              <a:gd name="connsiteY866" fmla="*/ 3526950 h 5129493"/>
              <a:gd name="connsiteX867" fmla="*/ 3100672 w 4268905"/>
              <a:gd name="connsiteY867" fmla="*/ 3526950 h 5129493"/>
              <a:gd name="connsiteX868" fmla="*/ 3105748 w 4268905"/>
              <a:gd name="connsiteY868" fmla="*/ 3521879 h 5129493"/>
              <a:gd name="connsiteX869" fmla="*/ 3105748 w 4268905"/>
              <a:gd name="connsiteY869" fmla="*/ 3516807 h 5129493"/>
              <a:gd name="connsiteX870" fmla="*/ 3110825 w 4268905"/>
              <a:gd name="connsiteY870" fmla="*/ 3511736 h 5129493"/>
              <a:gd name="connsiteX871" fmla="*/ 3115902 w 4268905"/>
              <a:gd name="connsiteY871" fmla="*/ 3511736 h 5129493"/>
              <a:gd name="connsiteX872" fmla="*/ 3120979 w 4268905"/>
              <a:gd name="connsiteY872" fmla="*/ 3511736 h 5129493"/>
              <a:gd name="connsiteX873" fmla="*/ 3085441 w 4268905"/>
              <a:gd name="connsiteY873" fmla="*/ 3501593 h 5129493"/>
              <a:gd name="connsiteX874" fmla="*/ 3085441 w 4268905"/>
              <a:gd name="connsiteY874" fmla="*/ 3506665 h 5129493"/>
              <a:gd name="connsiteX875" fmla="*/ 3080364 w 4268905"/>
              <a:gd name="connsiteY875" fmla="*/ 3506665 h 5129493"/>
              <a:gd name="connsiteX876" fmla="*/ 3070211 w 4268905"/>
              <a:gd name="connsiteY876" fmla="*/ 3511736 h 5129493"/>
              <a:gd name="connsiteX877" fmla="*/ 3065134 w 4268905"/>
              <a:gd name="connsiteY877" fmla="*/ 3501593 h 5129493"/>
              <a:gd name="connsiteX878" fmla="*/ 3060057 w 4268905"/>
              <a:gd name="connsiteY878" fmla="*/ 3501593 h 5129493"/>
              <a:gd name="connsiteX879" fmla="*/ 3054980 w 4268905"/>
              <a:gd name="connsiteY879" fmla="*/ 3496522 h 5129493"/>
              <a:gd name="connsiteX880" fmla="*/ 3060057 w 4268905"/>
              <a:gd name="connsiteY880" fmla="*/ 3496522 h 5129493"/>
              <a:gd name="connsiteX881" fmla="*/ 3075287 w 4268905"/>
              <a:gd name="connsiteY881" fmla="*/ 3496522 h 5129493"/>
              <a:gd name="connsiteX882" fmla="*/ 3060057 w 4268905"/>
              <a:gd name="connsiteY882" fmla="*/ 3491451 h 5129493"/>
              <a:gd name="connsiteX883" fmla="*/ 3054980 w 4268905"/>
              <a:gd name="connsiteY883" fmla="*/ 3491451 h 5129493"/>
              <a:gd name="connsiteX884" fmla="*/ 3049904 w 4268905"/>
              <a:gd name="connsiteY884" fmla="*/ 3486379 h 5129493"/>
              <a:gd name="connsiteX885" fmla="*/ 3044826 w 4268905"/>
              <a:gd name="connsiteY885" fmla="*/ 3486379 h 5129493"/>
              <a:gd name="connsiteX886" fmla="*/ 3044826 w 4268905"/>
              <a:gd name="connsiteY886" fmla="*/ 3481308 h 5129493"/>
              <a:gd name="connsiteX887" fmla="*/ 3034673 w 4268905"/>
              <a:gd name="connsiteY887" fmla="*/ 3486379 h 5129493"/>
              <a:gd name="connsiteX888" fmla="*/ 3034673 w 4268905"/>
              <a:gd name="connsiteY888" fmla="*/ 3491451 h 5129493"/>
              <a:gd name="connsiteX889" fmla="*/ 3039750 w 4268905"/>
              <a:gd name="connsiteY889" fmla="*/ 3491451 h 5129493"/>
              <a:gd name="connsiteX890" fmla="*/ 3039750 w 4268905"/>
              <a:gd name="connsiteY890" fmla="*/ 3486379 h 5129493"/>
              <a:gd name="connsiteX891" fmla="*/ 3044826 w 4268905"/>
              <a:gd name="connsiteY891" fmla="*/ 3491451 h 5129493"/>
              <a:gd name="connsiteX892" fmla="*/ 3054980 w 4268905"/>
              <a:gd name="connsiteY892" fmla="*/ 3491451 h 5129493"/>
              <a:gd name="connsiteX893" fmla="*/ 3049904 w 4268905"/>
              <a:gd name="connsiteY893" fmla="*/ 3496522 h 5129493"/>
              <a:gd name="connsiteX894" fmla="*/ 3054980 w 4268905"/>
              <a:gd name="connsiteY894" fmla="*/ 3501593 h 5129493"/>
              <a:gd name="connsiteX895" fmla="*/ 3044826 w 4268905"/>
              <a:gd name="connsiteY895" fmla="*/ 3506665 h 5129493"/>
              <a:gd name="connsiteX896" fmla="*/ 3049904 w 4268905"/>
              <a:gd name="connsiteY896" fmla="*/ 3511736 h 5129493"/>
              <a:gd name="connsiteX897" fmla="*/ 3044826 w 4268905"/>
              <a:gd name="connsiteY897" fmla="*/ 3511736 h 5129493"/>
              <a:gd name="connsiteX898" fmla="*/ 3044826 w 4268905"/>
              <a:gd name="connsiteY898" fmla="*/ 3521879 h 5129493"/>
              <a:gd name="connsiteX899" fmla="*/ 3024519 w 4268905"/>
              <a:gd name="connsiteY899" fmla="*/ 3526950 h 5129493"/>
              <a:gd name="connsiteX900" fmla="*/ 3034673 w 4268905"/>
              <a:gd name="connsiteY900" fmla="*/ 3526950 h 5129493"/>
              <a:gd name="connsiteX901" fmla="*/ 3034673 w 4268905"/>
              <a:gd name="connsiteY901" fmla="*/ 3532021 h 5129493"/>
              <a:gd name="connsiteX902" fmla="*/ 3024519 w 4268905"/>
              <a:gd name="connsiteY902" fmla="*/ 3532021 h 5129493"/>
              <a:gd name="connsiteX903" fmla="*/ 3014366 w 4268905"/>
              <a:gd name="connsiteY903" fmla="*/ 3532021 h 5129493"/>
              <a:gd name="connsiteX904" fmla="*/ 2999136 w 4268905"/>
              <a:gd name="connsiteY904" fmla="*/ 3532021 h 5129493"/>
              <a:gd name="connsiteX905" fmla="*/ 2978828 w 4268905"/>
              <a:gd name="connsiteY905" fmla="*/ 3532021 h 5129493"/>
              <a:gd name="connsiteX906" fmla="*/ 2968675 w 4268905"/>
              <a:gd name="connsiteY906" fmla="*/ 3526950 h 5129493"/>
              <a:gd name="connsiteX907" fmla="*/ 2968675 w 4268905"/>
              <a:gd name="connsiteY907" fmla="*/ 3537093 h 5129493"/>
              <a:gd name="connsiteX908" fmla="*/ 2892522 w 4268905"/>
              <a:gd name="connsiteY908" fmla="*/ 3537093 h 5129493"/>
              <a:gd name="connsiteX909" fmla="*/ 2892522 w 4268905"/>
              <a:gd name="connsiteY909" fmla="*/ 3532021 h 5129493"/>
              <a:gd name="connsiteX910" fmla="*/ 2887445 w 4268905"/>
              <a:gd name="connsiteY910" fmla="*/ 3532021 h 5129493"/>
              <a:gd name="connsiteX911" fmla="*/ 2892522 w 4268905"/>
              <a:gd name="connsiteY911" fmla="*/ 3537093 h 5129493"/>
              <a:gd name="connsiteX912" fmla="*/ 2882368 w 4268905"/>
              <a:gd name="connsiteY912" fmla="*/ 3542164 h 5129493"/>
              <a:gd name="connsiteX913" fmla="*/ 2882368 w 4268905"/>
              <a:gd name="connsiteY913" fmla="*/ 3537093 h 5129493"/>
              <a:gd name="connsiteX914" fmla="*/ 2841753 w 4268905"/>
              <a:gd name="connsiteY914" fmla="*/ 3537093 h 5129493"/>
              <a:gd name="connsiteX915" fmla="*/ 2831600 w 4268905"/>
              <a:gd name="connsiteY915" fmla="*/ 3542164 h 5129493"/>
              <a:gd name="connsiteX916" fmla="*/ 2750371 w 4268905"/>
              <a:gd name="connsiteY916" fmla="*/ 3547235 h 5129493"/>
              <a:gd name="connsiteX917" fmla="*/ 2765601 w 4268905"/>
              <a:gd name="connsiteY917" fmla="*/ 3537093 h 5129493"/>
              <a:gd name="connsiteX918" fmla="*/ 2740217 w 4268905"/>
              <a:gd name="connsiteY918" fmla="*/ 3547235 h 5129493"/>
              <a:gd name="connsiteX919" fmla="*/ 2709756 w 4268905"/>
              <a:gd name="connsiteY919" fmla="*/ 3552307 h 5129493"/>
              <a:gd name="connsiteX920" fmla="*/ 2704680 w 4268905"/>
              <a:gd name="connsiteY920" fmla="*/ 3547235 h 5129493"/>
              <a:gd name="connsiteX921" fmla="*/ 2684372 w 4268905"/>
              <a:gd name="connsiteY921" fmla="*/ 3552307 h 5129493"/>
              <a:gd name="connsiteX922" fmla="*/ 2689449 w 4268905"/>
              <a:gd name="connsiteY922" fmla="*/ 3547235 h 5129493"/>
              <a:gd name="connsiteX923" fmla="*/ 2653911 w 4268905"/>
              <a:gd name="connsiteY923" fmla="*/ 3552307 h 5129493"/>
              <a:gd name="connsiteX924" fmla="*/ 2542221 w 4268905"/>
              <a:gd name="connsiteY924" fmla="*/ 3562450 h 5129493"/>
              <a:gd name="connsiteX925" fmla="*/ 2552375 w 4268905"/>
              <a:gd name="connsiteY925" fmla="*/ 3557378 h 5129493"/>
              <a:gd name="connsiteX926" fmla="*/ 2556182 w 4268905"/>
              <a:gd name="connsiteY926" fmla="*/ 3557378 h 5129493"/>
              <a:gd name="connsiteX927" fmla="*/ 2557451 w 4268905"/>
              <a:gd name="connsiteY927" fmla="*/ 3557378 h 5129493"/>
              <a:gd name="connsiteX928" fmla="*/ 2608219 w 4268905"/>
              <a:gd name="connsiteY928" fmla="*/ 3542164 h 5129493"/>
              <a:gd name="connsiteX929" fmla="*/ 2613297 w 4268905"/>
              <a:gd name="connsiteY929" fmla="*/ 3547235 h 5129493"/>
              <a:gd name="connsiteX930" fmla="*/ 2623450 w 4268905"/>
              <a:gd name="connsiteY930" fmla="*/ 3542164 h 5129493"/>
              <a:gd name="connsiteX931" fmla="*/ 2628527 w 4268905"/>
              <a:gd name="connsiteY931" fmla="*/ 3542164 h 5129493"/>
              <a:gd name="connsiteX932" fmla="*/ 2643758 w 4268905"/>
              <a:gd name="connsiteY932" fmla="*/ 3537093 h 5129493"/>
              <a:gd name="connsiteX933" fmla="*/ 2638680 w 4268905"/>
              <a:gd name="connsiteY933" fmla="*/ 3532021 h 5129493"/>
              <a:gd name="connsiteX934" fmla="*/ 2618373 w 4268905"/>
              <a:gd name="connsiteY934" fmla="*/ 3532021 h 5129493"/>
              <a:gd name="connsiteX935" fmla="*/ 2608219 w 4268905"/>
              <a:gd name="connsiteY935" fmla="*/ 3532021 h 5129493"/>
              <a:gd name="connsiteX936" fmla="*/ 2603143 w 4268905"/>
              <a:gd name="connsiteY936" fmla="*/ 3532021 h 5129493"/>
              <a:gd name="connsiteX937" fmla="*/ 2562528 w 4268905"/>
              <a:gd name="connsiteY937" fmla="*/ 3547235 h 5129493"/>
              <a:gd name="connsiteX938" fmla="*/ 2567605 w 4268905"/>
              <a:gd name="connsiteY938" fmla="*/ 3542164 h 5129493"/>
              <a:gd name="connsiteX939" fmla="*/ 2532067 w 4268905"/>
              <a:gd name="connsiteY939" fmla="*/ 3562450 h 5129493"/>
              <a:gd name="connsiteX940" fmla="*/ 2359455 w 4268905"/>
              <a:gd name="connsiteY940" fmla="*/ 3572592 h 5129493"/>
              <a:gd name="connsiteX941" fmla="*/ 2364532 w 4268905"/>
              <a:gd name="connsiteY941" fmla="*/ 3587806 h 5129493"/>
              <a:gd name="connsiteX942" fmla="*/ 2440685 w 4268905"/>
              <a:gd name="connsiteY942" fmla="*/ 3608091 h 5129493"/>
              <a:gd name="connsiteX943" fmla="*/ 2445761 w 4268905"/>
              <a:gd name="connsiteY943" fmla="*/ 3603020 h 5129493"/>
              <a:gd name="connsiteX944" fmla="*/ 2460992 w 4268905"/>
              <a:gd name="connsiteY944" fmla="*/ 3608091 h 5129493"/>
              <a:gd name="connsiteX945" fmla="*/ 2486375 w 4268905"/>
              <a:gd name="connsiteY945" fmla="*/ 3613163 h 5129493"/>
              <a:gd name="connsiteX946" fmla="*/ 2501606 w 4268905"/>
              <a:gd name="connsiteY946" fmla="*/ 3613163 h 5129493"/>
              <a:gd name="connsiteX947" fmla="*/ 2496529 w 4268905"/>
              <a:gd name="connsiteY947" fmla="*/ 3618234 h 5129493"/>
              <a:gd name="connsiteX948" fmla="*/ 2501606 w 4268905"/>
              <a:gd name="connsiteY948" fmla="*/ 3618234 h 5129493"/>
              <a:gd name="connsiteX949" fmla="*/ 2506683 w 4268905"/>
              <a:gd name="connsiteY949" fmla="*/ 3618234 h 5129493"/>
              <a:gd name="connsiteX950" fmla="*/ 2516836 w 4268905"/>
              <a:gd name="connsiteY950" fmla="*/ 3618234 h 5129493"/>
              <a:gd name="connsiteX951" fmla="*/ 2521914 w 4268905"/>
              <a:gd name="connsiteY951" fmla="*/ 3618234 h 5129493"/>
              <a:gd name="connsiteX952" fmla="*/ 2525086 w 4268905"/>
              <a:gd name="connsiteY952" fmla="*/ 3613796 h 5129493"/>
              <a:gd name="connsiteX953" fmla="*/ 2526990 w 4268905"/>
              <a:gd name="connsiteY953" fmla="*/ 3613623 h 5129493"/>
              <a:gd name="connsiteX954" fmla="*/ 2526990 w 4268905"/>
              <a:gd name="connsiteY954" fmla="*/ 3618234 h 5129493"/>
              <a:gd name="connsiteX955" fmla="*/ 2613297 w 4268905"/>
              <a:gd name="connsiteY955" fmla="*/ 3628377 h 5129493"/>
              <a:gd name="connsiteX956" fmla="*/ 2618373 w 4268905"/>
              <a:gd name="connsiteY956" fmla="*/ 3628377 h 5129493"/>
              <a:gd name="connsiteX957" fmla="*/ 2623450 w 4268905"/>
              <a:gd name="connsiteY957" fmla="*/ 3633448 h 5129493"/>
              <a:gd name="connsiteX958" fmla="*/ 2862061 w 4268905"/>
              <a:gd name="connsiteY958" fmla="*/ 3658805 h 5129493"/>
              <a:gd name="connsiteX959" fmla="*/ 2892522 w 4268905"/>
              <a:gd name="connsiteY959" fmla="*/ 3663876 h 5129493"/>
              <a:gd name="connsiteX960" fmla="*/ 2897599 w 4268905"/>
              <a:gd name="connsiteY960" fmla="*/ 3658805 h 5129493"/>
              <a:gd name="connsiteX961" fmla="*/ 2902675 w 4268905"/>
              <a:gd name="connsiteY961" fmla="*/ 3663876 h 5129493"/>
              <a:gd name="connsiteX962" fmla="*/ 2902675 w 4268905"/>
              <a:gd name="connsiteY962" fmla="*/ 3658805 h 5129493"/>
              <a:gd name="connsiteX963" fmla="*/ 2912829 w 4268905"/>
              <a:gd name="connsiteY963" fmla="*/ 3658805 h 5129493"/>
              <a:gd name="connsiteX964" fmla="*/ 2917906 w 4268905"/>
              <a:gd name="connsiteY964" fmla="*/ 3668947 h 5129493"/>
              <a:gd name="connsiteX965" fmla="*/ 2973751 w 4268905"/>
              <a:gd name="connsiteY965" fmla="*/ 3674019 h 5129493"/>
              <a:gd name="connsiteX966" fmla="*/ 3151440 w 4268905"/>
              <a:gd name="connsiteY966" fmla="*/ 3684162 h 5129493"/>
              <a:gd name="connsiteX967" fmla="*/ 3263130 w 4268905"/>
              <a:gd name="connsiteY967" fmla="*/ 3719661 h 5129493"/>
              <a:gd name="connsiteX968" fmla="*/ 3496664 w 4268905"/>
              <a:gd name="connsiteY968" fmla="*/ 3805874 h 5129493"/>
              <a:gd name="connsiteX969" fmla="*/ 3557586 w 4268905"/>
              <a:gd name="connsiteY969" fmla="*/ 3851515 h 5129493"/>
              <a:gd name="connsiteX970" fmla="*/ 3481434 w 4268905"/>
              <a:gd name="connsiteY970" fmla="*/ 3836302 h 5129493"/>
              <a:gd name="connsiteX971" fmla="*/ 3415434 w 4268905"/>
              <a:gd name="connsiteY971" fmla="*/ 3836302 h 5129493"/>
              <a:gd name="connsiteX972" fmla="*/ 3410358 w 4268905"/>
              <a:gd name="connsiteY972" fmla="*/ 3856587 h 5129493"/>
              <a:gd name="connsiteX973" fmla="*/ 3491587 w 4268905"/>
              <a:gd name="connsiteY973" fmla="*/ 3892087 h 5129493"/>
              <a:gd name="connsiteX974" fmla="*/ 3522048 w 4268905"/>
              <a:gd name="connsiteY974" fmla="*/ 3932657 h 5129493"/>
              <a:gd name="connsiteX975" fmla="*/ 3562663 w 4268905"/>
              <a:gd name="connsiteY975" fmla="*/ 3978299 h 5129493"/>
              <a:gd name="connsiteX976" fmla="*/ 3542356 w 4268905"/>
              <a:gd name="connsiteY976" fmla="*/ 4008727 h 5129493"/>
              <a:gd name="connsiteX977" fmla="*/ 3547432 w 4268905"/>
              <a:gd name="connsiteY977" fmla="*/ 4023941 h 5129493"/>
              <a:gd name="connsiteX978" fmla="*/ 3572817 w 4268905"/>
              <a:gd name="connsiteY978" fmla="*/ 4069583 h 5129493"/>
              <a:gd name="connsiteX979" fmla="*/ 3593124 w 4268905"/>
              <a:gd name="connsiteY979" fmla="*/ 4105083 h 5129493"/>
              <a:gd name="connsiteX980" fmla="*/ 3542356 w 4268905"/>
              <a:gd name="connsiteY980" fmla="*/ 4120297 h 5129493"/>
              <a:gd name="connsiteX981" fmla="*/ 3557586 w 4268905"/>
              <a:gd name="connsiteY981" fmla="*/ 4089869 h 5129493"/>
              <a:gd name="connsiteX982" fmla="*/ 3552509 w 4268905"/>
              <a:gd name="connsiteY982" fmla="*/ 4069583 h 5129493"/>
              <a:gd name="connsiteX983" fmla="*/ 3542356 w 4268905"/>
              <a:gd name="connsiteY983" fmla="*/ 4064512 h 5129493"/>
              <a:gd name="connsiteX984" fmla="*/ 3410358 w 4268905"/>
              <a:gd name="connsiteY984" fmla="*/ 4089869 h 5129493"/>
              <a:gd name="connsiteX985" fmla="*/ 3445895 w 4268905"/>
              <a:gd name="connsiteY985" fmla="*/ 4110154 h 5129493"/>
              <a:gd name="connsiteX986" fmla="*/ 3501741 w 4268905"/>
              <a:gd name="connsiteY986" fmla="*/ 4140582 h 5129493"/>
              <a:gd name="connsiteX987" fmla="*/ 3440819 w 4268905"/>
              <a:gd name="connsiteY987" fmla="*/ 4135511 h 5129493"/>
              <a:gd name="connsiteX988" fmla="*/ 3390051 w 4268905"/>
              <a:gd name="connsiteY988" fmla="*/ 4145654 h 5129493"/>
              <a:gd name="connsiteX989" fmla="*/ 3390051 w 4268905"/>
              <a:gd name="connsiteY989" fmla="*/ 4165939 h 5129493"/>
              <a:gd name="connsiteX990" fmla="*/ 3456049 w 4268905"/>
              <a:gd name="connsiteY990" fmla="*/ 4186224 h 5129493"/>
              <a:gd name="connsiteX991" fmla="*/ 3481434 w 4268905"/>
              <a:gd name="connsiteY991" fmla="*/ 4216652 h 5129493"/>
              <a:gd name="connsiteX992" fmla="*/ 3522048 w 4268905"/>
              <a:gd name="connsiteY992" fmla="*/ 4247080 h 5129493"/>
              <a:gd name="connsiteX993" fmla="*/ 3511895 w 4268905"/>
              <a:gd name="connsiteY993" fmla="*/ 4277508 h 5129493"/>
              <a:gd name="connsiteX994" fmla="*/ 3516971 w 4268905"/>
              <a:gd name="connsiteY994" fmla="*/ 4287651 h 5129493"/>
              <a:gd name="connsiteX995" fmla="*/ 3542356 w 4268905"/>
              <a:gd name="connsiteY995" fmla="*/ 4328222 h 5129493"/>
              <a:gd name="connsiteX996" fmla="*/ 3562663 w 4268905"/>
              <a:gd name="connsiteY996" fmla="*/ 4353579 h 5129493"/>
              <a:gd name="connsiteX997" fmla="*/ 3527125 w 4268905"/>
              <a:gd name="connsiteY997" fmla="*/ 4373864 h 5129493"/>
              <a:gd name="connsiteX998" fmla="*/ 3532202 w 4268905"/>
              <a:gd name="connsiteY998" fmla="*/ 4343436 h 5129493"/>
              <a:gd name="connsiteX999" fmla="*/ 3527125 w 4268905"/>
              <a:gd name="connsiteY999" fmla="*/ 4328222 h 5129493"/>
              <a:gd name="connsiteX1000" fmla="*/ 3516971 w 4268905"/>
              <a:gd name="connsiteY1000" fmla="*/ 4328222 h 5129493"/>
              <a:gd name="connsiteX1001" fmla="*/ 3379897 w 4268905"/>
              <a:gd name="connsiteY1001" fmla="*/ 4363721 h 5129493"/>
              <a:gd name="connsiteX1002" fmla="*/ 3339282 w 4268905"/>
              <a:gd name="connsiteY1002" fmla="*/ 4363721 h 5129493"/>
              <a:gd name="connsiteX1003" fmla="*/ 3339282 w 4268905"/>
              <a:gd name="connsiteY1003" fmla="*/ 4368792 h 5129493"/>
              <a:gd name="connsiteX1004" fmla="*/ 3344359 w 4268905"/>
              <a:gd name="connsiteY1004" fmla="*/ 4368792 h 5129493"/>
              <a:gd name="connsiteX1005" fmla="*/ 3344359 w 4268905"/>
              <a:gd name="connsiteY1005" fmla="*/ 4373864 h 5129493"/>
              <a:gd name="connsiteX1006" fmla="*/ 3349436 w 4268905"/>
              <a:gd name="connsiteY1006" fmla="*/ 4368792 h 5129493"/>
              <a:gd name="connsiteX1007" fmla="*/ 3353244 w 4268905"/>
              <a:gd name="connsiteY1007" fmla="*/ 4368792 h 5129493"/>
              <a:gd name="connsiteX1008" fmla="*/ 3354512 w 4268905"/>
              <a:gd name="connsiteY1008" fmla="*/ 4368792 h 5129493"/>
              <a:gd name="connsiteX1009" fmla="*/ 3364666 w 4268905"/>
              <a:gd name="connsiteY1009" fmla="*/ 4368792 h 5129493"/>
              <a:gd name="connsiteX1010" fmla="*/ 3369743 w 4268905"/>
              <a:gd name="connsiteY1010" fmla="*/ 4373864 h 5129493"/>
              <a:gd name="connsiteX1011" fmla="*/ 3374820 w 4268905"/>
              <a:gd name="connsiteY1011" fmla="*/ 4373864 h 5129493"/>
              <a:gd name="connsiteX1012" fmla="*/ 3378707 w 4268905"/>
              <a:gd name="connsiteY1012" fmla="*/ 4375528 h 5129493"/>
              <a:gd name="connsiteX1013" fmla="*/ 3376724 w 4268905"/>
              <a:gd name="connsiteY1013" fmla="*/ 4378302 h 5129493"/>
              <a:gd name="connsiteX1014" fmla="*/ 3369743 w 4268905"/>
              <a:gd name="connsiteY1014" fmla="*/ 4378936 h 5129493"/>
              <a:gd name="connsiteX1015" fmla="*/ 3364666 w 4268905"/>
              <a:gd name="connsiteY1015" fmla="*/ 4384007 h 5129493"/>
              <a:gd name="connsiteX1016" fmla="*/ 3369743 w 4268905"/>
              <a:gd name="connsiteY1016" fmla="*/ 4384007 h 5129493"/>
              <a:gd name="connsiteX1017" fmla="*/ 3379897 w 4268905"/>
              <a:gd name="connsiteY1017" fmla="*/ 4389078 h 5129493"/>
              <a:gd name="connsiteX1018" fmla="*/ 3384973 w 4268905"/>
              <a:gd name="connsiteY1018" fmla="*/ 4389078 h 5129493"/>
              <a:gd name="connsiteX1019" fmla="*/ 3410358 w 4268905"/>
              <a:gd name="connsiteY1019" fmla="*/ 4399220 h 5129493"/>
              <a:gd name="connsiteX1020" fmla="*/ 3349436 w 4268905"/>
              <a:gd name="connsiteY1020" fmla="*/ 4409364 h 5129493"/>
              <a:gd name="connsiteX1021" fmla="*/ 3313898 w 4268905"/>
              <a:gd name="connsiteY1021" fmla="*/ 4414435 h 5129493"/>
              <a:gd name="connsiteX1022" fmla="*/ 3288514 w 4268905"/>
              <a:gd name="connsiteY1022" fmla="*/ 4424577 h 5129493"/>
              <a:gd name="connsiteX1023" fmla="*/ 3283437 w 4268905"/>
              <a:gd name="connsiteY1023" fmla="*/ 4424577 h 5129493"/>
              <a:gd name="connsiteX1024" fmla="*/ 3280899 w 4268905"/>
              <a:gd name="connsiteY1024" fmla="*/ 4424577 h 5129493"/>
              <a:gd name="connsiteX1025" fmla="*/ 3280265 w 4268905"/>
              <a:gd name="connsiteY1025" fmla="*/ 4424577 h 5129493"/>
              <a:gd name="connsiteX1026" fmla="*/ 3279630 w 4268905"/>
              <a:gd name="connsiteY1026" fmla="*/ 4424577 h 5129493"/>
              <a:gd name="connsiteX1027" fmla="*/ 3278361 w 4268905"/>
              <a:gd name="connsiteY1027" fmla="*/ 4424577 h 5129493"/>
              <a:gd name="connsiteX1028" fmla="*/ 3273283 w 4268905"/>
              <a:gd name="connsiteY1028" fmla="*/ 4419506 h 5129493"/>
              <a:gd name="connsiteX1029" fmla="*/ 3278361 w 4268905"/>
              <a:gd name="connsiteY1029" fmla="*/ 4419506 h 5129493"/>
              <a:gd name="connsiteX1030" fmla="*/ 3293591 w 4268905"/>
              <a:gd name="connsiteY1030" fmla="*/ 4414435 h 5129493"/>
              <a:gd name="connsiteX1031" fmla="*/ 3298668 w 4268905"/>
              <a:gd name="connsiteY1031" fmla="*/ 4414435 h 5129493"/>
              <a:gd name="connsiteX1032" fmla="*/ 3298033 w 4268905"/>
              <a:gd name="connsiteY1032" fmla="*/ 4414435 h 5129493"/>
              <a:gd name="connsiteX1033" fmla="*/ 3297399 w 4268905"/>
              <a:gd name="connsiteY1033" fmla="*/ 4414435 h 5129493"/>
              <a:gd name="connsiteX1034" fmla="*/ 3293591 w 4268905"/>
              <a:gd name="connsiteY1034" fmla="*/ 4414435 h 5129493"/>
              <a:gd name="connsiteX1035" fmla="*/ 3283437 w 4268905"/>
              <a:gd name="connsiteY1035" fmla="*/ 4409364 h 5129493"/>
              <a:gd name="connsiteX1036" fmla="*/ 3273283 w 4268905"/>
              <a:gd name="connsiteY1036" fmla="*/ 4414435 h 5129493"/>
              <a:gd name="connsiteX1037" fmla="*/ 3268207 w 4268905"/>
              <a:gd name="connsiteY1037" fmla="*/ 4409364 h 5129493"/>
              <a:gd name="connsiteX1038" fmla="*/ 3252976 w 4268905"/>
              <a:gd name="connsiteY1038" fmla="*/ 4409364 h 5129493"/>
              <a:gd name="connsiteX1039" fmla="*/ 3252976 w 4268905"/>
              <a:gd name="connsiteY1039" fmla="*/ 4414435 h 5129493"/>
              <a:gd name="connsiteX1040" fmla="*/ 3247900 w 4268905"/>
              <a:gd name="connsiteY1040" fmla="*/ 4414435 h 5129493"/>
              <a:gd name="connsiteX1041" fmla="*/ 3242822 w 4268905"/>
              <a:gd name="connsiteY1041" fmla="*/ 4409364 h 5129493"/>
              <a:gd name="connsiteX1042" fmla="*/ 3237746 w 4268905"/>
              <a:gd name="connsiteY1042" fmla="*/ 4409364 h 5129493"/>
              <a:gd name="connsiteX1043" fmla="*/ 3222515 w 4268905"/>
              <a:gd name="connsiteY1043" fmla="*/ 4409364 h 5129493"/>
              <a:gd name="connsiteX1044" fmla="*/ 3217439 w 4268905"/>
              <a:gd name="connsiteY1044" fmla="*/ 4404292 h 5129493"/>
              <a:gd name="connsiteX1045" fmla="*/ 3218708 w 4268905"/>
              <a:gd name="connsiteY1045" fmla="*/ 4404292 h 5129493"/>
              <a:gd name="connsiteX1046" fmla="*/ 3226323 w 4268905"/>
              <a:gd name="connsiteY1046" fmla="*/ 4404292 h 5129493"/>
              <a:gd name="connsiteX1047" fmla="*/ 3227592 w 4268905"/>
              <a:gd name="connsiteY1047" fmla="*/ 4404292 h 5129493"/>
              <a:gd name="connsiteX1048" fmla="*/ 3230765 w 4268905"/>
              <a:gd name="connsiteY1048" fmla="*/ 4404292 h 5129493"/>
              <a:gd name="connsiteX1049" fmla="*/ 3232669 w 4268905"/>
              <a:gd name="connsiteY1049" fmla="*/ 4404292 h 5129493"/>
              <a:gd name="connsiteX1050" fmla="*/ 3232669 w 4268905"/>
              <a:gd name="connsiteY1050" fmla="*/ 4399220 h 5129493"/>
              <a:gd name="connsiteX1051" fmla="*/ 3227592 w 4268905"/>
              <a:gd name="connsiteY1051" fmla="*/ 4404292 h 5129493"/>
              <a:gd name="connsiteX1052" fmla="*/ 3212361 w 4268905"/>
              <a:gd name="connsiteY1052" fmla="*/ 4399220 h 5129493"/>
              <a:gd name="connsiteX1053" fmla="*/ 3219342 w 4268905"/>
              <a:gd name="connsiteY1053" fmla="*/ 4399220 h 5129493"/>
              <a:gd name="connsiteX1054" fmla="*/ 3222515 w 4268905"/>
              <a:gd name="connsiteY1054" fmla="*/ 4399220 h 5129493"/>
              <a:gd name="connsiteX1055" fmla="*/ 3207285 w 4268905"/>
              <a:gd name="connsiteY1055" fmla="*/ 4394149 h 5129493"/>
              <a:gd name="connsiteX1056" fmla="*/ 3197131 w 4268905"/>
              <a:gd name="connsiteY1056" fmla="*/ 4399220 h 5129493"/>
              <a:gd name="connsiteX1057" fmla="*/ 3176824 w 4268905"/>
              <a:gd name="connsiteY1057" fmla="*/ 4399220 h 5129493"/>
              <a:gd name="connsiteX1058" fmla="*/ 3181900 w 4268905"/>
              <a:gd name="connsiteY1058" fmla="*/ 4404292 h 5129493"/>
              <a:gd name="connsiteX1059" fmla="*/ 3192054 w 4268905"/>
              <a:gd name="connsiteY1059" fmla="*/ 4404292 h 5129493"/>
              <a:gd name="connsiteX1060" fmla="*/ 3197131 w 4268905"/>
              <a:gd name="connsiteY1060" fmla="*/ 4399220 h 5129493"/>
              <a:gd name="connsiteX1061" fmla="*/ 3207285 w 4268905"/>
              <a:gd name="connsiteY1061" fmla="*/ 4404292 h 5129493"/>
              <a:gd name="connsiteX1062" fmla="*/ 3202208 w 4268905"/>
              <a:gd name="connsiteY1062" fmla="*/ 4409364 h 5129493"/>
              <a:gd name="connsiteX1063" fmla="*/ 3200622 w 4268905"/>
              <a:gd name="connsiteY1063" fmla="*/ 4409364 h 5129493"/>
              <a:gd name="connsiteX1064" fmla="*/ 3192054 w 4268905"/>
              <a:gd name="connsiteY1064" fmla="*/ 4409364 h 5129493"/>
              <a:gd name="connsiteX1065" fmla="*/ 3192054 w 4268905"/>
              <a:gd name="connsiteY1065" fmla="*/ 4414435 h 5129493"/>
              <a:gd name="connsiteX1066" fmla="*/ 3202208 w 4268905"/>
              <a:gd name="connsiteY1066" fmla="*/ 4419506 h 5129493"/>
              <a:gd name="connsiteX1067" fmla="*/ 3186978 w 4268905"/>
              <a:gd name="connsiteY1067" fmla="*/ 4419506 h 5129493"/>
              <a:gd name="connsiteX1068" fmla="*/ 3176824 w 4268905"/>
              <a:gd name="connsiteY1068" fmla="*/ 4419506 h 5129493"/>
              <a:gd name="connsiteX1069" fmla="*/ 3161593 w 4268905"/>
              <a:gd name="connsiteY1069" fmla="*/ 4419506 h 5129493"/>
              <a:gd name="connsiteX1070" fmla="*/ 3153344 w 4268905"/>
              <a:gd name="connsiteY1070" fmla="*/ 4419506 h 5129493"/>
              <a:gd name="connsiteX1071" fmla="*/ 3146363 w 4268905"/>
              <a:gd name="connsiteY1071" fmla="*/ 4419506 h 5129493"/>
              <a:gd name="connsiteX1072" fmla="*/ 3100672 w 4268905"/>
              <a:gd name="connsiteY1072" fmla="*/ 4419506 h 5129493"/>
              <a:gd name="connsiteX1073" fmla="*/ 3090518 w 4268905"/>
              <a:gd name="connsiteY1073" fmla="*/ 4414435 h 5129493"/>
              <a:gd name="connsiteX1074" fmla="*/ 3085441 w 4268905"/>
              <a:gd name="connsiteY1074" fmla="*/ 4409364 h 5129493"/>
              <a:gd name="connsiteX1075" fmla="*/ 3084806 w 4268905"/>
              <a:gd name="connsiteY1075" fmla="*/ 4409364 h 5129493"/>
              <a:gd name="connsiteX1076" fmla="*/ 3075287 w 4268905"/>
              <a:gd name="connsiteY1076" fmla="*/ 4409364 h 5129493"/>
              <a:gd name="connsiteX1077" fmla="*/ 3080364 w 4268905"/>
              <a:gd name="connsiteY1077" fmla="*/ 4404292 h 5129493"/>
              <a:gd name="connsiteX1078" fmla="*/ 3065134 w 4268905"/>
              <a:gd name="connsiteY1078" fmla="*/ 4409364 h 5129493"/>
              <a:gd name="connsiteX1079" fmla="*/ 3054980 w 4268905"/>
              <a:gd name="connsiteY1079" fmla="*/ 4409364 h 5129493"/>
              <a:gd name="connsiteX1080" fmla="*/ 3060057 w 4268905"/>
              <a:gd name="connsiteY1080" fmla="*/ 4414435 h 5129493"/>
              <a:gd name="connsiteX1081" fmla="*/ 3054980 w 4268905"/>
              <a:gd name="connsiteY1081" fmla="*/ 4414435 h 5129493"/>
              <a:gd name="connsiteX1082" fmla="*/ 3049904 w 4268905"/>
              <a:gd name="connsiteY1082" fmla="*/ 4414435 h 5129493"/>
              <a:gd name="connsiteX1083" fmla="*/ 3054980 w 4268905"/>
              <a:gd name="connsiteY1083" fmla="*/ 4419506 h 5129493"/>
              <a:gd name="connsiteX1084" fmla="*/ 3049904 w 4268905"/>
              <a:gd name="connsiteY1084" fmla="*/ 4419506 h 5129493"/>
              <a:gd name="connsiteX1085" fmla="*/ 3044826 w 4268905"/>
              <a:gd name="connsiteY1085" fmla="*/ 4419506 h 5129493"/>
              <a:gd name="connsiteX1086" fmla="*/ 3039750 w 4268905"/>
              <a:gd name="connsiteY1086" fmla="*/ 4419506 h 5129493"/>
              <a:gd name="connsiteX1087" fmla="*/ 3034673 w 4268905"/>
              <a:gd name="connsiteY1087" fmla="*/ 4419506 h 5129493"/>
              <a:gd name="connsiteX1088" fmla="*/ 3034673 w 4268905"/>
              <a:gd name="connsiteY1088" fmla="*/ 4414435 h 5129493"/>
              <a:gd name="connsiteX1089" fmla="*/ 3034673 w 4268905"/>
              <a:gd name="connsiteY1089" fmla="*/ 4419506 h 5129493"/>
              <a:gd name="connsiteX1090" fmla="*/ 3029596 w 4268905"/>
              <a:gd name="connsiteY1090" fmla="*/ 4419506 h 5129493"/>
              <a:gd name="connsiteX1091" fmla="*/ 3034673 w 4268905"/>
              <a:gd name="connsiteY1091" fmla="*/ 4419506 h 5129493"/>
              <a:gd name="connsiteX1092" fmla="*/ 3039750 w 4268905"/>
              <a:gd name="connsiteY1092" fmla="*/ 4424577 h 5129493"/>
              <a:gd name="connsiteX1093" fmla="*/ 3034673 w 4268905"/>
              <a:gd name="connsiteY1093" fmla="*/ 4424577 h 5129493"/>
              <a:gd name="connsiteX1094" fmla="*/ 3029596 w 4268905"/>
              <a:gd name="connsiteY1094" fmla="*/ 4424577 h 5129493"/>
              <a:gd name="connsiteX1095" fmla="*/ 3029596 w 4268905"/>
              <a:gd name="connsiteY1095" fmla="*/ 4429648 h 5129493"/>
              <a:gd name="connsiteX1096" fmla="*/ 3019443 w 4268905"/>
              <a:gd name="connsiteY1096" fmla="*/ 4429648 h 5129493"/>
              <a:gd name="connsiteX1097" fmla="*/ 3014366 w 4268905"/>
              <a:gd name="connsiteY1097" fmla="*/ 4424577 h 5129493"/>
              <a:gd name="connsiteX1098" fmla="*/ 2978828 w 4268905"/>
              <a:gd name="connsiteY1098" fmla="*/ 4434720 h 5129493"/>
              <a:gd name="connsiteX1099" fmla="*/ 2968675 w 4268905"/>
              <a:gd name="connsiteY1099" fmla="*/ 4429648 h 5129493"/>
              <a:gd name="connsiteX1100" fmla="*/ 2948367 w 4268905"/>
              <a:gd name="connsiteY1100" fmla="*/ 4434720 h 5129493"/>
              <a:gd name="connsiteX1101" fmla="*/ 2946463 w 4268905"/>
              <a:gd name="connsiteY1101" fmla="*/ 4434720 h 5129493"/>
              <a:gd name="connsiteX1102" fmla="*/ 2943290 w 4268905"/>
              <a:gd name="connsiteY1102" fmla="*/ 4434720 h 5129493"/>
              <a:gd name="connsiteX1103" fmla="*/ 2942655 w 4268905"/>
              <a:gd name="connsiteY1103" fmla="*/ 4434720 h 5129493"/>
              <a:gd name="connsiteX1104" fmla="*/ 2940751 w 4268905"/>
              <a:gd name="connsiteY1104" fmla="*/ 4434720 h 5129493"/>
              <a:gd name="connsiteX1105" fmla="*/ 2938214 w 4268905"/>
              <a:gd name="connsiteY1105" fmla="*/ 4434720 h 5129493"/>
              <a:gd name="connsiteX1106" fmla="*/ 2933136 w 4268905"/>
              <a:gd name="connsiteY1106" fmla="*/ 4434720 h 5129493"/>
              <a:gd name="connsiteX1107" fmla="*/ 2928060 w 4268905"/>
              <a:gd name="connsiteY1107" fmla="*/ 4434720 h 5129493"/>
              <a:gd name="connsiteX1108" fmla="*/ 2928060 w 4268905"/>
              <a:gd name="connsiteY1108" fmla="*/ 4439792 h 5129493"/>
              <a:gd name="connsiteX1109" fmla="*/ 2933136 w 4268905"/>
              <a:gd name="connsiteY1109" fmla="*/ 4439792 h 5129493"/>
              <a:gd name="connsiteX1110" fmla="*/ 2933136 w 4268905"/>
              <a:gd name="connsiteY1110" fmla="*/ 4444863 h 5129493"/>
              <a:gd name="connsiteX1111" fmla="*/ 2928060 w 4268905"/>
              <a:gd name="connsiteY1111" fmla="*/ 4444863 h 5129493"/>
              <a:gd name="connsiteX1112" fmla="*/ 2922983 w 4268905"/>
              <a:gd name="connsiteY1112" fmla="*/ 4444863 h 5129493"/>
              <a:gd name="connsiteX1113" fmla="*/ 2917906 w 4268905"/>
              <a:gd name="connsiteY1113" fmla="*/ 4439792 h 5129493"/>
              <a:gd name="connsiteX1114" fmla="*/ 2917906 w 4268905"/>
              <a:gd name="connsiteY1114" fmla="*/ 4444863 h 5129493"/>
              <a:gd name="connsiteX1115" fmla="*/ 2914733 w 4268905"/>
              <a:gd name="connsiteY1115" fmla="*/ 4444863 h 5129493"/>
              <a:gd name="connsiteX1116" fmla="*/ 2912829 w 4268905"/>
              <a:gd name="connsiteY1116" fmla="*/ 4444863 h 5129493"/>
              <a:gd name="connsiteX1117" fmla="*/ 2907753 w 4268905"/>
              <a:gd name="connsiteY1117" fmla="*/ 4444863 h 5129493"/>
              <a:gd name="connsiteX1118" fmla="*/ 2910486 w 4268905"/>
              <a:gd name="connsiteY1118" fmla="*/ 4446033 h 5129493"/>
              <a:gd name="connsiteX1119" fmla="*/ 2909021 w 4268905"/>
              <a:gd name="connsiteY1119" fmla="*/ 4446764 h 5129493"/>
              <a:gd name="connsiteX1120" fmla="*/ 2897599 w 4268905"/>
              <a:gd name="connsiteY1120" fmla="*/ 4444863 h 5129493"/>
              <a:gd name="connsiteX1121" fmla="*/ 2895060 w 4268905"/>
              <a:gd name="connsiteY1121" fmla="*/ 4444863 h 5129493"/>
              <a:gd name="connsiteX1122" fmla="*/ 2894425 w 4268905"/>
              <a:gd name="connsiteY1122" fmla="*/ 4444863 h 5129493"/>
              <a:gd name="connsiteX1123" fmla="*/ 2892522 w 4268905"/>
              <a:gd name="connsiteY1123" fmla="*/ 4444863 h 5129493"/>
              <a:gd name="connsiteX1124" fmla="*/ 2892522 w 4268905"/>
              <a:gd name="connsiteY1124" fmla="*/ 4449934 h 5129493"/>
              <a:gd name="connsiteX1125" fmla="*/ 2887445 w 4268905"/>
              <a:gd name="connsiteY1125" fmla="*/ 4449934 h 5129493"/>
              <a:gd name="connsiteX1126" fmla="*/ 2882368 w 4268905"/>
              <a:gd name="connsiteY1126" fmla="*/ 4449934 h 5129493"/>
              <a:gd name="connsiteX1127" fmla="*/ 2877292 w 4268905"/>
              <a:gd name="connsiteY1127" fmla="*/ 4449934 h 5129493"/>
              <a:gd name="connsiteX1128" fmla="*/ 2877292 w 4268905"/>
              <a:gd name="connsiteY1128" fmla="*/ 4444863 h 5129493"/>
              <a:gd name="connsiteX1129" fmla="*/ 2872214 w 4268905"/>
              <a:gd name="connsiteY1129" fmla="*/ 4444863 h 5129493"/>
              <a:gd name="connsiteX1130" fmla="*/ 2867138 w 4268905"/>
              <a:gd name="connsiteY1130" fmla="*/ 4444863 h 5129493"/>
              <a:gd name="connsiteX1131" fmla="*/ 2867138 w 4268905"/>
              <a:gd name="connsiteY1131" fmla="*/ 4449934 h 5129493"/>
              <a:gd name="connsiteX1132" fmla="*/ 2872214 w 4268905"/>
              <a:gd name="connsiteY1132" fmla="*/ 4449934 h 5129493"/>
              <a:gd name="connsiteX1133" fmla="*/ 2867138 w 4268905"/>
              <a:gd name="connsiteY1133" fmla="*/ 4455005 h 5129493"/>
              <a:gd name="connsiteX1134" fmla="*/ 2872214 w 4268905"/>
              <a:gd name="connsiteY1134" fmla="*/ 4455005 h 5129493"/>
              <a:gd name="connsiteX1135" fmla="*/ 2867138 w 4268905"/>
              <a:gd name="connsiteY1135" fmla="*/ 4460076 h 5129493"/>
              <a:gd name="connsiteX1136" fmla="*/ 2872214 w 4268905"/>
              <a:gd name="connsiteY1136" fmla="*/ 4460076 h 5129493"/>
              <a:gd name="connsiteX1137" fmla="*/ 2877292 w 4268905"/>
              <a:gd name="connsiteY1137" fmla="*/ 4460076 h 5129493"/>
              <a:gd name="connsiteX1138" fmla="*/ 2882368 w 4268905"/>
              <a:gd name="connsiteY1138" fmla="*/ 4460076 h 5129493"/>
              <a:gd name="connsiteX1139" fmla="*/ 2887445 w 4268905"/>
              <a:gd name="connsiteY1139" fmla="*/ 4460076 h 5129493"/>
              <a:gd name="connsiteX1140" fmla="*/ 2892522 w 4268905"/>
              <a:gd name="connsiteY1140" fmla="*/ 4460076 h 5129493"/>
              <a:gd name="connsiteX1141" fmla="*/ 2897599 w 4268905"/>
              <a:gd name="connsiteY1141" fmla="*/ 4455005 h 5129493"/>
              <a:gd name="connsiteX1142" fmla="*/ 2912829 w 4268905"/>
              <a:gd name="connsiteY1142" fmla="*/ 4455005 h 5129493"/>
              <a:gd name="connsiteX1143" fmla="*/ 2917906 w 4268905"/>
              <a:gd name="connsiteY1143" fmla="*/ 4460076 h 5129493"/>
              <a:gd name="connsiteX1144" fmla="*/ 2922983 w 4268905"/>
              <a:gd name="connsiteY1144" fmla="*/ 4449934 h 5129493"/>
              <a:gd name="connsiteX1145" fmla="*/ 2928060 w 4268905"/>
              <a:gd name="connsiteY1145" fmla="*/ 4455005 h 5129493"/>
              <a:gd name="connsiteX1146" fmla="*/ 2933136 w 4268905"/>
              <a:gd name="connsiteY1146" fmla="*/ 4455005 h 5129493"/>
              <a:gd name="connsiteX1147" fmla="*/ 2943290 w 4268905"/>
              <a:gd name="connsiteY1147" fmla="*/ 4455005 h 5129493"/>
              <a:gd name="connsiteX1148" fmla="*/ 2953444 w 4268905"/>
              <a:gd name="connsiteY1148" fmla="*/ 4455005 h 5129493"/>
              <a:gd name="connsiteX1149" fmla="*/ 2958521 w 4268905"/>
              <a:gd name="connsiteY1149" fmla="*/ 4449934 h 5129493"/>
              <a:gd name="connsiteX1150" fmla="*/ 2958521 w 4268905"/>
              <a:gd name="connsiteY1150" fmla="*/ 4455005 h 5129493"/>
              <a:gd name="connsiteX1151" fmla="*/ 2963597 w 4268905"/>
              <a:gd name="connsiteY1151" fmla="*/ 4455005 h 5129493"/>
              <a:gd name="connsiteX1152" fmla="*/ 2973751 w 4268905"/>
              <a:gd name="connsiteY1152" fmla="*/ 4449934 h 5129493"/>
              <a:gd name="connsiteX1153" fmla="*/ 2978828 w 4268905"/>
              <a:gd name="connsiteY1153" fmla="*/ 4449934 h 5129493"/>
              <a:gd name="connsiteX1154" fmla="*/ 2973751 w 4268905"/>
              <a:gd name="connsiteY1154" fmla="*/ 4455005 h 5129493"/>
              <a:gd name="connsiteX1155" fmla="*/ 2978828 w 4268905"/>
              <a:gd name="connsiteY1155" fmla="*/ 4455005 h 5129493"/>
              <a:gd name="connsiteX1156" fmla="*/ 2983905 w 4268905"/>
              <a:gd name="connsiteY1156" fmla="*/ 4455005 h 5129493"/>
              <a:gd name="connsiteX1157" fmla="*/ 2988982 w 4268905"/>
              <a:gd name="connsiteY1157" fmla="*/ 4455005 h 5129493"/>
              <a:gd name="connsiteX1158" fmla="*/ 2994058 w 4268905"/>
              <a:gd name="connsiteY1158" fmla="*/ 4449934 h 5129493"/>
              <a:gd name="connsiteX1159" fmla="*/ 2988982 w 4268905"/>
              <a:gd name="connsiteY1159" fmla="*/ 4449934 h 5129493"/>
              <a:gd name="connsiteX1160" fmla="*/ 2994058 w 4268905"/>
              <a:gd name="connsiteY1160" fmla="*/ 4444863 h 5129493"/>
              <a:gd name="connsiteX1161" fmla="*/ 3009289 w 4268905"/>
              <a:gd name="connsiteY1161" fmla="*/ 4449934 h 5129493"/>
              <a:gd name="connsiteX1162" fmla="*/ 3014366 w 4268905"/>
              <a:gd name="connsiteY1162" fmla="*/ 4444863 h 5129493"/>
              <a:gd name="connsiteX1163" fmla="*/ 3019443 w 4268905"/>
              <a:gd name="connsiteY1163" fmla="*/ 4444863 h 5129493"/>
              <a:gd name="connsiteX1164" fmla="*/ 3020712 w 4268905"/>
              <a:gd name="connsiteY1164" fmla="*/ 4444863 h 5129493"/>
              <a:gd name="connsiteX1165" fmla="*/ 3021981 w 4268905"/>
              <a:gd name="connsiteY1165" fmla="*/ 4444863 h 5129493"/>
              <a:gd name="connsiteX1166" fmla="*/ 3024519 w 4268905"/>
              <a:gd name="connsiteY1166" fmla="*/ 4444863 h 5129493"/>
              <a:gd name="connsiteX1167" fmla="*/ 3028327 w 4268905"/>
              <a:gd name="connsiteY1167" fmla="*/ 4442327 h 5129493"/>
              <a:gd name="connsiteX1168" fmla="*/ 3028644 w 4268905"/>
              <a:gd name="connsiteY1168" fmla="*/ 4441165 h 5129493"/>
              <a:gd name="connsiteX1169" fmla="*/ 3032134 w 4268905"/>
              <a:gd name="connsiteY1169" fmla="*/ 4442327 h 5129493"/>
              <a:gd name="connsiteX1170" fmla="*/ 3039750 w 4268905"/>
              <a:gd name="connsiteY1170" fmla="*/ 4444863 h 5129493"/>
              <a:gd name="connsiteX1171" fmla="*/ 3049904 w 4268905"/>
              <a:gd name="connsiteY1171" fmla="*/ 4439792 h 5129493"/>
              <a:gd name="connsiteX1172" fmla="*/ 3049904 w 4268905"/>
              <a:gd name="connsiteY1172" fmla="*/ 4444863 h 5129493"/>
              <a:gd name="connsiteX1173" fmla="*/ 3054980 w 4268905"/>
              <a:gd name="connsiteY1173" fmla="*/ 4439792 h 5129493"/>
              <a:gd name="connsiteX1174" fmla="*/ 3065134 w 4268905"/>
              <a:gd name="connsiteY1174" fmla="*/ 4439792 h 5129493"/>
              <a:gd name="connsiteX1175" fmla="*/ 3070211 w 4268905"/>
              <a:gd name="connsiteY1175" fmla="*/ 4439792 h 5129493"/>
              <a:gd name="connsiteX1176" fmla="*/ 3100672 w 4268905"/>
              <a:gd name="connsiteY1176" fmla="*/ 4429648 h 5129493"/>
              <a:gd name="connsiteX1177" fmla="*/ 3095595 w 4268905"/>
              <a:gd name="connsiteY1177" fmla="*/ 4439792 h 5129493"/>
              <a:gd name="connsiteX1178" fmla="*/ 3100672 w 4268905"/>
              <a:gd name="connsiteY1178" fmla="*/ 4434720 h 5129493"/>
              <a:gd name="connsiteX1179" fmla="*/ 3105748 w 4268905"/>
              <a:gd name="connsiteY1179" fmla="*/ 4434720 h 5129493"/>
              <a:gd name="connsiteX1180" fmla="*/ 3110825 w 4268905"/>
              <a:gd name="connsiteY1180" fmla="*/ 4434720 h 5129493"/>
              <a:gd name="connsiteX1181" fmla="*/ 3115902 w 4268905"/>
              <a:gd name="connsiteY1181" fmla="*/ 4429648 h 5129493"/>
              <a:gd name="connsiteX1182" fmla="*/ 3120979 w 4268905"/>
              <a:gd name="connsiteY1182" fmla="*/ 4429648 h 5129493"/>
              <a:gd name="connsiteX1183" fmla="*/ 3120979 w 4268905"/>
              <a:gd name="connsiteY1183" fmla="*/ 4424577 h 5129493"/>
              <a:gd name="connsiteX1184" fmla="*/ 3124152 w 4268905"/>
              <a:gd name="connsiteY1184" fmla="*/ 4424577 h 5129493"/>
              <a:gd name="connsiteX1185" fmla="*/ 3131132 w 4268905"/>
              <a:gd name="connsiteY1185" fmla="*/ 4424577 h 5129493"/>
              <a:gd name="connsiteX1186" fmla="*/ 3131132 w 4268905"/>
              <a:gd name="connsiteY1186" fmla="*/ 4429648 h 5129493"/>
              <a:gd name="connsiteX1187" fmla="*/ 3136209 w 4268905"/>
              <a:gd name="connsiteY1187" fmla="*/ 4424577 h 5129493"/>
              <a:gd name="connsiteX1188" fmla="*/ 3146363 w 4268905"/>
              <a:gd name="connsiteY1188" fmla="*/ 4429648 h 5129493"/>
              <a:gd name="connsiteX1189" fmla="*/ 3141286 w 4268905"/>
              <a:gd name="connsiteY1189" fmla="*/ 4429648 h 5129493"/>
              <a:gd name="connsiteX1190" fmla="*/ 3151440 w 4268905"/>
              <a:gd name="connsiteY1190" fmla="*/ 4434720 h 5129493"/>
              <a:gd name="connsiteX1191" fmla="*/ 3141286 w 4268905"/>
              <a:gd name="connsiteY1191" fmla="*/ 4434720 h 5129493"/>
              <a:gd name="connsiteX1192" fmla="*/ 3126056 w 4268905"/>
              <a:gd name="connsiteY1192" fmla="*/ 4429648 h 5129493"/>
              <a:gd name="connsiteX1193" fmla="*/ 3115902 w 4268905"/>
              <a:gd name="connsiteY1193" fmla="*/ 4434720 h 5129493"/>
              <a:gd name="connsiteX1194" fmla="*/ 3120979 w 4268905"/>
              <a:gd name="connsiteY1194" fmla="*/ 4439792 h 5129493"/>
              <a:gd name="connsiteX1195" fmla="*/ 3120979 w 4268905"/>
              <a:gd name="connsiteY1195" fmla="*/ 4444863 h 5129493"/>
              <a:gd name="connsiteX1196" fmla="*/ 3126056 w 4268905"/>
              <a:gd name="connsiteY1196" fmla="*/ 4439792 h 5129493"/>
              <a:gd name="connsiteX1197" fmla="*/ 3126056 w 4268905"/>
              <a:gd name="connsiteY1197" fmla="*/ 4444863 h 5129493"/>
              <a:gd name="connsiteX1198" fmla="*/ 3171747 w 4268905"/>
              <a:gd name="connsiteY1198" fmla="*/ 4434720 h 5129493"/>
              <a:gd name="connsiteX1199" fmla="*/ 3161593 w 4268905"/>
              <a:gd name="connsiteY1199" fmla="*/ 4444863 h 5129493"/>
              <a:gd name="connsiteX1200" fmla="*/ 3171747 w 4268905"/>
              <a:gd name="connsiteY1200" fmla="*/ 4439792 h 5129493"/>
              <a:gd name="connsiteX1201" fmla="*/ 3181900 w 4268905"/>
              <a:gd name="connsiteY1201" fmla="*/ 4434720 h 5129493"/>
              <a:gd name="connsiteX1202" fmla="*/ 3186978 w 4268905"/>
              <a:gd name="connsiteY1202" fmla="*/ 4429648 h 5129493"/>
              <a:gd name="connsiteX1203" fmla="*/ 3192054 w 4268905"/>
              <a:gd name="connsiteY1203" fmla="*/ 4429648 h 5129493"/>
              <a:gd name="connsiteX1204" fmla="*/ 3186978 w 4268905"/>
              <a:gd name="connsiteY1204" fmla="*/ 4434720 h 5129493"/>
              <a:gd name="connsiteX1205" fmla="*/ 3202208 w 4268905"/>
              <a:gd name="connsiteY1205" fmla="*/ 4434720 h 5129493"/>
              <a:gd name="connsiteX1206" fmla="*/ 3212361 w 4268905"/>
              <a:gd name="connsiteY1206" fmla="*/ 4429648 h 5129493"/>
              <a:gd name="connsiteX1207" fmla="*/ 3207285 w 4268905"/>
              <a:gd name="connsiteY1207" fmla="*/ 4429648 h 5129493"/>
              <a:gd name="connsiteX1208" fmla="*/ 3207285 w 4268905"/>
              <a:gd name="connsiteY1208" fmla="*/ 4424577 h 5129493"/>
              <a:gd name="connsiteX1209" fmla="*/ 3217439 w 4268905"/>
              <a:gd name="connsiteY1209" fmla="*/ 4419506 h 5129493"/>
              <a:gd name="connsiteX1210" fmla="*/ 3212361 w 4268905"/>
              <a:gd name="connsiteY1210" fmla="*/ 4424577 h 5129493"/>
              <a:gd name="connsiteX1211" fmla="*/ 3222515 w 4268905"/>
              <a:gd name="connsiteY1211" fmla="*/ 4419506 h 5129493"/>
              <a:gd name="connsiteX1212" fmla="*/ 3227592 w 4268905"/>
              <a:gd name="connsiteY1212" fmla="*/ 4419506 h 5129493"/>
              <a:gd name="connsiteX1213" fmla="*/ 3232669 w 4268905"/>
              <a:gd name="connsiteY1213" fmla="*/ 4419506 h 5129493"/>
              <a:gd name="connsiteX1214" fmla="*/ 3233304 w 4268905"/>
              <a:gd name="connsiteY1214" fmla="*/ 4419506 h 5129493"/>
              <a:gd name="connsiteX1215" fmla="*/ 3237746 w 4268905"/>
              <a:gd name="connsiteY1215" fmla="*/ 4419506 h 5129493"/>
              <a:gd name="connsiteX1216" fmla="*/ 3242822 w 4268905"/>
              <a:gd name="connsiteY1216" fmla="*/ 4419506 h 5129493"/>
              <a:gd name="connsiteX1217" fmla="*/ 3247900 w 4268905"/>
              <a:gd name="connsiteY1217" fmla="*/ 4419506 h 5129493"/>
              <a:gd name="connsiteX1218" fmla="*/ 3242822 w 4268905"/>
              <a:gd name="connsiteY1218" fmla="*/ 4424577 h 5129493"/>
              <a:gd name="connsiteX1219" fmla="*/ 3240919 w 4268905"/>
              <a:gd name="connsiteY1219" fmla="*/ 4424577 h 5129493"/>
              <a:gd name="connsiteX1220" fmla="*/ 3233939 w 4268905"/>
              <a:gd name="connsiteY1220" fmla="*/ 4424577 h 5129493"/>
              <a:gd name="connsiteX1221" fmla="*/ 3232669 w 4268905"/>
              <a:gd name="connsiteY1221" fmla="*/ 4424577 h 5129493"/>
              <a:gd name="connsiteX1222" fmla="*/ 3230765 w 4268905"/>
              <a:gd name="connsiteY1222" fmla="*/ 4424577 h 5129493"/>
              <a:gd name="connsiteX1223" fmla="*/ 3228227 w 4268905"/>
              <a:gd name="connsiteY1223" fmla="*/ 4424577 h 5129493"/>
              <a:gd name="connsiteX1224" fmla="*/ 3227592 w 4268905"/>
              <a:gd name="connsiteY1224" fmla="*/ 4424577 h 5129493"/>
              <a:gd name="connsiteX1225" fmla="*/ 3217439 w 4268905"/>
              <a:gd name="connsiteY1225" fmla="*/ 4434720 h 5129493"/>
              <a:gd name="connsiteX1226" fmla="*/ 3222515 w 4268905"/>
              <a:gd name="connsiteY1226" fmla="*/ 4434720 h 5129493"/>
              <a:gd name="connsiteX1227" fmla="*/ 3227592 w 4268905"/>
              <a:gd name="connsiteY1227" fmla="*/ 4439792 h 5129493"/>
              <a:gd name="connsiteX1228" fmla="*/ 3212361 w 4268905"/>
              <a:gd name="connsiteY1228" fmla="*/ 4449934 h 5129493"/>
              <a:gd name="connsiteX1229" fmla="*/ 3186978 w 4268905"/>
              <a:gd name="connsiteY1229" fmla="*/ 4455005 h 5129493"/>
              <a:gd name="connsiteX1230" fmla="*/ 3185074 w 4268905"/>
              <a:gd name="connsiteY1230" fmla="*/ 4455005 h 5129493"/>
              <a:gd name="connsiteX1231" fmla="*/ 3178728 w 4268905"/>
              <a:gd name="connsiteY1231" fmla="*/ 4455005 h 5129493"/>
              <a:gd name="connsiteX1232" fmla="*/ 3176824 w 4268905"/>
              <a:gd name="connsiteY1232" fmla="*/ 4455005 h 5129493"/>
              <a:gd name="connsiteX1233" fmla="*/ 3166670 w 4268905"/>
              <a:gd name="connsiteY1233" fmla="*/ 4455005 h 5129493"/>
              <a:gd name="connsiteX1234" fmla="*/ 3176824 w 4268905"/>
              <a:gd name="connsiteY1234" fmla="*/ 4455005 h 5129493"/>
              <a:gd name="connsiteX1235" fmla="*/ 3171747 w 4268905"/>
              <a:gd name="connsiteY1235" fmla="*/ 4460076 h 5129493"/>
              <a:gd name="connsiteX1236" fmla="*/ 3136209 w 4268905"/>
              <a:gd name="connsiteY1236" fmla="*/ 4460076 h 5129493"/>
              <a:gd name="connsiteX1237" fmla="*/ 3120979 w 4268905"/>
              <a:gd name="connsiteY1237" fmla="*/ 4470220 h 5129493"/>
              <a:gd name="connsiteX1238" fmla="*/ 3110825 w 4268905"/>
              <a:gd name="connsiteY1238" fmla="*/ 4465148 h 5129493"/>
              <a:gd name="connsiteX1239" fmla="*/ 3070211 w 4268905"/>
              <a:gd name="connsiteY1239" fmla="*/ 4475291 h 5129493"/>
              <a:gd name="connsiteX1240" fmla="*/ 3065134 w 4268905"/>
              <a:gd name="connsiteY1240" fmla="*/ 4470220 h 5129493"/>
              <a:gd name="connsiteX1241" fmla="*/ 3039750 w 4268905"/>
              <a:gd name="connsiteY1241" fmla="*/ 4470220 h 5129493"/>
              <a:gd name="connsiteX1242" fmla="*/ 3034673 w 4268905"/>
              <a:gd name="connsiteY1242" fmla="*/ 4470220 h 5129493"/>
              <a:gd name="connsiteX1243" fmla="*/ 2999136 w 4268905"/>
              <a:gd name="connsiteY1243" fmla="*/ 4480362 h 5129493"/>
              <a:gd name="connsiteX1244" fmla="*/ 2994058 w 4268905"/>
              <a:gd name="connsiteY1244" fmla="*/ 4480362 h 5129493"/>
              <a:gd name="connsiteX1245" fmla="*/ 2988982 w 4268905"/>
              <a:gd name="connsiteY1245" fmla="*/ 4480362 h 5129493"/>
              <a:gd name="connsiteX1246" fmla="*/ 2983905 w 4268905"/>
              <a:gd name="connsiteY1246" fmla="*/ 4480362 h 5129493"/>
              <a:gd name="connsiteX1247" fmla="*/ 2988982 w 4268905"/>
              <a:gd name="connsiteY1247" fmla="*/ 4475291 h 5129493"/>
              <a:gd name="connsiteX1248" fmla="*/ 2985428 w 4268905"/>
              <a:gd name="connsiteY1248" fmla="*/ 4477319 h 5129493"/>
              <a:gd name="connsiteX1249" fmla="*/ 2983905 w 4268905"/>
              <a:gd name="connsiteY1249" fmla="*/ 4475291 h 5129493"/>
              <a:gd name="connsiteX1250" fmla="*/ 2978828 w 4268905"/>
              <a:gd name="connsiteY1250" fmla="*/ 4475291 h 5129493"/>
              <a:gd name="connsiteX1251" fmla="*/ 2973751 w 4268905"/>
              <a:gd name="connsiteY1251" fmla="*/ 4475291 h 5129493"/>
              <a:gd name="connsiteX1252" fmla="*/ 2978828 w 4268905"/>
              <a:gd name="connsiteY1252" fmla="*/ 4480362 h 5129493"/>
              <a:gd name="connsiteX1253" fmla="*/ 2968675 w 4268905"/>
              <a:gd name="connsiteY1253" fmla="*/ 4485433 h 5129493"/>
              <a:gd name="connsiteX1254" fmla="*/ 2963597 w 4268905"/>
              <a:gd name="connsiteY1254" fmla="*/ 4485433 h 5129493"/>
              <a:gd name="connsiteX1255" fmla="*/ 2953444 w 4268905"/>
              <a:gd name="connsiteY1255" fmla="*/ 4485433 h 5129493"/>
              <a:gd name="connsiteX1256" fmla="*/ 2948367 w 4268905"/>
              <a:gd name="connsiteY1256" fmla="*/ 4485433 h 5129493"/>
              <a:gd name="connsiteX1257" fmla="*/ 2948367 w 4268905"/>
              <a:gd name="connsiteY1257" fmla="*/ 4480362 h 5129493"/>
              <a:gd name="connsiteX1258" fmla="*/ 2928060 w 4268905"/>
              <a:gd name="connsiteY1258" fmla="*/ 4485433 h 5129493"/>
              <a:gd name="connsiteX1259" fmla="*/ 2917906 w 4268905"/>
              <a:gd name="connsiteY1259" fmla="*/ 4490504 h 5129493"/>
              <a:gd name="connsiteX1260" fmla="*/ 2912829 w 4268905"/>
              <a:gd name="connsiteY1260" fmla="*/ 4485433 h 5129493"/>
              <a:gd name="connsiteX1261" fmla="*/ 2907753 w 4268905"/>
              <a:gd name="connsiteY1261" fmla="*/ 4485433 h 5129493"/>
              <a:gd name="connsiteX1262" fmla="*/ 2907753 w 4268905"/>
              <a:gd name="connsiteY1262" fmla="*/ 4490504 h 5129493"/>
              <a:gd name="connsiteX1263" fmla="*/ 2902675 w 4268905"/>
              <a:gd name="connsiteY1263" fmla="*/ 4490504 h 5129493"/>
              <a:gd name="connsiteX1264" fmla="*/ 2900772 w 4268905"/>
              <a:gd name="connsiteY1264" fmla="*/ 4490504 h 5129493"/>
              <a:gd name="connsiteX1265" fmla="*/ 2897599 w 4268905"/>
              <a:gd name="connsiteY1265" fmla="*/ 4490504 h 5129493"/>
              <a:gd name="connsiteX1266" fmla="*/ 2892522 w 4268905"/>
              <a:gd name="connsiteY1266" fmla="*/ 4490504 h 5129493"/>
              <a:gd name="connsiteX1267" fmla="*/ 2892522 w 4268905"/>
              <a:gd name="connsiteY1267" fmla="*/ 4495576 h 5129493"/>
              <a:gd name="connsiteX1268" fmla="*/ 2887445 w 4268905"/>
              <a:gd name="connsiteY1268" fmla="*/ 4490504 h 5129493"/>
              <a:gd name="connsiteX1269" fmla="*/ 2877292 w 4268905"/>
              <a:gd name="connsiteY1269" fmla="*/ 4495576 h 5129493"/>
              <a:gd name="connsiteX1270" fmla="*/ 2872214 w 4268905"/>
              <a:gd name="connsiteY1270" fmla="*/ 4490504 h 5129493"/>
              <a:gd name="connsiteX1271" fmla="*/ 2862061 w 4268905"/>
              <a:gd name="connsiteY1271" fmla="*/ 4495576 h 5129493"/>
              <a:gd name="connsiteX1272" fmla="*/ 2856984 w 4268905"/>
              <a:gd name="connsiteY1272" fmla="*/ 4495576 h 5129493"/>
              <a:gd name="connsiteX1273" fmla="*/ 2851907 w 4268905"/>
              <a:gd name="connsiteY1273" fmla="*/ 4495576 h 5129493"/>
              <a:gd name="connsiteX1274" fmla="*/ 2851907 w 4268905"/>
              <a:gd name="connsiteY1274" fmla="*/ 4500648 h 5129493"/>
              <a:gd name="connsiteX1275" fmla="*/ 2846831 w 4268905"/>
              <a:gd name="connsiteY1275" fmla="*/ 4505719 h 5129493"/>
              <a:gd name="connsiteX1276" fmla="*/ 2851907 w 4268905"/>
              <a:gd name="connsiteY1276" fmla="*/ 4505719 h 5129493"/>
              <a:gd name="connsiteX1277" fmla="*/ 2851907 w 4268905"/>
              <a:gd name="connsiteY1277" fmla="*/ 4500648 h 5129493"/>
              <a:gd name="connsiteX1278" fmla="*/ 2856984 w 4268905"/>
              <a:gd name="connsiteY1278" fmla="*/ 4500648 h 5129493"/>
              <a:gd name="connsiteX1279" fmla="*/ 2862061 w 4268905"/>
              <a:gd name="connsiteY1279" fmla="*/ 4500648 h 5129493"/>
              <a:gd name="connsiteX1280" fmla="*/ 2872214 w 4268905"/>
              <a:gd name="connsiteY1280" fmla="*/ 4500648 h 5129493"/>
              <a:gd name="connsiteX1281" fmla="*/ 2882368 w 4268905"/>
              <a:gd name="connsiteY1281" fmla="*/ 4500648 h 5129493"/>
              <a:gd name="connsiteX1282" fmla="*/ 2882368 w 4268905"/>
              <a:gd name="connsiteY1282" fmla="*/ 4495576 h 5129493"/>
              <a:gd name="connsiteX1283" fmla="*/ 2887445 w 4268905"/>
              <a:gd name="connsiteY1283" fmla="*/ 4500648 h 5129493"/>
              <a:gd name="connsiteX1284" fmla="*/ 2892522 w 4268905"/>
              <a:gd name="connsiteY1284" fmla="*/ 4500648 h 5129493"/>
              <a:gd name="connsiteX1285" fmla="*/ 2897599 w 4268905"/>
              <a:gd name="connsiteY1285" fmla="*/ 4500648 h 5129493"/>
              <a:gd name="connsiteX1286" fmla="*/ 2902675 w 4268905"/>
              <a:gd name="connsiteY1286" fmla="*/ 4500648 h 5129493"/>
              <a:gd name="connsiteX1287" fmla="*/ 2902675 w 4268905"/>
              <a:gd name="connsiteY1287" fmla="*/ 4505719 h 5129493"/>
              <a:gd name="connsiteX1288" fmla="*/ 2897599 w 4268905"/>
              <a:gd name="connsiteY1288" fmla="*/ 4505719 h 5129493"/>
              <a:gd name="connsiteX1289" fmla="*/ 2897599 w 4268905"/>
              <a:gd name="connsiteY1289" fmla="*/ 4510790 h 5129493"/>
              <a:gd name="connsiteX1290" fmla="*/ 2892522 w 4268905"/>
              <a:gd name="connsiteY1290" fmla="*/ 4510790 h 5129493"/>
              <a:gd name="connsiteX1291" fmla="*/ 2892522 w 4268905"/>
              <a:gd name="connsiteY1291" fmla="*/ 4505719 h 5129493"/>
              <a:gd name="connsiteX1292" fmla="*/ 2887445 w 4268905"/>
              <a:gd name="connsiteY1292" fmla="*/ 4505719 h 5129493"/>
              <a:gd name="connsiteX1293" fmla="*/ 2877292 w 4268905"/>
              <a:gd name="connsiteY1293" fmla="*/ 4515861 h 5129493"/>
              <a:gd name="connsiteX1294" fmla="*/ 2872214 w 4268905"/>
              <a:gd name="connsiteY1294" fmla="*/ 4510790 h 5129493"/>
              <a:gd name="connsiteX1295" fmla="*/ 2867138 w 4268905"/>
              <a:gd name="connsiteY1295" fmla="*/ 4510790 h 5129493"/>
              <a:gd name="connsiteX1296" fmla="*/ 2872214 w 4268905"/>
              <a:gd name="connsiteY1296" fmla="*/ 4515861 h 5129493"/>
              <a:gd name="connsiteX1297" fmla="*/ 2862061 w 4268905"/>
              <a:gd name="connsiteY1297" fmla="*/ 4515861 h 5129493"/>
              <a:gd name="connsiteX1298" fmla="*/ 2846831 w 4268905"/>
              <a:gd name="connsiteY1298" fmla="*/ 4510790 h 5129493"/>
              <a:gd name="connsiteX1299" fmla="*/ 2841753 w 4268905"/>
              <a:gd name="connsiteY1299" fmla="*/ 4510790 h 5129493"/>
              <a:gd name="connsiteX1300" fmla="*/ 2841753 w 4268905"/>
              <a:gd name="connsiteY1300" fmla="*/ 4515861 h 5129493"/>
              <a:gd name="connsiteX1301" fmla="*/ 2836677 w 4268905"/>
              <a:gd name="connsiteY1301" fmla="*/ 4515861 h 5129493"/>
              <a:gd name="connsiteX1302" fmla="*/ 2836677 w 4268905"/>
              <a:gd name="connsiteY1302" fmla="*/ 4510790 h 5129493"/>
              <a:gd name="connsiteX1303" fmla="*/ 2831600 w 4268905"/>
              <a:gd name="connsiteY1303" fmla="*/ 4510790 h 5129493"/>
              <a:gd name="connsiteX1304" fmla="*/ 2826523 w 4268905"/>
              <a:gd name="connsiteY1304" fmla="*/ 4515861 h 5129493"/>
              <a:gd name="connsiteX1305" fmla="*/ 2826523 w 4268905"/>
              <a:gd name="connsiteY1305" fmla="*/ 4510790 h 5129493"/>
              <a:gd name="connsiteX1306" fmla="*/ 2813196 w 4268905"/>
              <a:gd name="connsiteY1306" fmla="*/ 4510790 h 5129493"/>
              <a:gd name="connsiteX1307" fmla="*/ 2811292 w 4268905"/>
              <a:gd name="connsiteY1307" fmla="*/ 4510790 h 5129493"/>
              <a:gd name="connsiteX1308" fmla="*/ 2806216 w 4268905"/>
              <a:gd name="connsiteY1308" fmla="*/ 4505719 h 5129493"/>
              <a:gd name="connsiteX1309" fmla="*/ 2804946 w 4268905"/>
              <a:gd name="connsiteY1309" fmla="*/ 4505719 h 5129493"/>
              <a:gd name="connsiteX1310" fmla="*/ 2801139 w 4268905"/>
              <a:gd name="connsiteY1310" fmla="*/ 4505719 h 5129493"/>
              <a:gd name="connsiteX1311" fmla="*/ 2806216 w 4268905"/>
              <a:gd name="connsiteY1311" fmla="*/ 4510790 h 5129493"/>
              <a:gd name="connsiteX1312" fmla="*/ 2811292 w 4268905"/>
              <a:gd name="connsiteY1312" fmla="*/ 4510790 h 5129493"/>
              <a:gd name="connsiteX1313" fmla="*/ 2811292 w 4268905"/>
              <a:gd name="connsiteY1313" fmla="*/ 4515861 h 5129493"/>
              <a:gd name="connsiteX1314" fmla="*/ 2806216 w 4268905"/>
              <a:gd name="connsiteY1314" fmla="*/ 4520932 h 5129493"/>
              <a:gd name="connsiteX1315" fmla="*/ 2806216 w 4268905"/>
              <a:gd name="connsiteY1315" fmla="*/ 4515861 h 5129493"/>
              <a:gd name="connsiteX1316" fmla="*/ 2796062 w 4268905"/>
              <a:gd name="connsiteY1316" fmla="*/ 4515861 h 5129493"/>
              <a:gd name="connsiteX1317" fmla="*/ 2785909 w 4268905"/>
              <a:gd name="connsiteY1317" fmla="*/ 4520932 h 5129493"/>
              <a:gd name="connsiteX1318" fmla="*/ 2785909 w 4268905"/>
              <a:gd name="connsiteY1318" fmla="*/ 4515861 h 5129493"/>
              <a:gd name="connsiteX1319" fmla="*/ 2780831 w 4268905"/>
              <a:gd name="connsiteY1319" fmla="*/ 4515861 h 5129493"/>
              <a:gd name="connsiteX1320" fmla="*/ 2775755 w 4268905"/>
              <a:gd name="connsiteY1320" fmla="*/ 4510790 h 5129493"/>
              <a:gd name="connsiteX1321" fmla="*/ 2755448 w 4268905"/>
              <a:gd name="connsiteY1321" fmla="*/ 4520932 h 5129493"/>
              <a:gd name="connsiteX1322" fmla="*/ 2735141 w 4268905"/>
              <a:gd name="connsiteY1322" fmla="*/ 4520932 h 5129493"/>
              <a:gd name="connsiteX1323" fmla="*/ 2730063 w 4268905"/>
              <a:gd name="connsiteY1323" fmla="*/ 4515861 h 5129493"/>
              <a:gd name="connsiteX1324" fmla="*/ 2719910 w 4268905"/>
              <a:gd name="connsiteY1324" fmla="*/ 4515861 h 5129493"/>
              <a:gd name="connsiteX1325" fmla="*/ 2709756 w 4268905"/>
              <a:gd name="connsiteY1325" fmla="*/ 4520932 h 5129493"/>
              <a:gd name="connsiteX1326" fmla="*/ 2704680 w 4268905"/>
              <a:gd name="connsiteY1326" fmla="*/ 4520932 h 5129493"/>
              <a:gd name="connsiteX1327" fmla="*/ 2704680 w 4268905"/>
              <a:gd name="connsiteY1327" fmla="*/ 4515861 h 5129493"/>
              <a:gd name="connsiteX1328" fmla="*/ 2709756 w 4268905"/>
              <a:gd name="connsiteY1328" fmla="*/ 4515861 h 5129493"/>
              <a:gd name="connsiteX1329" fmla="*/ 2704680 w 4268905"/>
              <a:gd name="connsiteY1329" fmla="*/ 4515861 h 5129493"/>
              <a:gd name="connsiteX1330" fmla="*/ 2702776 w 4268905"/>
              <a:gd name="connsiteY1330" fmla="*/ 4515861 h 5129493"/>
              <a:gd name="connsiteX1331" fmla="*/ 2700237 w 4268905"/>
              <a:gd name="connsiteY1331" fmla="*/ 4515861 h 5129493"/>
              <a:gd name="connsiteX1332" fmla="*/ 2699602 w 4268905"/>
              <a:gd name="connsiteY1332" fmla="*/ 4515861 h 5129493"/>
              <a:gd name="connsiteX1333" fmla="*/ 2694526 w 4268905"/>
              <a:gd name="connsiteY1333" fmla="*/ 4515861 h 5129493"/>
              <a:gd name="connsiteX1334" fmla="*/ 2689449 w 4268905"/>
              <a:gd name="connsiteY1334" fmla="*/ 4515861 h 5129493"/>
              <a:gd name="connsiteX1335" fmla="*/ 2684372 w 4268905"/>
              <a:gd name="connsiteY1335" fmla="*/ 4515861 h 5129493"/>
              <a:gd name="connsiteX1336" fmla="*/ 2679295 w 4268905"/>
              <a:gd name="connsiteY1336" fmla="*/ 4515861 h 5129493"/>
              <a:gd name="connsiteX1337" fmla="*/ 2675487 w 4268905"/>
              <a:gd name="connsiteY1337" fmla="*/ 4515861 h 5129493"/>
              <a:gd name="connsiteX1338" fmla="*/ 2674219 w 4268905"/>
              <a:gd name="connsiteY1338" fmla="*/ 4515861 h 5129493"/>
              <a:gd name="connsiteX1339" fmla="*/ 2669141 w 4268905"/>
              <a:gd name="connsiteY1339" fmla="*/ 4515861 h 5129493"/>
              <a:gd name="connsiteX1340" fmla="*/ 2664065 w 4268905"/>
              <a:gd name="connsiteY1340" fmla="*/ 4515861 h 5129493"/>
              <a:gd name="connsiteX1341" fmla="*/ 2669141 w 4268905"/>
              <a:gd name="connsiteY1341" fmla="*/ 4515861 h 5129493"/>
              <a:gd name="connsiteX1342" fmla="*/ 2669141 w 4268905"/>
              <a:gd name="connsiteY1342" fmla="*/ 4520932 h 5129493"/>
              <a:gd name="connsiteX1343" fmla="*/ 2664065 w 4268905"/>
              <a:gd name="connsiteY1343" fmla="*/ 4520932 h 5129493"/>
              <a:gd name="connsiteX1344" fmla="*/ 2658988 w 4268905"/>
              <a:gd name="connsiteY1344" fmla="*/ 4520932 h 5129493"/>
              <a:gd name="connsiteX1345" fmla="*/ 2650104 w 4268905"/>
              <a:gd name="connsiteY1345" fmla="*/ 4520932 h 5129493"/>
              <a:gd name="connsiteX1346" fmla="*/ 2643758 w 4268905"/>
              <a:gd name="connsiteY1346" fmla="*/ 4520932 h 5129493"/>
              <a:gd name="connsiteX1347" fmla="*/ 2643758 w 4268905"/>
              <a:gd name="connsiteY1347" fmla="*/ 4515861 h 5129493"/>
              <a:gd name="connsiteX1348" fmla="*/ 2628527 w 4268905"/>
              <a:gd name="connsiteY1348" fmla="*/ 4520932 h 5129493"/>
              <a:gd name="connsiteX1349" fmla="*/ 2633604 w 4268905"/>
              <a:gd name="connsiteY1349" fmla="*/ 4515861 h 5129493"/>
              <a:gd name="connsiteX1350" fmla="*/ 2628527 w 4268905"/>
              <a:gd name="connsiteY1350" fmla="*/ 4515861 h 5129493"/>
              <a:gd name="connsiteX1351" fmla="*/ 2623450 w 4268905"/>
              <a:gd name="connsiteY1351" fmla="*/ 4520932 h 5129493"/>
              <a:gd name="connsiteX1352" fmla="*/ 2618373 w 4268905"/>
              <a:gd name="connsiteY1352" fmla="*/ 4520932 h 5129493"/>
              <a:gd name="connsiteX1353" fmla="*/ 2613297 w 4268905"/>
              <a:gd name="connsiteY1353" fmla="*/ 4520932 h 5129493"/>
              <a:gd name="connsiteX1354" fmla="*/ 2603143 w 4268905"/>
              <a:gd name="connsiteY1354" fmla="*/ 4520932 h 5129493"/>
              <a:gd name="connsiteX1355" fmla="*/ 2582836 w 4268905"/>
              <a:gd name="connsiteY1355" fmla="*/ 4520932 h 5129493"/>
              <a:gd name="connsiteX1356" fmla="*/ 2582836 w 4268905"/>
              <a:gd name="connsiteY1356" fmla="*/ 4515861 h 5129493"/>
              <a:gd name="connsiteX1357" fmla="*/ 2572682 w 4268905"/>
              <a:gd name="connsiteY1357" fmla="*/ 4520932 h 5129493"/>
              <a:gd name="connsiteX1358" fmla="*/ 2567605 w 4268905"/>
              <a:gd name="connsiteY1358" fmla="*/ 4520932 h 5129493"/>
              <a:gd name="connsiteX1359" fmla="*/ 2557451 w 4268905"/>
              <a:gd name="connsiteY1359" fmla="*/ 4520932 h 5129493"/>
              <a:gd name="connsiteX1360" fmla="*/ 2557451 w 4268905"/>
              <a:gd name="connsiteY1360" fmla="*/ 4515861 h 5129493"/>
              <a:gd name="connsiteX1361" fmla="*/ 2552375 w 4268905"/>
              <a:gd name="connsiteY1361" fmla="*/ 4515861 h 5129493"/>
              <a:gd name="connsiteX1362" fmla="*/ 2547297 w 4268905"/>
              <a:gd name="connsiteY1362" fmla="*/ 4515861 h 5129493"/>
              <a:gd name="connsiteX1363" fmla="*/ 2542221 w 4268905"/>
              <a:gd name="connsiteY1363" fmla="*/ 4520932 h 5129493"/>
              <a:gd name="connsiteX1364" fmla="*/ 2542221 w 4268905"/>
              <a:gd name="connsiteY1364" fmla="*/ 4515861 h 5129493"/>
              <a:gd name="connsiteX1365" fmla="*/ 2537144 w 4268905"/>
              <a:gd name="connsiteY1365" fmla="*/ 4515861 h 5129493"/>
              <a:gd name="connsiteX1366" fmla="*/ 2537144 w 4268905"/>
              <a:gd name="connsiteY1366" fmla="*/ 4520932 h 5129493"/>
              <a:gd name="connsiteX1367" fmla="*/ 2532067 w 4268905"/>
              <a:gd name="connsiteY1367" fmla="*/ 4526004 h 5129493"/>
              <a:gd name="connsiteX1368" fmla="*/ 2526990 w 4268905"/>
              <a:gd name="connsiteY1368" fmla="*/ 4526004 h 5129493"/>
              <a:gd name="connsiteX1369" fmla="*/ 2521914 w 4268905"/>
              <a:gd name="connsiteY1369" fmla="*/ 4531076 h 5129493"/>
              <a:gd name="connsiteX1370" fmla="*/ 2521914 w 4268905"/>
              <a:gd name="connsiteY1370" fmla="*/ 4536147 h 5129493"/>
              <a:gd name="connsiteX1371" fmla="*/ 2516836 w 4268905"/>
              <a:gd name="connsiteY1371" fmla="*/ 4531076 h 5129493"/>
              <a:gd name="connsiteX1372" fmla="*/ 2511760 w 4268905"/>
              <a:gd name="connsiteY1372" fmla="*/ 4531076 h 5129493"/>
              <a:gd name="connsiteX1373" fmla="*/ 2506683 w 4268905"/>
              <a:gd name="connsiteY1373" fmla="*/ 4531076 h 5129493"/>
              <a:gd name="connsiteX1374" fmla="*/ 2506683 w 4268905"/>
              <a:gd name="connsiteY1374" fmla="*/ 4526004 h 5129493"/>
              <a:gd name="connsiteX1375" fmla="*/ 2501606 w 4268905"/>
              <a:gd name="connsiteY1375" fmla="*/ 4526004 h 5129493"/>
              <a:gd name="connsiteX1376" fmla="*/ 2491453 w 4268905"/>
              <a:gd name="connsiteY1376" fmla="*/ 4526004 h 5129493"/>
              <a:gd name="connsiteX1377" fmla="*/ 2496529 w 4268905"/>
              <a:gd name="connsiteY1377" fmla="*/ 4531076 h 5129493"/>
              <a:gd name="connsiteX1378" fmla="*/ 2476222 w 4268905"/>
              <a:gd name="connsiteY1378" fmla="*/ 4526004 h 5129493"/>
              <a:gd name="connsiteX1379" fmla="*/ 2476222 w 4268905"/>
              <a:gd name="connsiteY1379" fmla="*/ 4531076 h 5129493"/>
              <a:gd name="connsiteX1380" fmla="*/ 2466068 w 4268905"/>
              <a:gd name="connsiteY1380" fmla="*/ 4531076 h 5129493"/>
              <a:gd name="connsiteX1381" fmla="*/ 2455915 w 4268905"/>
              <a:gd name="connsiteY1381" fmla="*/ 4531076 h 5129493"/>
              <a:gd name="connsiteX1382" fmla="*/ 2450838 w 4268905"/>
              <a:gd name="connsiteY1382" fmla="*/ 4531076 h 5129493"/>
              <a:gd name="connsiteX1383" fmla="*/ 2445761 w 4268905"/>
              <a:gd name="connsiteY1383" fmla="*/ 4531076 h 5129493"/>
              <a:gd name="connsiteX1384" fmla="*/ 2435607 w 4268905"/>
              <a:gd name="connsiteY1384" fmla="*/ 4531076 h 5129493"/>
              <a:gd name="connsiteX1385" fmla="*/ 2435607 w 4268905"/>
              <a:gd name="connsiteY1385" fmla="*/ 4526004 h 5129493"/>
              <a:gd name="connsiteX1386" fmla="*/ 2430531 w 4268905"/>
              <a:gd name="connsiteY1386" fmla="*/ 4526004 h 5129493"/>
              <a:gd name="connsiteX1387" fmla="*/ 2430531 w 4268905"/>
              <a:gd name="connsiteY1387" fmla="*/ 4531076 h 5129493"/>
              <a:gd name="connsiteX1388" fmla="*/ 2420377 w 4268905"/>
              <a:gd name="connsiteY1388" fmla="*/ 4531076 h 5129493"/>
              <a:gd name="connsiteX1389" fmla="*/ 2405146 w 4268905"/>
              <a:gd name="connsiteY1389" fmla="*/ 4531076 h 5129493"/>
              <a:gd name="connsiteX1390" fmla="*/ 2400070 w 4268905"/>
              <a:gd name="connsiteY1390" fmla="*/ 4531076 h 5129493"/>
              <a:gd name="connsiteX1391" fmla="*/ 2379763 w 4268905"/>
              <a:gd name="connsiteY1391" fmla="*/ 4526004 h 5129493"/>
              <a:gd name="connsiteX1392" fmla="*/ 2369609 w 4268905"/>
              <a:gd name="connsiteY1392" fmla="*/ 4526004 h 5129493"/>
              <a:gd name="connsiteX1393" fmla="*/ 2354378 w 4268905"/>
              <a:gd name="connsiteY1393" fmla="*/ 4526004 h 5129493"/>
              <a:gd name="connsiteX1394" fmla="*/ 2349302 w 4268905"/>
              <a:gd name="connsiteY1394" fmla="*/ 4526004 h 5129493"/>
              <a:gd name="connsiteX1395" fmla="*/ 2349302 w 4268905"/>
              <a:gd name="connsiteY1395" fmla="*/ 4520932 h 5129493"/>
              <a:gd name="connsiteX1396" fmla="*/ 2339148 w 4268905"/>
              <a:gd name="connsiteY1396" fmla="*/ 4526004 h 5129493"/>
              <a:gd name="connsiteX1397" fmla="*/ 2344224 w 4268905"/>
              <a:gd name="connsiteY1397" fmla="*/ 4526004 h 5129493"/>
              <a:gd name="connsiteX1398" fmla="*/ 2349302 w 4268905"/>
              <a:gd name="connsiteY1398" fmla="*/ 4531076 h 5129493"/>
              <a:gd name="connsiteX1399" fmla="*/ 2344224 w 4268905"/>
              <a:gd name="connsiteY1399" fmla="*/ 4531076 h 5129493"/>
              <a:gd name="connsiteX1400" fmla="*/ 2369609 w 4268905"/>
              <a:gd name="connsiteY1400" fmla="*/ 4536147 h 5129493"/>
              <a:gd name="connsiteX1401" fmla="*/ 2384839 w 4268905"/>
              <a:gd name="connsiteY1401" fmla="*/ 4541218 h 5129493"/>
              <a:gd name="connsiteX1402" fmla="*/ 2389916 w 4268905"/>
              <a:gd name="connsiteY1402" fmla="*/ 4541218 h 5129493"/>
              <a:gd name="connsiteX1403" fmla="*/ 2384839 w 4268905"/>
              <a:gd name="connsiteY1403" fmla="*/ 4536147 h 5129493"/>
              <a:gd name="connsiteX1404" fmla="*/ 2405146 w 4268905"/>
              <a:gd name="connsiteY1404" fmla="*/ 4541218 h 5129493"/>
              <a:gd name="connsiteX1405" fmla="*/ 2394993 w 4268905"/>
              <a:gd name="connsiteY1405" fmla="*/ 4541218 h 5129493"/>
              <a:gd name="connsiteX1406" fmla="*/ 2420377 w 4268905"/>
              <a:gd name="connsiteY1406" fmla="*/ 4546289 h 5129493"/>
              <a:gd name="connsiteX1407" fmla="*/ 2420377 w 4268905"/>
              <a:gd name="connsiteY1407" fmla="*/ 4541218 h 5129493"/>
              <a:gd name="connsiteX1408" fmla="*/ 2430531 w 4268905"/>
              <a:gd name="connsiteY1408" fmla="*/ 4546289 h 5129493"/>
              <a:gd name="connsiteX1409" fmla="*/ 2432435 w 4268905"/>
              <a:gd name="connsiteY1409" fmla="*/ 4546289 h 5129493"/>
              <a:gd name="connsiteX1410" fmla="*/ 2435607 w 4268905"/>
              <a:gd name="connsiteY1410" fmla="*/ 4546289 h 5129493"/>
              <a:gd name="connsiteX1411" fmla="*/ 2440685 w 4268905"/>
              <a:gd name="connsiteY1411" fmla="*/ 4551360 h 5129493"/>
              <a:gd name="connsiteX1412" fmla="*/ 2442588 w 4268905"/>
              <a:gd name="connsiteY1412" fmla="*/ 4551360 h 5129493"/>
              <a:gd name="connsiteX1413" fmla="*/ 2445761 w 4268905"/>
              <a:gd name="connsiteY1413" fmla="*/ 4551360 h 5129493"/>
              <a:gd name="connsiteX1414" fmla="*/ 2455915 w 4268905"/>
              <a:gd name="connsiteY1414" fmla="*/ 4556432 h 5129493"/>
              <a:gd name="connsiteX1415" fmla="*/ 2460992 w 4268905"/>
              <a:gd name="connsiteY1415" fmla="*/ 4556432 h 5129493"/>
              <a:gd name="connsiteX1416" fmla="*/ 2466068 w 4268905"/>
              <a:gd name="connsiteY1416" fmla="*/ 4556432 h 5129493"/>
              <a:gd name="connsiteX1417" fmla="*/ 2455360 w 4268905"/>
              <a:gd name="connsiteY1417" fmla="*/ 4562851 h 5129493"/>
              <a:gd name="connsiteX1418" fmla="*/ 2450213 w 4268905"/>
              <a:gd name="connsiteY1418" fmla="*/ 4562129 h 5129493"/>
              <a:gd name="connsiteX1419" fmla="*/ 2450838 w 4268905"/>
              <a:gd name="connsiteY1419" fmla="*/ 4561504 h 5129493"/>
              <a:gd name="connsiteX1420" fmla="*/ 2445761 w 4268905"/>
              <a:gd name="connsiteY1420" fmla="*/ 4561504 h 5129493"/>
              <a:gd name="connsiteX1421" fmla="*/ 2425454 w 4268905"/>
              <a:gd name="connsiteY1421" fmla="*/ 4556432 h 5129493"/>
              <a:gd name="connsiteX1422" fmla="*/ 2430531 w 4268905"/>
              <a:gd name="connsiteY1422" fmla="*/ 4561504 h 5129493"/>
              <a:gd name="connsiteX1423" fmla="*/ 2436877 w 4268905"/>
              <a:gd name="connsiteY1423" fmla="*/ 4561504 h 5129493"/>
              <a:gd name="connsiteX1424" fmla="*/ 2445761 w 4268905"/>
              <a:gd name="connsiteY1424" fmla="*/ 4561504 h 5129493"/>
              <a:gd name="connsiteX1425" fmla="*/ 2450213 w 4268905"/>
              <a:gd name="connsiteY1425" fmla="*/ 4562129 h 5129493"/>
              <a:gd name="connsiteX1426" fmla="*/ 2446396 w 4268905"/>
              <a:gd name="connsiteY1426" fmla="*/ 4565941 h 5129493"/>
              <a:gd name="connsiteX1427" fmla="*/ 2445761 w 4268905"/>
              <a:gd name="connsiteY1427" fmla="*/ 4566575 h 5129493"/>
              <a:gd name="connsiteX1428" fmla="*/ 2450838 w 4268905"/>
              <a:gd name="connsiteY1428" fmla="*/ 4566575 h 5129493"/>
              <a:gd name="connsiteX1429" fmla="*/ 2466068 w 4268905"/>
              <a:gd name="connsiteY1429" fmla="*/ 4566575 h 5129493"/>
              <a:gd name="connsiteX1430" fmla="*/ 2476222 w 4268905"/>
              <a:gd name="connsiteY1430" fmla="*/ 4561504 h 5129493"/>
              <a:gd name="connsiteX1431" fmla="*/ 2476222 w 4268905"/>
              <a:gd name="connsiteY1431" fmla="*/ 4566575 h 5129493"/>
              <a:gd name="connsiteX1432" fmla="*/ 2501606 w 4268905"/>
              <a:gd name="connsiteY1432" fmla="*/ 4566575 h 5129493"/>
              <a:gd name="connsiteX1433" fmla="*/ 2542221 w 4268905"/>
              <a:gd name="connsiteY1433" fmla="*/ 4571646 h 5129493"/>
              <a:gd name="connsiteX1434" fmla="*/ 2572682 w 4268905"/>
              <a:gd name="connsiteY1434" fmla="*/ 4581788 h 5129493"/>
              <a:gd name="connsiteX1435" fmla="*/ 2577758 w 4268905"/>
              <a:gd name="connsiteY1435" fmla="*/ 4571646 h 5129493"/>
              <a:gd name="connsiteX1436" fmla="*/ 2521914 w 4268905"/>
              <a:gd name="connsiteY1436" fmla="*/ 4566575 h 5129493"/>
              <a:gd name="connsiteX1437" fmla="*/ 2633604 w 4268905"/>
              <a:gd name="connsiteY1437" fmla="*/ 4566575 h 5129493"/>
              <a:gd name="connsiteX1438" fmla="*/ 2648834 w 4268905"/>
              <a:gd name="connsiteY1438" fmla="*/ 4576717 h 5129493"/>
              <a:gd name="connsiteX1439" fmla="*/ 2674219 w 4268905"/>
              <a:gd name="connsiteY1439" fmla="*/ 4576717 h 5129493"/>
              <a:gd name="connsiteX1440" fmla="*/ 2699602 w 4268905"/>
              <a:gd name="connsiteY1440" fmla="*/ 4581788 h 5129493"/>
              <a:gd name="connsiteX1441" fmla="*/ 2689449 w 4268905"/>
              <a:gd name="connsiteY1441" fmla="*/ 4571646 h 5129493"/>
              <a:gd name="connsiteX1442" fmla="*/ 2735141 w 4268905"/>
              <a:gd name="connsiteY1442" fmla="*/ 4581788 h 5129493"/>
              <a:gd name="connsiteX1443" fmla="*/ 2780831 w 4268905"/>
              <a:gd name="connsiteY1443" fmla="*/ 4597003 h 5129493"/>
              <a:gd name="connsiteX1444" fmla="*/ 2750371 w 4268905"/>
              <a:gd name="connsiteY1444" fmla="*/ 4586860 h 5129493"/>
              <a:gd name="connsiteX1445" fmla="*/ 2806216 w 4268905"/>
              <a:gd name="connsiteY1445" fmla="*/ 4597003 h 5129493"/>
              <a:gd name="connsiteX1446" fmla="*/ 2811292 w 4268905"/>
              <a:gd name="connsiteY1446" fmla="*/ 4597003 h 5129493"/>
              <a:gd name="connsiteX1447" fmla="*/ 2811292 w 4268905"/>
              <a:gd name="connsiteY1447" fmla="*/ 4602074 h 5129493"/>
              <a:gd name="connsiteX1448" fmla="*/ 2846831 w 4268905"/>
              <a:gd name="connsiteY1448" fmla="*/ 4617288 h 5129493"/>
              <a:gd name="connsiteX1449" fmla="*/ 2862061 w 4268905"/>
              <a:gd name="connsiteY1449" fmla="*/ 4622360 h 5129493"/>
              <a:gd name="connsiteX1450" fmla="*/ 2867138 w 4268905"/>
              <a:gd name="connsiteY1450" fmla="*/ 4622360 h 5129493"/>
              <a:gd name="connsiteX1451" fmla="*/ 2882368 w 4268905"/>
              <a:gd name="connsiteY1451" fmla="*/ 4632502 h 5129493"/>
              <a:gd name="connsiteX1452" fmla="*/ 2907753 w 4268905"/>
              <a:gd name="connsiteY1452" fmla="*/ 4627431 h 5129493"/>
              <a:gd name="connsiteX1453" fmla="*/ 2892522 w 4268905"/>
              <a:gd name="connsiteY1453" fmla="*/ 4632502 h 5129493"/>
              <a:gd name="connsiteX1454" fmla="*/ 2922983 w 4268905"/>
              <a:gd name="connsiteY1454" fmla="*/ 4642645 h 5129493"/>
              <a:gd name="connsiteX1455" fmla="*/ 2968675 w 4268905"/>
              <a:gd name="connsiteY1455" fmla="*/ 4652788 h 5129493"/>
              <a:gd name="connsiteX1456" fmla="*/ 3004212 w 4268905"/>
              <a:gd name="connsiteY1456" fmla="*/ 4662930 h 5129493"/>
              <a:gd name="connsiteX1457" fmla="*/ 3004212 w 4268905"/>
              <a:gd name="connsiteY1457" fmla="*/ 4728858 h 5129493"/>
              <a:gd name="connsiteX1458" fmla="*/ 3004212 w 4268905"/>
              <a:gd name="connsiteY1458" fmla="*/ 4744072 h 5129493"/>
              <a:gd name="connsiteX1459" fmla="*/ 2999136 w 4268905"/>
              <a:gd name="connsiteY1459" fmla="*/ 4759286 h 5129493"/>
              <a:gd name="connsiteX1460" fmla="*/ 2988982 w 4268905"/>
              <a:gd name="connsiteY1460" fmla="*/ 4769428 h 5129493"/>
              <a:gd name="connsiteX1461" fmla="*/ 2983905 w 4268905"/>
              <a:gd name="connsiteY1461" fmla="*/ 4774500 h 5129493"/>
              <a:gd name="connsiteX1462" fmla="*/ 2978828 w 4268905"/>
              <a:gd name="connsiteY1462" fmla="*/ 4779571 h 5129493"/>
              <a:gd name="connsiteX1463" fmla="*/ 2938214 w 4268905"/>
              <a:gd name="connsiteY1463" fmla="*/ 4794785 h 5129493"/>
              <a:gd name="connsiteX1464" fmla="*/ 2978828 w 4268905"/>
              <a:gd name="connsiteY1464" fmla="*/ 4784642 h 5129493"/>
              <a:gd name="connsiteX1465" fmla="*/ 2994058 w 4268905"/>
              <a:gd name="connsiteY1465" fmla="*/ 4774500 h 5129493"/>
              <a:gd name="connsiteX1466" fmla="*/ 2988982 w 4268905"/>
              <a:gd name="connsiteY1466" fmla="*/ 4779571 h 5129493"/>
              <a:gd name="connsiteX1467" fmla="*/ 2963597 w 4268905"/>
              <a:gd name="connsiteY1467" fmla="*/ 4794785 h 5129493"/>
              <a:gd name="connsiteX1468" fmla="*/ 2958521 w 4268905"/>
              <a:gd name="connsiteY1468" fmla="*/ 4799856 h 5129493"/>
              <a:gd name="connsiteX1469" fmla="*/ 2948367 w 4268905"/>
              <a:gd name="connsiteY1469" fmla="*/ 4799856 h 5129493"/>
              <a:gd name="connsiteX1470" fmla="*/ 2943290 w 4268905"/>
              <a:gd name="connsiteY1470" fmla="*/ 4799856 h 5129493"/>
              <a:gd name="connsiteX1471" fmla="*/ 2938214 w 4268905"/>
              <a:gd name="connsiteY1471" fmla="*/ 4804928 h 5129493"/>
              <a:gd name="connsiteX1472" fmla="*/ 2917906 w 4268905"/>
              <a:gd name="connsiteY1472" fmla="*/ 4804928 h 5129493"/>
              <a:gd name="connsiteX1473" fmla="*/ 2892522 w 4268905"/>
              <a:gd name="connsiteY1473" fmla="*/ 4804928 h 5129493"/>
              <a:gd name="connsiteX1474" fmla="*/ 2887445 w 4268905"/>
              <a:gd name="connsiteY1474" fmla="*/ 4804928 h 5129493"/>
              <a:gd name="connsiteX1475" fmla="*/ 2928060 w 4268905"/>
              <a:gd name="connsiteY1475" fmla="*/ 4799856 h 5129493"/>
              <a:gd name="connsiteX1476" fmla="*/ 2882368 w 4268905"/>
              <a:gd name="connsiteY1476" fmla="*/ 4799856 h 5129493"/>
              <a:gd name="connsiteX1477" fmla="*/ 2862061 w 4268905"/>
              <a:gd name="connsiteY1477" fmla="*/ 4799856 h 5129493"/>
              <a:gd name="connsiteX1478" fmla="*/ 2887445 w 4268905"/>
              <a:gd name="connsiteY1478" fmla="*/ 4794785 h 5129493"/>
              <a:gd name="connsiteX1479" fmla="*/ 2933136 w 4268905"/>
              <a:gd name="connsiteY1479" fmla="*/ 4789714 h 5129493"/>
              <a:gd name="connsiteX1480" fmla="*/ 2973751 w 4268905"/>
              <a:gd name="connsiteY1480" fmla="*/ 4769428 h 5129493"/>
              <a:gd name="connsiteX1481" fmla="*/ 2988982 w 4268905"/>
              <a:gd name="connsiteY1481" fmla="*/ 4749143 h 5129493"/>
              <a:gd name="connsiteX1482" fmla="*/ 2994058 w 4268905"/>
              <a:gd name="connsiteY1482" fmla="*/ 4739000 h 5129493"/>
              <a:gd name="connsiteX1483" fmla="*/ 2994058 w 4268905"/>
              <a:gd name="connsiteY1483" fmla="*/ 4728858 h 5129493"/>
              <a:gd name="connsiteX1484" fmla="*/ 2978828 w 4268905"/>
              <a:gd name="connsiteY1484" fmla="*/ 4759286 h 5129493"/>
              <a:gd name="connsiteX1485" fmla="*/ 2988982 w 4268905"/>
              <a:gd name="connsiteY1485" fmla="*/ 4728858 h 5129493"/>
              <a:gd name="connsiteX1486" fmla="*/ 2988982 w 4268905"/>
              <a:gd name="connsiteY1486" fmla="*/ 4678144 h 5129493"/>
              <a:gd name="connsiteX1487" fmla="*/ 2994058 w 4268905"/>
              <a:gd name="connsiteY1487" fmla="*/ 4678144 h 5129493"/>
              <a:gd name="connsiteX1488" fmla="*/ 2994058 w 4268905"/>
              <a:gd name="connsiteY1488" fmla="*/ 4673073 h 5129493"/>
              <a:gd name="connsiteX1489" fmla="*/ 2963597 w 4268905"/>
              <a:gd name="connsiteY1489" fmla="*/ 4662930 h 5129493"/>
              <a:gd name="connsiteX1490" fmla="*/ 2958521 w 4268905"/>
              <a:gd name="connsiteY1490" fmla="*/ 4662930 h 5129493"/>
              <a:gd name="connsiteX1491" fmla="*/ 2983905 w 4268905"/>
              <a:gd name="connsiteY1491" fmla="*/ 4673073 h 5129493"/>
              <a:gd name="connsiteX1492" fmla="*/ 2953444 w 4268905"/>
              <a:gd name="connsiteY1492" fmla="*/ 4662930 h 5129493"/>
              <a:gd name="connsiteX1493" fmla="*/ 2917906 w 4268905"/>
              <a:gd name="connsiteY1493" fmla="*/ 4652788 h 5129493"/>
              <a:gd name="connsiteX1494" fmla="*/ 2907753 w 4268905"/>
              <a:gd name="connsiteY1494" fmla="*/ 4647716 h 5129493"/>
              <a:gd name="connsiteX1495" fmla="*/ 2902675 w 4268905"/>
              <a:gd name="connsiteY1495" fmla="*/ 4647716 h 5129493"/>
              <a:gd name="connsiteX1496" fmla="*/ 2912829 w 4268905"/>
              <a:gd name="connsiteY1496" fmla="*/ 4657859 h 5129493"/>
              <a:gd name="connsiteX1497" fmla="*/ 2917906 w 4268905"/>
              <a:gd name="connsiteY1497" fmla="*/ 4657859 h 5129493"/>
              <a:gd name="connsiteX1498" fmla="*/ 2917906 w 4268905"/>
              <a:gd name="connsiteY1498" fmla="*/ 4668001 h 5129493"/>
              <a:gd name="connsiteX1499" fmla="*/ 2912829 w 4268905"/>
              <a:gd name="connsiteY1499" fmla="*/ 4668001 h 5129493"/>
              <a:gd name="connsiteX1500" fmla="*/ 2968675 w 4268905"/>
              <a:gd name="connsiteY1500" fmla="*/ 4703501 h 5129493"/>
              <a:gd name="connsiteX1501" fmla="*/ 2963597 w 4268905"/>
              <a:gd name="connsiteY1501" fmla="*/ 4723786 h 5129493"/>
              <a:gd name="connsiteX1502" fmla="*/ 2963597 w 4268905"/>
              <a:gd name="connsiteY1502" fmla="*/ 4728858 h 5129493"/>
              <a:gd name="connsiteX1503" fmla="*/ 2963597 w 4268905"/>
              <a:gd name="connsiteY1503" fmla="*/ 4733929 h 5129493"/>
              <a:gd name="connsiteX1504" fmla="*/ 2958521 w 4268905"/>
              <a:gd name="connsiteY1504" fmla="*/ 4744072 h 5129493"/>
              <a:gd name="connsiteX1505" fmla="*/ 2948367 w 4268905"/>
              <a:gd name="connsiteY1505" fmla="*/ 4754214 h 5129493"/>
              <a:gd name="connsiteX1506" fmla="*/ 2943290 w 4268905"/>
              <a:gd name="connsiteY1506" fmla="*/ 4759286 h 5129493"/>
              <a:gd name="connsiteX1507" fmla="*/ 2912829 w 4268905"/>
              <a:gd name="connsiteY1507" fmla="*/ 4769428 h 5129493"/>
              <a:gd name="connsiteX1508" fmla="*/ 2882368 w 4268905"/>
              <a:gd name="connsiteY1508" fmla="*/ 4774500 h 5129493"/>
              <a:gd name="connsiteX1509" fmla="*/ 2872214 w 4268905"/>
              <a:gd name="connsiteY1509" fmla="*/ 4774500 h 5129493"/>
              <a:gd name="connsiteX1510" fmla="*/ 2867138 w 4268905"/>
              <a:gd name="connsiteY1510" fmla="*/ 4774500 h 5129493"/>
              <a:gd name="connsiteX1511" fmla="*/ 2862061 w 4268905"/>
              <a:gd name="connsiteY1511" fmla="*/ 4774500 h 5129493"/>
              <a:gd name="connsiteX1512" fmla="*/ 2846831 w 4268905"/>
              <a:gd name="connsiteY1512" fmla="*/ 4779571 h 5129493"/>
              <a:gd name="connsiteX1513" fmla="*/ 2841753 w 4268905"/>
              <a:gd name="connsiteY1513" fmla="*/ 4779571 h 5129493"/>
              <a:gd name="connsiteX1514" fmla="*/ 2841753 w 4268905"/>
              <a:gd name="connsiteY1514" fmla="*/ 4774500 h 5129493"/>
              <a:gd name="connsiteX1515" fmla="*/ 2841753 w 4268905"/>
              <a:gd name="connsiteY1515" fmla="*/ 4769428 h 5129493"/>
              <a:gd name="connsiteX1516" fmla="*/ 2836677 w 4268905"/>
              <a:gd name="connsiteY1516" fmla="*/ 4764357 h 5129493"/>
              <a:gd name="connsiteX1517" fmla="*/ 2841753 w 4268905"/>
              <a:gd name="connsiteY1517" fmla="*/ 4794785 h 5129493"/>
              <a:gd name="connsiteX1518" fmla="*/ 2836677 w 4268905"/>
              <a:gd name="connsiteY1518" fmla="*/ 4794785 h 5129493"/>
              <a:gd name="connsiteX1519" fmla="*/ 2796062 w 4268905"/>
              <a:gd name="connsiteY1519" fmla="*/ 4794785 h 5129493"/>
              <a:gd name="connsiteX1520" fmla="*/ 2801139 w 4268905"/>
              <a:gd name="connsiteY1520" fmla="*/ 4789714 h 5129493"/>
              <a:gd name="connsiteX1521" fmla="*/ 2836677 w 4268905"/>
              <a:gd name="connsiteY1521" fmla="*/ 4784642 h 5129493"/>
              <a:gd name="connsiteX1522" fmla="*/ 2770678 w 4268905"/>
              <a:gd name="connsiteY1522" fmla="*/ 4774500 h 5129493"/>
              <a:gd name="connsiteX1523" fmla="*/ 2765601 w 4268905"/>
              <a:gd name="connsiteY1523" fmla="*/ 4779571 h 5129493"/>
              <a:gd name="connsiteX1524" fmla="*/ 2730063 w 4268905"/>
              <a:gd name="connsiteY1524" fmla="*/ 4764357 h 5129493"/>
              <a:gd name="connsiteX1525" fmla="*/ 2740217 w 4268905"/>
              <a:gd name="connsiteY1525" fmla="*/ 4769428 h 5129493"/>
              <a:gd name="connsiteX1526" fmla="*/ 2745294 w 4268905"/>
              <a:gd name="connsiteY1526" fmla="*/ 4764357 h 5129493"/>
              <a:gd name="connsiteX1527" fmla="*/ 2730063 w 4268905"/>
              <a:gd name="connsiteY1527" fmla="*/ 4764357 h 5129493"/>
              <a:gd name="connsiteX1528" fmla="*/ 2711026 w 4268905"/>
              <a:gd name="connsiteY1528" fmla="*/ 4764357 h 5129493"/>
              <a:gd name="connsiteX1529" fmla="*/ 2699602 w 4268905"/>
              <a:gd name="connsiteY1529" fmla="*/ 4764357 h 5129493"/>
              <a:gd name="connsiteX1530" fmla="*/ 2704680 w 4268905"/>
              <a:gd name="connsiteY1530" fmla="*/ 4749143 h 5129493"/>
              <a:gd name="connsiteX1531" fmla="*/ 2679295 w 4268905"/>
              <a:gd name="connsiteY1531" fmla="*/ 4744072 h 5129493"/>
              <a:gd name="connsiteX1532" fmla="*/ 2658988 w 4268905"/>
              <a:gd name="connsiteY1532" fmla="*/ 4744072 h 5129493"/>
              <a:gd name="connsiteX1533" fmla="*/ 2648834 w 4268905"/>
              <a:gd name="connsiteY1533" fmla="*/ 4749143 h 5129493"/>
              <a:gd name="connsiteX1534" fmla="*/ 2628527 w 4268905"/>
              <a:gd name="connsiteY1534" fmla="*/ 4744072 h 5129493"/>
              <a:gd name="connsiteX1535" fmla="*/ 2598066 w 4268905"/>
              <a:gd name="connsiteY1535" fmla="*/ 4744072 h 5129493"/>
              <a:gd name="connsiteX1536" fmla="*/ 2542221 w 4268905"/>
              <a:gd name="connsiteY1536" fmla="*/ 4733929 h 5129493"/>
              <a:gd name="connsiteX1537" fmla="*/ 2511760 w 4268905"/>
              <a:gd name="connsiteY1537" fmla="*/ 4749143 h 5129493"/>
              <a:gd name="connsiteX1538" fmla="*/ 2526990 w 4268905"/>
              <a:gd name="connsiteY1538" fmla="*/ 4754214 h 5129493"/>
              <a:gd name="connsiteX1539" fmla="*/ 2516836 w 4268905"/>
              <a:gd name="connsiteY1539" fmla="*/ 4754214 h 5129493"/>
              <a:gd name="connsiteX1540" fmla="*/ 2521914 w 4268905"/>
              <a:gd name="connsiteY1540" fmla="*/ 4759286 h 5129493"/>
              <a:gd name="connsiteX1541" fmla="*/ 2532067 w 4268905"/>
              <a:gd name="connsiteY1541" fmla="*/ 4759286 h 5129493"/>
              <a:gd name="connsiteX1542" fmla="*/ 2567605 w 4268905"/>
              <a:gd name="connsiteY1542" fmla="*/ 4759286 h 5129493"/>
              <a:gd name="connsiteX1543" fmla="*/ 2603143 w 4268905"/>
              <a:gd name="connsiteY1543" fmla="*/ 4759286 h 5129493"/>
              <a:gd name="connsiteX1544" fmla="*/ 2572682 w 4268905"/>
              <a:gd name="connsiteY1544" fmla="*/ 4754214 h 5129493"/>
              <a:gd name="connsiteX1545" fmla="*/ 2603143 w 4268905"/>
              <a:gd name="connsiteY1545" fmla="*/ 4754214 h 5129493"/>
              <a:gd name="connsiteX1546" fmla="*/ 2618373 w 4268905"/>
              <a:gd name="connsiteY1546" fmla="*/ 4759286 h 5129493"/>
              <a:gd name="connsiteX1547" fmla="*/ 2638680 w 4268905"/>
              <a:gd name="connsiteY1547" fmla="*/ 4759286 h 5129493"/>
              <a:gd name="connsiteX1548" fmla="*/ 2643758 w 4268905"/>
              <a:gd name="connsiteY1548" fmla="*/ 4759286 h 5129493"/>
              <a:gd name="connsiteX1549" fmla="*/ 2664065 w 4268905"/>
              <a:gd name="connsiteY1549" fmla="*/ 4764357 h 5129493"/>
              <a:gd name="connsiteX1550" fmla="*/ 2679295 w 4268905"/>
              <a:gd name="connsiteY1550" fmla="*/ 4764357 h 5129493"/>
              <a:gd name="connsiteX1551" fmla="*/ 2674219 w 4268905"/>
              <a:gd name="connsiteY1551" fmla="*/ 4769428 h 5129493"/>
              <a:gd name="connsiteX1552" fmla="*/ 2699602 w 4268905"/>
              <a:gd name="connsiteY1552" fmla="*/ 4774500 h 5129493"/>
              <a:gd name="connsiteX1553" fmla="*/ 2699602 w 4268905"/>
              <a:gd name="connsiteY1553" fmla="*/ 4769428 h 5129493"/>
              <a:gd name="connsiteX1554" fmla="*/ 2719910 w 4268905"/>
              <a:gd name="connsiteY1554" fmla="*/ 4779571 h 5129493"/>
              <a:gd name="connsiteX1555" fmla="*/ 2745294 w 4268905"/>
              <a:gd name="connsiteY1555" fmla="*/ 4789714 h 5129493"/>
              <a:gd name="connsiteX1556" fmla="*/ 2770678 w 4268905"/>
              <a:gd name="connsiteY1556" fmla="*/ 4799856 h 5129493"/>
              <a:gd name="connsiteX1557" fmla="*/ 2735141 w 4268905"/>
              <a:gd name="connsiteY1557" fmla="*/ 4794785 h 5129493"/>
              <a:gd name="connsiteX1558" fmla="*/ 2724987 w 4268905"/>
              <a:gd name="connsiteY1558" fmla="*/ 4789714 h 5129493"/>
              <a:gd name="connsiteX1559" fmla="*/ 2714833 w 4268905"/>
              <a:gd name="connsiteY1559" fmla="*/ 4789714 h 5129493"/>
              <a:gd name="connsiteX1560" fmla="*/ 2694526 w 4268905"/>
              <a:gd name="connsiteY1560" fmla="*/ 4784642 h 5129493"/>
              <a:gd name="connsiteX1561" fmla="*/ 2674219 w 4268905"/>
              <a:gd name="connsiteY1561" fmla="*/ 4779571 h 5129493"/>
              <a:gd name="connsiteX1562" fmla="*/ 2669141 w 4268905"/>
              <a:gd name="connsiteY1562" fmla="*/ 4779571 h 5129493"/>
              <a:gd name="connsiteX1563" fmla="*/ 2679295 w 4268905"/>
              <a:gd name="connsiteY1563" fmla="*/ 4784642 h 5129493"/>
              <a:gd name="connsiteX1564" fmla="*/ 2664065 w 4268905"/>
              <a:gd name="connsiteY1564" fmla="*/ 4784642 h 5129493"/>
              <a:gd name="connsiteX1565" fmla="*/ 2679295 w 4268905"/>
              <a:gd name="connsiteY1565" fmla="*/ 4789714 h 5129493"/>
              <a:gd name="connsiteX1566" fmla="*/ 2689449 w 4268905"/>
              <a:gd name="connsiteY1566" fmla="*/ 4789714 h 5129493"/>
              <a:gd name="connsiteX1567" fmla="*/ 2719910 w 4268905"/>
              <a:gd name="connsiteY1567" fmla="*/ 4794785 h 5129493"/>
              <a:gd name="connsiteX1568" fmla="*/ 2745294 w 4268905"/>
              <a:gd name="connsiteY1568" fmla="*/ 4804928 h 5129493"/>
              <a:gd name="connsiteX1569" fmla="*/ 2699602 w 4268905"/>
              <a:gd name="connsiteY1569" fmla="*/ 4799856 h 5129493"/>
              <a:gd name="connsiteX1570" fmla="*/ 2669141 w 4268905"/>
              <a:gd name="connsiteY1570" fmla="*/ 4799856 h 5129493"/>
              <a:gd name="connsiteX1571" fmla="*/ 2658988 w 4268905"/>
              <a:gd name="connsiteY1571" fmla="*/ 4799856 h 5129493"/>
              <a:gd name="connsiteX1572" fmla="*/ 2618373 w 4268905"/>
              <a:gd name="connsiteY1572" fmla="*/ 4789714 h 5129493"/>
              <a:gd name="connsiteX1573" fmla="*/ 2613297 w 4268905"/>
              <a:gd name="connsiteY1573" fmla="*/ 4784642 h 5129493"/>
              <a:gd name="connsiteX1574" fmla="*/ 2582836 w 4268905"/>
              <a:gd name="connsiteY1574" fmla="*/ 4779571 h 5129493"/>
              <a:gd name="connsiteX1575" fmla="*/ 2552375 w 4268905"/>
              <a:gd name="connsiteY1575" fmla="*/ 4774500 h 5129493"/>
              <a:gd name="connsiteX1576" fmla="*/ 2521914 w 4268905"/>
              <a:gd name="connsiteY1576" fmla="*/ 4774500 h 5129493"/>
              <a:gd name="connsiteX1577" fmla="*/ 2491453 w 4268905"/>
              <a:gd name="connsiteY1577" fmla="*/ 4774500 h 5129493"/>
              <a:gd name="connsiteX1578" fmla="*/ 2486375 w 4268905"/>
              <a:gd name="connsiteY1578" fmla="*/ 4769428 h 5129493"/>
              <a:gd name="connsiteX1579" fmla="*/ 2481299 w 4268905"/>
              <a:gd name="connsiteY1579" fmla="*/ 4769428 h 5129493"/>
              <a:gd name="connsiteX1580" fmla="*/ 2460992 w 4268905"/>
              <a:gd name="connsiteY1580" fmla="*/ 4759286 h 5129493"/>
              <a:gd name="connsiteX1581" fmla="*/ 2450838 w 4268905"/>
              <a:gd name="connsiteY1581" fmla="*/ 4759286 h 5129493"/>
              <a:gd name="connsiteX1582" fmla="*/ 2440685 w 4268905"/>
              <a:gd name="connsiteY1582" fmla="*/ 4754214 h 5129493"/>
              <a:gd name="connsiteX1583" fmla="*/ 2471145 w 4268905"/>
              <a:gd name="connsiteY1583" fmla="*/ 4754214 h 5129493"/>
              <a:gd name="connsiteX1584" fmla="*/ 2435607 w 4268905"/>
              <a:gd name="connsiteY1584" fmla="*/ 4744072 h 5129493"/>
              <a:gd name="connsiteX1585" fmla="*/ 2400070 w 4268905"/>
              <a:gd name="connsiteY1585" fmla="*/ 4744072 h 5129493"/>
              <a:gd name="connsiteX1586" fmla="*/ 2415300 w 4268905"/>
              <a:gd name="connsiteY1586" fmla="*/ 4749143 h 5129493"/>
              <a:gd name="connsiteX1587" fmla="*/ 2415300 w 4268905"/>
              <a:gd name="connsiteY1587" fmla="*/ 4753947 h 5129493"/>
              <a:gd name="connsiteX1588" fmla="*/ 2408320 w 4268905"/>
              <a:gd name="connsiteY1588" fmla="*/ 4753580 h 5129493"/>
              <a:gd name="connsiteX1589" fmla="*/ 2400070 w 4268905"/>
              <a:gd name="connsiteY1589" fmla="*/ 4749143 h 5129493"/>
              <a:gd name="connsiteX1590" fmla="*/ 2379763 w 4268905"/>
              <a:gd name="connsiteY1590" fmla="*/ 4749143 h 5129493"/>
              <a:gd name="connsiteX1591" fmla="*/ 2369609 w 4268905"/>
              <a:gd name="connsiteY1591" fmla="*/ 4749143 h 5129493"/>
              <a:gd name="connsiteX1592" fmla="*/ 2334071 w 4268905"/>
              <a:gd name="connsiteY1592" fmla="*/ 4754214 h 5129493"/>
              <a:gd name="connsiteX1593" fmla="*/ 2318841 w 4268905"/>
              <a:gd name="connsiteY1593" fmla="*/ 4754214 h 5129493"/>
              <a:gd name="connsiteX1594" fmla="*/ 2313763 w 4268905"/>
              <a:gd name="connsiteY1594" fmla="*/ 4749143 h 5129493"/>
              <a:gd name="connsiteX1595" fmla="*/ 2318841 w 4268905"/>
              <a:gd name="connsiteY1595" fmla="*/ 4749143 h 5129493"/>
              <a:gd name="connsiteX1596" fmla="*/ 2313764 w 4268905"/>
              <a:gd name="connsiteY1596" fmla="*/ 4749143 h 5129493"/>
              <a:gd name="connsiteX1597" fmla="*/ 2313763 w 4268905"/>
              <a:gd name="connsiteY1597" fmla="*/ 4749143 h 5129493"/>
              <a:gd name="connsiteX1598" fmla="*/ 2308687 w 4268905"/>
              <a:gd name="connsiteY1598" fmla="*/ 4749143 h 5129493"/>
              <a:gd name="connsiteX1599" fmla="*/ 2293456 w 4268905"/>
              <a:gd name="connsiteY1599" fmla="*/ 4749143 h 5129493"/>
              <a:gd name="connsiteX1600" fmla="*/ 2288380 w 4268905"/>
              <a:gd name="connsiteY1600" fmla="*/ 4749143 h 5129493"/>
              <a:gd name="connsiteX1601" fmla="*/ 2283303 w 4268905"/>
              <a:gd name="connsiteY1601" fmla="*/ 4744072 h 5129493"/>
              <a:gd name="connsiteX1602" fmla="*/ 2257919 w 4268905"/>
              <a:gd name="connsiteY1602" fmla="*/ 4744072 h 5129493"/>
              <a:gd name="connsiteX1603" fmla="*/ 2268072 w 4268905"/>
              <a:gd name="connsiteY1603" fmla="*/ 4749143 h 5129493"/>
              <a:gd name="connsiteX1604" fmla="*/ 2262995 w 4268905"/>
              <a:gd name="connsiteY1604" fmla="*/ 4749143 h 5129493"/>
              <a:gd name="connsiteX1605" fmla="*/ 2247765 w 4268905"/>
              <a:gd name="connsiteY1605" fmla="*/ 4744072 h 5129493"/>
              <a:gd name="connsiteX1606" fmla="*/ 2242688 w 4268905"/>
              <a:gd name="connsiteY1606" fmla="*/ 4744072 h 5129493"/>
              <a:gd name="connsiteX1607" fmla="*/ 2238246 w 4268905"/>
              <a:gd name="connsiteY1607" fmla="*/ 4744072 h 5129493"/>
              <a:gd name="connsiteX1608" fmla="*/ 2237611 w 4268905"/>
              <a:gd name="connsiteY1608" fmla="*/ 4744072 h 5129493"/>
              <a:gd name="connsiteX1609" fmla="*/ 2235708 w 4268905"/>
              <a:gd name="connsiteY1609" fmla="*/ 4744072 h 5129493"/>
              <a:gd name="connsiteX1610" fmla="*/ 2235073 w 4268905"/>
              <a:gd name="connsiteY1610" fmla="*/ 4744072 h 5129493"/>
              <a:gd name="connsiteX1611" fmla="*/ 2233804 w 4268905"/>
              <a:gd name="connsiteY1611" fmla="*/ 4744072 h 5129493"/>
              <a:gd name="connsiteX1612" fmla="*/ 2232534 w 4268905"/>
              <a:gd name="connsiteY1612" fmla="*/ 4744072 h 5129493"/>
              <a:gd name="connsiteX1613" fmla="*/ 2202074 w 4268905"/>
              <a:gd name="connsiteY1613" fmla="*/ 4739000 h 5129493"/>
              <a:gd name="connsiteX1614" fmla="*/ 2191920 w 4268905"/>
              <a:gd name="connsiteY1614" fmla="*/ 4739000 h 5129493"/>
              <a:gd name="connsiteX1615" fmla="*/ 2186843 w 4268905"/>
              <a:gd name="connsiteY1615" fmla="*/ 4739000 h 5129493"/>
              <a:gd name="connsiteX1616" fmla="*/ 2151306 w 4268905"/>
              <a:gd name="connsiteY1616" fmla="*/ 4733929 h 5129493"/>
              <a:gd name="connsiteX1617" fmla="*/ 2141152 w 4268905"/>
              <a:gd name="connsiteY1617" fmla="*/ 4733929 h 5129493"/>
              <a:gd name="connsiteX1618" fmla="*/ 2105614 w 4268905"/>
              <a:gd name="connsiteY1618" fmla="*/ 4723786 h 5129493"/>
              <a:gd name="connsiteX1619" fmla="*/ 2109801 w 4268905"/>
              <a:gd name="connsiteY1619" fmla="*/ 4723577 h 5129493"/>
              <a:gd name="connsiteX1620" fmla="*/ 2110691 w 4268905"/>
              <a:gd name="connsiteY1620" fmla="*/ 4723786 h 5129493"/>
              <a:gd name="connsiteX1621" fmla="*/ 2110598 w 4268905"/>
              <a:gd name="connsiteY1621" fmla="*/ 4723537 h 5129493"/>
              <a:gd name="connsiteX1622" fmla="*/ 2118306 w 4268905"/>
              <a:gd name="connsiteY1622" fmla="*/ 4723152 h 5129493"/>
              <a:gd name="connsiteX1623" fmla="*/ 2130998 w 4268905"/>
              <a:gd name="connsiteY1623" fmla="*/ 4718715 h 5129493"/>
              <a:gd name="connsiteX1624" fmla="*/ 2191920 w 4268905"/>
              <a:gd name="connsiteY1624" fmla="*/ 4728858 h 5129493"/>
              <a:gd name="connsiteX1625" fmla="*/ 2181766 w 4268905"/>
              <a:gd name="connsiteY1625" fmla="*/ 4723786 h 5129493"/>
              <a:gd name="connsiteX1626" fmla="*/ 2196997 w 4268905"/>
              <a:gd name="connsiteY1626" fmla="*/ 4728858 h 5129493"/>
              <a:gd name="connsiteX1627" fmla="*/ 2207150 w 4268905"/>
              <a:gd name="connsiteY1627" fmla="*/ 4723786 h 5129493"/>
              <a:gd name="connsiteX1628" fmla="*/ 2207785 w 4268905"/>
              <a:gd name="connsiteY1628" fmla="*/ 4723786 h 5129493"/>
              <a:gd name="connsiteX1629" fmla="*/ 2212227 w 4268905"/>
              <a:gd name="connsiteY1629" fmla="*/ 4723786 h 5129493"/>
              <a:gd name="connsiteX1630" fmla="*/ 2217304 w 4268905"/>
              <a:gd name="connsiteY1630" fmla="*/ 4723786 h 5129493"/>
              <a:gd name="connsiteX1631" fmla="*/ 2222381 w 4268905"/>
              <a:gd name="connsiteY1631" fmla="*/ 4723786 h 5129493"/>
              <a:gd name="connsiteX1632" fmla="*/ 2237611 w 4268905"/>
              <a:gd name="connsiteY1632" fmla="*/ 4728858 h 5129493"/>
              <a:gd name="connsiteX1633" fmla="*/ 2283303 w 4268905"/>
              <a:gd name="connsiteY1633" fmla="*/ 4723786 h 5129493"/>
              <a:gd name="connsiteX1634" fmla="*/ 2252842 w 4268905"/>
              <a:gd name="connsiteY1634" fmla="*/ 4733929 h 5129493"/>
              <a:gd name="connsiteX1635" fmla="*/ 2257919 w 4268905"/>
              <a:gd name="connsiteY1635" fmla="*/ 4733929 h 5129493"/>
              <a:gd name="connsiteX1636" fmla="*/ 2258554 w 4268905"/>
              <a:gd name="connsiteY1636" fmla="*/ 4733929 h 5129493"/>
              <a:gd name="connsiteX1637" fmla="*/ 2273149 w 4268905"/>
              <a:gd name="connsiteY1637" fmla="*/ 4733929 h 5129493"/>
              <a:gd name="connsiteX1638" fmla="*/ 2273149 w 4268905"/>
              <a:gd name="connsiteY1638" fmla="*/ 4739000 h 5129493"/>
              <a:gd name="connsiteX1639" fmla="*/ 2291552 w 4268905"/>
              <a:gd name="connsiteY1639" fmla="*/ 4739000 h 5129493"/>
              <a:gd name="connsiteX1640" fmla="*/ 2303610 w 4268905"/>
              <a:gd name="connsiteY1640" fmla="*/ 4739000 h 5129493"/>
              <a:gd name="connsiteX1641" fmla="*/ 2349302 w 4268905"/>
              <a:gd name="connsiteY1641" fmla="*/ 4744072 h 5129493"/>
              <a:gd name="connsiteX1642" fmla="*/ 2359455 w 4268905"/>
              <a:gd name="connsiteY1642" fmla="*/ 4744072 h 5129493"/>
              <a:gd name="connsiteX1643" fmla="*/ 2364532 w 4268905"/>
              <a:gd name="connsiteY1643" fmla="*/ 4744072 h 5129493"/>
              <a:gd name="connsiteX1644" fmla="*/ 2379763 w 4268905"/>
              <a:gd name="connsiteY1644" fmla="*/ 4739000 h 5129493"/>
              <a:gd name="connsiteX1645" fmla="*/ 2288380 w 4268905"/>
              <a:gd name="connsiteY1645" fmla="*/ 4728858 h 5129493"/>
              <a:gd name="connsiteX1646" fmla="*/ 2334071 w 4268905"/>
              <a:gd name="connsiteY1646" fmla="*/ 4718715 h 5129493"/>
              <a:gd name="connsiteX1647" fmla="*/ 2328994 w 4268905"/>
              <a:gd name="connsiteY1647" fmla="*/ 4703501 h 5129493"/>
              <a:gd name="connsiteX1648" fmla="*/ 2283303 w 4268905"/>
              <a:gd name="connsiteY1648" fmla="*/ 4703501 h 5129493"/>
              <a:gd name="connsiteX1649" fmla="*/ 2282668 w 4268905"/>
              <a:gd name="connsiteY1649" fmla="*/ 4703501 h 5129493"/>
              <a:gd name="connsiteX1650" fmla="*/ 2278861 w 4268905"/>
              <a:gd name="connsiteY1650" fmla="*/ 4703501 h 5129493"/>
              <a:gd name="connsiteX1651" fmla="*/ 2278226 w 4268905"/>
              <a:gd name="connsiteY1651" fmla="*/ 4703501 h 5129493"/>
              <a:gd name="connsiteX1652" fmla="*/ 2270611 w 4268905"/>
              <a:gd name="connsiteY1652" fmla="*/ 4703501 h 5129493"/>
              <a:gd name="connsiteX1653" fmla="*/ 2257919 w 4268905"/>
              <a:gd name="connsiteY1653" fmla="*/ 4703501 h 5129493"/>
              <a:gd name="connsiteX1654" fmla="*/ 2262995 w 4268905"/>
              <a:gd name="connsiteY1654" fmla="*/ 4708572 h 5129493"/>
              <a:gd name="connsiteX1655" fmla="*/ 2268072 w 4268905"/>
              <a:gd name="connsiteY1655" fmla="*/ 4708572 h 5129493"/>
              <a:gd name="connsiteX1656" fmla="*/ 2293456 w 4268905"/>
              <a:gd name="connsiteY1656" fmla="*/ 4713644 h 5129493"/>
              <a:gd name="connsiteX1657" fmla="*/ 2288380 w 4268905"/>
              <a:gd name="connsiteY1657" fmla="*/ 4713644 h 5129493"/>
              <a:gd name="connsiteX1658" fmla="*/ 2283303 w 4268905"/>
              <a:gd name="connsiteY1658" fmla="*/ 4713644 h 5129493"/>
              <a:gd name="connsiteX1659" fmla="*/ 2281399 w 4268905"/>
              <a:gd name="connsiteY1659" fmla="*/ 4713644 h 5129493"/>
              <a:gd name="connsiteX1660" fmla="*/ 2280130 w 4268905"/>
              <a:gd name="connsiteY1660" fmla="*/ 4713644 h 5129493"/>
              <a:gd name="connsiteX1661" fmla="*/ 2278226 w 4268905"/>
              <a:gd name="connsiteY1661" fmla="*/ 4713644 h 5129493"/>
              <a:gd name="connsiteX1662" fmla="*/ 2273149 w 4268905"/>
              <a:gd name="connsiteY1662" fmla="*/ 4713644 h 5129493"/>
              <a:gd name="connsiteX1663" fmla="*/ 2262995 w 4268905"/>
              <a:gd name="connsiteY1663" fmla="*/ 4713644 h 5129493"/>
              <a:gd name="connsiteX1664" fmla="*/ 2232534 w 4268905"/>
              <a:gd name="connsiteY1664" fmla="*/ 4708572 h 5129493"/>
              <a:gd name="connsiteX1665" fmla="*/ 2222381 w 4268905"/>
              <a:gd name="connsiteY1665" fmla="*/ 4708572 h 5129493"/>
              <a:gd name="connsiteX1666" fmla="*/ 2207150 w 4268905"/>
              <a:gd name="connsiteY1666" fmla="*/ 4703501 h 5129493"/>
              <a:gd name="connsiteX1667" fmla="*/ 2204612 w 4268905"/>
              <a:gd name="connsiteY1667" fmla="*/ 4703501 h 5129493"/>
              <a:gd name="connsiteX1668" fmla="*/ 2203343 w 4268905"/>
              <a:gd name="connsiteY1668" fmla="*/ 4703501 h 5129493"/>
              <a:gd name="connsiteX1669" fmla="*/ 2202708 w 4268905"/>
              <a:gd name="connsiteY1669" fmla="*/ 4703501 h 5129493"/>
              <a:gd name="connsiteX1670" fmla="*/ 2202074 w 4268905"/>
              <a:gd name="connsiteY1670" fmla="*/ 4703501 h 5129493"/>
              <a:gd name="connsiteX1671" fmla="*/ 2212227 w 4268905"/>
              <a:gd name="connsiteY1671" fmla="*/ 4703501 h 5129493"/>
              <a:gd name="connsiteX1672" fmla="*/ 2222381 w 4268905"/>
              <a:gd name="connsiteY1672" fmla="*/ 4698429 h 5129493"/>
              <a:gd name="connsiteX1673" fmla="*/ 2207150 w 4268905"/>
              <a:gd name="connsiteY1673" fmla="*/ 4698429 h 5129493"/>
              <a:gd name="connsiteX1674" fmla="*/ 2196997 w 4268905"/>
              <a:gd name="connsiteY1674" fmla="*/ 4693358 h 5129493"/>
              <a:gd name="connsiteX1675" fmla="*/ 2196997 w 4268905"/>
              <a:gd name="connsiteY1675" fmla="*/ 4698429 h 5129493"/>
              <a:gd name="connsiteX1676" fmla="*/ 2191920 w 4268905"/>
              <a:gd name="connsiteY1676" fmla="*/ 4703501 h 5129493"/>
              <a:gd name="connsiteX1677" fmla="*/ 2176690 w 4268905"/>
              <a:gd name="connsiteY1677" fmla="*/ 4703501 h 5129493"/>
              <a:gd name="connsiteX1678" fmla="*/ 2166536 w 4268905"/>
              <a:gd name="connsiteY1678" fmla="*/ 4703501 h 5129493"/>
              <a:gd name="connsiteX1679" fmla="*/ 2161459 w 4268905"/>
              <a:gd name="connsiteY1679" fmla="*/ 4703501 h 5129493"/>
              <a:gd name="connsiteX1680" fmla="*/ 2166536 w 4268905"/>
              <a:gd name="connsiteY1680" fmla="*/ 4698429 h 5129493"/>
              <a:gd name="connsiteX1681" fmla="*/ 2151306 w 4268905"/>
              <a:gd name="connsiteY1681" fmla="*/ 4698429 h 5129493"/>
              <a:gd name="connsiteX1682" fmla="*/ 2141152 w 4268905"/>
              <a:gd name="connsiteY1682" fmla="*/ 4698429 h 5129493"/>
              <a:gd name="connsiteX1683" fmla="*/ 2100538 w 4268905"/>
              <a:gd name="connsiteY1683" fmla="*/ 4683216 h 5129493"/>
              <a:gd name="connsiteX1684" fmla="*/ 2100538 w 4268905"/>
              <a:gd name="connsiteY1684" fmla="*/ 4688287 h 5129493"/>
              <a:gd name="connsiteX1685" fmla="*/ 2100538 w 4268905"/>
              <a:gd name="connsiteY1685" fmla="*/ 4693358 h 5129493"/>
              <a:gd name="connsiteX1686" fmla="*/ 2095460 w 4268905"/>
              <a:gd name="connsiteY1686" fmla="*/ 4688287 h 5129493"/>
              <a:gd name="connsiteX1687" fmla="*/ 2054846 w 4268905"/>
              <a:gd name="connsiteY1687" fmla="*/ 4698429 h 5129493"/>
              <a:gd name="connsiteX1688" fmla="*/ 2019308 w 4268905"/>
              <a:gd name="connsiteY1688" fmla="*/ 4688287 h 5129493"/>
              <a:gd name="connsiteX1689" fmla="*/ 2019308 w 4268905"/>
              <a:gd name="connsiteY1689" fmla="*/ 4693358 h 5129493"/>
              <a:gd name="connsiteX1690" fmla="*/ 1953309 w 4268905"/>
              <a:gd name="connsiteY1690" fmla="*/ 4688287 h 5129493"/>
              <a:gd name="connsiteX1691" fmla="*/ 1892387 w 4268905"/>
              <a:gd name="connsiteY1691" fmla="*/ 4683216 h 5129493"/>
              <a:gd name="connsiteX1692" fmla="*/ 1882234 w 4268905"/>
              <a:gd name="connsiteY1692" fmla="*/ 4688287 h 5129493"/>
              <a:gd name="connsiteX1693" fmla="*/ 1892387 w 4268905"/>
              <a:gd name="connsiteY1693" fmla="*/ 4693358 h 5129493"/>
              <a:gd name="connsiteX1694" fmla="*/ 1917772 w 4268905"/>
              <a:gd name="connsiteY1694" fmla="*/ 4693358 h 5129493"/>
              <a:gd name="connsiteX1695" fmla="*/ 1922848 w 4268905"/>
              <a:gd name="connsiteY1695" fmla="*/ 4693358 h 5129493"/>
              <a:gd name="connsiteX1696" fmla="*/ 1938079 w 4268905"/>
              <a:gd name="connsiteY1696" fmla="*/ 4693358 h 5129493"/>
              <a:gd name="connsiteX1697" fmla="*/ 1948233 w 4268905"/>
              <a:gd name="connsiteY1697" fmla="*/ 4693358 h 5129493"/>
              <a:gd name="connsiteX1698" fmla="*/ 1953309 w 4268905"/>
              <a:gd name="connsiteY1698" fmla="*/ 4693358 h 5129493"/>
              <a:gd name="connsiteX1699" fmla="*/ 2019308 w 4268905"/>
              <a:gd name="connsiteY1699" fmla="*/ 4693358 h 5129493"/>
              <a:gd name="connsiteX1700" fmla="*/ 2044692 w 4268905"/>
              <a:gd name="connsiteY1700" fmla="*/ 4708572 h 5129493"/>
              <a:gd name="connsiteX1701" fmla="*/ 2070077 w 4268905"/>
              <a:gd name="connsiteY1701" fmla="*/ 4698429 h 5129493"/>
              <a:gd name="connsiteX1702" fmla="*/ 2096492 w 4268905"/>
              <a:gd name="connsiteY1702" fmla="*/ 4698429 h 5129493"/>
              <a:gd name="connsiteX1703" fmla="*/ 2105614 w 4268905"/>
              <a:gd name="connsiteY1703" fmla="*/ 4698429 h 5129493"/>
              <a:gd name="connsiteX1704" fmla="*/ 2151306 w 4268905"/>
              <a:gd name="connsiteY1704" fmla="*/ 4703501 h 5129493"/>
              <a:gd name="connsiteX1705" fmla="*/ 2130998 w 4268905"/>
              <a:gd name="connsiteY1705" fmla="*/ 4708572 h 5129493"/>
              <a:gd name="connsiteX1706" fmla="*/ 2105614 w 4268905"/>
              <a:gd name="connsiteY1706" fmla="*/ 4708572 h 5129493"/>
              <a:gd name="connsiteX1707" fmla="*/ 2125921 w 4268905"/>
              <a:gd name="connsiteY1707" fmla="*/ 4713644 h 5129493"/>
              <a:gd name="connsiteX1708" fmla="*/ 2113080 w 4268905"/>
              <a:gd name="connsiteY1708" fmla="*/ 4714240 h 5129493"/>
              <a:gd name="connsiteX1709" fmla="*/ 2112062 w 4268905"/>
              <a:gd name="connsiteY1709" fmla="*/ 4714192 h 5129493"/>
              <a:gd name="connsiteX1710" fmla="*/ 2104345 w 4268905"/>
              <a:gd name="connsiteY1710" fmla="*/ 4711108 h 5129493"/>
              <a:gd name="connsiteX1711" fmla="*/ 2075153 w 4268905"/>
              <a:gd name="connsiteY1711" fmla="*/ 4708572 h 5129493"/>
              <a:gd name="connsiteX1712" fmla="*/ 2059923 w 4268905"/>
              <a:gd name="connsiteY1712" fmla="*/ 4708572 h 5129493"/>
              <a:gd name="connsiteX1713" fmla="*/ 2108470 w 4268905"/>
              <a:gd name="connsiteY1713" fmla="*/ 4717843 h 5129493"/>
              <a:gd name="connsiteX1714" fmla="*/ 2110598 w 4268905"/>
              <a:gd name="connsiteY1714" fmla="*/ 4723537 h 5129493"/>
              <a:gd name="connsiteX1715" fmla="*/ 2109801 w 4268905"/>
              <a:gd name="connsiteY1715" fmla="*/ 4723577 h 5129493"/>
              <a:gd name="connsiteX1716" fmla="*/ 2099903 w 4268905"/>
              <a:gd name="connsiteY1716" fmla="*/ 4721251 h 5129493"/>
              <a:gd name="connsiteX1717" fmla="*/ 2085307 w 4268905"/>
              <a:gd name="connsiteY1717" fmla="*/ 4718715 h 5129493"/>
              <a:gd name="connsiteX1718" fmla="*/ 2070077 w 4268905"/>
              <a:gd name="connsiteY1718" fmla="*/ 4718715 h 5129493"/>
              <a:gd name="connsiteX1719" fmla="*/ 2064999 w 4268905"/>
              <a:gd name="connsiteY1719" fmla="*/ 4723786 h 5129493"/>
              <a:gd name="connsiteX1720" fmla="*/ 2070077 w 4268905"/>
              <a:gd name="connsiteY1720" fmla="*/ 4723786 h 5129493"/>
              <a:gd name="connsiteX1721" fmla="*/ 2071980 w 4268905"/>
              <a:gd name="connsiteY1721" fmla="*/ 4723786 h 5129493"/>
              <a:gd name="connsiteX1722" fmla="*/ 2074518 w 4268905"/>
              <a:gd name="connsiteY1722" fmla="*/ 4723786 h 5129493"/>
              <a:gd name="connsiteX1723" fmla="*/ 2075153 w 4268905"/>
              <a:gd name="connsiteY1723" fmla="*/ 4723786 h 5129493"/>
              <a:gd name="connsiteX1724" fmla="*/ 2095460 w 4268905"/>
              <a:gd name="connsiteY1724" fmla="*/ 4733929 h 5129493"/>
              <a:gd name="connsiteX1725" fmla="*/ 2090384 w 4268905"/>
              <a:gd name="connsiteY1725" fmla="*/ 4733929 h 5129493"/>
              <a:gd name="connsiteX1726" fmla="*/ 2070077 w 4268905"/>
              <a:gd name="connsiteY1726" fmla="*/ 4739000 h 5129493"/>
              <a:gd name="connsiteX1727" fmla="*/ 2049769 w 4268905"/>
              <a:gd name="connsiteY1727" fmla="*/ 4733929 h 5129493"/>
              <a:gd name="connsiteX1728" fmla="*/ 2115768 w 4268905"/>
              <a:gd name="connsiteY1728" fmla="*/ 4749143 h 5129493"/>
              <a:gd name="connsiteX1729" fmla="*/ 2151306 w 4268905"/>
              <a:gd name="connsiteY1729" fmla="*/ 4769428 h 5129493"/>
              <a:gd name="connsiteX1730" fmla="*/ 2196997 w 4268905"/>
              <a:gd name="connsiteY1730" fmla="*/ 4784642 h 5129493"/>
              <a:gd name="connsiteX1731" fmla="*/ 2222381 w 4268905"/>
              <a:gd name="connsiteY1731" fmla="*/ 4789714 h 5129493"/>
              <a:gd name="connsiteX1732" fmla="*/ 2222381 w 4268905"/>
              <a:gd name="connsiteY1732" fmla="*/ 4799856 h 5129493"/>
              <a:gd name="connsiteX1733" fmla="*/ 2288380 w 4268905"/>
              <a:gd name="connsiteY1733" fmla="*/ 4825213 h 5129493"/>
              <a:gd name="connsiteX1734" fmla="*/ 2334071 w 4268905"/>
              <a:gd name="connsiteY1734" fmla="*/ 4830284 h 5129493"/>
              <a:gd name="connsiteX1735" fmla="*/ 2324552 w 4268905"/>
              <a:gd name="connsiteY1735" fmla="*/ 4830284 h 5129493"/>
              <a:gd name="connsiteX1736" fmla="*/ 2308687 w 4268905"/>
              <a:gd name="connsiteY1736" fmla="*/ 4830284 h 5129493"/>
              <a:gd name="connsiteX1737" fmla="*/ 2303610 w 4268905"/>
              <a:gd name="connsiteY1737" fmla="*/ 4830284 h 5129493"/>
              <a:gd name="connsiteX1738" fmla="*/ 2309881 w 4268905"/>
              <a:gd name="connsiteY1738" fmla="*/ 4832373 h 5129493"/>
              <a:gd name="connsiteX1739" fmla="*/ 2311226 w 4268905"/>
              <a:gd name="connsiteY1739" fmla="*/ 4834722 h 5129493"/>
              <a:gd name="connsiteX1740" fmla="*/ 2313763 w 4268905"/>
              <a:gd name="connsiteY1740" fmla="*/ 4835356 h 5129493"/>
              <a:gd name="connsiteX1741" fmla="*/ 2349302 w 4268905"/>
              <a:gd name="connsiteY1741" fmla="*/ 4860712 h 5129493"/>
              <a:gd name="connsiteX1742" fmla="*/ 2288380 w 4268905"/>
              <a:gd name="connsiteY1742" fmla="*/ 4830284 h 5129493"/>
              <a:gd name="connsiteX1743" fmla="*/ 2283303 w 4268905"/>
              <a:gd name="connsiteY1743" fmla="*/ 4830284 h 5129493"/>
              <a:gd name="connsiteX1744" fmla="*/ 2283811 w 4268905"/>
              <a:gd name="connsiteY1744" fmla="*/ 4833834 h 5129493"/>
              <a:gd name="connsiteX1745" fmla="*/ 2273149 w 4268905"/>
              <a:gd name="connsiteY1745" fmla="*/ 4830284 h 5129493"/>
              <a:gd name="connsiteX1746" fmla="*/ 2262995 w 4268905"/>
              <a:gd name="connsiteY1746" fmla="*/ 4830284 h 5129493"/>
              <a:gd name="connsiteX1747" fmla="*/ 2257919 w 4268905"/>
              <a:gd name="connsiteY1747" fmla="*/ 4825213 h 5129493"/>
              <a:gd name="connsiteX1748" fmla="*/ 2252842 w 4268905"/>
              <a:gd name="connsiteY1748" fmla="*/ 4825213 h 5129493"/>
              <a:gd name="connsiteX1749" fmla="*/ 2247765 w 4268905"/>
              <a:gd name="connsiteY1749" fmla="*/ 4825213 h 5129493"/>
              <a:gd name="connsiteX1750" fmla="*/ 2232534 w 4268905"/>
              <a:gd name="connsiteY1750" fmla="*/ 4820142 h 5129493"/>
              <a:gd name="connsiteX1751" fmla="*/ 2247765 w 4268905"/>
              <a:gd name="connsiteY1751" fmla="*/ 4830284 h 5129493"/>
              <a:gd name="connsiteX1752" fmla="*/ 2257919 w 4268905"/>
              <a:gd name="connsiteY1752" fmla="*/ 4835356 h 5129493"/>
              <a:gd name="connsiteX1753" fmla="*/ 2268072 w 4268905"/>
              <a:gd name="connsiteY1753" fmla="*/ 4835356 h 5129493"/>
              <a:gd name="connsiteX1754" fmla="*/ 2283303 w 4268905"/>
              <a:gd name="connsiteY1754" fmla="*/ 4840427 h 5129493"/>
              <a:gd name="connsiteX1755" fmla="*/ 2293456 w 4268905"/>
              <a:gd name="connsiteY1755" fmla="*/ 4840427 h 5129493"/>
              <a:gd name="connsiteX1756" fmla="*/ 2298533 w 4268905"/>
              <a:gd name="connsiteY1756" fmla="*/ 4845499 h 5129493"/>
              <a:gd name="connsiteX1757" fmla="*/ 2288380 w 4268905"/>
              <a:gd name="connsiteY1757" fmla="*/ 4845499 h 5129493"/>
              <a:gd name="connsiteX1758" fmla="*/ 2323917 w 4268905"/>
              <a:gd name="connsiteY1758" fmla="*/ 4860712 h 5129493"/>
              <a:gd name="connsiteX1759" fmla="*/ 2369609 w 4268905"/>
              <a:gd name="connsiteY1759" fmla="*/ 4875927 h 5129493"/>
              <a:gd name="connsiteX1760" fmla="*/ 2369609 w 4268905"/>
              <a:gd name="connsiteY1760" fmla="*/ 4855641 h 5129493"/>
              <a:gd name="connsiteX1761" fmla="*/ 2415300 w 4268905"/>
              <a:gd name="connsiteY1761" fmla="*/ 4891140 h 5129493"/>
              <a:gd name="connsiteX1762" fmla="*/ 2379763 w 4268905"/>
              <a:gd name="connsiteY1762" fmla="*/ 4875927 h 5129493"/>
              <a:gd name="connsiteX1763" fmla="*/ 2349302 w 4268905"/>
              <a:gd name="connsiteY1763" fmla="*/ 4870855 h 5129493"/>
              <a:gd name="connsiteX1764" fmla="*/ 2359455 w 4268905"/>
              <a:gd name="connsiteY1764" fmla="*/ 4886069 h 5129493"/>
              <a:gd name="connsiteX1765" fmla="*/ 2389916 w 4268905"/>
              <a:gd name="connsiteY1765" fmla="*/ 4896212 h 5129493"/>
              <a:gd name="connsiteX1766" fmla="*/ 2425454 w 4268905"/>
              <a:gd name="connsiteY1766" fmla="*/ 4916497 h 5129493"/>
              <a:gd name="connsiteX1767" fmla="*/ 2420377 w 4268905"/>
              <a:gd name="connsiteY1767" fmla="*/ 4916497 h 5129493"/>
              <a:gd name="connsiteX1768" fmla="*/ 2440685 w 4268905"/>
              <a:gd name="connsiteY1768" fmla="*/ 4931711 h 5129493"/>
              <a:gd name="connsiteX1769" fmla="*/ 2460992 w 4268905"/>
              <a:gd name="connsiteY1769" fmla="*/ 4946925 h 5129493"/>
              <a:gd name="connsiteX1770" fmla="*/ 2491453 w 4268905"/>
              <a:gd name="connsiteY1770" fmla="*/ 4962140 h 5129493"/>
              <a:gd name="connsiteX1771" fmla="*/ 2471145 w 4268905"/>
              <a:gd name="connsiteY1771" fmla="*/ 4936783 h 5129493"/>
              <a:gd name="connsiteX1772" fmla="*/ 2466068 w 4268905"/>
              <a:gd name="connsiteY1772" fmla="*/ 4931711 h 5129493"/>
              <a:gd name="connsiteX1773" fmla="*/ 2435607 w 4268905"/>
              <a:gd name="connsiteY1773" fmla="*/ 4906355 h 5129493"/>
              <a:gd name="connsiteX1774" fmla="*/ 2424820 w 4268905"/>
              <a:gd name="connsiteY1774" fmla="*/ 4905721 h 5129493"/>
              <a:gd name="connsiteX1775" fmla="*/ 2420232 w 4268905"/>
              <a:gd name="connsiteY1775" fmla="*/ 4904326 h 5129493"/>
              <a:gd name="connsiteX1776" fmla="*/ 2414031 w 4268905"/>
              <a:gd name="connsiteY1776" fmla="*/ 4901917 h 5129493"/>
              <a:gd name="connsiteX1777" fmla="*/ 2410224 w 4268905"/>
              <a:gd name="connsiteY1777" fmla="*/ 4901283 h 5129493"/>
              <a:gd name="connsiteX1778" fmla="*/ 2394993 w 4268905"/>
              <a:gd name="connsiteY1778" fmla="*/ 4891140 h 5129493"/>
              <a:gd name="connsiteX1779" fmla="*/ 2420377 w 4268905"/>
              <a:gd name="connsiteY1779" fmla="*/ 4901283 h 5129493"/>
              <a:gd name="connsiteX1780" fmla="*/ 2435607 w 4268905"/>
              <a:gd name="connsiteY1780" fmla="*/ 4901283 h 5129493"/>
              <a:gd name="connsiteX1781" fmla="*/ 2460992 w 4268905"/>
              <a:gd name="connsiteY1781" fmla="*/ 4921568 h 5129493"/>
              <a:gd name="connsiteX1782" fmla="*/ 2476222 w 4268905"/>
              <a:gd name="connsiteY1782" fmla="*/ 4931711 h 5129493"/>
              <a:gd name="connsiteX1783" fmla="*/ 2496529 w 4268905"/>
              <a:gd name="connsiteY1783" fmla="*/ 4962140 h 5129493"/>
              <a:gd name="connsiteX1784" fmla="*/ 2513664 w 4268905"/>
              <a:gd name="connsiteY1784" fmla="*/ 4987496 h 5129493"/>
              <a:gd name="connsiteX1785" fmla="*/ 2517573 w 4268905"/>
              <a:gd name="connsiteY1785" fmla="*/ 4994934 h 5129493"/>
              <a:gd name="connsiteX1786" fmla="*/ 2513902 w 4268905"/>
              <a:gd name="connsiteY1786" fmla="*/ 4992646 h 5129493"/>
              <a:gd name="connsiteX1787" fmla="*/ 2511760 w 4268905"/>
              <a:gd name="connsiteY1787" fmla="*/ 4997639 h 5129493"/>
              <a:gd name="connsiteX1788" fmla="*/ 2521914 w 4268905"/>
              <a:gd name="connsiteY1788" fmla="*/ 5012852 h 5129493"/>
              <a:gd name="connsiteX1789" fmla="*/ 2526990 w 4268905"/>
              <a:gd name="connsiteY1789" fmla="*/ 5022996 h 5129493"/>
              <a:gd name="connsiteX1790" fmla="*/ 2532067 w 4268905"/>
              <a:gd name="connsiteY1790" fmla="*/ 5028067 h 5129493"/>
              <a:gd name="connsiteX1791" fmla="*/ 2542221 w 4268905"/>
              <a:gd name="connsiteY1791" fmla="*/ 5048352 h 5129493"/>
              <a:gd name="connsiteX1792" fmla="*/ 2557451 w 4268905"/>
              <a:gd name="connsiteY1792" fmla="*/ 5073708 h 5129493"/>
              <a:gd name="connsiteX1793" fmla="*/ 2542221 w 4268905"/>
              <a:gd name="connsiteY1793" fmla="*/ 5068637 h 5129493"/>
              <a:gd name="connsiteX1794" fmla="*/ 2532067 w 4268905"/>
              <a:gd name="connsiteY1794" fmla="*/ 5078781 h 5129493"/>
              <a:gd name="connsiteX1795" fmla="*/ 2532067 w 4268905"/>
              <a:gd name="connsiteY1795" fmla="*/ 5104136 h 5129493"/>
              <a:gd name="connsiteX1796" fmla="*/ 2532067 w 4268905"/>
              <a:gd name="connsiteY1796" fmla="*/ 5119351 h 5129493"/>
              <a:gd name="connsiteX1797" fmla="*/ 2526990 w 4268905"/>
              <a:gd name="connsiteY1797" fmla="*/ 5124422 h 5129493"/>
              <a:gd name="connsiteX1798" fmla="*/ 2521914 w 4268905"/>
              <a:gd name="connsiteY1798" fmla="*/ 5129493 h 5129493"/>
              <a:gd name="connsiteX1799" fmla="*/ 2526990 w 4268905"/>
              <a:gd name="connsiteY1799" fmla="*/ 5109209 h 5129493"/>
              <a:gd name="connsiteX1800" fmla="*/ 2526990 w 4268905"/>
              <a:gd name="connsiteY1800" fmla="*/ 5093994 h 5129493"/>
              <a:gd name="connsiteX1801" fmla="*/ 2516836 w 4268905"/>
              <a:gd name="connsiteY1801" fmla="*/ 5088923 h 5129493"/>
              <a:gd name="connsiteX1802" fmla="*/ 2506683 w 4268905"/>
              <a:gd name="connsiteY1802" fmla="*/ 5058495 h 5129493"/>
              <a:gd name="connsiteX1803" fmla="*/ 2511760 w 4268905"/>
              <a:gd name="connsiteY1803" fmla="*/ 5073708 h 5129493"/>
              <a:gd name="connsiteX1804" fmla="*/ 2511760 w 4268905"/>
              <a:gd name="connsiteY1804" fmla="*/ 5093994 h 5129493"/>
              <a:gd name="connsiteX1805" fmla="*/ 2507318 w 4268905"/>
              <a:gd name="connsiteY1805" fmla="*/ 5088289 h 5129493"/>
              <a:gd name="connsiteX1806" fmla="*/ 2506887 w 4268905"/>
              <a:gd name="connsiteY1806" fmla="*/ 5081823 h 5129493"/>
              <a:gd name="connsiteX1807" fmla="*/ 2507953 w 4268905"/>
              <a:gd name="connsiteY1807" fmla="*/ 5071173 h 5129493"/>
              <a:gd name="connsiteX1808" fmla="*/ 2501606 w 4268905"/>
              <a:gd name="connsiteY1808" fmla="*/ 5058495 h 5129493"/>
              <a:gd name="connsiteX1809" fmla="*/ 2486375 w 4268905"/>
              <a:gd name="connsiteY1809" fmla="*/ 5028067 h 5129493"/>
              <a:gd name="connsiteX1810" fmla="*/ 2491453 w 4268905"/>
              <a:gd name="connsiteY1810" fmla="*/ 5028067 h 5129493"/>
              <a:gd name="connsiteX1811" fmla="*/ 2466068 w 4268905"/>
              <a:gd name="connsiteY1811" fmla="*/ 4997639 h 5129493"/>
              <a:gd name="connsiteX1812" fmla="*/ 2435607 w 4268905"/>
              <a:gd name="connsiteY1812" fmla="*/ 4972282 h 5129493"/>
              <a:gd name="connsiteX1813" fmla="*/ 2438146 w 4268905"/>
              <a:gd name="connsiteY1813" fmla="*/ 4972282 h 5129493"/>
              <a:gd name="connsiteX1814" fmla="*/ 2438780 w 4268905"/>
              <a:gd name="connsiteY1814" fmla="*/ 4972282 h 5129493"/>
              <a:gd name="connsiteX1815" fmla="*/ 2445761 w 4268905"/>
              <a:gd name="connsiteY1815" fmla="*/ 4977353 h 5129493"/>
              <a:gd name="connsiteX1816" fmla="*/ 2440685 w 4268905"/>
              <a:gd name="connsiteY1816" fmla="*/ 4972282 h 5129493"/>
              <a:gd name="connsiteX1817" fmla="*/ 2438780 w 4268905"/>
              <a:gd name="connsiteY1817" fmla="*/ 4972282 h 5129493"/>
              <a:gd name="connsiteX1818" fmla="*/ 2431800 w 4268905"/>
              <a:gd name="connsiteY1818" fmla="*/ 4967211 h 5129493"/>
              <a:gd name="connsiteX1819" fmla="*/ 2410224 w 4268905"/>
              <a:gd name="connsiteY1819" fmla="*/ 4957068 h 5129493"/>
              <a:gd name="connsiteX1820" fmla="*/ 2369609 w 4268905"/>
              <a:gd name="connsiteY1820" fmla="*/ 4936783 h 5129493"/>
              <a:gd name="connsiteX1821" fmla="*/ 2364532 w 4268905"/>
              <a:gd name="connsiteY1821" fmla="*/ 4931711 h 5129493"/>
              <a:gd name="connsiteX1822" fmla="*/ 2359455 w 4268905"/>
              <a:gd name="connsiteY1822" fmla="*/ 4931711 h 5129493"/>
              <a:gd name="connsiteX1823" fmla="*/ 2357552 w 4268905"/>
              <a:gd name="connsiteY1823" fmla="*/ 4931077 h 5129493"/>
              <a:gd name="connsiteX1824" fmla="*/ 2353363 w 4268905"/>
              <a:gd name="connsiteY1824" fmla="*/ 4929683 h 5129493"/>
              <a:gd name="connsiteX1825" fmla="*/ 2349302 w 4268905"/>
              <a:gd name="connsiteY1825" fmla="*/ 4926640 h 5129493"/>
              <a:gd name="connsiteX1826" fmla="*/ 2345705 w 4268905"/>
              <a:gd name="connsiteY1826" fmla="*/ 4927133 h 5129493"/>
              <a:gd name="connsiteX1827" fmla="*/ 2344224 w 4268905"/>
              <a:gd name="connsiteY1827" fmla="*/ 4926640 h 5129493"/>
              <a:gd name="connsiteX1828" fmla="*/ 2344224 w 4268905"/>
              <a:gd name="connsiteY1828" fmla="*/ 4921568 h 5129493"/>
              <a:gd name="connsiteX1829" fmla="*/ 2303610 w 4268905"/>
              <a:gd name="connsiteY1829" fmla="*/ 4906355 h 5129493"/>
              <a:gd name="connsiteX1830" fmla="*/ 2318841 w 4268905"/>
              <a:gd name="connsiteY1830" fmla="*/ 4916497 h 5129493"/>
              <a:gd name="connsiteX1831" fmla="*/ 2345256 w 4268905"/>
              <a:gd name="connsiteY1831" fmla="*/ 4927194 h 5129493"/>
              <a:gd name="connsiteX1832" fmla="*/ 2345705 w 4268905"/>
              <a:gd name="connsiteY1832" fmla="*/ 4927133 h 5129493"/>
              <a:gd name="connsiteX1833" fmla="*/ 2353363 w 4268905"/>
              <a:gd name="connsiteY1833" fmla="*/ 4929683 h 5129493"/>
              <a:gd name="connsiteX1834" fmla="*/ 2359455 w 4268905"/>
              <a:gd name="connsiteY1834" fmla="*/ 4934247 h 5129493"/>
              <a:gd name="connsiteX1835" fmla="*/ 2369609 w 4268905"/>
              <a:gd name="connsiteY1835" fmla="*/ 4941854 h 5129493"/>
              <a:gd name="connsiteX1836" fmla="*/ 2389916 w 4268905"/>
              <a:gd name="connsiteY1836" fmla="*/ 4951996 h 5129493"/>
              <a:gd name="connsiteX1837" fmla="*/ 2410224 w 4268905"/>
              <a:gd name="connsiteY1837" fmla="*/ 4957068 h 5129493"/>
              <a:gd name="connsiteX1838" fmla="*/ 2425454 w 4268905"/>
              <a:gd name="connsiteY1838" fmla="*/ 4977353 h 5129493"/>
              <a:gd name="connsiteX1839" fmla="*/ 2410224 w 4268905"/>
              <a:gd name="connsiteY1839" fmla="*/ 4967211 h 5129493"/>
              <a:gd name="connsiteX1840" fmla="*/ 2415300 w 4268905"/>
              <a:gd name="connsiteY1840" fmla="*/ 4972282 h 5129493"/>
              <a:gd name="connsiteX1841" fmla="*/ 2410224 w 4268905"/>
              <a:gd name="connsiteY1841" fmla="*/ 4977353 h 5129493"/>
              <a:gd name="connsiteX1842" fmla="*/ 2445761 w 4268905"/>
              <a:gd name="connsiteY1842" fmla="*/ 5007781 h 5129493"/>
              <a:gd name="connsiteX1843" fmla="*/ 2471145 w 4268905"/>
              <a:gd name="connsiteY1843" fmla="*/ 5043280 h 5129493"/>
              <a:gd name="connsiteX1844" fmla="*/ 2471145 w 4268905"/>
              <a:gd name="connsiteY1844" fmla="*/ 5053424 h 5129493"/>
              <a:gd name="connsiteX1845" fmla="*/ 2471145 w 4268905"/>
              <a:gd name="connsiteY1845" fmla="*/ 5063566 h 5129493"/>
              <a:gd name="connsiteX1846" fmla="*/ 2476222 w 4268905"/>
              <a:gd name="connsiteY1846" fmla="*/ 5078781 h 5129493"/>
              <a:gd name="connsiteX1847" fmla="*/ 2481299 w 4268905"/>
              <a:gd name="connsiteY1847" fmla="*/ 5093994 h 5129493"/>
              <a:gd name="connsiteX1848" fmla="*/ 2481934 w 4268905"/>
              <a:gd name="connsiteY1848" fmla="*/ 5091459 h 5129493"/>
              <a:gd name="connsiteX1849" fmla="*/ 2485837 w 4268905"/>
              <a:gd name="connsiteY1849" fmla="*/ 5089230 h 5129493"/>
              <a:gd name="connsiteX1850" fmla="*/ 2485741 w 4268905"/>
              <a:gd name="connsiteY1850" fmla="*/ 5090190 h 5129493"/>
              <a:gd name="connsiteX1851" fmla="*/ 2481299 w 4268905"/>
              <a:gd name="connsiteY1851" fmla="*/ 5104136 h 5129493"/>
              <a:gd name="connsiteX1852" fmla="*/ 2471145 w 4268905"/>
              <a:gd name="connsiteY1852" fmla="*/ 5129493 h 5129493"/>
              <a:gd name="connsiteX1853" fmla="*/ 2471145 w 4268905"/>
              <a:gd name="connsiteY1853" fmla="*/ 5109209 h 5129493"/>
              <a:gd name="connsiteX1854" fmla="*/ 2476222 w 4268905"/>
              <a:gd name="connsiteY1854" fmla="*/ 5083852 h 5129493"/>
              <a:gd name="connsiteX1855" fmla="*/ 2471145 w 4268905"/>
              <a:gd name="connsiteY1855" fmla="*/ 5078781 h 5129493"/>
              <a:gd name="connsiteX1856" fmla="*/ 2466068 w 4268905"/>
              <a:gd name="connsiteY1856" fmla="*/ 5073708 h 5129493"/>
              <a:gd name="connsiteX1857" fmla="*/ 2466068 w 4268905"/>
              <a:gd name="connsiteY1857" fmla="*/ 5088923 h 5129493"/>
              <a:gd name="connsiteX1858" fmla="*/ 2460992 w 4268905"/>
              <a:gd name="connsiteY1858" fmla="*/ 5093994 h 5129493"/>
              <a:gd name="connsiteX1859" fmla="*/ 2455915 w 4268905"/>
              <a:gd name="connsiteY1859" fmla="*/ 5068637 h 5129493"/>
              <a:gd name="connsiteX1860" fmla="*/ 2445761 w 4268905"/>
              <a:gd name="connsiteY1860" fmla="*/ 5043280 h 5129493"/>
              <a:gd name="connsiteX1861" fmla="*/ 2445761 w 4268905"/>
              <a:gd name="connsiteY1861" fmla="*/ 5048352 h 5129493"/>
              <a:gd name="connsiteX1862" fmla="*/ 2430531 w 4268905"/>
              <a:gd name="connsiteY1862" fmla="*/ 5012852 h 5129493"/>
              <a:gd name="connsiteX1863" fmla="*/ 2435607 w 4268905"/>
              <a:gd name="connsiteY1863" fmla="*/ 5022996 h 5129493"/>
              <a:gd name="connsiteX1864" fmla="*/ 2420377 w 4268905"/>
              <a:gd name="connsiteY1864" fmla="*/ 5012852 h 5129493"/>
              <a:gd name="connsiteX1865" fmla="*/ 2420377 w 4268905"/>
              <a:gd name="connsiteY1865" fmla="*/ 5017924 h 5129493"/>
              <a:gd name="connsiteX1866" fmla="*/ 2405146 w 4268905"/>
              <a:gd name="connsiteY1866" fmla="*/ 5002710 h 5129493"/>
              <a:gd name="connsiteX1867" fmla="*/ 2415300 w 4268905"/>
              <a:gd name="connsiteY1867" fmla="*/ 5002710 h 5129493"/>
              <a:gd name="connsiteX1868" fmla="*/ 2401022 w 4268905"/>
              <a:gd name="connsiteY1868" fmla="*/ 4984168 h 5129493"/>
              <a:gd name="connsiteX1869" fmla="*/ 2397193 w 4268905"/>
              <a:gd name="connsiteY1869" fmla="*/ 4981819 h 5129493"/>
              <a:gd name="connsiteX1870" fmla="*/ 2397531 w 4268905"/>
              <a:gd name="connsiteY1870" fmla="*/ 4981791 h 5129493"/>
              <a:gd name="connsiteX1871" fmla="*/ 2389916 w 4268905"/>
              <a:gd name="connsiteY1871" fmla="*/ 4977353 h 5129493"/>
              <a:gd name="connsiteX1872" fmla="*/ 2397193 w 4268905"/>
              <a:gd name="connsiteY1872" fmla="*/ 4981819 h 5129493"/>
              <a:gd name="connsiteX1873" fmla="*/ 2389916 w 4268905"/>
              <a:gd name="connsiteY1873" fmla="*/ 4982424 h 5129493"/>
              <a:gd name="connsiteX1874" fmla="*/ 2369609 w 4268905"/>
              <a:gd name="connsiteY1874" fmla="*/ 4972282 h 5129493"/>
              <a:gd name="connsiteX1875" fmla="*/ 2374685 w 4268905"/>
              <a:gd name="connsiteY1875" fmla="*/ 4977353 h 5129493"/>
              <a:gd name="connsiteX1876" fmla="*/ 2359455 w 4268905"/>
              <a:gd name="connsiteY1876" fmla="*/ 4962140 h 5129493"/>
              <a:gd name="connsiteX1877" fmla="*/ 2374685 w 4268905"/>
              <a:gd name="connsiteY1877" fmla="*/ 4972282 h 5129493"/>
              <a:gd name="connsiteX1878" fmla="*/ 2366436 w 4268905"/>
              <a:gd name="connsiteY1878" fmla="*/ 4964675 h 5129493"/>
              <a:gd name="connsiteX1879" fmla="*/ 2362417 w 4268905"/>
              <a:gd name="connsiteY1879" fmla="*/ 4962140 h 5129493"/>
              <a:gd name="connsiteX1880" fmla="*/ 2363898 w 4268905"/>
              <a:gd name="connsiteY1880" fmla="*/ 4962140 h 5129493"/>
              <a:gd name="connsiteX1881" fmla="*/ 2364532 w 4268905"/>
              <a:gd name="connsiteY1881" fmla="*/ 4962140 h 5129493"/>
              <a:gd name="connsiteX1882" fmla="*/ 2349302 w 4268905"/>
              <a:gd name="connsiteY1882" fmla="*/ 4951996 h 5129493"/>
              <a:gd name="connsiteX1883" fmla="*/ 2334071 w 4268905"/>
              <a:gd name="connsiteY1883" fmla="*/ 4941854 h 5129493"/>
              <a:gd name="connsiteX1884" fmla="*/ 2308687 w 4268905"/>
              <a:gd name="connsiteY1884" fmla="*/ 4941854 h 5129493"/>
              <a:gd name="connsiteX1885" fmla="*/ 2278226 w 4268905"/>
              <a:gd name="connsiteY1885" fmla="*/ 4926640 h 5129493"/>
              <a:gd name="connsiteX1886" fmla="*/ 2283303 w 4268905"/>
              <a:gd name="connsiteY1886" fmla="*/ 4931711 h 5129493"/>
              <a:gd name="connsiteX1887" fmla="*/ 2252842 w 4268905"/>
              <a:gd name="connsiteY1887" fmla="*/ 4911426 h 5129493"/>
              <a:gd name="connsiteX1888" fmla="*/ 2232534 w 4268905"/>
              <a:gd name="connsiteY1888" fmla="*/ 4906355 h 5129493"/>
              <a:gd name="connsiteX1889" fmla="*/ 2262995 w 4268905"/>
              <a:gd name="connsiteY1889" fmla="*/ 4911426 h 5129493"/>
              <a:gd name="connsiteX1890" fmla="*/ 2268072 w 4268905"/>
              <a:gd name="connsiteY1890" fmla="*/ 4906355 h 5129493"/>
              <a:gd name="connsiteX1891" fmla="*/ 2237611 w 4268905"/>
              <a:gd name="connsiteY1891" fmla="*/ 4891140 h 5129493"/>
              <a:gd name="connsiteX1892" fmla="*/ 2212227 w 4268905"/>
              <a:gd name="connsiteY1892" fmla="*/ 4886069 h 5129493"/>
              <a:gd name="connsiteX1893" fmla="*/ 2196997 w 4268905"/>
              <a:gd name="connsiteY1893" fmla="*/ 4886069 h 5129493"/>
              <a:gd name="connsiteX1894" fmla="*/ 2166536 w 4268905"/>
              <a:gd name="connsiteY1894" fmla="*/ 4880998 h 5129493"/>
              <a:gd name="connsiteX1895" fmla="*/ 2167608 w 4268905"/>
              <a:gd name="connsiteY1895" fmla="*/ 4881510 h 5129493"/>
              <a:gd name="connsiteX1896" fmla="*/ 2151306 w 4268905"/>
              <a:gd name="connsiteY1896" fmla="*/ 4875927 h 5129493"/>
              <a:gd name="connsiteX1897" fmla="*/ 2136075 w 4268905"/>
              <a:gd name="connsiteY1897" fmla="*/ 4865784 h 5129493"/>
              <a:gd name="connsiteX1898" fmla="*/ 2064999 w 4268905"/>
              <a:gd name="connsiteY1898" fmla="*/ 4845499 h 5129493"/>
              <a:gd name="connsiteX1899" fmla="*/ 2035808 w 4268905"/>
              <a:gd name="connsiteY1899" fmla="*/ 4833454 h 5129493"/>
              <a:gd name="connsiteX1900" fmla="*/ 2019989 w 4268905"/>
              <a:gd name="connsiteY1900" fmla="*/ 4829912 h 5129493"/>
              <a:gd name="connsiteX1901" fmla="*/ 2023512 w 4268905"/>
              <a:gd name="connsiteY1901" fmla="*/ 4827986 h 5129493"/>
              <a:gd name="connsiteX1902" fmla="*/ 2015765 w 4268905"/>
              <a:gd name="connsiteY1902" fmla="*/ 4823798 h 5129493"/>
              <a:gd name="connsiteX1903" fmla="*/ 2019308 w 4268905"/>
              <a:gd name="connsiteY1903" fmla="*/ 4825213 h 5129493"/>
              <a:gd name="connsiteX1904" fmla="*/ 2039616 w 4268905"/>
              <a:gd name="connsiteY1904" fmla="*/ 4825213 h 5129493"/>
              <a:gd name="connsiteX1905" fmla="*/ 2029462 w 4268905"/>
              <a:gd name="connsiteY1905" fmla="*/ 4820142 h 5129493"/>
              <a:gd name="connsiteX1906" fmla="*/ 2014231 w 4268905"/>
              <a:gd name="connsiteY1906" fmla="*/ 4815070 h 5129493"/>
              <a:gd name="connsiteX1907" fmla="*/ 2024385 w 4268905"/>
              <a:gd name="connsiteY1907" fmla="*/ 4815070 h 5129493"/>
              <a:gd name="connsiteX1908" fmla="*/ 2004077 w 4268905"/>
              <a:gd name="connsiteY1908" fmla="*/ 4804928 h 5129493"/>
              <a:gd name="connsiteX1909" fmla="*/ 1983770 w 4268905"/>
              <a:gd name="connsiteY1909" fmla="*/ 4794785 h 5129493"/>
              <a:gd name="connsiteX1910" fmla="*/ 1986184 w 4268905"/>
              <a:gd name="connsiteY1910" fmla="*/ 4799005 h 5129493"/>
              <a:gd name="connsiteX1911" fmla="*/ 1972982 w 4268905"/>
              <a:gd name="connsiteY1911" fmla="*/ 4794785 h 5129493"/>
              <a:gd name="connsiteX1912" fmla="*/ 1953309 w 4268905"/>
              <a:gd name="connsiteY1912" fmla="*/ 4789714 h 5129493"/>
              <a:gd name="connsiteX1913" fmla="*/ 1938079 w 4268905"/>
              <a:gd name="connsiteY1913" fmla="*/ 4784642 h 5129493"/>
              <a:gd name="connsiteX1914" fmla="*/ 1927925 w 4268905"/>
              <a:gd name="connsiteY1914" fmla="*/ 4784642 h 5129493"/>
              <a:gd name="connsiteX1915" fmla="*/ 1922848 w 4268905"/>
              <a:gd name="connsiteY1915" fmla="*/ 4779571 h 5129493"/>
              <a:gd name="connsiteX1916" fmla="*/ 1887311 w 4268905"/>
              <a:gd name="connsiteY1916" fmla="*/ 4774500 h 5129493"/>
              <a:gd name="connsiteX1917" fmla="*/ 1856850 w 4268905"/>
              <a:gd name="connsiteY1917" fmla="*/ 4769428 h 5129493"/>
              <a:gd name="connsiteX1918" fmla="*/ 1877157 w 4268905"/>
              <a:gd name="connsiteY1918" fmla="*/ 4774500 h 5129493"/>
              <a:gd name="connsiteX1919" fmla="*/ 1851773 w 4268905"/>
              <a:gd name="connsiteY1919" fmla="*/ 4779571 h 5129493"/>
              <a:gd name="connsiteX1920" fmla="*/ 1851773 w 4268905"/>
              <a:gd name="connsiteY1920" fmla="*/ 4769428 h 5129493"/>
              <a:gd name="connsiteX1921" fmla="*/ 1801004 w 4268905"/>
              <a:gd name="connsiteY1921" fmla="*/ 4764357 h 5129493"/>
              <a:gd name="connsiteX1922" fmla="*/ 1724852 w 4268905"/>
              <a:gd name="connsiteY1922" fmla="*/ 4754214 h 5129493"/>
              <a:gd name="connsiteX1923" fmla="*/ 1735006 w 4268905"/>
              <a:gd name="connsiteY1923" fmla="*/ 4744072 h 5129493"/>
              <a:gd name="connsiteX1924" fmla="*/ 1770543 w 4268905"/>
              <a:gd name="connsiteY1924" fmla="*/ 4744072 h 5129493"/>
              <a:gd name="connsiteX1925" fmla="*/ 1780697 w 4268905"/>
              <a:gd name="connsiteY1925" fmla="*/ 4754214 h 5129493"/>
              <a:gd name="connsiteX1926" fmla="*/ 1790851 w 4268905"/>
              <a:gd name="connsiteY1926" fmla="*/ 4744072 h 5129493"/>
              <a:gd name="connsiteX1927" fmla="*/ 1745160 w 4268905"/>
              <a:gd name="connsiteY1927" fmla="*/ 4739000 h 5129493"/>
              <a:gd name="connsiteX1928" fmla="*/ 1732626 w 4268905"/>
              <a:gd name="connsiteY1928" fmla="*/ 4739000 h 5129493"/>
              <a:gd name="connsiteX1929" fmla="*/ 1724852 w 4268905"/>
              <a:gd name="connsiteY1929" fmla="*/ 4739000 h 5129493"/>
              <a:gd name="connsiteX1930" fmla="*/ 1674084 w 4268905"/>
              <a:gd name="connsiteY1930" fmla="*/ 4728858 h 5129493"/>
              <a:gd name="connsiteX1931" fmla="*/ 1669007 w 4268905"/>
              <a:gd name="connsiteY1931" fmla="*/ 4728858 h 5129493"/>
              <a:gd name="connsiteX1932" fmla="*/ 1658853 w 4268905"/>
              <a:gd name="connsiteY1932" fmla="*/ 4728858 h 5129493"/>
              <a:gd name="connsiteX1933" fmla="*/ 1648700 w 4268905"/>
              <a:gd name="connsiteY1933" fmla="*/ 4723786 h 5129493"/>
              <a:gd name="connsiteX1934" fmla="*/ 1643623 w 4268905"/>
              <a:gd name="connsiteY1934" fmla="*/ 4723786 h 5129493"/>
              <a:gd name="connsiteX1935" fmla="*/ 1653777 w 4268905"/>
              <a:gd name="connsiteY1935" fmla="*/ 4728858 h 5129493"/>
              <a:gd name="connsiteX1936" fmla="*/ 1658853 w 4268905"/>
              <a:gd name="connsiteY1936" fmla="*/ 4728858 h 5129493"/>
              <a:gd name="connsiteX1937" fmla="*/ 1658853 w 4268905"/>
              <a:gd name="connsiteY1937" fmla="*/ 4733929 h 5129493"/>
              <a:gd name="connsiteX1938" fmla="*/ 1653777 w 4268905"/>
              <a:gd name="connsiteY1938" fmla="*/ 4733929 h 5129493"/>
              <a:gd name="connsiteX1939" fmla="*/ 1633470 w 4268905"/>
              <a:gd name="connsiteY1939" fmla="*/ 4723786 h 5129493"/>
              <a:gd name="connsiteX1940" fmla="*/ 1638546 w 4268905"/>
              <a:gd name="connsiteY1940" fmla="*/ 4728858 h 5129493"/>
              <a:gd name="connsiteX1941" fmla="*/ 1618239 w 4268905"/>
              <a:gd name="connsiteY1941" fmla="*/ 4718715 h 5129493"/>
              <a:gd name="connsiteX1942" fmla="*/ 1608085 w 4268905"/>
              <a:gd name="connsiteY1942" fmla="*/ 4713644 h 5129493"/>
              <a:gd name="connsiteX1943" fmla="*/ 1597931 w 4268905"/>
              <a:gd name="connsiteY1943" fmla="*/ 4708572 h 5129493"/>
              <a:gd name="connsiteX1944" fmla="*/ 1572548 w 4268905"/>
              <a:gd name="connsiteY1944" fmla="*/ 4693358 h 5129493"/>
              <a:gd name="connsiteX1945" fmla="*/ 1552240 w 4268905"/>
              <a:gd name="connsiteY1945" fmla="*/ 4678144 h 5129493"/>
              <a:gd name="connsiteX1946" fmla="*/ 1547163 w 4268905"/>
              <a:gd name="connsiteY1946" fmla="*/ 4673073 h 5129493"/>
              <a:gd name="connsiteX1947" fmla="*/ 1542087 w 4268905"/>
              <a:gd name="connsiteY1947" fmla="*/ 4673073 h 5129493"/>
              <a:gd name="connsiteX1948" fmla="*/ 1537009 w 4268905"/>
              <a:gd name="connsiteY1948" fmla="*/ 4668001 h 5129493"/>
              <a:gd name="connsiteX1949" fmla="*/ 1526856 w 4268905"/>
              <a:gd name="connsiteY1949" fmla="*/ 4657859 h 5129493"/>
              <a:gd name="connsiteX1950" fmla="*/ 1521779 w 4268905"/>
              <a:gd name="connsiteY1950" fmla="*/ 4652788 h 5129493"/>
              <a:gd name="connsiteX1951" fmla="*/ 1516702 w 4268905"/>
              <a:gd name="connsiteY1951" fmla="*/ 4642645 h 5129493"/>
              <a:gd name="connsiteX1952" fmla="*/ 1516702 w 4268905"/>
              <a:gd name="connsiteY1952" fmla="*/ 4637573 h 5129493"/>
              <a:gd name="connsiteX1953" fmla="*/ 1516702 w 4268905"/>
              <a:gd name="connsiteY1953" fmla="*/ 4632502 h 5129493"/>
              <a:gd name="connsiteX1954" fmla="*/ 1511626 w 4268905"/>
              <a:gd name="connsiteY1954" fmla="*/ 4622360 h 5129493"/>
              <a:gd name="connsiteX1955" fmla="*/ 1516702 w 4268905"/>
              <a:gd name="connsiteY1955" fmla="*/ 4602074 h 5129493"/>
              <a:gd name="connsiteX1956" fmla="*/ 1516702 w 4268905"/>
              <a:gd name="connsiteY1956" fmla="*/ 4607145 h 5129493"/>
              <a:gd name="connsiteX1957" fmla="*/ 1521779 w 4268905"/>
              <a:gd name="connsiteY1957" fmla="*/ 4607145 h 5129493"/>
              <a:gd name="connsiteX1958" fmla="*/ 1526856 w 4268905"/>
              <a:gd name="connsiteY1958" fmla="*/ 4602074 h 5129493"/>
              <a:gd name="connsiteX1959" fmla="*/ 1547163 w 4268905"/>
              <a:gd name="connsiteY1959" fmla="*/ 4591932 h 5129493"/>
              <a:gd name="connsiteX1960" fmla="*/ 1572548 w 4268905"/>
              <a:gd name="connsiteY1960" fmla="*/ 4581788 h 5129493"/>
              <a:gd name="connsiteX1961" fmla="*/ 1582701 w 4268905"/>
              <a:gd name="connsiteY1961" fmla="*/ 4581788 h 5129493"/>
              <a:gd name="connsiteX1962" fmla="*/ 1592855 w 4268905"/>
              <a:gd name="connsiteY1962" fmla="*/ 4581788 h 5129493"/>
              <a:gd name="connsiteX1963" fmla="*/ 1618239 w 4268905"/>
              <a:gd name="connsiteY1963" fmla="*/ 4581788 h 5129493"/>
              <a:gd name="connsiteX1964" fmla="*/ 1633470 w 4268905"/>
              <a:gd name="connsiteY1964" fmla="*/ 4581788 h 5129493"/>
              <a:gd name="connsiteX1965" fmla="*/ 1643623 w 4268905"/>
              <a:gd name="connsiteY1965" fmla="*/ 4581788 h 5129493"/>
              <a:gd name="connsiteX1966" fmla="*/ 1648700 w 4268905"/>
              <a:gd name="connsiteY1966" fmla="*/ 4581788 h 5129493"/>
              <a:gd name="connsiteX1967" fmla="*/ 1653777 w 4268905"/>
              <a:gd name="connsiteY1967" fmla="*/ 4581788 h 5129493"/>
              <a:gd name="connsiteX1968" fmla="*/ 1674084 w 4268905"/>
              <a:gd name="connsiteY1968" fmla="*/ 4581788 h 5129493"/>
              <a:gd name="connsiteX1969" fmla="*/ 1684171 w 4268905"/>
              <a:gd name="connsiteY1969" fmla="*/ 4586197 h 5129493"/>
              <a:gd name="connsiteX1970" fmla="*/ 1679160 w 4268905"/>
              <a:gd name="connsiteY1970" fmla="*/ 4586860 h 5129493"/>
              <a:gd name="connsiteX1971" fmla="*/ 1684238 w 4268905"/>
              <a:gd name="connsiteY1971" fmla="*/ 4586227 h 5129493"/>
              <a:gd name="connsiteX1972" fmla="*/ 1684171 w 4268905"/>
              <a:gd name="connsiteY1972" fmla="*/ 4586197 h 5129493"/>
              <a:gd name="connsiteX1973" fmla="*/ 1691139 w 4268905"/>
              <a:gd name="connsiteY1973" fmla="*/ 4585276 h 5129493"/>
              <a:gd name="connsiteX1974" fmla="*/ 1714699 w 4268905"/>
              <a:gd name="connsiteY1974" fmla="*/ 4576717 h 5129493"/>
              <a:gd name="connsiteX1975" fmla="*/ 1699468 w 4268905"/>
              <a:gd name="connsiteY1975" fmla="*/ 4571646 h 5129493"/>
              <a:gd name="connsiteX1976" fmla="*/ 1704545 w 4268905"/>
              <a:gd name="connsiteY1976" fmla="*/ 4571646 h 5129493"/>
              <a:gd name="connsiteX1977" fmla="*/ 1709621 w 4268905"/>
              <a:gd name="connsiteY1977" fmla="*/ 4566575 h 5129493"/>
              <a:gd name="connsiteX1978" fmla="*/ 1709621 w 4268905"/>
              <a:gd name="connsiteY1978" fmla="*/ 4571646 h 5129493"/>
              <a:gd name="connsiteX1979" fmla="*/ 1735006 w 4268905"/>
              <a:gd name="connsiteY1979" fmla="*/ 4566575 h 5129493"/>
              <a:gd name="connsiteX1980" fmla="*/ 1740082 w 4268905"/>
              <a:gd name="connsiteY1980" fmla="*/ 4566575 h 5129493"/>
              <a:gd name="connsiteX1981" fmla="*/ 1741034 w 4268905"/>
              <a:gd name="connsiteY1981" fmla="*/ 4567288 h 5129493"/>
              <a:gd name="connsiteX1982" fmla="*/ 1740462 w 4268905"/>
              <a:gd name="connsiteY1982" fmla="*/ 4568003 h 5129493"/>
              <a:gd name="connsiteX1983" fmla="*/ 1730564 w 4268905"/>
              <a:gd name="connsiteY1983" fmla="*/ 4571012 h 5129493"/>
              <a:gd name="connsiteX1984" fmla="*/ 1719775 w 4268905"/>
              <a:gd name="connsiteY1984" fmla="*/ 4571646 h 5129493"/>
              <a:gd name="connsiteX1985" fmla="*/ 1755313 w 4268905"/>
              <a:gd name="connsiteY1985" fmla="*/ 4576717 h 5129493"/>
              <a:gd name="connsiteX1986" fmla="*/ 1740082 w 4268905"/>
              <a:gd name="connsiteY1986" fmla="*/ 4581788 h 5129493"/>
              <a:gd name="connsiteX1987" fmla="*/ 1892387 w 4268905"/>
              <a:gd name="connsiteY1987" fmla="*/ 4586860 h 5129493"/>
              <a:gd name="connsiteX1988" fmla="*/ 1917772 w 4268905"/>
              <a:gd name="connsiteY1988" fmla="*/ 4602074 h 5129493"/>
              <a:gd name="connsiteX1989" fmla="*/ 1927925 w 4268905"/>
              <a:gd name="connsiteY1989" fmla="*/ 4602074 h 5129493"/>
              <a:gd name="connsiteX1990" fmla="*/ 1933002 w 4268905"/>
              <a:gd name="connsiteY1990" fmla="*/ 4602074 h 5129493"/>
              <a:gd name="connsiteX1991" fmla="*/ 1963463 w 4268905"/>
              <a:gd name="connsiteY1991" fmla="*/ 4607145 h 5129493"/>
              <a:gd name="connsiteX1992" fmla="*/ 1973616 w 4268905"/>
              <a:gd name="connsiteY1992" fmla="*/ 4602074 h 5129493"/>
              <a:gd name="connsiteX1993" fmla="*/ 1973616 w 4268905"/>
              <a:gd name="connsiteY1993" fmla="*/ 4607145 h 5129493"/>
              <a:gd name="connsiteX1994" fmla="*/ 1974886 w 4268905"/>
              <a:gd name="connsiteY1994" fmla="*/ 4607145 h 5129493"/>
              <a:gd name="connsiteX1995" fmla="*/ 1978059 w 4268905"/>
              <a:gd name="connsiteY1995" fmla="*/ 4607145 h 5129493"/>
              <a:gd name="connsiteX1996" fmla="*/ 1978694 w 4268905"/>
              <a:gd name="connsiteY1996" fmla="*/ 4607145 h 5129493"/>
              <a:gd name="connsiteX1997" fmla="*/ 1983770 w 4268905"/>
              <a:gd name="connsiteY1997" fmla="*/ 4607145 h 5129493"/>
              <a:gd name="connsiteX1998" fmla="*/ 1988847 w 4268905"/>
              <a:gd name="connsiteY1998" fmla="*/ 4612217 h 5129493"/>
              <a:gd name="connsiteX1999" fmla="*/ 1974172 w 4268905"/>
              <a:gd name="connsiteY1999" fmla="*/ 4612217 h 5129493"/>
              <a:gd name="connsiteX2000" fmla="*/ 1973616 w 4268905"/>
              <a:gd name="connsiteY2000" fmla="*/ 4612217 h 5129493"/>
              <a:gd name="connsiteX2001" fmla="*/ 1963463 w 4268905"/>
              <a:gd name="connsiteY2001" fmla="*/ 4617288 h 5129493"/>
              <a:gd name="connsiteX2002" fmla="*/ 1973616 w 4268905"/>
              <a:gd name="connsiteY2002" fmla="*/ 4622360 h 5129493"/>
              <a:gd name="connsiteX2003" fmla="*/ 1993924 w 4268905"/>
              <a:gd name="connsiteY2003" fmla="*/ 4617288 h 5129493"/>
              <a:gd name="connsiteX2004" fmla="*/ 1999001 w 4268905"/>
              <a:gd name="connsiteY2004" fmla="*/ 4617288 h 5129493"/>
              <a:gd name="connsiteX2005" fmla="*/ 1999001 w 4268905"/>
              <a:gd name="connsiteY2005" fmla="*/ 4612217 h 5129493"/>
              <a:gd name="connsiteX2006" fmla="*/ 2004077 w 4268905"/>
              <a:gd name="connsiteY2006" fmla="*/ 4612217 h 5129493"/>
              <a:gd name="connsiteX2007" fmla="*/ 1983770 w 4268905"/>
              <a:gd name="connsiteY2007" fmla="*/ 4607145 h 5129493"/>
              <a:gd name="connsiteX2008" fmla="*/ 2017405 w 4268905"/>
              <a:gd name="connsiteY2008" fmla="*/ 4600173 h 5129493"/>
              <a:gd name="connsiteX2009" fmla="*/ 2034381 w 4268905"/>
              <a:gd name="connsiteY2009" fmla="*/ 4598458 h 5129493"/>
              <a:gd name="connsiteX2010" fmla="*/ 2034222 w 4268905"/>
              <a:gd name="connsiteY2010" fmla="*/ 4599935 h 5129493"/>
              <a:gd name="connsiteX2011" fmla="*/ 2014231 w 4268905"/>
              <a:gd name="connsiteY2011" fmla="*/ 4602074 h 5129493"/>
              <a:gd name="connsiteX2012" fmla="*/ 2044692 w 4268905"/>
              <a:gd name="connsiteY2012" fmla="*/ 4617288 h 5129493"/>
              <a:gd name="connsiteX2013" fmla="*/ 2059923 w 4268905"/>
              <a:gd name="connsiteY2013" fmla="*/ 4617288 h 5129493"/>
              <a:gd name="connsiteX2014" fmla="*/ 2054846 w 4268905"/>
              <a:gd name="connsiteY2014" fmla="*/ 4612217 h 5129493"/>
              <a:gd name="connsiteX2015" fmla="*/ 2064999 w 4268905"/>
              <a:gd name="connsiteY2015" fmla="*/ 4612217 h 5129493"/>
              <a:gd name="connsiteX2016" fmla="*/ 2070077 w 4268905"/>
              <a:gd name="connsiteY2016" fmla="*/ 4617288 h 5129493"/>
              <a:gd name="connsiteX2017" fmla="*/ 2075153 w 4268905"/>
              <a:gd name="connsiteY2017" fmla="*/ 4617288 h 5129493"/>
              <a:gd name="connsiteX2018" fmla="*/ 2078961 w 4268905"/>
              <a:gd name="connsiteY2018" fmla="*/ 4617288 h 5129493"/>
              <a:gd name="connsiteX2019" fmla="*/ 2080230 w 4268905"/>
              <a:gd name="connsiteY2019" fmla="*/ 4617288 h 5129493"/>
              <a:gd name="connsiteX2020" fmla="*/ 2085307 w 4268905"/>
              <a:gd name="connsiteY2020" fmla="*/ 4617288 h 5129493"/>
              <a:gd name="connsiteX2021" fmla="*/ 2095460 w 4268905"/>
              <a:gd name="connsiteY2021" fmla="*/ 4617288 h 5129493"/>
              <a:gd name="connsiteX2022" fmla="*/ 2111325 w 4268905"/>
              <a:gd name="connsiteY2022" fmla="*/ 4617288 h 5129493"/>
              <a:gd name="connsiteX2023" fmla="*/ 2125921 w 4268905"/>
              <a:gd name="connsiteY2023" fmla="*/ 4617288 h 5129493"/>
              <a:gd name="connsiteX2024" fmla="*/ 2126556 w 4268905"/>
              <a:gd name="connsiteY2024" fmla="*/ 4617288 h 5129493"/>
              <a:gd name="connsiteX2025" fmla="*/ 2130998 w 4268905"/>
              <a:gd name="connsiteY2025" fmla="*/ 4617288 h 5129493"/>
              <a:gd name="connsiteX2026" fmla="*/ 2134171 w 4268905"/>
              <a:gd name="connsiteY2026" fmla="*/ 4617288 h 5129493"/>
              <a:gd name="connsiteX2027" fmla="*/ 2146229 w 4268905"/>
              <a:gd name="connsiteY2027" fmla="*/ 4617288 h 5129493"/>
              <a:gd name="connsiteX2028" fmla="*/ 2120845 w 4268905"/>
              <a:gd name="connsiteY2028" fmla="*/ 4612217 h 5129493"/>
              <a:gd name="connsiteX2029" fmla="*/ 2110691 w 4268905"/>
              <a:gd name="connsiteY2029" fmla="*/ 4612217 h 5129493"/>
              <a:gd name="connsiteX2030" fmla="*/ 2095460 w 4268905"/>
              <a:gd name="connsiteY2030" fmla="*/ 4607145 h 5129493"/>
              <a:gd name="connsiteX2031" fmla="*/ 2054846 w 4268905"/>
              <a:gd name="connsiteY2031" fmla="*/ 4612217 h 5129493"/>
              <a:gd name="connsiteX2032" fmla="*/ 2085307 w 4268905"/>
              <a:gd name="connsiteY2032" fmla="*/ 4607145 h 5129493"/>
              <a:gd name="connsiteX2033" fmla="*/ 2075153 w 4268905"/>
              <a:gd name="connsiteY2033" fmla="*/ 4607145 h 5129493"/>
              <a:gd name="connsiteX2034" fmla="*/ 2080230 w 4268905"/>
              <a:gd name="connsiteY2034" fmla="*/ 4602074 h 5129493"/>
              <a:gd name="connsiteX2035" fmla="*/ 2070077 w 4268905"/>
              <a:gd name="connsiteY2035" fmla="*/ 4598270 h 5129493"/>
              <a:gd name="connsiteX2036" fmla="*/ 2070077 w 4268905"/>
              <a:gd name="connsiteY2036" fmla="*/ 4597003 h 5129493"/>
              <a:gd name="connsiteX2037" fmla="*/ 2066936 w 4268905"/>
              <a:gd name="connsiteY2037" fmla="*/ 4597094 h 5129493"/>
              <a:gd name="connsiteX2038" fmla="*/ 2054846 w 4268905"/>
              <a:gd name="connsiteY2038" fmla="*/ 4592565 h 5129493"/>
              <a:gd name="connsiteX2039" fmla="*/ 2014231 w 4268905"/>
              <a:gd name="connsiteY2039" fmla="*/ 4586860 h 5129493"/>
              <a:gd name="connsiteX2040" fmla="*/ 1993924 w 4268905"/>
              <a:gd name="connsiteY2040" fmla="*/ 4586860 h 5129493"/>
              <a:gd name="connsiteX2041" fmla="*/ 1927925 w 4268905"/>
              <a:gd name="connsiteY2041" fmla="*/ 4576717 h 5129493"/>
              <a:gd name="connsiteX2042" fmla="*/ 1933002 w 4268905"/>
              <a:gd name="connsiteY2042" fmla="*/ 4576717 h 5129493"/>
              <a:gd name="connsiteX2043" fmla="*/ 1907618 w 4268905"/>
              <a:gd name="connsiteY2043" fmla="*/ 4571646 h 5129493"/>
              <a:gd name="connsiteX2044" fmla="*/ 1902541 w 4268905"/>
              <a:gd name="connsiteY2044" fmla="*/ 4571646 h 5129493"/>
              <a:gd name="connsiteX2045" fmla="*/ 1892387 w 4268905"/>
              <a:gd name="connsiteY2045" fmla="*/ 4571646 h 5129493"/>
              <a:gd name="connsiteX2046" fmla="*/ 1902541 w 4268905"/>
              <a:gd name="connsiteY2046" fmla="*/ 4576717 h 5129493"/>
              <a:gd name="connsiteX2047" fmla="*/ 1892387 w 4268905"/>
              <a:gd name="connsiteY2047" fmla="*/ 4576717 h 5129493"/>
              <a:gd name="connsiteX2048" fmla="*/ 1877157 w 4268905"/>
              <a:gd name="connsiteY2048" fmla="*/ 4571646 h 5129493"/>
              <a:gd name="connsiteX2049" fmla="*/ 1872080 w 4268905"/>
              <a:gd name="connsiteY2049" fmla="*/ 4571646 h 5129493"/>
              <a:gd name="connsiteX2050" fmla="*/ 1877157 w 4268905"/>
              <a:gd name="connsiteY2050" fmla="*/ 4566575 h 5129493"/>
              <a:gd name="connsiteX2051" fmla="*/ 1856850 w 4268905"/>
              <a:gd name="connsiteY2051" fmla="*/ 4561504 h 5129493"/>
              <a:gd name="connsiteX2052" fmla="*/ 1831465 w 4268905"/>
              <a:gd name="connsiteY2052" fmla="*/ 4561504 h 5129493"/>
              <a:gd name="connsiteX2053" fmla="*/ 1801004 w 4268905"/>
              <a:gd name="connsiteY2053" fmla="*/ 4561504 h 5129493"/>
              <a:gd name="connsiteX2054" fmla="*/ 1795928 w 4268905"/>
              <a:gd name="connsiteY2054" fmla="*/ 4561504 h 5129493"/>
              <a:gd name="connsiteX2055" fmla="*/ 1775621 w 4268905"/>
              <a:gd name="connsiteY2055" fmla="*/ 4561504 h 5129493"/>
              <a:gd name="connsiteX2056" fmla="*/ 1765467 w 4268905"/>
              <a:gd name="connsiteY2056" fmla="*/ 4561504 h 5129493"/>
              <a:gd name="connsiteX2057" fmla="*/ 1745160 w 4268905"/>
              <a:gd name="connsiteY2057" fmla="*/ 4561504 h 5129493"/>
              <a:gd name="connsiteX2058" fmla="*/ 1755313 w 4268905"/>
              <a:gd name="connsiteY2058" fmla="*/ 4556432 h 5129493"/>
              <a:gd name="connsiteX2059" fmla="*/ 1751506 w 4268905"/>
              <a:gd name="connsiteY2059" fmla="*/ 4556432 h 5129493"/>
              <a:gd name="connsiteX2060" fmla="*/ 1750236 w 4268905"/>
              <a:gd name="connsiteY2060" fmla="*/ 4556432 h 5129493"/>
              <a:gd name="connsiteX2061" fmla="*/ 1775621 w 4268905"/>
              <a:gd name="connsiteY2061" fmla="*/ 4551360 h 5129493"/>
              <a:gd name="connsiteX2062" fmla="*/ 1745160 w 4268905"/>
              <a:gd name="connsiteY2062" fmla="*/ 4546289 h 5129493"/>
              <a:gd name="connsiteX2063" fmla="*/ 1760390 w 4268905"/>
              <a:gd name="connsiteY2063" fmla="*/ 4541218 h 5129493"/>
              <a:gd name="connsiteX2064" fmla="*/ 1755313 w 4268905"/>
              <a:gd name="connsiteY2064" fmla="*/ 4541218 h 5129493"/>
              <a:gd name="connsiteX2065" fmla="*/ 1750871 w 4268905"/>
              <a:gd name="connsiteY2065" fmla="*/ 4541218 h 5129493"/>
              <a:gd name="connsiteX2066" fmla="*/ 1750236 w 4268905"/>
              <a:gd name="connsiteY2066" fmla="*/ 4541218 h 5129493"/>
              <a:gd name="connsiteX2067" fmla="*/ 1747698 w 4268905"/>
              <a:gd name="connsiteY2067" fmla="*/ 4541218 h 5129493"/>
              <a:gd name="connsiteX2068" fmla="*/ 1745160 w 4268905"/>
              <a:gd name="connsiteY2068" fmla="*/ 4541218 h 5129493"/>
              <a:gd name="connsiteX2069" fmla="*/ 1744525 w 4268905"/>
              <a:gd name="connsiteY2069" fmla="*/ 4541218 h 5129493"/>
              <a:gd name="connsiteX2070" fmla="*/ 1740717 w 4268905"/>
              <a:gd name="connsiteY2070" fmla="*/ 4541218 h 5129493"/>
              <a:gd name="connsiteX2071" fmla="*/ 1740082 w 4268905"/>
              <a:gd name="connsiteY2071" fmla="*/ 4541218 h 5129493"/>
              <a:gd name="connsiteX2072" fmla="*/ 1724852 w 4268905"/>
              <a:gd name="connsiteY2072" fmla="*/ 4536147 h 5129493"/>
              <a:gd name="connsiteX2073" fmla="*/ 1704545 w 4268905"/>
              <a:gd name="connsiteY2073" fmla="*/ 4541218 h 5129493"/>
              <a:gd name="connsiteX2074" fmla="*/ 1684238 w 4268905"/>
              <a:gd name="connsiteY2074" fmla="*/ 4531076 h 5129493"/>
              <a:gd name="connsiteX2075" fmla="*/ 1633470 w 4268905"/>
              <a:gd name="connsiteY2075" fmla="*/ 4531076 h 5129493"/>
              <a:gd name="connsiteX2076" fmla="*/ 1658853 w 4268905"/>
              <a:gd name="connsiteY2076" fmla="*/ 4536147 h 5129493"/>
              <a:gd name="connsiteX2077" fmla="*/ 1623316 w 4268905"/>
              <a:gd name="connsiteY2077" fmla="*/ 4536147 h 5129493"/>
              <a:gd name="connsiteX2078" fmla="*/ 1557317 w 4268905"/>
              <a:gd name="connsiteY2078" fmla="*/ 4515861 h 5129493"/>
              <a:gd name="connsiteX2079" fmla="*/ 1465934 w 4268905"/>
              <a:gd name="connsiteY2079" fmla="*/ 4510790 h 5129493"/>
              <a:gd name="connsiteX2080" fmla="*/ 1435473 w 4268905"/>
              <a:gd name="connsiteY2080" fmla="*/ 4505719 h 5129493"/>
              <a:gd name="connsiteX2081" fmla="*/ 1328860 w 4268905"/>
              <a:gd name="connsiteY2081" fmla="*/ 4510790 h 5129493"/>
              <a:gd name="connsiteX2082" fmla="*/ 1369475 w 4268905"/>
              <a:gd name="connsiteY2082" fmla="*/ 4500648 h 5129493"/>
              <a:gd name="connsiteX2083" fmla="*/ 1359321 w 4268905"/>
              <a:gd name="connsiteY2083" fmla="*/ 4495576 h 5129493"/>
              <a:gd name="connsiteX2084" fmla="*/ 1318706 w 4268905"/>
              <a:gd name="connsiteY2084" fmla="*/ 4490504 h 5129493"/>
              <a:gd name="connsiteX2085" fmla="*/ 1318706 w 4268905"/>
              <a:gd name="connsiteY2085" fmla="*/ 4485433 h 5129493"/>
              <a:gd name="connsiteX2086" fmla="*/ 1303476 w 4268905"/>
              <a:gd name="connsiteY2086" fmla="*/ 4485433 h 5129493"/>
              <a:gd name="connsiteX2087" fmla="*/ 1298399 w 4268905"/>
              <a:gd name="connsiteY2087" fmla="*/ 4485433 h 5129493"/>
              <a:gd name="connsiteX2088" fmla="*/ 1288245 w 4268905"/>
              <a:gd name="connsiteY2088" fmla="*/ 4485433 h 5129493"/>
              <a:gd name="connsiteX2089" fmla="*/ 1283169 w 4268905"/>
              <a:gd name="connsiteY2089" fmla="*/ 4485433 h 5129493"/>
              <a:gd name="connsiteX2090" fmla="*/ 1279995 w 4268905"/>
              <a:gd name="connsiteY2090" fmla="*/ 4484799 h 5129493"/>
              <a:gd name="connsiteX2091" fmla="*/ 1277543 w 4268905"/>
              <a:gd name="connsiteY2091" fmla="*/ 4483240 h 5129493"/>
              <a:gd name="connsiteX2092" fmla="*/ 1277457 w 4268905"/>
              <a:gd name="connsiteY2092" fmla="*/ 4482897 h 5129493"/>
              <a:gd name="connsiteX2093" fmla="*/ 1273015 w 4268905"/>
              <a:gd name="connsiteY2093" fmla="*/ 4480362 h 5129493"/>
              <a:gd name="connsiteX2094" fmla="*/ 1277543 w 4268905"/>
              <a:gd name="connsiteY2094" fmla="*/ 4483240 h 5129493"/>
              <a:gd name="connsiteX2095" fmla="*/ 1278091 w 4268905"/>
              <a:gd name="connsiteY2095" fmla="*/ 4485433 h 5129493"/>
              <a:gd name="connsiteX2096" fmla="*/ 1257784 w 4268905"/>
              <a:gd name="connsiteY2096" fmla="*/ 4480362 h 5129493"/>
              <a:gd name="connsiteX2097" fmla="*/ 1242554 w 4268905"/>
              <a:gd name="connsiteY2097" fmla="*/ 4475291 h 5129493"/>
              <a:gd name="connsiteX2098" fmla="*/ 1240650 w 4268905"/>
              <a:gd name="connsiteY2098" fmla="*/ 4475291 h 5129493"/>
              <a:gd name="connsiteX2099" fmla="*/ 1237477 w 4268905"/>
              <a:gd name="connsiteY2099" fmla="*/ 4475291 h 5129493"/>
              <a:gd name="connsiteX2100" fmla="*/ 1212093 w 4268905"/>
              <a:gd name="connsiteY2100" fmla="*/ 4470220 h 5129493"/>
              <a:gd name="connsiteX2101" fmla="*/ 1217169 w 4268905"/>
              <a:gd name="connsiteY2101" fmla="*/ 4470220 h 5129493"/>
              <a:gd name="connsiteX2102" fmla="*/ 1220977 w 4268905"/>
              <a:gd name="connsiteY2102" fmla="*/ 4470220 h 5129493"/>
              <a:gd name="connsiteX2103" fmla="*/ 1222247 w 4268905"/>
              <a:gd name="connsiteY2103" fmla="*/ 4470220 h 5129493"/>
              <a:gd name="connsiteX2104" fmla="*/ 1217169 w 4268905"/>
              <a:gd name="connsiteY2104" fmla="*/ 4465148 h 5129493"/>
              <a:gd name="connsiteX2105" fmla="*/ 1217169 w 4268905"/>
              <a:gd name="connsiteY2105" fmla="*/ 4470220 h 5129493"/>
              <a:gd name="connsiteX2106" fmla="*/ 1212093 w 4268905"/>
              <a:gd name="connsiteY2106" fmla="*/ 4465148 h 5129493"/>
              <a:gd name="connsiteX2107" fmla="*/ 1201939 w 4268905"/>
              <a:gd name="connsiteY2107" fmla="*/ 4465148 h 5129493"/>
              <a:gd name="connsiteX2108" fmla="*/ 1242554 w 4268905"/>
              <a:gd name="connsiteY2108" fmla="*/ 4460076 h 5129493"/>
              <a:gd name="connsiteX2109" fmla="*/ 1237477 w 4268905"/>
              <a:gd name="connsiteY2109" fmla="*/ 4455005 h 5129493"/>
              <a:gd name="connsiteX2110" fmla="*/ 1237477 w 4268905"/>
              <a:gd name="connsiteY2110" fmla="*/ 4449934 h 5129493"/>
              <a:gd name="connsiteX2111" fmla="*/ 1237477 w 4268905"/>
              <a:gd name="connsiteY2111" fmla="*/ 4444863 h 5129493"/>
              <a:gd name="connsiteX2112" fmla="*/ 1237477 w 4268905"/>
              <a:gd name="connsiteY2112" fmla="*/ 4439792 h 5129493"/>
              <a:gd name="connsiteX2113" fmla="*/ 1217169 w 4268905"/>
              <a:gd name="connsiteY2113" fmla="*/ 4434720 h 5129493"/>
              <a:gd name="connsiteX2114" fmla="*/ 1206381 w 4268905"/>
              <a:gd name="connsiteY2114" fmla="*/ 4431551 h 5129493"/>
              <a:gd name="connsiteX2115" fmla="*/ 1198394 w 4268905"/>
              <a:gd name="connsiteY2115" fmla="*/ 4427735 h 5129493"/>
              <a:gd name="connsiteX2116" fmla="*/ 1207016 w 4268905"/>
              <a:gd name="connsiteY2116" fmla="*/ 4429648 h 5129493"/>
              <a:gd name="connsiteX2117" fmla="*/ 1212093 w 4268905"/>
              <a:gd name="connsiteY2117" fmla="*/ 4429648 h 5129493"/>
              <a:gd name="connsiteX2118" fmla="*/ 1217169 w 4268905"/>
              <a:gd name="connsiteY2118" fmla="*/ 4429648 h 5129493"/>
              <a:gd name="connsiteX2119" fmla="*/ 1212093 w 4268905"/>
              <a:gd name="connsiteY2119" fmla="*/ 4424577 h 5129493"/>
              <a:gd name="connsiteX2120" fmla="*/ 1212727 w 4268905"/>
              <a:gd name="connsiteY2120" fmla="*/ 4424577 h 5129493"/>
              <a:gd name="connsiteX2121" fmla="*/ 1214631 w 4268905"/>
              <a:gd name="connsiteY2121" fmla="*/ 4424577 h 5129493"/>
              <a:gd name="connsiteX2122" fmla="*/ 1216535 w 4268905"/>
              <a:gd name="connsiteY2122" fmla="*/ 4424577 h 5129493"/>
              <a:gd name="connsiteX2123" fmla="*/ 1217169 w 4268905"/>
              <a:gd name="connsiteY2123" fmla="*/ 4424577 h 5129493"/>
              <a:gd name="connsiteX2124" fmla="*/ 1222247 w 4268905"/>
              <a:gd name="connsiteY2124" fmla="*/ 4429648 h 5129493"/>
              <a:gd name="connsiteX2125" fmla="*/ 1217169 w 4268905"/>
              <a:gd name="connsiteY2125" fmla="*/ 4424577 h 5129493"/>
              <a:gd name="connsiteX2126" fmla="*/ 1207016 w 4268905"/>
              <a:gd name="connsiteY2126" fmla="*/ 4419506 h 5129493"/>
              <a:gd name="connsiteX2127" fmla="*/ 1217169 w 4268905"/>
              <a:gd name="connsiteY2127" fmla="*/ 4419506 h 5129493"/>
              <a:gd name="connsiteX2128" fmla="*/ 1227323 w 4268905"/>
              <a:gd name="connsiteY2128" fmla="*/ 4424577 h 5129493"/>
              <a:gd name="connsiteX2129" fmla="*/ 1239380 w 4268905"/>
              <a:gd name="connsiteY2129" fmla="*/ 4424577 h 5129493"/>
              <a:gd name="connsiteX2130" fmla="*/ 1242554 w 4268905"/>
              <a:gd name="connsiteY2130" fmla="*/ 4424577 h 5129493"/>
              <a:gd name="connsiteX2131" fmla="*/ 1247630 w 4268905"/>
              <a:gd name="connsiteY2131" fmla="*/ 4424577 h 5129493"/>
              <a:gd name="connsiteX2132" fmla="*/ 1244077 w 4268905"/>
              <a:gd name="connsiteY2132" fmla="*/ 4423056 h 5129493"/>
              <a:gd name="connsiteX2133" fmla="*/ 1247630 w 4268905"/>
              <a:gd name="connsiteY2133" fmla="*/ 4419506 h 5129493"/>
              <a:gd name="connsiteX2134" fmla="*/ 1252708 w 4268905"/>
              <a:gd name="connsiteY2134" fmla="*/ 4414435 h 5129493"/>
              <a:gd name="connsiteX2135" fmla="*/ 1252708 w 4268905"/>
              <a:gd name="connsiteY2135" fmla="*/ 4419506 h 5129493"/>
              <a:gd name="connsiteX2136" fmla="*/ 1262861 w 4268905"/>
              <a:gd name="connsiteY2136" fmla="*/ 4419506 h 5129493"/>
              <a:gd name="connsiteX2137" fmla="*/ 1257784 w 4268905"/>
              <a:gd name="connsiteY2137" fmla="*/ 4414435 h 5129493"/>
              <a:gd name="connsiteX2138" fmla="*/ 1267938 w 4268905"/>
              <a:gd name="connsiteY2138" fmla="*/ 4419506 h 5129493"/>
              <a:gd name="connsiteX2139" fmla="*/ 1273015 w 4268905"/>
              <a:gd name="connsiteY2139" fmla="*/ 4414435 h 5129493"/>
              <a:gd name="connsiteX2140" fmla="*/ 1278091 w 4268905"/>
              <a:gd name="connsiteY2140" fmla="*/ 4414435 h 5129493"/>
              <a:gd name="connsiteX2141" fmla="*/ 1288245 w 4268905"/>
              <a:gd name="connsiteY2141" fmla="*/ 4409364 h 5129493"/>
              <a:gd name="connsiteX2142" fmla="*/ 1288245 w 4268905"/>
              <a:gd name="connsiteY2142" fmla="*/ 4414435 h 5129493"/>
              <a:gd name="connsiteX2143" fmla="*/ 1298399 w 4268905"/>
              <a:gd name="connsiteY2143" fmla="*/ 4414435 h 5129493"/>
              <a:gd name="connsiteX2144" fmla="*/ 1308552 w 4268905"/>
              <a:gd name="connsiteY2144" fmla="*/ 4409364 h 5129493"/>
              <a:gd name="connsiteX2145" fmla="*/ 1303476 w 4268905"/>
              <a:gd name="connsiteY2145" fmla="*/ 4414435 h 5129493"/>
              <a:gd name="connsiteX2146" fmla="*/ 1304110 w 4268905"/>
              <a:gd name="connsiteY2146" fmla="*/ 4414435 h 5129493"/>
              <a:gd name="connsiteX2147" fmla="*/ 1307918 w 4268905"/>
              <a:gd name="connsiteY2147" fmla="*/ 4414435 h 5129493"/>
              <a:gd name="connsiteX2148" fmla="*/ 1308552 w 4268905"/>
              <a:gd name="connsiteY2148" fmla="*/ 4414435 h 5129493"/>
              <a:gd name="connsiteX2149" fmla="*/ 1313630 w 4268905"/>
              <a:gd name="connsiteY2149" fmla="*/ 4414435 h 5129493"/>
              <a:gd name="connsiteX2150" fmla="*/ 1318706 w 4268905"/>
              <a:gd name="connsiteY2150" fmla="*/ 4409364 h 5129493"/>
              <a:gd name="connsiteX2151" fmla="*/ 1328860 w 4268905"/>
              <a:gd name="connsiteY2151" fmla="*/ 4409364 h 5129493"/>
              <a:gd name="connsiteX2152" fmla="*/ 1339013 w 4268905"/>
              <a:gd name="connsiteY2152" fmla="*/ 4409364 h 5129493"/>
              <a:gd name="connsiteX2153" fmla="*/ 1344090 w 4268905"/>
              <a:gd name="connsiteY2153" fmla="*/ 4404292 h 5129493"/>
              <a:gd name="connsiteX2154" fmla="*/ 1359321 w 4268905"/>
              <a:gd name="connsiteY2154" fmla="*/ 4404292 h 5129493"/>
              <a:gd name="connsiteX2155" fmla="*/ 1354244 w 4268905"/>
              <a:gd name="connsiteY2155" fmla="*/ 4409364 h 5129493"/>
              <a:gd name="connsiteX2156" fmla="*/ 1359321 w 4268905"/>
              <a:gd name="connsiteY2156" fmla="*/ 4409364 h 5129493"/>
              <a:gd name="connsiteX2157" fmla="*/ 1364398 w 4268905"/>
              <a:gd name="connsiteY2157" fmla="*/ 4409364 h 5129493"/>
              <a:gd name="connsiteX2158" fmla="*/ 1364398 w 4268905"/>
              <a:gd name="connsiteY2158" fmla="*/ 4404292 h 5129493"/>
              <a:gd name="connsiteX2159" fmla="*/ 1374552 w 4268905"/>
              <a:gd name="connsiteY2159" fmla="*/ 4404292 h 5129493"/>
              <a:gd name="connsiteX2160" fmla="*/ 1379628 w 4268905"/>
              <a:gd name="connsiteY2160" fmla="*/ 4409364 h 5129493"/>
              <a:gd name="connsiteX2161" fmla="*/ 1389782 w 4268905"/>
              <a:gd name="connsiteY2161" fmla="*/ 4404292 h 5129493"/>
              <a:gd name="connsiteX2162" fmla="*/ 1389782 w 4268905"/>
              <a:gd name="connsiteY2162" fmla="*/ 4409364 h 5129493"/>
              <a:gd name="connsiteX2163" fmla="*/ 1384705 w 4268905"/>
              <a:gd name="connsiteY2163" fmla="*/ 4409364 h 5129493"/>
              <a:gd name="connsiteX2164" fmla="*/ 1384705 w 4268905"/>
              <a:gd name="connsiteY2164" fmla="*/ 4414435 h 5129493"/>
              <a:gd name="connsiteX2165" fmla="*/ 1385339 w 4268905"/>
              <a:gd name="connsiteY2165" fmla="*/ 4414435 h 5129493"/>
              <a:gd name="connsiteX2166" fmla="*/ 1389147 w 4268905"/>
              <a:gd name="connsiteY2166" fmla="*/ 4414435 h 5129493"/>
              <a:gd name="connsiteX2167" fmla="*/ 1389782 w 4268905"/>
              <a:gd name="connsiteY2167" fmla="*/ 4414435 h 5129493"/>
              <a:gd name="connsiteX2168" fmla="*/ 1394859 w 4268905"/>
              <a:gd name="connsiteY2168" fmla="*/ 4409364 h 5129493"/>
              <a:gd name="connsiteX2169" fmla="*/ 1399935 w 4268905"/>
              <a:gd name="connsiteY2169" fmla="*/ 4409364 h 5129493"/>
              <a:gd name="connsiteX2170" fmla="*/ 1405012 w 4268905"/>
              <a:gd name="connsiteY2170" fmla="*/ 4409364 h 5129493"/>
              <a:gd name="connsiteX2171" fmla="*/ 1410089 w 4268905"/>
              <a:gd name="connsiteY2171" fmla="*/ 4409364 h 5129493"/>
              <a:gd name="connsiteX2172" fmla="*/ 1420243 w 4268905"/>
              <a:gd name="connsiteY2172" fmla="*/ 4404292 h 5129493"/>
              <a:gd name="connsiteX2173" fmla="*/ 1420243 w 4268905"/>
              <a:gd name="connsiteY2173" fmla="*/ 4409364 h 5129493"/>
              <a:gd name="connsiteX2174" fmla="*/ 1430396 w 4268905"/>
              <a:gd name="connsiteY2174" fmla="*/ 4409364 h 5129493"/>
              <a:gd name="connsiteX2175" fmla="*/ 1430396 w 4268905"/>
              <a:gd name="connsiteY2175" fmla="*/ 4407461 h 5129493"/>
              <a:gd name="connsiteX2176" fmla="*/ 1430396 w 4268905"/>
              <a:gd name="connsiteY2176" fmla="*/ 4404292 h 5129493"/>
              <a:gd name="connsiteX2177" fmla="*/ 1435473 w 4268905"/>
              <a:gd name="connsiteY2177" fmla="*/ 4409364 h 5129493"/>
              <a:gd name="connsiteX2178" fmla="*/ 1440550 w 4268905"/>
              <a:gd name="connsiteY2178" fmla="*/ 4409364 h 5129493"/>
              <a:gd name="connsiteX2179" fmla="*/ 1440550 w 4268905"/>
              <a:gd name="connsiteY2179" fmla="*/ 4404292 h 5129493"/>
              <a:gd name="connsiteX2180" fmla="*/ 1445627 w 4268905"/>
              <a:gd name="connsiteY2180" fmla="*/ 4409364 h 5129493"/>
              <a:gd name="connsiteX2181" fmla="*/ 1450704 w 4268905"/>
              <a:gd name="connsiteY2181" fmla="*/ 4404292 h 5129493"/>
              <a:gd name="connsiteX2182" fmla="*/ 1455780 w 4268905"/>
              <a:gd name="connsiteY2182" fmla="*/ 4409364 h 5129493"/>
              <a:gd name="connsiteX2183" fmla="*/ 1465934 w 4268905"/>
              <a:gd name="connsiteY2183" fmla="*/ 4404292 h 5129493"/>
              <a:gd name="connsiteX2184" fmla="*/ 1465934 w 4268905"/>
              <a:gd name="connsiteY2184" fmla="*/ 4409364 h 5129493"/>
              <a:gd name="connsiteX2185" fmla="*/ 1471011 w 4268905"/>
              <a:gd name="connsiteY2185" fmla="*/ 4409364 h 5129493"/>
              <a:gd name="connsiteX2186" fmla="*/ 1481165 w 4268905"/>
              <a:gd name="connsiteY2186" fmla="*/ 4404292 h 5129493"/>
              <a:gd name="connsiteX2187" fmla="*/ 1476963 w 4268905"/>
              <a:gd name="connsiteY2187" fmla="*/ 4400620 h 5129493"/>
              <a:gd name="connsiteX2188" fmla="*/ 1481165 w 4268905"/>
              <a:gd name="connsiteY2188" fmla="*/ 4399220 h 5129493"/>
              <a:gd name="connsiteX2189" fmla="*/ 1486241 w 4268905"/>
              <a:gd name="connsiteY2189" fmla="*/ 4399220 h 5129493"/>
              <a:gd name="connsiteX2190" fmla="*/ 1486241 w 4268905"/>
              <a:gd name="connsiteY2190" fmla="*/ 4394149 h 5129493"/>
              <a:gd name="connsiteX2191" fmla="*/ 1491318 w 4268905"/>
              <a:gd name="connsiteY2191" fmla="*/ 4394149 h 5129493"/>
              <a:gd name="connsiteX2192" fmla="*/ 1486241 w 4268905"/>
              <a:gd name="connsiteY2192" fmla="*/ 4404292 h 5129493"/>
              <a:gd name="connsiteX2193" fmla="*/ 1486241 w 4268905"/>
              <a:gd name="connsiteY2193" fmla="*/ 4407461 h 5129493"/>
              <a:gd name="connsiteX2194" fmla="*/ 1486241 w 4268905"/>
              <a:gd name="connsiteY2194" fmla="*/ 4409364 h 5129493"/>
              <a:gd name="connsiteX2195" fmla="*/ 1491318 w 4268905"/>
              <a:gd name="connsiteY2195" fmla="*/ 4409364 h 5129493"/>
              <a:gd name="connsiteX2196" fmla="*/ 1496395 w 4268905"/>
              <a:gd name="connsiteY2196" fmla="*/ 4404292 h 5129493"/>
              <a:gd name="connsiteX2197" fmla="*/ 1506548 w 4268905"/>
              <a:gd name="connsiteY2197" fmla="*/ 4404292 h 5129493"/>
              <a:gd name="connsiteX2198" fmla="*/ 1511626 w 4268905"/>
              <a:gd name="connsiteY2198" fmla="*/ 4409364 h 5129493"/>
              <a:gd name="connsiteX2199" fmla="*/ 1511626 w 4268905"/>
              <a:gd name="connsiteY2199" fmla="*/ 4414435 h 5129493"/>
              <a:gd name="connsiteX2200" fmla="*/ 1516702 w 4268905"/>
              <a:gd name="connsiteY2200" fmla="*/ 4414435 h 5129493"/>
              <a:gd name="connsiteX2201" fmla="*/ 1521779 w 4268905"/>
              <a:gd name="connsiteY2201" fmla="*/ 4414435 h 5129493"/>
              <a:gd name="connsiteX2202" fmla="*/ 1521779 w 4268905"/>
              <a:gd name="connsiteY2202" fmla="*/ 4409364 h 5129493"/>
              <a:gd name="connsiteX2203" fmla="*/ 1516702 w 4268905"/>
              <a:gd name="connsiteY2203" fmla="*/ 4404292 h 5129493"/>
              <a:gd name="connsiteX2204" fmla="*/ 1511626 w 4268905"/>
              <a:gd name="connsiteY2204" fmla="*/ 4404292 h 5129493"/>
              <a:gd name="connsiteX2205" fmla="*/ 1511626 w 4268905"/>
              <a:gd name="connsiteY2205" fmla="*/ 4399220 h 5129493"/>
              <a:gd name="connsiteX2206" fmla="*/ 1512261 w 4268905"/>
              <a:gd name="connsiteY2206" fmla="*/ 4399220 h 5129493"/>
              <a:gd name="connsiteX2207" fmla="*/ 1516068 w 4268905"/>
              <a:gd name="connsiteY2207" fmla="*/ 4399220 h 5129493"/>
              <a:gd name="connsiteX2208" fmla="*/ 1516702 w 4268905"/>
              <a:gd name="connsiteY2208" fmla="*/ 4399220 h 5129493"/>
              <a:gd name="connsiteX2209" fmla="*/ 1521779 w 4268905"/>
              <a:gd name="connsiteY2209" fmla="*/ 4404292 h 5129493"/>
              <a:gd name="connsiteX2210" fmla="*/ 1526856 w 4268905"/>
              <a:gd name="connsiteY2210" fmla="*/ 4399220 h 5129493"/>
              <a:gd name="connsiteX2211" fmla="*/ 1537009 w 4268905"/>
              <a:gd name="connsiteY2211" fmla="*/ 4399220 h 5129493"/>
              <a:gd name="connsiteX2212" fmla="*/ 1542087 w 4268905"/>
              <a:gd name="connsiteY2212" fmla="*/ 4399220 h 5129493"/>
              <a:gd name="connsiteX2213" fmla="*/ 1547163 w 4268905"/>
              <a:gd name="connsiteY2213" fmla="*/ 4394149 h 5129493"/>
              <a:gd name="connsiteX2214" fmla="*/ 1562394 w 4268905"/>
              <a:gd name="connsiteY2214" fmla="*/ 4394149 h 5129493"/>
              <a:gd name="connsiteX2215" fmla="*/ 1577624 w 4268905"/>
              <a:gd name="connsiteY2215" fmla="*/ 4394149 h 5129493"/>
              <a:gd name="connsiteX2216" fmla="*/ 1608085 w 4268905"/>
              <a:gd name="connsiteY2216" fmla="*/ 4389078 h 5129493"/>
              <a:gd name="connsiteX2217" fmla="*/ 1623316 w 4268905"/>
              <a:gd name="connsiteY2217" fmla="*/ 4389078 h 5129493"/>
              <a:gd name="connsiteX2218" fmla="*/ 1628392 w 4268905"/>
              <a:gd name="connsiteY2218" fmla="*/ 4389078 h 5129493"/>
              <a:gd name="connsiteX2219" fmla="*/ 1633470 w 4268905"/>
              <a:gd name="connsiteY2219" fmla="*/ 4389078 h 5129493"/>
              <a:gd name="connsiteX2220" fmla="*/ 1643623 w 4268905"/>
              <a:gd name="connsiteY2220" fmla="*/ 4384007 h 5129493"/>
              <a:gd name="connsiteX2221" fmla="*/ 1653777 w 4268905"/>
              <a:gd name="connsiteY2221" fmla="*/ 4378936 h 5129493"/>
              <a:gd name="connsiteX2222" fmla="*/ 1663930 w 4268905"/>
              <a:gd name="connsiteY2222" fmla="*/ 4378936 h 5129493"/>
              <a:gd name="connsiteX2223" fmla="*/ 1669007 w 4268905"/>
              <a:gd name="connsiteY2223" fmla="*/ 4373864 h 5129493"/>
              <a:gd name="connsiteX2224" fmla="*/ 1679160 w 4268905"/>
              <a:gd name="connsiteY2224" fmla="*/ 4373864 h 5129493"/>
              <a:gd name="connsiteX2225" fmla="*/ 1684238 w 4268905"/>
              <a:gd name="connsiteY2225" fmla="*/ 4373864 h 5129493"/>
              <a:gd name="connsiteX2226" fmla="*/ 1689314 w 4268905"/>
              <a:gd name="connsiteY2226" fmla="*/ 4373864 h 5129493"/>
              <a:gd name="connsiteX2227" fmla="*/ 1699468 w 4268905"/>
              <a:gd name="connsiteY2227" fmla="*/ 4373864 h 5129493"/>
              <a:gd name="connsiteX2228" fmla="*/ 1699468 w 4268905"/>
              <a:gd name="connsiteY2228" fmla="*/ 4378936 h 5129493"/>
              <a:gd name="connsiteX2229" fmla="*/ 1724852 w 4268905"/>
              <a:gd name="connsiteY2229" fmla="*/ 4373864 h 5129493"/>
              <a:gd name="connsiteX2230" fmla="*/ 1745160 w 4268905"/>
              <a:gd name="connsiteY2230" fmla="*/ 4373864 h 5129493"/>
              <a:gd name="connsiteX2231" fmla="*/ 1765467 w 4268905"/>
              <a:gd name="connsiteY2231" fmla="*/ 4378936 h 5129493"/>
              <a:gd name="connsiteX2232" fmla="*/ 1785774 w 4268905"/>
              <a:gd name="connsiteY2232" fmla="*/ 4378936 h 5129493"/>
              <a:gd name="connsiteX2233" fmla="*/ 1790851 w 4268905"/>
              <a:gd name="connsiteY2233" fmla="*/ 4378936 h 5129493"/>
              <a:gd name="connsiteX2234" fmla="*/ 1795928 w 4268905"/>
              <a:gd name="connsiteY2234" fmla="*/ 4373864 h 5129493"/>
              <a:gd name="connsiteX2235" fmla="*/ 1801004 w 4268905"/>
              <a:gd name="connsiteY2235" fmla="*/ 4373864 h 5129493"/>
              <a:gd name="connsiteX2236" fmla="*/ 1836543 w 4268905"/>
              <a:gd name="connsiteY2236" fmla="*/ 4373864 h 5129493"/>
              <a:gd name="connsiteX2237" fmla="*/ 1851773 w 4268905"/>
              <a:gd name="connsiteY2237" fmla="*/ 4373864 h 5129493"/>
              <a:gd name="connsiteX2238" fmla="*/ 1861926 w 4268905"/>
              <a:gd name="connsiteY2238" fmla="*/ 4373864 h 5129493"/>
              <a:gd name="connsiteX2239" fmla="*/ 1877157 w 4268905"/>
              <a:gd name="connsiteY2239" fmla="*/ 4373864 h 5129493"/>
              <a:gd name="connsiteX2240" fmla="*/ 1878426 w 4268905"/>
              <a:gd name="connsiteY2240" fmla="*/ 4373864 h 5129493"/>
              <a:gd name="connsiteX2241" fmla="*/ 1882234 w 4268905"/>
              <a:gd name="connsiteY2241" fmla="*/ 4373864 h 5129493"/>
              <a:gd name="connsiteX2242" fmla="*/ 1892387 w 4268905"/>
              <a:gd name="connsiteY2242" fmla="*/ 4373864 h 5129493"/>
              <a:gd name="connsiteX2243" fmla="*/ 1907618 w 4268905"/>
              <a:gd name="connsiteY2243" fmla="*/ 4373864 h 5129493"/>
              <a:gd name="connsiteX2244" fmla="*/ 1927925 w 4268905"/>
              <a:gd name="connsiteY2244" fmla="*/ 4373864 h 5129493"/>
              <a:gd name="connsiteX2245" fmla="*/ 1938079 w 4268905"/>
              <a:gd name="connsiteY2245" fmla="*/ 4368792 h 5129493"/>
              <a:gd name="connsiteX2246" fmla="*/ 1933002 w 4268905"/>
              <a:gd name="connsiteY2246" fmla="*/ 4373864 h 5129493"/>
              <a:gd name="connsiteX2247" fmla="*/ 1940617 w 4268905"/>
              <a:gd name="connsiteY2247" fmla="*/ 4373864 h 5129493"/>
              <a:gd name="connsiteX2248" fmla="*/ 1948233 w 4268905"/>
              <a:gd name="connsiteY2248" fmla="*/ 4373864 h 5129493"/>
              <a:gd name="connsiteX2249" fmla="*/ 1933002 w 4268905"/>
              <a:gd name="connsiteY2249" fmla="*/ 4378936 h 5129493"/>
              <a:gd name="connsiteX2250" fmla="*/ 1948233 w 4268905"/>
              <a:gd name="connsiteY2250" fmla="*/ 4378936 h 5129493"/>
              <a:gd name="connsiteX2251" fmla="*/ 1963463 w 4268905"/>
              <a:gd name="connsiteY2251" fmla="*/ 4384007 h 5129493"/>
              <a:gd name="connsiteX2252" fmla="*/ 1963463 w 4268905"/>
              <a:gd name="connsiteY2252" fmla="*/ 4378936 h 5129493"/>
              <a:gd name="connsiteX2253" fmla="*/ 1968540 w 4268905"/>
              <a:gd name="connsiteY2253" fmla="*/ 4384007 h 5129493"/>
              <a:gd name="connsiteX2254" fmla="*/ 1973616 w 4268905"/>
              <a:gd name="connsiteY2254" fmla="*/ 4384007 h 5129493"/>
              <a:gd name="connsiteX2255" fmla="*/ 1983770 w 4268905"/>
              <a:gd name="connsiteY2255" fmla="*/ 4384007 h 5129493"/>
              <a:gd name="connsiteX2256" fmla="*/ 1986747 w 4268905"/>
              <a:gd name="connsiteY2256" fmla="*/ 4381034 h 5129493"/>
              <a:gd name="connsiteX2257" fmla="*/ 1989481 w 4268905"/>
              <a:gd name="connsiteY2257" fmla="*/ 4381471 h 5129493"/>
              <a:gd name="connsiteX2258" fmla="*/ 2009155 w 4268905"/>
              <a:gd name="connsiteY2258" fmla="*/ 4384007 h 5129493"/>
              <a:gd name="connsiteX2259" fmla="*/ 2009789 w 4268905"/>
              <a:gd name="connsiteY2259" fmla="*/ 4384007 h 5129493"/>
              <a:gd name="connsiteX2260" fmla="*/ 2013596 w 4268905"/>
              <a:gd name="connsiteY2260" fmla="*/ 4384007 h 5129493"/>
              <a:gd name="connsiteX2261" fmla="*/ 2014231 w 4268905"/>
              <a:gd name="connsiteY2261" fmla="*/ 4384007 h 5129493"/>
              <a:gd name="connsiteX2262" fmla="*/ 2014231 w 4268905"/>
              <a:gd name="connsiteY2262" fmla="*/ 4389078 h 5129493"/>
              <a:gd name="connsiteX2263" fmla="*/ 2009155 w 4268905"/>
              <a:gd name="connsiteY2263" fmla="*/ 4389078 h 5129493"/>
              <a:gd name="connsiteX2264" fmla="*/ 2009155 w 4268905"/>
              <a:gd name="connsiteY2264" fmla="*/ 4394149 h 5129493"/>
              <a:gd name="connsiteX2265" fmla="*/ 1988847 w 4268905"/>
              <a:gd name="connsiteY2265" fmla="*/ 4389078 h 5129493"/>
              <a:gd name="connsiteX2266" fmla="*/ 1943155 w 4268905"/>
              <a:gd name="connsiteY2266" fmla="*/ 4394149 h 5129493"/>
              <a:gd name="connsiteX2267" fmla="*/ 1939983 w 4268905"/>
              <a:gd name="connsiteY2267" fmla="*/ 4394149 h 5129493"/>
              <a:gd name="connsiteX2268" fmla="*/ 1933002 w 4268905"/>
              <a:gd name="connsiteY2268" fmla="*/ 4394149 h 5129493"/>
              <a:gd name="connsiteX2269" fmla="*/ 1943155 w 4268905"/>
              <a:gd name="connsiteY2269" fmla="*/ 4399220 h 5129493"/>
              <a:gd name="connsiteX2270" fmla="*/ 1948233 w 4268905"/>
              <a:gd name="connsiteY2270" fmla="*/ 4399220 h 5129493"/>
              <a:gd name="connsiteX2271" fmla="*/ 1952040 w 4268905"/>
              <a:gd name="connsiteY2271" fmla="*/ 4399220 h 5129493"/>
              <a:gd name="connsiteX2272" fmla="*/ 1963463 w 4268905"/>
              <a:gd name="connsiteY2272" fmla="*/ 4399220 h 5129493"/>
              <a:gd name="connsiteX2273" fmla="*/ 1968540 w 4268905"/>
              <a:gd name="connsiteY2273" fmla="*/ 4394149 h 5129493"/>
              <a:gd name="connsiteX2274" fmla="*/ 2029462 w 4268905"/>
              <a:gd name="connsiteY2274" fmla="*/ 4399220 h 5129493"/>
              <a:gd name="connsiteX2275" fmla="*/ 2034538 w 4268905"/>
              <a:gd name="connsiteY2275" fmla="*/ 4399220 h 5129493"/>
              <a:gd name="connsiteX2276" fmla="*/ 2044692 w 4268905"/>
              <a:gd name="connsiteY2276" fmla="*/ 4399220 h 5129493"/>
              <a:gd name="connsiteX2277" fmla="*/ 2039616 w 4268905"/>
              <a:gd name="connsiteY2277" fmla="*/ 4404292 h 5129493"/>
              <a:gd name="connsiteX2278" fmla="*/ 2044692 w 4268905"/>
              <a:gd name="connsiteY2278" fmla="*/ 4404292 h 5129493"/>
              <a:gd name="connsiteX2279" fmla="*/ 2049769 w 4268905"/>
              <a:gd name="connsiteY2279" fmla="*/ 4404292 h 5129493"/>
              <a:gd name="connsiteX2280" fmla="*/ 2064999 w 4268905"/>
              <a:gd name="connsiteY2280" fmla="*/ 4404292 h 5129493"/>
              <a:gd name="connsiteX2281" fmla="*/ 2075153 w 4268905"/>
              <a:gd name="connsiteY2281" fmla="*/ 4404292 h 5129493"/>
              <a:gd name="connsiteX2282" fmla="*/ 2070077 w 4268905"/>
              <a:gd name="connsiteY2282" fmla="*/ 4409364 h 5129493"/>
              <a:gd name="connsiteX2283" fmla="*/ 2090384 w 4268905"/>
              <a:gd name="connsiteY2283" fmla="*/ 4404292 h 5129493"/>
              <a:gd name="connsiteX2284" fmla="*/ 2105614 w 4268905"/>
              <a:gd name="connsiteY2284" fmla="*/ 4404292 h 5129493"/>
              <a:gd name="connsiteX2285" fmla="*/ 2141152 w 4268905"/>
              <a:gd name="connsiteY2285" fmla="*/ 4404292 h 5129493"/>
              <a:gd name="connsiteX2286" fmla="*/ 2151306 w 4268905"/>
              <a:gd name="connsiteY2286" fmla="*/ 4404292 h 5129493"/>
              <a:gd name="connsiteX2287" fmla="*/ 2181766 w 4268905"/>
              <a:gd name="connsiteY2287" fmla="*/ 4399220 h 5129493"/>
              <a:gd name="connsiteX2288" fmla="*/ 2176690 w 4268905"/>
              <a:gd name="connsiteY2288" fmla="*/ 4404292 h 5129493"/>
              <a:gd name="connsiteX2289" fmla="*/ 2222381 w 4268905"/>
              <a:gd name="connsiteY2289" fmla="*/ 4399220 h 5129493"/>
              <a:gd name="connsiteX2290" fmla="*/ 2227458 w 4268905"/>
              <a:gd name="connsiteY2290" fmla="*/ 4394149 h 5129493"/>
              <a:gd name="connsiteX2291" fmla="*/ 2232534 w 4268905"/>
              <a:gd name="connsiteY2291" fmla="*/ 4394149 h 5129493"/>
              <a:gd name="connsiteX2292" fmla="*/ 2237611 w 4268905"/>
              <a:gd name="connsiteY2292" fmla="*/ 4394149 h 5129493"/>
              <a:gd name="connsiteX2293" fmla="*/ 2242688 w 4268905"/>
              <a:gd name="connsiteY2293" fmla="*/ 4394149 h 5129493"/>
              <a:gd name="connsiteX2294" fmla="*/ 2247765 w 4268905"/>
              <a:gd name="connsiteY2294" fmla="*/ 4394149 h 5129493"/>
              <a:gd name="connsiteX2295" fmla="*/ 2248227 w 4268905"/>
              <a:gd name="connsiteY2295" fmla="*/ 4395994 h 5129493"/>
              <a:gd name="connsiteX2296" fmla="*/ 2244592 w 4268905"/>
              <a:gd name="connsiteY2296" fmla="*/ 4396685 h 5129493"/>
              <a:gd name="connsiteX2297" fmla="*/ 2242688 w 4268905"/>
              <a:gd name="connsiteY2297" fmla="*/ 4399220 h 5129493"/>
              <a:gd name="connsiteX2298" fmla="*/ 2252842 w 4268905"/>
              <a:gd name="connsiteY2298" fmla="*/ 4399220 h 5129493"/>
              <a:gd name="connsiteX2299" fmla="*/ 2256015 w 4268905"/>
              <a:gd name="connsiteY2299" fmla="*/ 4399220 h 5129493"/>
              <a:gd name="connsiteX2300" fmla="*/ 2257919 w 4268905"/>
              <a:gd name="connsiteY2300" fmla="*/ 4399220 h 5129493"/>
              <a:gd name="connsiteX2301" fmla="*/ 2247765 w 4268905"/>
              <a:gd name="connsiteY2301" fmla="*/ 4404292 h 5129493"/>
              <a:gd name="connsiteX2302" fmla="*/ 2262995 w 4268905"/>
              <a:gd name="connsiteY2302" fmla="*/ 4404292 h 5129493"/>
              <a:gd name="connsiteX2303" fmla="*/ 2273149 w 4268905"/>
              <a:gd name="connsiteY2303" fmla="*/ 4404292 h 5129493"/>
              <a:gd name="connsiteX2304" fmla="*/ 2283303 w 4268905"/>
              <a:gd name="connsiteY2304" fmla="*/ 4399220 h 5129493"/>
              <a:gd name="connsiteX2305" fmla="*/ 2303610 w 4268905"/>
              <a:gd name="connsiteY2305" fmla="*/ 4399220 h 5129493"/>
              <a:gd name="connsiteX2306" fmla="*/ 2334071 w 4268905"/>
              <a:gd name="connsiteY2306" fmla="*/ 4399220 h 5129493"/>
              <a:gd name="connsiteX2307" fmla="*/ 2318841 w 4268905"/>
              <a:gd name="connsiteY2307" fmla="*/ 4394149 h 5129493"/>
              <a:gd name="connsiteX2308" fmla="*/ 2339148 w 4268905"/>
              <a:gd name="connsiteY2308" fmla="*/ 4394149 h 5129493"/>
              <a:gd name="connsiteX2309" fmla="*/ 2389916 w 4268905"/>
              <a:gd name="connsiteY2309" fmla="*/ 4404292 h 5129493"/>
              <a:gd name="connsiteX2310" fmla="*/ 2400070 w 4268905"/>
              <a:gd name="connsiteY2310" fmla="*/ 4404292 h 5129493"/>
              <a:gd name="connsiteX2311" fmla="*/ 2405146 w 4268905"/>
              <a:gd name="connsiteY2311" fmla="*/ 4399220 h 5129493"/>
              <a:gd name="connsiteX2312" fmla="*/ 2410224 w 4268905"/>
              <a:gd name="connsiteY2312" fmla="*/ 4399220 h 5129493"/>
              <a:gd name="connsiteX2313" fmla="*/ 2410859 w 4268905"/>
              <a:gd name="connsiteY2313" fmla="*/ 4399220 h 5129493"/>
              <a:gd name="connsiteX2314" fmla="*/ 2411492 w 4268905"/>
              <a:gd name="connsiteY2314" fmla="*/ 4399220 h 5129493"/>
              <a:gd name="connsiteX2315" fmla="*/ 2415300 w 4268905"/>
              <a:gd name="connsiteY2315" fmla="*/ 4399220 h 5129493"/>
              <a:gd name="connsiteX2316" fmla="*/ 2420377 w 4268905"/>
              <a:gd name="connsiteY2316" fmla="*/ 4394149 h 5129493"/>
              <a:gd name="connsiteX2317" fmla="*/ 2420377 w 4268905"/>
              <a:gd name="connsiteY2317" fmla="*/ 4399220 h 5129493"/>
              <a:gd name="connsiteX2318" fmla="*/ 2425454 w 4268905"/>
              <a:gd name="connsiteY2318" fmla="*/ 4394149 h 5129493"/>
              <a:gd name="connsiteX2319" fmla="*/ 2430531 w 4268905"/>
              <a:gd name="connsiteY2319" fmla="*/ 4394149 h 5129493"/>
              <a:gd name="connsiteX2320" fmla="*/ 2435607 w 4268905"/>
              <a:gd name="connsiteY2320" fmla="*/ 4394149 h 5129493"/>
              <a:gd name="connsiteX2321" fmla="*/ 2445761 w 4268905"/>
              <a:gd name="connsiteY2321" fmla="*/ 4384007 h 5129493"/>
              <a:gd name="connsiteX2322" fmla="*/ 2450838 w 4268905"/>
              <a:gd name="connsiteY2322" fmla="*/ 4378936 h 5129493"/>
              <a:gd name="connsiteX2323" fmla="*/ 2445761 w 4268905"/>
              <a:gd name="connsiteY2323" fmla="*/ 4384007 h 5129493"/>
              <a:gd name="connsiteX2324" fmla="*/ 2440685 w 4268905"/>
              <a:gd name="connsiteY2324" fmla="*/ 4384007 h 5129493"/>
              <a:gd name="connsiteX2325" fmla="*/ 2440685 w 4268905"/>
              <a:gd name="connsiteY2325" fmla="*/ 4389078 h 5129493"/>
              <a:gd name="connsiteX2326" fmla="*/ 2435607 w 4268905"/>
              <a:gd name="connsiteY2326" fmla="*/ 4384007 h 5129493"/>
              <a:gd name="connsiteX2327" fmla="*/ 2435607 w 4268905"/>
              <a:gd name="connsiteY2327" fmla="*/ 4378936 h 5129493"/>
              <a:gd name="connsiteX2328" fmla="*/ 2420377 w 4268905"/>
              <a:gd name="connsiteY2328" fmla="*/ 4384007 h 5129493"/>
              <a:gd name="connsiteX2329" fmla="*/ 2425454 w 4268905"/>
              <a:gd name="connsiteY2329" fmla="*/ 4384007 h 5129493"/>
              <a:gd name="connsiteX2330" fmla="*/ 2415300 w 4268905"/>
              <a:gd name="connsiteY2330" fmla="*/ 4384007 h 5129493"/>
              <a:gd name="connsiteX2331" fmla="*/ 2410224 w 4268905"/>
              <a:gd name="connsiteY2331" fmla="*/ 4389078 h 5129493"/>
              <a:gd name="connsiteX2332" fmla="*/ 2409589 w 4268905"/>
              <a:gd name="connsiteY2332" fmla="*/ 4389078 h 5129493"/>
              <a:gd name="connsiteX2333" fmla="*/ 2400070 w 4268905"/>
              <a:gd name="connsiteY2333" fmla="*/ 4389078 h 5129493"/>
              <a:gd name="connsiteX2334" fmla="*/ 2410224 w 4268905"/>
              <a:gd name="connsiteY2334" fmla="*/ 4384007 h 5129493"/>
              <a:gd name="connsiteX2335" fmla="*/ 2410224 w 4268905"/>
              <a:gd name="connsiteY2335" fmla="*/ 4378936 h 5129493"/>
              <a:gd name="connsiteX2336" fmla="*/ 2405146 w 4268905"/>
              <a:gd name="connsiteY2336" fmla="*/ 4378936 h 5129493"/>
              <a:gd name="connsiteX2337" fmla="*/ 2415300 w 4268905"/>
              <a:gd name="connsiteY2337" fmla="*/ 4373864 h 5129493"/>
              <a:gd name="connsiteX2338" fmla="*/ 2418473 w 4268905"/>
              <a:gd name="connsiteY2338" fmla="*/ 4373864 h 5129493"/>
              <a:gd name="connsiteX2339" fmla="*/ 2420377 w 4268905"/>
              <a:gd name="connsiteY2339" fmla="*/ 4373864 h 5129493"/>
              <a:gd name="connsiteX2340" fmla="*/ 2420377 w 4268905"/>
              <a:gd name="connsiteY2340" fmla="*/ 4368792 h 5129493"/>
              <a:gd name="connsiteX2341" fmla="*/ 2425454 w 4268905"/>
              <a:gd name="connsiteY2341" fmla="*/ 4368792 h 5129493"/>
              <a:gd name="connsiteX2342" fmla="*/ 2425454 w 4268905"/>
              <a:gd name="connsiteY2342" fmla="*/ 4373864 h 5129493"/>
              <a:gd name="connsiteX2343" fmla="*/ 2430531 w 4268905"/>
              <a:gd name="connsiteY2343" fmla="*/ 4373864 h 5129493"/>
              <a:gd name="connsiteX2344" fmla="*/ 2430531 w 4268905"/>
              <a:gd name="connsiteY2344" fmla="*/ 4368792 h 5129493"/>
              <a:gd name="connsiteX2345" fmla="*/ 2435607 w 4268905"/>
              <a:gd name="connsiteY2345" fmla="*/ 4368792 h 5129493"/>
              <a:gd name="connsiteX2346" fmla="*/ 2440685 w 4268905"/>
              <a:gd name="connsiteY2346" fmla="*/ 4368792 h 5129493"/>
              <a:gd name="connsiteX2347" fmla="*/ 2440685 w 4268905"/>
              <a:gd name="connsiteY2347" fmla="*/ 4363721 h 5129493"/>
              <a:gd name="connsiteX2348" fmla="*/ 2443223 w 4268905"/>
              <a:gd name="connsiteY2348" fmla="*/ 4363721 h 5129493"/>
              <a:gd name="connsiteX2349" fmla="*/ 2445127 w 4268905"/>
              <a:gd name="connsiteY2349" fmla="*/ 4363721 h 5129493"/>
              <a:gd name="connsiteX2350" fmla="*/ 2445761 w 4268905"/>
              <a:gd name="connsiteY2350" fmla="*/ 4363721 h 5129493"/>
              <a:gd name="connsiteX2351" fmla="*/ 2445761 w 4268905"/>
              <a:gd name="connsiteY2351" fmla="*/ 4358650 h 5129493"/>
              <a:gd name="connsiteX2352" fmla="*/ 2436242 w 4268905"/>
              <a:gd name="connsiteY2352" fmla="*/ 4358650 h 5129493"/>
              <a:gd name="connsiteX2353" fmla="*/ 2435607 w 4268905"/>
              <a:gd name="connsiteY2353" fmla="*/ 4358650 h 5129493"/>
              <a:gd name="connsiteX2354" fmla="*/ 2434973 w 4268905"/>
              <a:gd name="connsiteY2354" fmla="*/ 4358650 h 5129493"/>
              <a:gd name="connsiteX2355" fmla="*/ 2430531 w 4268905"/>
              <a:gd name="connsiteY2355" fmla="*/ 4358650 h 5129493"/>
              <a:gd name="connsiteX2356" fmla="*/ 2419742 w 4268905"/>
              <a:gd name="connsiteY2356" fmla="*/ 4358650 h 5129493"/>
              <a:gd name="connsiteX2357" fmla="*/ 2415300 w 4268905"/>
              <a:gd name="connsiteY2357" fmla="*/ 4358650 h 5129493"/>
              <a:gd name="connsiteX2358" fmla="*/ 2414904 w 4268905"/>
              <a:gd name="connsiteY2358" fmla="*/ 4358650 h 5129493"/>
              <a:gd name="connsiteX2359" fmla="*/ 2408320 w 4268905"/>
              <a:gd name="connsiteY2359" fmla="*/ 4358650 h 5129493"/>
              <a:gd name="connsiteX2360" fmla="*/ 2405146 w 4268905"/>
              <a:gd name="connsiteY2360" fmla="*/ 4358650 h 5129493"/>
              <a:gd name="connsiteX2361" fmla="*/ 2415300 w 4268905"/>
              <a:gd name="connsiteY2361" fmla="*/ 4353579 h 5129493"/>
              <a:gd name="connsiteX2362" fmla="*/ 2405146 w 4268905"/>
              <a:gd name="connsiteY2362" fmla="*/ 4348507 h 5129493"/>
              <a:gd name="connsiteX2363" fmla="*/ 2354378 w 4268905"/>
              <a:gd name="connsiteY2363" fmla="*/ 4348507 h 5129493"/>
              <a:gd name="connsiteX2364" fmla="*/ 2212227 w 4268905"/>
              <a:gd name="connsiteY2364" fmla="*/ 4338364 h 5129493"/>
              <a:gd name="connsiteX2365" fmla="*/ 2196997 w 4268905"/>
              <a:gd name="connsiteY2365" fmla="*/ 4338364 h 5129493"/>
              <a:gd name="connsiteX2366" fmla="*/ 2186843 w 4268905"/>
              <a:gd name="connsiteY2366" fmla="*/ 4333293 h 5129493"/>
              <a:gd name="connsiteX2367" fmla="*/ 2181766 w 4268905"/>
              <a:gd name="connsiteY2367" fmla="*/ 4333293 h 5129493"/>
              <a:gd name="connsiteX2368" fmla="*/ 2171613 w 4268905"/>
              <a:gd name="connsiteY2368" fmla="*/ 4333293 h 5129493"/>
              <a:gd name="connsiteX2369" fmla="*/ 1943155 w 4268905"/>
              <a:gd name="connsiteY2369" fmla="*/ 4302865 h 5129493"/>
              <a:gd name="connsiteX2370" fmla="*/ 1816235 w 4268905"/>
              <a:gd name="connsiteY2370" fmla="*/ 4297794 h 5129493"/>
              <a:gd name="connsiteX2371" fmla="*/ 1775621 w 4268905"/>
              <a:gd name="connsiteY2371" fmla="*/ 4297794 h 5129493"/>
              <a:gd name="connsiteX2372" fmla="*/ 1785774 w 4268905"/>
              <a:gd name="connsiteY2372" fmla="*/ 4302865 h 5129493"/>
              <a:gd name="connsiteX2373" fmla="*/ 1780697 w 4268905"/>
              <a:gd name="connsiteY2373" fmla="*/ 4302865 h 5129493"/>
              <a:gd name="connsiteX2374" fmla="*/ 1775621 w 4268905"/>
              <a:gd name="connsiteY2374" fmla="*/ 4302865 h 5129493"/>
              <a:gd name="connsiteX2375" fmla="*/ 1770543 w 4268905"/>
              <a:gd name="connsiteY2375" fmla="*/ 4297794 h 5129493"/>
              <a:gd name="connsiteX2376" fmla="*/ 1765467 w 4268905"/>
              <a:gd name="connsiteY2376" fmla="*/ 4297794 h 5129493"/>
              <a:gd name="connsiteX2377" fmla="*/ 1764832 w 4268905"/>
              <a:gd name="connsiteY2377" fmla="*/ 4297794 h 5129493"/>
              <a:gd name="connsiteX2378" fmla="*/ 1760390 w 4268905"/>
              <a:gd name="connsiteY2378" fmla="*/ 4297794 h 5129493"/>
              <a:gd name="connsiteX2379" fmla="*/ 1757217 w 4268905"/>
              <a:gd name="connsiteY2379" fmla="*/ 4297794 h 5129493"/>
              <a:gd name="connsiteX2380" fmla="*/ 1755313 w 4268905"/>
              <a:gd name="connsiteY2380" fmla="*/ 4297794 h 5129493"/>
              <a:gd name="connsiteX2381" fmla="*/ 1752140 w 4268905"/>
              <a:gd name="connsiteY2381" fmla="*/ 4297794 h 5129493"/>
              <a:gd name="connsiteX2382" fmla="*/ 1745160 w 4268905"/>
              <a:gd name="connsiteY2382" fmla="*/ 4297794 h 5129493"/>
              <a:gd name="connsiteX2383" fmla="*/ 1735006 w 4268905"/>
              <a:gd name="connsiteY2383" fmla="*/ 4297794 h 5129493"/>
              <a:gd name="connsiteX2384" fmla="*/ 1729929 w 4268905"/>
              <a:gd name="connsiteY2384" fmla="*/ 4297794 h 5129493"/>
              <a:gd name="connsiteX2385" fmla="*/ 1724852 w 4268905"/>
              <a:gd name="connsiteY2385" fmla="*/ 4297794 h 5129493"/>
              <a:gd name="connsiteX2386" fmla="*/ 1724852 w 4268905"/>
              <a:gd name="connsiteY2386" fmla="*/ 4292723 h 5129493"/>
              <a:gd name="connsiteX2387" fmla="*/ 1719775 w 4268905"/>
              <a:gd name="connsiteY2387" fmla="*/ 4292723 h 5129493"/>
              <a:gd name="connsiteX2388" fmla="*/ 1714699 w 4268905"/>
              <a:gd name="connsiteY2388" fmla="*/ 4292723 h 5129493"/>
              <a:gd name="connsiteX2389" fmla="*/ 1719775 w 4268905"/>
              <a:gd name="connsiteY2389" fmla="*/ 4297794 h 5129493"/>
              <a:gd name="connsiteX2390" fmla="*/ 1709621 w 4268905"/>
              <a:gd name="connsiteY2390" fmla="*/ 4297794 h 5129493"/>
              <a:gd name="connsiteX2391" fmla="*/ 1694391 w 4268905"/>
              <a:gd name="connsiteY2391" fmla="*/ 4292723 h 5129493"/>
              <a:gd name="connsiteX2392" fmla="*/ 1684238 w 4268905"/>
              <a:gd name="connsiteY2392" fmla="*/ 4287651 h 5129493"/>
              <a:gd name="connsiteX2393" fmla="*/ 1679160 w 4268905"/>
              <a:gd name="connsiteY2393" fmla="*/ 4287651 h 5129493"/>
              <a:gd name="connsiteX2394" fmla="*/ 1674084 w 4268905"/>
              <a:gd name="connsiteY2394" fmla="*/ 4287651 h 5129493"/>
              <a:gd name="connsiteX2395" fmla="*/ 1669007 w 4268905"/>
              <a:gd name="connsiteY2395" fmla="*/ 4287651 h 5129493"/>
              <a:gd name="connsiteX2396" fmla="*/ 1663930 w 4268905"/>
              <a:gd name="connsiteY2396" fmla="*/ 4287651 h 5129493"/>
              <a:gd name="connsiteX2397" fmla="*/ 1658853 w 4268905"/>
              <a:gd name="connsiteY2397" fmla="*/ 4287651 h 5129493"/>
              <a:gd name="connsiteX2398" fmla="*/ 1653777 w 4268905"/>
              <a:gd name="connsiteY2398" fmla="*/ 4287651 h 5129493"/>
              <a:gd name="connsiteX2399" fmla="*/ 1603009 w 4268905"/>
              <a:gd name="connsiteY2399" fmla="*/ 4282580 h 5129493"/>
              <a:gd name="connsiteX2400" fmla="*/ 1430396 w 4268905"/>
              <a:gd name="connsiteY2400" fmla="*/ 4267366 h 5129493"/>
              <a:gd name="connsiteX2401" fmla="*/ 1420243 w 4268905"/>
              <a:gd name="connsiteY2401" fmla="*/ 4262295 h 5129493"/>
              <a:gd name="connsiteX2402" fmla="*/ 1418339 w 4268905"/>
              <a:gd name="connsiteY2402" fmla="*/ 4262295 h 5129493"/>
              <a:gd name="connsiteX2403" fmla="*/ 1417704 w 4268905"/>
              <a:gd name="connsiteY2403" fmla="*/ 4262295 h 5129493"/>
              <a:gd name="connsiteX2404" fmla="*/ 1415166 w 4268905"/>
              <a:gd name="connsiteY2404" fmla="*/ 4262295 h 5129493"/>
              <a:gd name="connsiteX2405" fmla="*/ 1191786 w 4268905"/>
              <a:gd name="connsiteY2405" fmla="*/ 4231866 h 5129493"/>
              <a:gd name="connsiteX2406" fmla="*/ 1100403 w 4268905"/>
              <a:gd name="connsiteY2406" fmla="*/ 4216652 h 5129493"/>
              <a:gd name="connsiteX2407" fmla="*/ 1009020 w 4268905"/>
              <a:gd name="connsiteY2407" fmla="*/ 4221724 h 5129493"/>
              <a:gd name="connsiteX2408" fmla="*/ 978559 w 4268905"/>
              <a:gd name="connsiteY2408" fmla="*/ 4206510 h 5129493"/>
              <a:gd name="connsiteX2409" fmla="*/ 958252 w 4268905"/>
              <a:gd name="connsiteY2409" fmla="*/ 4171010 h 5129493"/>
              <a:gd name="connsiteX2410" fmla="*/ 1014096 w 4268905"/>
              <a:gd name="connsiteY2410" fmla="*/ 4145654 h 5129493"/>
              <a:gd name="connsiteX2411" fmla="*/ 1059788 w 4268905"/>
              <a:gd name="connsiteY2411" fmla="*/ 4145654 h 5129493"/>
              <a:gd name="connsiteX2412" fmla="*/ 1019174 w 4268905"/>
              <a:gd name="connsiteY2412" fmla="*/ 4120297 h 5129493"/>
              <a:gd name="connsiteX2413" fmla="*/ 937945 w 4268905"/>
              <a:gd name="connsiteY2413" fmla="*/ 4059441 h 5129493"/>
              <a:gd name="connsiteX2414" fmla="*/ 948098 w 4268905"/>
              <a:gd name="connsiteY2414" fmla="*/ 4044227 h 5129493"/>
              <a:gd name="connsiteX2415" fmla="*/ 983635 w 4268905"/>
              <a:gd name="connsiteY2415" fmla="*/ 4039155 h 5129493"/>
              <a:gd name="connsiteX2416" fmla="*/ 948098 w 4268905"/>
              <a:gd name="connsiteY2416" fmla="*/ 3988442 h 5129493"/>
              <a:gd name="connsiteX2417" fmla="*/ 902407 w 4268905"/>
              <a:gd name="connsiteY2417" fmla="*/ 3958014 h 5129493"/>
              <a:gd name="connsiteX2418" fmla="*/ 892253 w 4268905"/>
              <a:gd name="connsiteY2418" fmla="*/ 3963085 h 5129493"/>
              <a:gd name="connsiteX2419" fmla="*/ 887176 w 4268905"/>
              <a:gd name="connsiteY2419" fmla="*/ 3952943 h 5129493"/>
              <a:gd name="connsiteX2420" fmla="*/ 897330 w 4268905"/>
              <a:gd name="connsiteY2420" fmla="*/ 3932657 h 5129493"/>
              <a:gd name="connsiteX2421" fmla="*/ 877022 w 4268905"/>
              <a:gd name="connsiteY2421" fmla="*/ 3892087 h 5129493"/>
              <a:gd name="connsiteX2422" fmla="*/ 846562 w 4268905"/>
              <a:gd name="connsiteY2422" fmla="*/ 3871801 h 5129493"/>
              <a:gd name="connsiteX2423" fmla="*/ 836408 w 4268905"/>
              <a:gd name="connsiteY2423" fmla="*/ 3866730 h 5129493"/>
              <a:gd name="connsiteX2424" fmla="*/ 785640 w 4268905"/>
              <a:gd name="connsiteY2424" fmla="*/ 3851515 h 5129493"/>
              <a:gd name="connsiteX2425" fmla="*/ 750101 w 4268905"/>
              <a:gd name="connsiteY2425" fmla="*/ 3841373 h 5129493"/>
              <a:gd name="connsiteX2426" fmla="*/ 739948 w 4268905"/>
              <a:gd name="connsiteY2426" fmla="*/ 3836302 h 5129493"/>
              <a:gd name="connsiteX2427" fmla="*/ 739948 w 4268905"/>
              <a:gd name="connsiteY2427" fmla="*/ 3831231 h 5129493"/>
              <a:gd name="connsiteX2428" fmla="*/ 760256 w 4268905"/>
              <a:gd name="connsiteY2428" fmla="*/ 3841373 h 5129493"/>
              <a:gd name="connsiteX2429" fmla="*/ 780562 w 4268905"/>
              <a:gd name="connsiteY2429" fmla="*/ 3846444 h 5129493"/>
              <a:gd name="connsiteX2430" fmla="*/ 780562 w 4268905"/>
              <a:gd name="connsiteY2430" fmla="*/ 3841373 h 5129493"/>
              <a:gd name="connsiteX2431" fmla="*/ 750101 w 4268905"/>
              <a:gd name="connsiteY2431" fmla="*/ 3831231 h 5129493"/>
              <a:gd name="connsiteX2432" fmla="*/ 755179 w 4268905"/>
              <a:gd name="connsiteY2432" fmla="*/ 3831231 h 5129493"/>
              <a:gd name="connsiteX2433" fmla="*/ 775486 w 4268905"/>
              <a:gd name="connsiteY2433" fmla="*/ 3836302 h 5129493"/>
              <a:gd name="connsiteX2434" fmla="*/ 770410 w 4268905"/>
              <a:gd name="connsiteY2434" fmla="*/ 3831231 h 5129493"/>
              <a:gd name="connsiteX2435" fmla="*/ 765332 w 4268905"/>
              <a:gd name="connsiteY2435" fmla="*/ 3821087 h 5129493"/>
              <a:gd name="connsiteX2436" fmla="*/ 821177 w 4268905"/>
              <a:gd name="connsiteY2436" fmla="*/ 3826159 h 5129493"/>
              <a:gd name="connsiteX2437" fmla="*/ 824985 w 4268905"/>
              <a:gd name="connsiteY2437" fmla="*/ 3826159 h 5129493"/>
              <a:gd name="connsiteX2438" fmla="*/ 826254 w 4268905"/>
              <a:gd name="connsiteY2438" fmla="*/ 3826159 h 5129493"/>
              <a:gd name="connsiteX2439" fmla="*/ 821177 w 4268905"/>
              <a:gd name="connsiteY2439" fmla="*/ 3826159 h 5129493"/>
              <a:gd name="connsiteX2440" fmla="*/ 821177 w 4268905"/>
              <a:gd name="connsiteY2440" fmla="*/ 3821087 h 5129493"/>
              <a:gd name="connsiteX2441" fmla="*/ 831331 w 4268905"/>
              <a:gd name="connsiteY2441" fmla="*/ 3821087 h 5129493"/>
              <a:gd name="connsiteX2442" fmla="*/ 846562 w 4268905"/>
              <a:gd name="connsiteY2442" fmla="*/ 3831231 h 5129493"/>
              <a:gd name="connsiteX2443" fmla="*/ 861792 w 4268905"/>
              <a:gd name="connsiteY2443" fmla="*/ 3831231 h 5129493"/>
              <a:gd name="connsiteX2444" fmla="*/ 897330 w 4268905"/>
              <a:gd name="connsiteY2444" fmla="*/ 3831231 h 5129493"/>
              <a:gd name="connsiteX2445" fmla="*/ 902407 w 4268905"/>
              <a:gd name="connsiteY2445" fmla="*/ 3836302 h 5129493"/>
              <a:gd name="connsiteX2446" fmla="*/ 907484 w 4268905"/>
              <a:gd name="connsiteY2446" fmla="*/ 3831231 h 5129493"/>
              <a:gd name="connsiteX2447" fmla="*/ 912560 w 4268905"/>
              <a:gd name="connsiteY2447" fmla="*/ 3836302 h 5129493"/>
              <a:gd name="connsiteX2448" fmla="*/ 937945 w 4268905"/>
              <a:gd name="connsiteY2448" fmla="*/ 3836302 h 5129493"/>
              <a:gd name="connsiteX2449" fmla="*/ 1044557 w 4268905"/>
              <a:gd name="connsiteY2449" fmla="*/ 3841373 h 5129493"/>
              <a:gd name="connsiteX2450" fmla="*/ 1034404 w 4268905"/>
              <a:gd name="connsiteY2450" fmla="*/ 3871801 h 5129493"/>
              <a:gd name="connsiteX2451" fmla="*/ 1054711 w 4268905"/>
              <a:gd name="connsiteY2451" fmla="*/ 3871801 h 5129493"/>
              <a:gd name="connsiteX2452" fmla="*/ 1095326 w 4268905"/>
              <a:gd name="connsiteY2452" fmla="*/ 3881943 h 5129493"/>
              <a:gd name="connsiteX2453" fmla="*/ 1176555 w 4268905"/>
              <a:gd name="connsiteY2453" fmla="*/ 3892087 h 5129493"/>
              <a:gd name="connsiteX2454" fmla="*/ 1207016 w 4268905"/>
              <a:gd name="connsiteY2454" fmla="*/ 3902229 h 5129493"/>
              <a:gd name="connsiteX2455" fmla="*/ 1227323 w 4268905"/>
              <a:gd name="connsiteY2455" fmla="*/ 3897158 h 5129493"/>
              <a:gd name="connsiteX2456" fmla="*/ 1242554 w 4268905"/>
              <a:gd name="connsiteY2456" fmla="*/ 3897158 h 5129493"/>
              <a:gd name="connsiteX2457" fmla="*/ 1267938 w 4268905"/>
              <a:gd name="connsiteY2457" fmla="*/ 3897158 h 5129493"/>
              <a:gd name="connsiteX2458" fmla="*/ 1328860 w 4268905"/>
              <a:gd name="connsiteY2458" fmla="*/ 3912372 h 5129493"/>
              <a:gd name="connsiteX2459" fmla="*/ 1339013 w 4268905"/>
              <a:gd name="connsiteY2459" fmla="*/ 3912372 h 5129493"/>
              <a:gd name="connsiteX2460" fmla="*/ 1394859 w 4268905"/>
              <a:gd name="connsiteY2460" fmla="*/ 3917443 h 5129493"/>
              <a:gd name="connsiteX2461" fmla="*/ 1405012 w 4268905"/>
              <a:gd name="connsiteY2461" fmla="*/ 3922515 h 5129493"/>
              <a:gd name="connsiteX2462" fmla="*/ 1440550 w 4268905"/>
              <a:gd name="connsiteY2462" fmla="*/ 3922515 h 5129493"/>
              <a:gd name="connsiteX2463" fmla="*/ 1471011 w 4268905"/>
              <a:gd name="connsiteY2463" fmla="*/ 3922515 h 5129493"/>
              <a:gd name="connsiteX2464" fmla="*/ 1496395 w 4268905"/>
              <a:gd name="connsiteY2464" fmla="*/ 3927586 h 5129493"/>
              <a:gd name="connsiteX2465" fmla="*/ 1572548 w 4268905"/>
              <a:gd name="connsiteY2465" fmla="*/ 3927586 h 5129493"/>
              <a:gd name="connsiteX2466" fmla="*/ 1587778 w 4268905"/>
              <a:gd name="connsiteY2466" fmla="*/ 3927586 h 5129493"/>
              <a:gd name="connsiteX2467" fmla="*/ 1623316 w 4268905"/>
              <a:gd name="connsiteY2467" fmla="*/ 3927586 h 5129493"/>
              <a:gd name="connsiteX2468" fmla="*/ 1669007 w 4268905"/>
              <a:gd name="connsiteY2468" fmla="*/ 3937728 h 5129493"/>
              <a:gd name="connsiteX2469" fmla="*/ 1684238 w 4268905"/>
              <a:gd name="connsiteY2469" fmla="*/ 3942800 h 5129493"/>
              <a:gd name="connsiteX2470" fmla="*/ 1709621 w 4268905"/>
              <a:gd name="connsiteY2470" fmla="*/ 3947871 h 5129493"/>
              <a:gd name="connsiteX2471" fmla="*/ 1719775 w 4268905"/>
              <a:gd name="connsiteY2471" fmla="*/ 3947871 h 5129493"/>
              <a:gd name="connsiteX2472" fmla="*/ 1735006 w 4268905"/>
              <a:gd name="connsiteY2472" fmla="*/ 3952943 h 5129493"/>
              <a:gd name="connsiteX2473" fmla="*/ 1760390 w 4268905"/>
              <a:gd name="connsiteY2473" fmla="*/ 3942800 h 5129493"/>
              <a:gd name="connsiteX2474" fmla="*/ 1765467 w 4268905"/>
              <a:gd name="connsiteY2474" fmla="*/ 3937728 h 5129493"/>
              <a:gd name="connsiteX2475" fmla="*/ 1430396 w 4268905"/>
              <a:gd name="connsiteY2475" fmla="*/ 3851515 h 5129493"/>
              <a:gd name="connsiteX2476" fmla="*/ 1486241 w 4268905"/>
              <a:gd name="connsiteY2476" fmla="*/ 3861659 h 5129493"/>
              <a:gd name="connsiteX2477" fmla="*/ 1491318 w 4268905"/>
              <a:gd name="connsiteY2477" fmla="*/ 3861659 h 5129493"/>
              <a:gd name="connsiteX2478" fmla="*/ 1516702 w 4268905"/>
              <a:gd name="connsiteY2478" fmla="*/ 3866730 h 5129493"/>
              <a:gd name="connsiteX2479" fmla="*/ 1516702 w 4268905"/>
              <a:gd name="connsiteY2479" fmla="*/ 3861659 h 5129493"/>
              <a:gd name="connsiteX2480" fmla="*/ 1476088 w 4268905"/>
              <a:gd name="connsiteY2480" fmla="*/ 3856587 h 5129493"/>
              <a:gd name="connsiteX2481" fmla="*/ 1491318 w 4268905"/>
              <a:gd name="connsiteY2481" fmla="*/ 3856587 h 5129493"/>
              <a:gd name="connsiteX2482" fmla="*/ 1460857 w 4268905"/>
              <a:gd name="connsiteY2482" fmla="*/ 3851515 h 5129493"/>
              <a:gd name="connsiteX2483" fmla="*/ 1445627 w 4268905"/>
              <a:gd name="connsiteY2483" fmla="*/ 3851515 h 5129493"/>
              <a:gd name="connsiteX2484" fmla="*/ 1443723 w 4268905"/>
              <a:gd name="connsiteY2484" fmla="*/ 3851515 h 5129493"/>
              <a:gd name="connsiteX2485" fmla="*/ 1430396 w 4268905"/>
              <a:gd name="connsiteY2485" fmla="*/ 3851515 h 5129493"/>
              <a:gd name="connsiteX2486" fmla="*/ 1430396 w 4268905"/>
              <a:gd name="connsiteY2486" fmla="*/ 3846444 h 5129493"/>
              <a:gd name="connsiteX2487" fmla="*/ 1410089 w 4268905"/>
              <a:gd name="connsiteY2487" fmla="*/ 3846444 h 5129493"/>
              <a:gd name="connsiteX2488" fmla="*/ 1399935 w 4268905"/>
              <a:gd name="connsiteY2488" fmla="*/ 3841373 h 5129493"/>
              <a:gd name="connsiteX2489" fmla="*/ 1420243 w 4268905"/>
              <a:gd name="connsiteY2489" fmla="*/ 3841373 h 5129493"/>
              <a:gd name="connsiteX2490" fmla="*/ 1415166 w 4268905"/>
              <a:gd name="connsiteY2490" fmla="*/ 3836302 h 5129493"/>
              <a:gd name="connsiteX2491" fmla="*/ 1399935 w 4268905"/>
              <a:gd name="connsiteY2491" fmla="*/ 3836302 h 5129493"/>
              <a:gd name="connsiteX2492" fmla="*/ 1389782 w 4268905"/>
              <a:gd name="connsiteY2492" fmla="*/ 3841373 h 5129493"/>
              <a:gd name="connsiteX2493" fmla="*/ 1303476 w 4268905"/>
              <a:gd name="connsiteY2493" fmla="*/ 3816016 h 5129493"/>
              <a:gd name="connsiteX2494" fmla="*/ 1313630 w 4268905"/>
              <a:gd name="connsiteY2494" fmla="*/ 3816016 h 5129493"/>
              <a:gd name="connsiteX2495" fmla="*/ 1293322 w 4268905"/>
              <a:gd name="connsiteY2495" fmla="*/ 3810945 h 5129493"/>
              <a:gd name="connsiteX2496" fmla="*/ 1303476 w 4268905"/>
              <a:gd name="connsiteY2496" fmla="*/ 3816016 h 5129493"/>
              <a:gd name="connsiteX2497" fmla="*/ 1273015 w 4268905"/>
              <a:gd name="connsiteY2497" fmla="*/ 3805874 h 5129493"/>
              <a:gd name="connsiteX2498" fmla="*/ 1247630 w 4268905"/>
              <a:gd name="connsiteY2498" fmla="*/ 3800803 h 5129493"/>
              <a:gd name="connsiteX2499" fmla="*/ 1242554 w 4268905"/>
              <a:gd name="connsiteY2499" fmla="*/ 3800803 h 5129493"/>
              <a:gd name="connsiteX2500" fmla="*/ 1227323 w 4268905"/>
              <a:gd name="connsiteY2500" fmla="*/ 3795731 h 5129493"/>
              <a:gd name="connsiteX2501" fmla="*/ 1242554 w 4268905"/>
              <a:gd name="connsiteY2501" fmla="*/ 3795731 h 5129493"/>
              <a:gd name="connsiteX2502" fmla="*/ 1273015 w 4268905"/>
              <a:gd name="connsiteY2502" fmla="*/ 3800803 h 5129493"/>
              <a:gd name="connsiteX2503" fmla="*/ 1298399 w 4268905"/>
              <a:gd name="connsiteY2503" fmla="*/ 3805874 h 5129493"/>
              <a:gd name="connsiteX2504" fmla="*/ 1328860 w 4268905"/>
              <a:gd name="connsiteY2504" fmla="*/ 3810945 h 5129493"/>
              <a:gd name="connsiteX2505" fmla="*/ 1333937 w 4268905"/>
              <a:gd name="connsiteY2505" fmla="*/ 3810945 h 5129493"/>
              <a:gd name="connsiteX2506" fmla="*/ 1344090 w 4268905"/>
              <a:gd name="connsiteY2506" fmla="*/ 3810945 h 5129493"/>
              <a:gd name="connsiteX2507" fmla="*/ 1349167 w 4268905"/>
              <a:gd name="connsiteY2507" fmla="*/ 3810945 h 5129493"/>
              <a:gd name="connsiteX2508" fmla="*/ 1389782 w 4268905"/>
              <a:gd name="connsiteY2508" fmla="*/ 3816016 h 5129493"/>
              <a:gd name="connsiteX2509" fmla="*/ 1415166 w 4268905"/>
              <a:gd name="connsiteY2509" fmla="*/ 3816016 h 5129493"/>
              <a:gd name="connsiteX2510" fmla="*/ 1430396 w 4268905"/>
              <a:gd name="connsiteY2510" fmla="*/ 3816016 h 5129493"/>
              <a:gd name="connsiteX2511" fmla="*/ 1450704 w 4268905"/>
              <a:gd name="connsiteY2511" fmla="*/ 3826159 h 5129493"/>
              <a:gd name="connsiteX2512" fmla="*/ 1440550 w 4268905"/>
              <a:gd name="connsiteY2512" fmla="*/ 3821087 h 5129493"/>
              <a:gd name="connsiteX2513" fmla="*/ 1465934 w 4268905"/>
              <a:gd name="connsiteY2513" fmla="*/ 3826159 h 5129493"/>
              <a:gd name="connsiteX2514" fmla="*/ 1486241 w 4268905"/>
              <a:gd name="connsiteY2514" fmla="*/ 3831231 h 5129493"/>
              <a:gd name="connsiteX2515" fmla="*/ 1511626 w 4268905"/>
              <a:gd name="connsiteY2515" fmla="*/ 3831231 h 5129493"/>
              <a:gd name="connsiteX2516" fmla="*/ 1516702 w 4268905"/>
              <a:gd name="connsiteY2516" fmla="*/ 3831231 h 5129493"/>
              <a:gd name="connsiteX2517" fmla="*/ 1547163 w 4268905"/>
              <a:gd name="connsiteY2517" fmla="*/ 3836302 h 5129493"/>
              <a:gd name="connsiteX2518" fmla="*/ 1537009 w 4268905"/>
              <a:gd name="connsiteY2518" fmla="*/ 3836302 h 5129493"/>
              <a:gd name="connsiteX2519" fmla="*/ 1516702 w 4268905"/>
              <a:gd name="connsiteY2519" fmla="*/ 3836302 h 5129493"/>
              <a:gd name="connsiteX2520" fmla="*/ 1542087 w 4268905"/>
              <a:gd name="connsiteY2520" fmla="*/ 3841373 h 5129493"/>
              <a:gd name="connsiteX2521" fmla="*/ 1546370 w 4268905"/>
              <a:gd name="connsiteY2521" fmla="*/ 3846365 h 5129493"/>
              <a:gd name="connsiteX2522" fmla="*/ 1552267 w 4268905"/>
              <a:gd name="connsiteY2522" fmla="*/ 3846408 h 5129493"/>
              <a:gd name="connsiteX2523" fmla="*/ 1552240 w 4268905"/>
              <a:gd name="connsiteY2523" fmla="*/ 3846444 h 5129493"/>
              <a:gd name="connsiteX2524" fmla="*/ 1557317 w 4268905"/>
              <a:gd name="connsiteY2524" fmla="*/ 3846444 h 5129493"/>
              <a:gd name="connsiteX2525" fmla="*/ 1552267 w 4268905"/>
              <a:gd name="connsiteY2525" fmla="*/ 3846408 h 5129493"/>
              <a:gd name="connsiteX2526" fmla="*/ 1555413 w 4268905"/>
              <a:gd name="connsiteY2526" fmla="*/ 3842007 h 5129493"/>
              <a:gd name="connsiteX2527" fmla="*/ 1562394 w 4268905"/>
              <a:gd name="connsiteY2527" fmla="*/ 3841373 h 5129493"/>
              <a:gd name="connsiteX2528" fmla="*/ 1572548 w 4268905"/>
              <a:gd name="connsiteY2528" fmla="*/ 3842975 h 5129493"/>
              <a:gd name="connsiteX2529" fmla="*/ 1572548 w 4268905"/>
              <a:gd name="connsiteY2529" fmla="*/ 3846444 h 5129493"/>
              <a:gd name="connsiteX2530" fmla="*/ 1613162 w 4268905"/>
              <a:gd name="connsiteY2530" fmla="*/ 3856587 h 5129493"/>
              <a:gd name="connsiteX2531" fmla="*/ 1608085 w 4268905"/>
              <a:gd name="connsiteY2531" fmla="*/ 3856587 h 5129493"/>
              <a:gd name="connsiteX2532" fmla="*/ 1587778 w 4268905"/>
              <a:gd name="connsiteY2532" fmla="*/ 3851515 h 5129493"/>
              <a:gd name="connsiteX2533" fmla="*/ 1592855 w 4268905"/>
              <a:gd name="connsiteY2533" fmla="*/ 3851515 h 5129493"/>
              <a:gd name="connsiteX2534" fmla="*/ 1567470 w 4268905"/>
              <a:gd name="connsiteY2534" fmla="*/ 3846444 h 5129493"/>
              <a:gd name="connsiteX2535" fmla="*/ 1563663 w 4268905"/>
              <a:gd name="connsiteY2535" fmla="*/ 3846444 h 5129493"/>
              <a:gd name="connsiteX2536" fmla="*/ 1562394 w 4268905"/>
              <a:gd name="connsiteY2536" fmla="*/ 3846444 h 5129493"/>
              <a:gd name="connsiteX2537" fmla="*/ 1562394 w 4268905"/>
              <a:gd name="connsiteY2537" fmla="*/ 3851515 h 5129493"/>
              <a:gd name="connsiteX2538" fmla="*/ 1567470 w 4268905"/>
              <a:gd name="connsiteY2538" fmla="*/ 3851515 h 5129493"/>
              <a:gd name="connsiteX2539" fmla="*/ 1587778 w 4268905"/>
              <a:gd name="connsiteY2539" fmla="*/ 3856587 h 5129493"/>
              <a:gd name="connsiteX2540" fmla="*/ 1623316 w 4268905"/>
              <a:gd name="connsiteY2540" fmla="*/ 3861659 h 5129493"/>
              <a:gd name="connsiteX2541" fmla="*/ 1648700 w 4268905"/>
              <a:gd name="connsiteY2541" fmla="*/ 3866730 h 5129493"/>
              <a:gd name="connsiteX2542" fmla="*/ 1653777 w 4268905"/>
              <a:gd name="connsiteY2542" fmla="*/ 3866730 h 5129493"/>
              <a:gd name="connsiteX2543" fmla="*/ 1679160 w 4268905"/>
              <a:gd name="connsiteY2543" fmla="*/ 3876872 h 5129493"/>
              <a:gd name="connsiteX2544" fmla="*/ 1682334 w 4268905"/>
              <a:gd name="connsiteY2544" fmla="*/ 3874337 h 5129493"/>
              <a:gd name="connsiteX2545" fmla="*/ 1686613 w 4268905"/>
              <a:gd name="connsiteY2545" fmla="*/ 3872782 h 5129493"/>
              <a:gd name="connsiteX2546" fmla="*/ 1692578 w 4268905"/>
              <a:gd name="connsiteY2546" fmla="*/ 3873250 h 5129493"/>
              <a:gd name="connsiteX2547" fmla="*/ 1695026 w 4268905"/>
              <a:gd name="connsiteY2547" fmla="*/ 3874337 h 5129493"/>
              <a:gd name="connsiteX2548" fmla="*/ 1704545 w 4268905"/>
              <a:gd name="connsiteY2548" fmla="*/ 3876872 h 5129493"/>
              <a:gd name="connsiteX2549" fmla="*/ 1714699 w 4268905"/>
              <a:gd name="connsiteY2549" fmla="*/ 3881943 h 5129493"/>
              <a:gd name="connsiteX2550" fmla="*/ 1719775 w 4268905"/>
              <a:gd name="connsiteY2550" fmla="*/ 3887015 h 5129493"/>
              <a:gd name="connsiteX2551" fmla="*/ 1717237 w 4268905"/>
              <a:gd name="connsiteY2551" fmla="*/ 3887015 h 5129493"/>
              <a:gd name="connsiteX2552" fmla="*/ 1715333 w 4268905"/>
              <a:gd name="connsiteY2552" fmla="*/ 3887015 h 5129493"/>
              <a:gd name="connsiteX2553" fmla="*/ 1714699 w 4268905"/>
              <a:gd name="connsiteY2553" fmla="*/ 3887015 h 5129493"/>
              <a:gd name="connsiteX2554" fmla="*/ 1709621 w 4268905"/>
              <a:gd name="connsiteY2554" fmla="*/ 3892087 h 5129493"/>
              <a:gd name="connsiteX2555" fmla="*/ 1684238 w 4268905"/>
              <a:gd name="connsiteY2555" fmla="*/ 3881943 h 5129493"/>
              <a:gd name="connsiteX2556" fmla="*/ 1689314 w 4268905"/>
              <a:gd name="connsiteY2556" fmla="*/ 3881943 h 5129493"/>
              <a:gd name="connsiteX2557" fmla="*/ 1674084 w 4268905"/>
              <a:gd name="connsiteY2557" fmla="*/ 3881943 h 5129493"/>
              <a:gd name="connsiteX2558" fmla="*/ 1648700 w 4268905"/>
              <a:gd name="connsiteY2558" fmla="*/ 3871801 h 5129493"/>
              <a:gd name="connsiteX2559" fmla="*/ 1643623 w 4268905"/>
              <a:gd name="connsiteY2559" fmla="*/ 3871801 h 5129493"/>
              <a:gd name="connsiteX2560" fmla="*/ 1628392 w 4268905"/>
              <a:gd name="connsiteY2560" fmla="*/ 3866730 h 5129493"/>
              <a:gd name="connsiteX2561" fmla="*/ 1628392 w 4268905"/>
              <a:gd name="connsiteY2561" fmla="*/ 3871801 h 5129493"/>
              <a:gd name="connsiteX2562" fmla="*/ 1618239 w 4268905"/>
              <a:gd name="connsiteY2562" fmla="*/ 3866730 h 5129493"/>
              <a:gd name="connsiteX2563" fmla="*/ 1618239 w 4268905"/>
              <a:gd name="connsiteY2563" fmla="*/ 3871801 h 5129493"/>
              <a:gd name="connsiteX2564" fmla="*/ 1613162 w 4268905"/>
              <a:gd name="connsiteY2564" fmla="*/ 3871801 h 5129493"/>
              <a:gd name="connsiteX2565" fmla="*/ 1587778 w 4268905"/>
              <a:gd name="connsiteY2565" fmla="*/ 3861659 h 5129493"/>
              <a:gd name="connsiteX2566" fmla="*/ 1531933 w 4268905"/>
              <a:gd name="connsiteY2566" fmla="*/ 3856587 h 5129493"/>
              <a:gd name="connsiteX2567" fmla="*/ 1511626 w 4268905"/>
              <a:gd name="connsiteY2567" fmla="*/ 3851515 h 5129493"/>
              <a:gd name="connsiteX2568" fmla="*/ 1506548 w 4268905"/>
              <a:gd name="connsiteY2568" fmla="*/ 3851515 h 5129493"/>
              <a:gd name="connsiteX2569" fmla="*/ 1496395 w 4268905"/>
              <a:gd name="connsiteY2569" fmla="*/ 3856587 h 5129493"/>
              <a:gd name="connsiteX2570" fmla="*/ 1516702 w 4268905"/>
              <a:gd name="connsiteY2570" fmla="*/ 3856587 h 5129493"/>
              <a:gd name="connsiteX2571" fmla="*/ 1531933 w 4268905"/>
              <a:gd name="connsiteY2571" fmla="*/ 3861659 h 5129493"/>
              <a:gd name="connsiteX2572" fmla="*/ 1537009 w 4268905"/>
              <a:gd name="connsiteY2572" fmla="*/ 3861659 h 5129493"/>
              <a:gd name="connsiteX2573" fmla="*/ 1537009 w 4268905"/>
              <a:gd name="connsiteY2573" fmla="*/ 3866730 h 5129493"/>
              <a:gd name="connsiteX2574" fmla="*/ 1552240 w 4268905"/>
              <a:gd name="connsiteY2574" fmla="*/ 3871801 h 5129493"/>
              <a:gd name="connsiteX2575" fmla="*/ 1567470 w 4268905"/>
              <a:gd name="connsiteY2575" fmla="*/ 3866730 h 5129493"/>
              <a:gd name="connsiteX2576" fmla="*/ 1638546 w 4268905"/>
              <a:gd name="connsiteY2576" fmla="*/ 3881943 h 5129493"/>
              <a:gd name="connsiteX2577" fmla="*/ 1648700 w 4268905"/>
              <a:gd name="connsiteY2577" fmla="*/ 3881943 h 5129493"/>
              <a:gd name="connsiteX2578" fmla="*/ 1663930 w 4268905"/>
              <a:gd name="connsiteY2578" fmla="*/ 3887015 h 5129493"/>
              <a:gd name="connsiteX2579" fmla="*/ 1684238 w 4268905"/>
              <a:gd name="connsiteY2579" fmla="*/ 3897158 h 5129493"/>
              <a:gd name="connsiteX2580" fmla="*/ 1694391 w 4268905"/>
              <a:gd name="connsiteY2580" fmla="*/ 3897158 h 5129493"/>
              <a:gd name="connsiteX2581" fmla="*/ 1724852 w 4268905"/>
              <a:gd name="connsiteY2581" fmla="*/ 3902229 h 5129493"/>
              <a:gd name="connsiteX2582" fmla="*/ 1740082 w 4268905"/>
              <a:gd name="connsiteY2582" fmla="*/ 3902229 h 5129493"/>
              <a:gd name="connsiteX2583" fmla="*/ 1785774 w 4268905"/>
              <a:gd name="connsiteY2583" fmla="*/ 3907300 h 5129493"/>
              <a:gd name="connsiteX2584" fmla="*/ 1795928 w 4268905"/>
              <a:gd name="connsiteY2584" fmla="*/ 3907300 h 5129493"/>
              <a:gd name="connsiteX2585" fmla="*/ 1831465 w 4268905"/>
              <a:gd name="connsiteY2585" fmla="*/ 3907300 h 5129493"/>
              <a:gd name="connsiteX2586" fmla="*/ 1801004 w 4268905"/>
              <a:gd name="connsiteY2586" fmla="*/ 3902229 h 5129493"/>
              <a:gd name="connsiteX2587" fmla="*/ 1790851 w 4268905"/>
              <a:gd name="connsiteY2587" fmla="*/ 3887015 h 5129493"/>
              <a:gd name="connsiteX2588" fmla="*/ 1811158 w 4268905"/>
              <a:gd name="connsiteY2588" fmla="*/ 3881943 h 5129493"/>
              <a:gd name="connsiteX2589" fmla="*/ 1856850 w 4268905"/>
              <a:gd name="connsiteY2589" fmla="*/ 3897158 h 5129493"/>
              <a:gd name="connsiteX2590" fmla="*/ 1877157 w 4268905"/>
              <a:gd name="connsiteY2590" fmla="*/ 3902229 h 5129493"/>
              <a:gd name="connsiteX2591" fmla="*/ 1892387 w 4268905"/>
              <a:gd name="connsiteY2591" fmla="*/ 3902229 h 5129493"/>
              <a:gd name="connsiteX2592" fmla="*/ 1892387 w 4268905"/>
              <a:gd name="connsiteY2592" fmla="*/ 3907300 h 5129493"/>
              <a:gd name="connsiteX2593" fmla="*/ 1872080 w 4268905"/>
              <a:gd name="connsiteY2593" fmla="*/ 3902229 h 5129493"/>
              <a:gd name="connsiteX2594" fmla="*/ 1867004 w 4268905"/>
              <a:gd name="connsiteY2594" fmla="*/ 3902229 h 5129493"/>
              <a:gd name="connsiteX2595" fmla="*/ 1861926 w 4268905"/>
              <a:gd name="connsiteY2595" fmla="*/ 3902229 h 5129493"/>
              <a:gd name="connsiteX2596" fmla="*/ 1872080 w 4268905"/>
              <a:gd name="connsiteY2596" fmla="*/ 3907300 h 5129493"/>
              <a:gd name="connsiteX2597" fmla="*/ 1877157 w 4268905"/>
              <a:gd name="connsiteY2597" fmla="*/ 3912372 h 5129493"/>
              <a:gd name="connsiteX2598" fmla="*/ 1897464 w 4268905"/>
              <a:gd name="connsiteY2598" fmla="*/ 3912372 h 5129493"/>
              <a:gd name="connsiteX2599" fmla="*/ 1902541 w 4268905"/>
              <a:gd name="connsiteY2599" fmla="*/ 3912372 h 5129493"/>
              <a:gd name="connsiteX2600" fmla="*/ 1912694 w 4268905"/>
              <a:gd name="connsiteY2600" fmla="*/ 3912372 h 5129493"/>
              <a:gd name="connsiteX2601" fmla="*/ 1913329 w 4268905"/>
              <a:gd name="connsiteY2601" fmla="*/ 3912372 h 5129493"/>
              <a:gd name="connsiteX2602" fmla="*/ 1917772 w 4268905"/>
              <a:gd name="connsiteY2602" fmla="*/ 3912372 h 5129493"/>
              <a:gd name="connsiteX2603" fmla="*/ 1927925 w 4268905"/>
              <a:gd name="connsiteY2603" fmla="*/ 3912372 h 5129493"/>
              <a:gd name="connsiteX2604" fmla="*/ 1933002 w 4268905"/>
              <a:gd name="connsiteY2604" fmla="*/ 3917443 h 5129493"/>
              <a:gd name="connsiteX2605" fmla="*/ 1927925 w 4268905"/>
              <a:gd name="connsiteY2605" fmla="*/ 3917443 h 5129493"/>
              <a:gd name="connsiteX2606" fmla="*/ 1928316 w 4268905"/>
              <a:gd name="connsiteY2606" fmla="*/ 3917833 h 5129493"/>
              <a:gd name="connsiteX2607" fmla="*/ 1922214 w 4268905"/>
              <a:gd name="connsiteY2607" fmla="*/ 3918077 h 5129493"/>
              <a:gd name="connsiteX2608" fmla="*/ 1917772 w 4268905"/>
              <a:gd name="connsiteY2608" fmla="*/ 3922515 h 5129493"/>
              <a:gd name="connsiteX2609" fmla="*/ 1933002 w 4268905"/>
              <a:gd name="connsiteY2609" fmla="*/ 3922515 h 5129493"/>
              <a:gd name="connsiteX2610" fmla="*/ 1936175 w 4268905"/>
              <a:gd name="connsiteY2610" fmla="*/ 3922515 h 5129493"/>
              <a:gd name="connsiteX2611" fmla="*/ 1938079 w 4268905"/>
              <a:gd name="connsiteY2611" fmla="*/ 3922515 h 5129493"/>
              <a:gd name="connsiteX2612" fmla="*/ 1927925 w 4268905"/>
              <a:gd name="connsiteY2612" fmla="*/ 3927586 h 5129493"/>
              <a:gd name="connsiteX2613" fmla="*/ 1948233 w 4268905"/>
              <a:gd name="connsiteY2613" fmla="*/ 3927586 h 5129493"/>
              <a:gd name="connsiteX2614" fmla="*/ 1958386 w 4268905"/>
              <a:gd name="connsiteY2614" fmla="*/ 3932657 h 5129493"/>
              <a:gd name="connsiteX2615" fmla="*/ 1973616 w 4268905"/>
              <a:gd name="connsiteY2615" fmla="*/ 3927586 h 5129493"/>
              <a:gd name="connsiteX2616" fmla="*/ 1993924 w 4268905"/>
              <a:gd name="connsiteY2616" fmla="*/ 3932657 h 5129493"/>
              <a:gd name="connsiteX2617" fmla="*/ 2039616 w 4268905"/>
              <a:gd name="connsiteY2617" fmla="*/ 3937728 h 5129493"/>
              <a:gd name="connsiteX2618" fmla="*/ 2019308 w 4268905"/>
              <a:gd name="connsiteY2618" fmla="*/ 3932657 h 5129493"/>
              <a:gd name="connsiteX2619" fmla="*/ 2044692 w 4268905"/>
              <a:gd name="connsiteY2619" fmla="*/ 3932657 h 5129493"/>
              <a:gd name="connsiteX2620" fmla="*/ 2105614 w 4268905"/>
              <a:gd name="connsiteY2620" fmla="*/ 3947871 h 5129493"/>
              <a:gd name="connsiteX2621" fmla="*/ 2120845 w 4268905"/>
              <a:gd name="connsiteY2621" fmla="*/ 3952943 h 5129493"/>
              <a:gd name="connsiteX2622" fmla="*/ 2130998 w 4268905"/>
              <a:gd name="connsiteY2622" fmla="*/ 3947871 h 5129493"/>
              <a:gd name="connsiteX2623" fmla="*/ 2136075 w 4268905"/>
              <a:gd name="connsiteY2623" fmla="*/ 3952943 h 5129493"/>
              <a:gd name="connsiteX2624" fmla="*/ 2141152 w 4268905"/>
              <a:gd name="connsiteY2624" fmla="*/ 3952943 h 5129493"/>
              <a:gd name="connsiteX2625" fmla="*/ 2146229 w 4268905"/>
              <a:gd name="connsiteY2625" fmla="*/ 3952943 h 5129493"/>
              <a:gd name="connsiteX2626" fmla="*/ 2146229 w 4268905"/>
              <a:gd name="connsiteY2626" fmla="*/ 3947871 h 5129493"/>
              <a:gd name="connsiteX2627" fmla="*/ 2161459 w 4268905"/>
              <a:gd name="connsiteY2627" fmla="*/ 3947871 h 5129493"/>
              <a:gd name="connsiteX2628" fmla="*/ 2171613 w 4268905"/>
              <a:gd name="connsiteY2628" fmla="*/ 3947871 h 5129493"/>
              <a:gd name="connsiteX2629" fmla="*/ 2181766 w 4268905"/>
              <a:gd name="connsiteY2629" fmla="*/ 3942800 h 5129493"/>
              <a:gd name="connsiteX2630" fmla="*/ 2186843 w 4268905"/>
              <a:gd name="connsiteY2630" fmla="*/ 3942800 h 5129493"/>
              <a:gd name="connsiteX2631" fmla="*/ 2191920 w 4268905"/>
              <a:gd name="connsiteY2631" fmla="*/ 3937728 h 5129493"/>
              <a:gd name="connsiteX2632" fmla="*/ 2191920 w 4268905"/>
              <a:gd name="connsiteY2632" fmla="*/ 3932657 h 5129493"/>
              <a:gd name="connsiteX2633" fmla="*/ 2186843 w 4268905"/>
              <a:gd name="connsiteY2633" fmla="*/ 3937728 h 5129493"/>
              <a:gd name="connsiteX2634" fmla="*/ 2176690 w 4268905"/>
              <a:gd name="connsiteY2634" fmla="*/ 3937728 h 5129493"/>
              <a:gd name="connsiteX2635" fmla="*/ 2176690 w 4268905"/>
              <a:gd name="connsiteY2635" fmla="*/ 3942800 h 5129493"/>
              <a:gd name="connsiteX2636" fmla="*/ 2171613 w 4268905"/>
              <a:gd name="connsiteY2636" fmla="*/ 3937728 h 5129493"/>
              <a:gd name="connsiteX2637" fmla="*/ 2166536 w 4268905"/>
              <a:gd name="connsiteY2637" fmla="*/ 3932657 h 5129493"/>
              <a:gd name="connsiteX2638" fmla="*/ 2151306 w 4268905"/>
              <a:gd name="connsiteY2638" fmla="*/ 3937728 h 5129493"/>
              <a:gd name="connsiteX2639" fmla="*/ 2141152 w 4268905"/>
              <a:gd name="connsiteY2639" fmla="*/ 3932657 h 5129493"/>
              <a:gd name="connsiteX2640" fmla="*/ 2139767 w 4268905"/>
              <a:gd name="connsiteY2640" fmla="*/ 3934040 h 5129493"/>
              <a:gd name="connsiteX2641" fmla="*/ 2139248 w 4268905"/>
              <a:gd name="connsiteY2641" fmla="*/ 3932657 h 5129493"/>
              <a:gd name="connsiteX2642" fmla="*/ 2141152 w 4268905"/>
              <a:gd name="connsiteY2642" fmla="*/ 3927586 h 5129493"/>
              <a:gd name="connsiteX2643" fmla="*/ 2136075 w 4268905"/>
              <a:gd name="connsiteY2643" fmla="*/ 3927586 h 5129493"/>
              <a:gd name="connsiteX2644" fmla="*/ 2130998 w 4268905"/>
              <a:gd name="connsiteY2644" fmla="*/ 3927586 h 5129493"/>
              <a:gd name="connsiteX2645" fmla="*/ 2146229 w 4268905"/>
              <a:gd name="connsiteY2645" fmla="*/ 3922515 h 5129493"/>
              <a:gd name="connsiteX2646" fmla="*/ 2156382 w 4268905"/>
              <a:gd name="connsiteY2646" fmla="*/ 3927586 h 5129493"/>
              <a:gd name="connsiteX2647" fmla="*/ 2151306 w 4268905"/>
              <a:gd name="connsiteY2647" fmla="*/ 3922515 h 5129493"/>
              <a:gd name="connsiteX2648" fmla="*/ 2156382 w 4268905"/>
              <a:gd name="connsiteY2648" fmla="*/ 3922515 h 5129493"/>
              <a:gd name="connsiteX2649" fmla="*/ 2151306 w 4268905"/>
              <a:gd name="connsiteY2649" fmla="*/ 3917443 h 5129493"/>
              <a:gd name="connsiteX2650" fmla="*/ 2156382 w 4268905"/>
              <a:gd name="connsiteY2650" fmla="*/ 3917443 h 5129493"/>
              <a:gd name="connsiteX2651" fmla="*/ 2161459 w 4268905"/>
              <a:gd name="connsiteY2651" fmla="*/ 3922515 h 5129493"/>
              <a:gd name="connsiteX2652" fmla="*/ 2166536 w 4268905"/>
              <a:gd name="connsiteY2652" fmla="*/ 3927586 h 5129493"/>
              <a:gd name="connsiteX2653" fmla="*/ 2166536 w 4268905"/>
              <a:gd name="connsiteY2653" fmla="*/ 3917443 h 5129493"/>
              <a:gd name="connsiteX2654" fmla="*/ 2171613 w 4268905"/>
              <a:gd name="connsiteY2654" fmla="*/ 3917443 h 5129493"/>
              <a:gd name="connsiteX2655" fmla="*/ 2171613 w 4268905"/>
              <a:gd name="connsiteY2655" fmla="*/ 3922515 h 5129493"/>
              <a:gd name="connsiteX2656" fmla="*/ 2181766 w 4268905"/>
              <a:gd name="connsiteY2656" fmla="*/ 3922515 h 5129493"/>
              <a:gd name="connsiteX2657" fmla="*/ 2181766 w 4268905"/>
              <a:gd name="connsiteY2657" fmla="*/ 3912372 h 5129493"/>
              <a:gd name="connsiteX2658" fmla="*/ 2186843 w 4268905"/>
              <a:gd name="connsiteY2658" fmla="*/ 3912372 h 5129493"/>
              <a:gd name="connsiteX2659" fmla="*/ 2171613 w 4268905"/>
              <a:gd name="connsiteY2659" fmla="*/ 3907300 h 5129493"/>
              <a:gd name="connsiteX2660" fmla="*/ 2171613 w 4268905"/>
              <a:gd name="connsiteY2660" fmla="*/ 3912372 h 5129493"/>
              <a:gd name="connsiteX2661" fmla="*/ 2146229 w 4268905"/>
              <a:gd name="connsiteY2661" fmla="*/ 3907300 h 5129493"/>
              <a:gd name="connsiteX2662" fmla="*/ 2136075 w 4268905"/>
              <a:gd name="connsiteY2662" fmla="*/ 3902229 h 5129493"/>
              <a:gd name="connsiteX2663" fmla="*/ 2151306 w 4268905"/>
              <a:gd name="connsiteY2663" fmla="*/ 3902229 h 5129493"/>
              <a:gd name="connsiteX2664" fmla="*/ 2141152 w 4268905"/>
              <a:gd name="connsiteY2664" fmla="*/ 3892087 h 5129493"/>
              <a:gd name="connsiteX2665" fmla="*/ 2070077 w 4268905"/>
              <a:gd name="connsiteY2665" fmla="*/ 3881943 h 5129493"/>
              <a:gd name="connsiteX2666" fmla="*/ 1892387 w 4268905"/>
              <a:gd name="connsiteY2666" fmla="*/ 3841373 h 5129493"/>
              <a:gd name="connsiteX2667" fmla="*/ 1867004 w 4268905"/>
              <a:gd name="connsiteY2667" fmla="*/ 3836302 h 5129493"/>
              <a:gd name="connsiteX2668" fmla="*/ 1856850 w 4268905"/>
              <a:gd name="connsiteY2668" fmla="*/ 3836302 h 5129493"/>
              <a:gd name="connsiteX2669" fmla="*/ 1851773 w 4268905"/>
              <a:gd name="connsiteY2669" fmla="*/ 3831231 h 5129493"/>
              <a:gd name="connsiteX2670" fmla="*/ 1841619 w 4268905"/>
              <a:gd name="connsiteY2670" fmla="*/ 3831231 h 5129493"/>
              <a:gd name="connsiteX2671" fmla="*/ 1547163 w 4268905"/>
              <a:gd name="connsiteY2671" fmla="*/ 3750089 h 5129493"/>
              <a:gd name="connsiteX2672" fmla="*/ 1374552 w 4268905"/>
              <a:gd name="connsiteY2672" fmla="*/ 3724732 h 5129493"/>
              <a:gd name="connsiteX2673" fmla="*/ 1323783 w 4268905"/>
              <a:gd name="connsiteY2673" fmla="*/ 3714590 h 5129493"/>
              <a:gd name="connsiteX2674" fmla="*/ 1333937 w 4268905"/>
              <a:gd name="connsiteY2674" fmla="*/ 3719661 h 5129493"/>
              <a:gd name="connsiteX2675" fmla="*/ 1328860 w 4268905"/>
              <a:gd name="connsiteY2675" fmla="*/ 3719661 h 5129493"/>
              <a:gd name="connsiteX2676" fmla="*/ 1323783 w 4268905"/>
              <a:gd name="connsiteY2676" fmla="*/ 3719661 h 5129493"/>
              <a:gd name="connsiteX2677" fmla="*/ 1313630 w 4268905"/>
              <a:gd name="connsiteY2677" fmla="*/ 3714590 h 5129493"/>
              <a:gd name="connsiteX2678" fmla="*/ 1310456 w 4268905"/>
              <a:gd name="connsiteY2678" fmla="*/ 3714590 h 5129493"/>
              <a:gd name="connsiteX2679" fmla="*/ 1308552 w 4268905"/>
              <a:gd name="connsiteY2679" fmla="*/ 3714590 h 5129493"/>
              <a:gd name="connsiteX2680" fmla="*/ 1295860 w 4268905"/>
              <a:gd name="connsiteY2680" fmla="*/ 3710152 h 5129493"/>
              <a:gd name="connsiteX2681" fmla="*/ 1283909 w 4268905"/>
              <a:gd name="connsiteY2681" fmla="*/ 3709555 h 5129493"/>
              <a:gd name="connsiteX2682" fmla="*/ 1283803 w 4268905"/>
              <a:gd name="connsiteY2682" fmla="*/ 3709519 h 5129493"/>
              <a:gd name="connsiteX2683" fmla="*/ 1273015 w 4268905"/>
              <a:gd name="connsiteY2683" fmla="*/ 3704447 h 5129493"/>
              <a:gd name="connsiteX2684" fmla="*/ 1257784 w 4268905"/>
              <a:gd name="connsiteY2684" fmla="*/ 3704447 h 5129493"/>
              <a:gd name="connsiteX2685" fmla="*/ 1252708 w 4268905"/>
              <a:gd name="connsiteY2685" fmla="*/ 3699375 h 5129493"/>
              <a:gd name="connsiteX2686" fmla="*/ 1247630 w 4268905"/>
              <a:gd name="connsiteY2686" fmla="*/ 3699375 h 5129493"/>
              <a:gd name="connsiteX2687" fmla="*/ 1237477 w 4268905"/>
              <a:gd name="connsiteY2687" fmla="*/ 3699375 h 5129493"/>
              <a:gd name="connsiteX2688" fmla="*/ 1217169 w 4268905"/>
              <a:gd name="connsiteY2688" fmla="*/ 3689233 h 5129493"/>
              <a:gd name="connsiteX2689" fmla="*/ 1201939 w 4268905"/>
              <a:gd name="connsiteY2689" fmla="*/ 3684162 h 5129493"/>
              <a:gd name="connsiteX2690" fmla="*/ 1196862 w 4268905"/>
              <a:gd name="connsiteY2690" fmla="*/ 3684162 h 5129493"/>
              <a:gd name="connsiteX2691" fmla="*/ 1191786 w 4268905"/>
              <a:gd name="connsiteY2691" fmla="*/ 3684162 h 5129493"/>
              <a:gd name="connsiteX2692" fmla="*/ 1186708 w 4268905"/>
              <a:gd name="connsiteY2692" fmla="*/ 3684162 h 5129493"/>
              <a:gd name="connsiteX2693" fmla="*/ 1181632 w 4268905"/>
              <a:gd name="connsiteY2693" fmla="*/ 3679091 h 5129493"/>
              <a:gd name="connsiteX2694" fmla="*/ 1181632 w 4268905"/>
              <a:gd name="connsiteY2694" fmla="*/ 3684162 h 5129493"/>
              <a:gd name="connsiteX2695" fmla="*/ 1171477 w 4268905"/>
              <a:gd name="connsiteY2695" fmla="*/ 3679091 h 5129493"/>
              <a:gd name="connsiteX2696" fmla="*/ 1176555 w 4268905"/>
              <a:gd name="connsiteY2696" fmla="*/ 3679091 h 5129493"/>
              <a:gd name="connsiteX2697" fmla="*/ 1166401 w 4268905"/>
              <a:gd name="connsiteY2697" fmla="*/ 3674019 h 5129493"/>
              <a:gd name="connsiteX2698" fmla="*/ 1095326 w 4268905"/>
              <a:gd name="connsiteY2698" fmla="*/ 3658805 h 5129493"/>
              <a:gd name="connsiteX2699" fmla="*/ 861792 w 4268905"/>
              <a:gd name="connsiteY2699" fmla="*/ 3608091 h 5129493"/>
              <a:gd name="connsiteX2700" fmla="*/ 851638 w 4268905"/>
              <a:gd name="connsiteY2700" fmla="*/ 3603020 h 5129493"/>
              <a:gd name="connsiteX2701" fmla="*/ 846562 w 4268905"/>
              <a:gd name="connsiteY2701" fmla="*/ 3603020 h 5129493"/>
              <a:gd name="connsiteX2702" fmla="*/ 552106 w 4268905"/>
              <a:gd name="connsiteY2702" fmla="*/ 3521879 h 5129493"/>
              <a:gd name="connsiteX2703" fmla="*/ 430262 w 4268905"/>
              <a:gd name="connsiteY2703" fmla="*/ 3486379 h 5129493"/>
              <a:gd name="connsiteX2704" fmla="*/ 298264 w 4268905"/>
              <a:gd name="connsiteY2704" fmla="*/ 3471165 h 5129493"/>
              <a:gd name="connsiteX2705" fmla="*/ 262727 w 4268905"/>
              <a:gd name="connsiteY2705" fmla="*/ 3450880 h 5129493"/>
              <a:gd name="connsiteX2706" fmla="*/ 237342 w 4268905"/>
              <a:gd name="connsiteY2706" fmla="*/ 3400167 h 5129493"/>
              <a:gd name="connsiteX2707" fmla="*/ 318572 w 4268905"/>
              <a:gd name="connsiteY2707" fmla="*/ 3384952 h 5129493"/>
              <a:gd name="connsiteX2708" fmla="*/ 379494 w 4268905"/>
              <a:gd name="connsiteY2708" fmla="*/ 3395095 h 5129493"/>
              <a:gd name="connsiteX2709" fmla="*/ 328725 w 4268905"/>
              <a:gd name="connsiteY2709" fmla="*/ 3349453 h 5129493"/>
              <a:gd name="connsiteX2710" fmla="*/ 227189 w 4268905"/>
              <a:gd name="connsiteY2710" fmla="*/ 3263240 h 5129493"/>
              <a:gd name="connsiteX2711" fmla="*/ 242420 w 4268905"/>
              <a:gd name="connsiteY2711" fmla="*/ 3242955 h 5129493"/>
              <a:gd name="connsiteX2712" fmla="*/ 288111 w 4268905"/>
              <a:gd name="connsiteY2712" fmla="*/ 3248027 h 5129493"/>
              <a:gd name="connsiteX2713" fmla="*/ 242420 w 4268905"/>
              <a:gd name="connsiteY2713" fmla="*/ 3177027 h 5129493"/>
              <a:gd name="connsiteX2714" fmla="*/ 186574 w 4268905"/>
              <a:gd name="connsiteY2714" fmla="*/ 3131386 h 5129493"/>
              <a:gd name="connsiteX2715" fmla="*/ 171344 w 4268905"/>
              <a:gd name="connsiteY2715" fmla="*/ 3131386 h 5129493"/>
              <a:gd name="connsiteX2716" fmla="*/ 161190 w 4268905"/>
              <a:gd name="connsiteY2716" fmla="*/ 3116171 h 5129493"/>
              <a:gd name="connsiteX2717" fmla="*/ 176420 w 4268905"/>
              <a:gd name="connsiteY2717" fmla="*/ 3095886 h 5129493"/>
              <a:gd name="connsiteX2718" fmla="*/ 151037 w 4268905"/>
              <a:gd name="connsiteY2718" fmla="*/ 3045173 h 5129493"/>
              <a:gd name="connsiteX2719" fmla="*/ 115498 w 4268905"/>
              <a:gd name="connsiteY2719" fmla="*/ 3009673 h 5129493"/>
              <a:gd name="connsiteX2720" fmla="*/ 100268 w 4268905"/>
              <a:gd name="connsiteY2720" fmla="*/ 2999531 h 5129493"/>
              <a:gd name="connsiteX2721" fmla="*/ 13962 w 4268905"/>
              <a:gd name="connsiteY2721" fmla="*/ 2938675 h 5129493"/>
              <a:gd name="connsiteX2722" fmla="*/ 8886 w 4268905"/>
              <a:gd name="connsiteY2722" fmla="*/ 2928532 h 5129493"/>
              <a:gd name="connsiteX2723" fmla="*/ 110422 w 4268905"/>
              <a:gd name="connsiteY2723" fmla="*/ 2953889 h 5129493"/>
              <a:gd name="connsiteX2724" fmla="*/ 105345 w 4268905"/>
              <a:gd name="connsiteY2724" fmla="*/ 2948817 h 5129493"/>
              <a:gd name="connsiteX2725" fmla="*/ 100268 w 4268905"/>
              <a:gd name="connsiteY2725" fmla="*/ 2933603 h 5129493"/>
              <a:gd name="connsiteX2726" fmla="*/ 201805 w 4268905"/>
              <a:gd name="connsiteY2726" fmla="*/ 2938675 h 5129493"/>
              <a:gd name="connsiteX2727" fmla="*/ 217035 w 4268905"/>
              <a:gd name="connsiteY2727" fmla="*/ 1128206 h 5129493"/>
              <a:gd name="connsiteX2728" fmla="*/ 2036022 w 4268905"/>
              <a:gd name="connsiteY2728" fmla="*/ 377 h 512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Lst>
            <a:rect l="l" t="t" r="r" b="b"/>
            <a:pathLst>
              <a:path w="4268905" h="5129493">
                <a:moveTo>
                  <a:pt x="2486375" y="5083852"/>
                </a:moveTo>
                <a:cubicBezTo>
                  <a:pt x="2486375" y="5083852"/>
                  <a:pt x="2486375" y="5083852"/>
                  <a:pt x="2486375" y="5088923"/>
                </a:cubicBezTo>
                <a:lnTo>
                  <a:pt x="2485837" y="5089230"/>
                </a:lnTo>
                <a:close/>
                <a:moveTo>
                  <a:pt x="2506683" y="5078781"/>
                </a:moveTo>
                <a:lnTo>
                  <a:pt x="2506887" y="5081823"/>
                </a:lnTo>
                <a:lnTo>
                  <a:pt x="2506683" y="5083852"/>
                </a:lnTo>
                <a:cubicBezTo>
                  <a:pt x="2506683" y="5083852"/>
                  <a:pt x="2506683" y="5083852"/>
                  <a:pt x="2506683" y="5078781"/>
                </a:cubicBezTo>
                <a:close/>
                <a:moveTo>
                  <a:pt x="2471145" y="5033138"/>
                </a:moveTo>
                <a:cubicBezTo>
                  <a:pt x="2471145" y="5038209"/>
                  <a:pt x="2476222" y="5043280"/>
                  <a:pt x="2476222" y="5053424"/>
                </a:cubicBezTo>
                <a:cubicBezTo>
                  <a:pt x="2476222" y="5058495"/>
                  <a:pt x="2481299" y="5068637"/>
                  <a:pt x="2476222" y="5068637"/>
                </a:cubicBezTo>
                <a:cubicBezTo>
                  <a:pt x="2476222" y="5058495"/>
                  <a:pt x="2476222" y="5053424"/>
                  <a:pt x="2471145" y="5043280"/>
                </a:cubicBezTo>
                <a:cubicBezTo>
                  <a:pt x="2471145" y="5043280"/>
                  <a:pt x="2471145" y="5043280"/>
                  <a:pt x="2471145" y="5038209"/>
                </a:cubicBezTo>
                <a:cubicBezTo>
                  <a:pt x="2471145" y="5033138"/>
                  <a:pt x="2471145" y="5033138"/>
                  <a:pt x="2471145" y="5033138"/>
                </a:cubicBezTo>
                <a:close/>
                <a:moveTo>
                  <a:pt x="2517573" y="4994934"/>
                </a:moveTo>
                <a:lnTo>
                  <a:pt x="2521914" y="4997639"/>
                </a:lnTo>
                <a:cubicBezTo>
                  <a:pt x="2521914" y="5002710"/>
                  <a:pt x="2526990" y="5007781"/>
                  <a:pt x="2526990" y="5012852"/>
                </a:cubicBezTo>
                <a:close/>
                <a:moveTo>
                  <a:pt x="2354378" y="4957068"/>
                </a:moveTo>
                <a:lnTo>
                  <a:pt x="2362417" y="4962140"/>
                </a:lnTo>
                <a:lnTo>
                  <a:pt x="2359455" y="4962140"/>
                </a:lnTo>
                <a:cubicBezTo>
                  <a:pt x="2359455" y="4962140"/>
                  <a:pt x="2354378" y="4957068"/>
                  <a:pt x="2354378" y="4957068"/>
                </a:cubicBezTo>
                <a:close/>
                <a:moveTo>
                  <a:pt x="2410224" y="4901283"/>
                </a:moveTo>
                <a:lnTo>
                  <a:pt x="2420232" y="4904326"/>
                </a:lnTo>
                <a:lnTo>
                  <a:pt x="2425454" y="4906355"/>
                </a:lnTo>
                <a:cubicBezTo>
                  <a:pt x="2430531" y="4911426"/>
                  <a:pt x="2435607" y="4916497"/>
                  <a:pt x="2435607" y="4916497"/>
                </a:cubicBezTo>
                <a:cubicBezTo>
                  <a:pt x="2430531" y="4911426"/>
                  <a:pt x="2425454" y="4911426"/>
                  <a:pt x="2420377" y="4906355"/>
                </a:cubicBezTo>
                <a:cubicBezTo>
                  <a:pt x="2420377" y="4906355"/>
                  <a:pt x="2415300" y="4901283"/>
                  <a:pt x="2410224" y="4901283"/>
                </a:cubicBezTo>
                <a:close/>
                <a:moveTo>
                  <a:pt x="2167608" y="4881510"/>
                </a:moveTo>
                <a:lnTo>
                  <a:pt x="2173517" y="4883533"/>
                </a:lnTo>
                <a:cubicBezTo>
                  <a:pt x="2181766" y="4887337"/>
                  <a:pt x="2189382" y="4891140"/>
                  <a:pt x="2191920" y="4891140"/>
                </a:cubicBezTo>
                <a:cubicBezTo>
                  <a:pt x="2189382" y="4891140"/>
                  <a:pt x="2185574" y="4889873"/>
                  <a:pt x="2181132" y="4887971"/>
                </a:cubicBezTo>
                <a:close/>
                <a:moveTo>
                  <a:pt x="2283811" y="4833834"/>
                </a:moveTo>
                <a:lnTo>
                  <a:pt x="2288380" y="4835356"/>
                </a:lnTo>
                <a:cubicBezTo>
                  <a:pt x="2285841" y="4835356"/>
                  <a:pt x="2284572" y="4835356"/>
                  <a:pt x="2283937" y="4834722"/>
                </a:cubicBezTo>
                <a:close/>
                <a:moveTo>
                  <a:pt x="2310274" y="4832503"/>
                </a:moveTo>
                <a:lnTo>
                  <a:pt x="2316937" y="4834722"/>
                </a:lnTo>
                <a:cubicBezTo>
                  <a:pt x="2318841" y="4835356"/>
                  <a:pt x="2318841" y="4835356"/>
                  <a:pt x="2318841" y="4835356"/>
                </a:cubicBezTo>
                <a:cubicBezTo>
                  <a:pt x="2316302" y="4835356"/>
                  <a:pt x="2313763" y="4835356"/>
                  <a:pt x="2311860" y="4834722"/>
                </a:cubicBezTo>
                <a:close/>
                <a:moveTo>
                  <a:pt x="2308687" y="4830284"/>
                </a:moveTo>
                <a:lnTo>
                  <a:pt x="2310274" y="4832503"/>
                </a:lnTo>
                <a:lnTo>
                  <a:pt x="2309881" y="4832373"/>
                </a:lnTo>
                <a:close/>
                <a:moveTo>
                  <a:pt x="2016847" y="4829209"/>
                </a:moveTo>
                <a:lnTo>
                  <a:pt x="2019989" y="4829912"/>
                </a:lnTo>
                <a:lnTo>
                  <a:pt x="2019308" y="4830284"/>
                </a:lnTo>
                <a:close/>
                <a:moveTo>
                  <a:pt x="1999001" y="4825213"/>
                </a:moveTo>
                <a:cubicBezTo>
                  <a:pt x="2001539" y="4825213"/>
                  <a:pt x="2005347" y="4825213"/>
                  <a:pt x="2009155" y="4825847"/>
                </a:cubicBezTo>
                <a:lnTo>
                  <a:pt x="2016847" y="4829209"/>
                </a:lnTo>
                <a:close/>
                <a:moveTo>
                  <a:pt x="2013078" y="4822445"/>
                </a:moveTo>
                <a:lnTo>
                  <a:pt x="2014866" y="4823311"/>
                </a:lnTo>
                <a:lnTo>
                  <a:pt x="2015765" y="4823798"/>
                </a:lnTo>
                <a:lnTo>
                  <a:pt x="2012962" y="4822677"/>
                </a:lnTo>
                <a:close/>
                <a:moveTo>
                  <a:pt x="2007994" y="4819121"/>
                </a:moveTo>
                <a:cubicBezTo>
                  <a:pt x="2009075" y="4819191"/>
                  <a:pt x="2011059" y="4819508"/>
                  <a:pt x="2014231" y="4820142"/>
                </a:cubicBezTo>
                <a:lnTo>
                  <a:pt x="2013078" y="4822445"/>
                </a:lnTo>
                <a:lnTo>
                  <a:pt x="2007171" y="4819587"/>
                </a:lnTo>
                <a:cubicBezTo>
                  <a:pt x="2006735" y="4819230"/>
                  <a:pt x="2006914" y="4819052"/>
                  <a:pt x="2007994" y="4819121"/>
                </a:cubicBezTo>
                <a:close/>
                <a:moveTo>
                  <a:pt x="1986184" y="4799005"/>
                </a:moveTo>
                <a:lnTo>
                  <a:pt x="1988847" y="4799856"/>
                </a:lnTo>
                <a:cubicBezTo>
                  <a:pt x="1988847" y="4799856"/>
                  <a:pt x="1987578" y="4799856"/>
                  <a:pt x="1986309" y="4799223"/>
                </a:cubicBezTo>
                <a:close/>
                <a:moveTo>
                  <a:pt x="2846831" y="4779571"/>
                </a:moveTo>
                <a:cubicBezTo>
                  <a:pt x="2851907" y="4779571"/>
                  <a:pt x="2851907" y="4779571"/>
                  <a:pt x="2856984" y="4779571"/>
                </a:cubicBezTo>
                <a:cubicBezTo>
                  <a:pt x="2862061" y="4779571"/>
                  <a:pt x="2867138" y="4779571"/>
                  <a:pt x="2872214" y="4779571"/>
                </a:cubicBezTo>
                <a:cubicBezTo>
                  <a:pt x="2877292" y="4779571"/>
                  <a:pt x="2887445" y="4784642"/>
                  <a:pt x="2897599" y="4784642"/>
                </a:cubicBezTo>
                <a:cubicBezTo>
                  <a:pt x="2892522" y="4784642"/>
                  <a:pt x="2882368" y="4784642"/>
                  <a:pt x="2877292" y="4784642"/>
                </a:cubicBezTo>
                <a:cubicBezTo>
                  <a:pt x="2872214" y="4784642"/>
                  <a:pt x="2872214" y="4784642"/>
                  <a:pt x="2867138" y="4784642"/>
                </a:cubicBezTo>
                <a:cubicBezTo>
                  <a:pt x="2862061" y="4784642"/>
                  <a:pt x="2862061" y="4789714"/>
                  <a:pt x="2856984" y="4789714"/>
                </a:cubicBezTo>
                <a:cubicBezTo>
                  <a:pt x="2856984" y="4789714"/>
                  <a:pt x="2851907" y="4789714"/>
                  <a:pt x="2851907" y="4789714"/>
                </a:cubicBezTo>
                <a:cubicBezTo>
                  <a:pt x="2851907" y="4794785"/>
                  <a:pt x="2846831" y="4794785"/>
                  <a:pt x="2846831" y="4794785"/>
                </a:cubicBezTo>
                <a:cubicBezTo>
                  <a:pt x="2846831" y="4789714"/>
                  <a:pt x="2841753" y="4784642"/>
                  <a:pt x="2841753" y="4784642"/>
                </a:cubicBezTo>
                <a:cubicBezTo>
                  <a:pt x="2841753" y="4779571"/>
                  <a:pt x="2846831" y="4779571"/>
                  <a:pt x="2846831" y="4779571"/>
                </a:cubicBezTo>
                <a:close/>
                <a:moveTo>
                  <a:pt x="2978828" y="4759286"/>
                </a:moveTo>
                <a:cubicBezTo>
                  <a:pt x="2973751" y="4769428"/>
                  <a:pt x="2963597" y="4774500"/>
                  <a:pt x="2948367" y="4779571"/>
                </a:cubicBezTo>
                <a:cubicBezTo>
                  <a:pt x="2958521" y="4774500"/>
                  <a:pt x="2968675" y="4769428"/>
                  <a:pt x="2978828" y="4759286"/>
                </a:cubicBezTo>
                <a:close/>
                <a:moveTo>
                  <a:pt x="2415300" y="4753947"/>
                </a:moveTo>
                <a:lnTo>
                  <a:pt x="2420377" y="4754214"/>
                </a:lnTo>
                <a:cubicBezTo>
                  <a:pt x="2415300" y="4754214"/>
                  <a:pt x="2415300" y="4754214"/>
                  <a:pt x="2415300" y="4754214"/>
                </a:cubicBezTo>
                <a:close/>
                <a:moveTo>
                  <a:pt x="2125921" y="4713644"/>
                </a:moveTo>
                <a:cubicBezTo>
                  <a:pt x="2125921" y="4713644"/>
                  <a:pt x="2130998" y="4718715"/>
                  <a:pt x="2130998" y="4718715"/>
                </a:cubicBezTo>
                <a:cubicBezTo>
                  <a:pt x="2125921" y="4718715"/>
                  <a:pt x="2125921" y="4713644"/>
                  <a:pt x="2125921" y="4713644"/>
                </a:cubicBezTo>
                <a:close/>
                <a:moveTo>
                  <a:pt x="2100538" y="4713644"/>
                </a:moveTo>
                <a:lnTo>
                  <a:pt x="2112062" y="4714192"/>
                </a:lnTo>
                <a:lnTo>
                  <a:pt x="2112277" y="4714277"/>
                </a:lnTo>
                <a:lnTo>
                  <a:pt x="2113080" y="4714240"/>
                </a:lnTo>
                <a:lnTo>
                  <a:pt x="2113864" y="4714277"/>
                </a:lnTo>
                <a:cubicBezTo>
                  <a:pt x="2118306" y="4714911"/>
                  <a:pt x="2123383" y="4716179"/>
                  <a:pt x="2130998" y="4718715"/>
                </a:cubicBezTo>
                <a:cubicBezTo>
                  <a:pt x="2125921" y="4718715"/>
                  <a:pt x="2125921" y="4718715"/>
                  <a:pt x="2120845" y="4718715"/>
                </a:cubicBezTo>
                <a:cubicBezTo>
                  <a:pt x="2115768" y="4718715"/>
                  <a:pt x="2105614" y="4713644"/>
                  <a:pt x="2100538" y="4713644"/>
                </a:cubicBezTo>
                <a:close/>
                <a:moveTo>
                  <a:pt x="2953444" y="4662930"/>
                </a:moveTo>
                <a:cubicBezTo>
                  <a:pt x="2943290" y="4668001"/>
                  <a:pt x="2938214" y="4668001"/>
                  <a:pt x="2922983" y="4668001"/>
                </a:cubicBezTo>
                <a:cubicBezTo>
                  <a:pt x="2922983" y="4668001"/>
                  <a:pt x="2938214" y="4668001"/>
                  <a:pt x="2953444" y="4662930"/>
                </a:cubicBezTo>
                <a:close/>
                <a:moveTo>
                  <a:pt x="2868435" y="4616622"/>
                </a:moveTo>
                <a:lnTo>
                  <a:pt x="2872214" y="4617288"/>
                </a:lnTo>
                <a:cubicBezTo>
                  <a:pt x="2869676" y="4617288"/>
                  <a:pt x="2868407" y="4617288"/>
                  <a:pt x="2868407" y="4616655"/>
                </a:cubicBezTo>
                <a:close/>
                <a:moveTo>
                  <a:pt x="2852668" y="4616527"/>
                </a:moveTo>
                <a:lnTo>
                  <a:pt x="2851907" y="4617288"/>
                </a:lnTo>
                <a:lnTo>
                  <a:pt x="2851321" y="4616703"/>
                </a:lnTo>
                <a:close/>
                <a:moveTo>
                  <a:pt x="2856984" y="4612217"/>
                </a:moveTo>
                <a:cubicBezTo>
                  <a:pt x="2851907" y="4612217"/>
                  <a:pt x="2862061" y="4612217"/>
                  <a:pt x="2862061" y="4612217"/>
                </a:cubicBezTo>
                <a:cubicBezTo>
                  <a:pt x="2862061" y="4612217"/>
                  <a:pt x="2867138" y="4612217"/>
                  <a:pt x="2867138" y="4612217"/>
                </a:cubicBezTo>
                <a:cubicBezTo>
                  <a:pt x="2872214" y="4612217"/>
                  <a:pt x="2872214" y="4612217"/>
                  <a:pt x="2872214" y="4612217"/>
                </a:cubicBezTo>
                <a:lnTo>
                  <a:pt x="2868435" y="4616622"/>
                </a:lnTo>
                <a:lnTo>
                  <a:pt x="2861426" y="4615386"/>
                </a:lnTo>
                <a:lnTo>
                  <a:pt x="2852668" y="4616527"/>
                </a:lnTo>
                <a:lnTo>
                  <a:pt x="2856349" y="4612851"/>
                </a:lnTo>
                <a:cubicBezTo>
                  <a:pt x="2856984" y="4612217"/>
                  <a:pt x="2856984" y="4612217"/>
                  <a:pt x="2856984" y="4612217"/>
                </a:cubicBezTo>
                <a:close/>
                <a:moveTo>
                  <a:pt x="2846831" y="4612217"/>
                </a:moveTo>
                <a:cubicBezTo>
                  <a:pt x="2849368" y="4614752"/>
                  <a:pt x="2850638" y="4616020"/>
                  <a:pt x="2851272" y="4616655"/>
                </a:cubicBezTo>
                <a:lnTo>
                  <a:pt x="2851321" y="4616703"/>
                </a:lnTo>
                <a:lnTo>
                  <a:pt x="2846831" y="4617288"/>
                </a:lnTo>
                <a:cubicBezTo>
                  <a:pt x="2846831" y="4612217"/>
                  <a:pt x="2846831" y="4612217"/>
                  <a:pt x="2846831" y="4612217"/>
                </a:cubicBezTo>
                <a:close/>
                <a:moveTo>
                  <a:pt x="2066936" y="4597094"/>
                </a:moveTo>
                <a:lnTo>
                  <a:pt x="2070077" y="4598270"/>
                </a:lnTo>
                <a:lnTo>
                  <a:pt x="2070077" y="4602074"/>
                </a:lnTo>
                <a:cubicBezTo>
                  <a:pt x="2061192" y="4600806"/>
                  <a:pt x="2054529" y="4599855"/>
                  <a:pt x="2049531" y="4599142"/>
                </a:cubicBezTo>
                <a:lnTo>
                  <a:pt x="2040566" y="4597863"/>
                </a:lnTo>
                <a:close/>
                <a:moveTo>
                  <a:pt x="2034538" y="4597003"/>
                </a:moveTo>
                <a:cubicBezTo>
                  <a:pt x="2034538" y="4597003"/>
                  <a:pt x="2034538" y="4597003"/>
                  <a:pt x="2038981" y="4597637"/>
                </a:cubicBezTo>
                <a:lnTo>
                  <a:pt x="2040566" y="4597863"/>
                </a:lnTo>
                <a:lnTo>
                  <a:pt x="2040171" y="4597875"/>
                </a:lnTo>
                <a:lnTo>
                  <a:pt x="2034381" y="4598458"/>
                </a:lnTo>
                <a:close/>
                <a:moveTo>
                  <a:pt x="1770543" y="4571646"/>
                </a:moveTo>
                <a:cubicBezTo>
                  <a:pt x="1770543" y="4571646"/>
                  <a:pt x="1771813" y="4571646"/>
                  <a:pt x="1773717" y="4571646"/>
                </a:cubicBezTo>
                <a:lnTo>
                  <a:pt x="1776890" y="4571646"/>
                </a:lnTo>
                <a:cubicBezTo>
                  <a:pt x="1776890" y="4571646"/>
                  <a:pt x="1778159" y="4571646"/>
                  <a:pt x="1780697" y="4571646"/>
                </a:cubicBezTo>
                <a:cubicBezTo>
                  <a:pt x="1780697" y="4571646"/>
                  <a:pt x="1785774" y="4571646"/>
                  <a:pt x="1790851" y="4571646"/>
                </a:cubicBezTo>
                <a:cubicBezTo>
                  <a:pt x="1793389" y="4571646"/>
                  <a:pt x="1797197" y="4571646"/>
                  <a:pt x="1801004" y="4571646"/>
                </a:cubicBezTo>
                <a:lnTo>
                  <a:pt x="1806082" y="4571646"/>
                </a:lnTo>
                <a:cubicBezTo>
                  <a:pt x="1806082" y="4571646"/>
                  <a:pt x="1806082" y="4571646"/>
                  <a:pt x="1806716" y="4571646"/>
                </a:cubicBezTo>
                <a:lnTo>
                  <a:pt x="1811158" y="4571646"/>
                </a:lnTo>
                <a:lnTo>
                  <a:pt x="1822582" y="4571646"/>
                </a:lnTo>
                <a:cubicBezTo>
                  <a:pt x="1826389" y="4571646"/>
                  <a:pt x="1828927" y="4571646"/>
                  <a:pt x="1831465" y="4571646"/>
                </a:cubicBezTo>
                <a:cubicBezTo>
                  <a:pt x="1831465" y="4571646"/>
                  <a:pt x="1831465" y="4571646"/>
                  <a:pt x="1836543" y="4571646"/>
                </a:cubicBezTo>
                <a:cubicBezTo>
                  <a:pt x="1826389" y="4571646"/>
                  <a:pt x="1821312" y="4576717"/>
                  <a:pt x="1811158" y="4576717"/>
                </a:cubicBezTo>
                <a:cubicBezTo>
                  <a:pt x="1795928" y="4571646"/>
                  <a:pt x="1785774" y="4571646"/>
                  <a:pt x="1770543" y="4571646"/>
                </a:cubicBezTo>
                <a:close/>
                <a:moveTo>
                  <a:pt x="1763944" y="4571393"/>
                </a:moveTo>
                <a:lnTo>
                  <a:pt x="1770543" y="4571646"/>
                </a:lnTo>
                <a:cubicBezTo>
                  <a:pt x="1770543" y="4571646"/>
                  <a:pt x="1770543" y="4571646"/>
                  <a:pt x="1765467" y="4571646"/>
                </a:cubicBezTo>
                <a:close/>
                <a:moveTo>
                  <a:pt x="1751800" y="4567182"/>
                </a:moveTo>
                <a:lnTo>
                  <a:pt x="1761660" y="4571012"/>
                </a:lnTo>
                <a:lnTo>
                  <a:pt x="1763944" y="4571393"/>
                </a:lnTo>
                <a:lnTo>
                  <a:pt x="1754044" y="4571012"/>
                </a:lnTo>
                <a:lnTo>
                  <a:pt x="1747771" y="4567879"/>
                </a:lnTo>
                <a:close/>
                <a:moveTo>
                  <a:pt x="1750236" y="4566575"/>
                </a:moveTo>
                <a:cubicBezTo>
                  <a:pt x="1755313" y="4566575"/>
                  <a:pt x="1750236" y="4566575"/>
                  <a:pt x="1755313" y="4566575"/>
                </a:cubicBezTo>
                <a:lnTo>
                  <a:pt x="1751800" y="4567182"/>
                </a:lnTo>
                <a:close/>
                <a:moveTo>
                  <a:pt x="1745160" y="4566575"/>
                </a:moveTo>
                <a:lnTo>
                  <a:pt x="1747771" y="4567879"/>
                </a:lnTo>
                <a:lnTo>
                  <a:pt x="1742938" y="4568714"/>
                </a:lnTo>
                <a:cubicBezTo>
                  <a:pt x="1740717" y="4568952"/>
                  <a:pt x="1740082" y="4568794"/>
                  <a:pt x="1740082" y="4568476"/>
                </a:cubicBezTo>
                <a:lnTo>
                  <a:pt x="1740462" y="4568003"/>
                </a:lnTo>
                <a:close/>
                <a:moveTo>
                  <a:pt x="2415300" y="4536147"/>
                </a:moveTo>
                <a:cubicBezTo>
                  <a:pt x="2415300" y="4541218"/>
                  <a:pt x="2415300" y="4541218"/>
                  <a:pt x="2415300" y="4541218"/>
                </a:cubicBezTo>
                <a:cubicBezTo>
                  <a:pt x="2412762" y="4541218"/>
                  <a:pt x="2408954" y="4541218"/>
                  <a:pt x="2405146" y="4541218"/>
                </a:cubicBezTo>
                <a:cubicBezTo>
                  <a:pt x="2415300" y="4536147"/>
                  <a:pt x="2415300" y="4536147"/>
                  <a:pt x="2415300" y="4536147"/>
                </a:cubicBezTo>
                <a:close/>
                <a:moveTo>
                  <a:pt x="2420377" y="4531076"/>
                </a:moveTo>
                <a:cubicBezTo>
                  <a:pt x="2430531" y="4531076"/>
                  <a:pt x="2415300" y="4531076"/>
                  <a:pt x="2415300" y="4536147"/>
                </a:cubicBezTo>
                <a:cubicBezTo>
                  <a:pt x="2410224" y="4536147"/>
                  <a:pt x="2415300" y="4531076"/>
                  <a:pt x="2420377" y="4531076"/>
                </a:cubicBezTo>
                <a:close/>
                <a:moveTo>
                  <a:pt x="2501606" y="4526004"/>
                </a:moveTo>
                <a:cubicBezTo>
                  <a:pt x="2506683" y="4531076"/>
                  <a:pt x="2501606" y="4531076"/>
                  <a:pt x="2501606" y="4531076"/>
                </a:cubicBezTo>
                <a:cubicBezTo>
                  <a:pt x="2496529" y="4531076"/>
                  <a:pt x="2496529" y="4531076"/>
                  <a:pt x="2496529" y="4531076"/>
                </a:cubicBezTo>
                <a:cubicBezTo>
                  <a:pt x="2496529" y="4531076"/>
                  <a:pt x="2501606" y="4531076"/>
                  <a:pt x="2501606" y="4526004"/>
                </a:cubicBezTo>
                <a:close/>
                <a:moveTo>
                  <a:pt x="2702141" y="4519031"/>
                </a:moveTo>
                <a:cubicBezTo>
                  <a:pt x="2703410" y="4519665"/>
                  <a:pt x="2704680" y="4520932"/>
                  <a:pt x="2704680" y="4520932"/>
                </a:cubicBezTo>
                <a:cubicBezTo>
                  <a:pt x="2699602" y="4520932"/>
                  <a:pt x="2699602" y="4520932"/>
                  <a:pt x="2699602" y="4520932"/>
                </a:cubicBezTo>
                <a:cubicBezTo>
                  <a:pt x="2699602" y="4518397"/>
                  <a:pt x="2700872" y="4518397"/>
                  <a:pt x="2702141" y="4519031"/>
                </a:cubicBezTo>
                <a:close/>
                <a:moveTo>
                  <a:pt x="2673711" y="4516368"/>
                </a:moveTo>
                <a:lnTo>
                  <a:pt x="2669776" y="4520299"/>
                </a:lnTo>
                <a:cubicBezTo>
                  <a:pt x="2669141" y="4520932"/>
                  <a:pt x="2669141" y="4520932"/>
                  <a:pt x="2669141" y="4520932"/>
                </a:cubicBezTo>
                <a:cubicBezTo>
                  <a:pt x="2669141" y="4518397"/>
                  <a:pt x="2670411" y="4517129"/>
                  <a:pt x="2672315" y="4516495"/>
                </a:cubicBezTo>
                <a:close/>
                <a:moveTo>
                  <a:pt x="2679295" y="4515861"/>
                </a:moveTo>
                <a:cubicBezTo>
                  <a:pt x="2679295" y="4520932"/>
                  <a:pt x="2684372" y="4515861"/>
                  <a:pt x="2684372" y="4515861"/>
                </a:cubicBezTo>
                <a:cubicBezTo>
                  <a:pt x="2689449" y="4515861"/>
                  <a:pt x="2684372" y="4520932"/>
                  <a:pt x="2689449" y="4520932"/>
                </a:cubicBezTo>
                <a:cubicBezTo>
                  <a:pt x="2694526" y="4520932"/>
                  <a:pt x="2694526" y="4515861"/>
                  <a:pt x="2694526" y="4515861"/>
                </a:cubicBezTo>
                <a:cubicBezTo>
                  <a:pt x="2694526" y="4515861"/>
                  <a:pt x="2694526" y="4520932"/>
                  <a:pt x="2694526" y="4520932"/>
                </a:cubicBezTo>
                <a:cubicBezTo>
                  <a:pt x="2694526" y="4520932"/>
                  <a:pt x="2689449" y="4526004"/>
                  <a:pt x="2684372" y="4520932"/>
                </a:cubicBezTo>
                <a:cubicBezTo>
                  <a:pt x="2679295" y="4520932"/>
                  <a:pt x="2679295" y="4520932"/>
                  <a:pt x="2679295" y="4520932"/>
                </a:cubicBezTo>
                <a:cubicBezTo>
                  <a:pt x="2676757" y="4520932"/>
                  <a:pt x="2676757" y="4520932"/>
                  <a:pt x="2676757" y="4520299"/>
                </a:cubicBezTo>
                <a:lnTo>
                  <a:pt x="2674469" y="4516300"/>
                </a:lnTo>
                <a:close/>
                <a:moveTo>
                  <a:pt x="2674219" y="4515861"/>
                </a:moveTo>
                <a:lnTo>
                  <a:pt x="2674469" y="4516300"/>
                </a:lnTo>
                <a:lnTo>
                  <a:pt x="2673711" y="4516368"/>
                </a:lnTo>
                <a:close/>
                <a:moveTo>
                  <a:pt x="2846831" y="4510790"/>
                </a:moveTo>
                <a:cubicBezTo>
                  <a:pt x="2846831" y="4510790"/>
                  <a:pt x="2846831" y="4510790"/>
                  <a:pt x="2846831" y="4515861"/>
                </a:cubicBezTo>
                <a:cubicBezTo>
                  <a:pt x="2846831" y="4510790"/>
                  <a:pt x="2841753" y="4510790"/>
                  <a:pt x="2846831" y="4510790"/>
                </a:cubicBezTo>
                <a:close/>
                <a:moveTo>
                  <a:pt x="2344224" y="4510790"/>
                </a:moveTo>
                <a:cubicBezTo>
                  <a:pt x="2328994" y="4515861"/>
                  <a:pt x="2328994" y="4515861"/>
                  <a:pt x="2328994" y="4515861"/>
                </a:cubicBezTo>
                <a:lnTo>
                  <a:pt x="2323917" y="4515861"/>
                </a:lnTo>
                <a:cubicBezTo>
                  <a:pt x="2323917" y="4515861"/>
                  <a:pt x="2313763" y="4515861"/>
                  <a:pt x="2308687" y="4515861"/>
                </a:cubicBezTo>
                <a:cubicBezTo>
                  <a:pt x="2303610" y="4515861"/>
                  <a:pt x="2293456" y="4515861"/>
                  <a:pt x="2288380" y="4515861"/>
                </a:cubicBezTo>
                <a:cubicBezTo>
                  <a:pt x="2288380" y="4515861"/>
                  <a:pt x="2283303" y="4515861"/>
                  <a:pt x="2283303" y="4515861"/>
                </a:cubicBezTo>
                <a:cubicBezTo>
                  <a:pt x="2288380" y="4515861"/>
                  <a:pt x="2288380" y="4520932"/>
                  <a:pt x="2293456" y="4520932"/>
                </a:cubicBezTo>
                <a:cubicBezTo>
                  <a:pt x="2298533" y="4520932"/>
                  <a:pt x="2298533" y="4520932"/>
                  <a:pt x="2303610" y="4520932"/>
                </a:cubicBezTo>
                <a:cubicBezTo>
                  <a:pt x="2308687" y="4520932"/>
                  <a:pt x="2313763" y="4520932"/>
                  <a:pt x="2323917" y="4520932"/>
                </a:cubicBezTo>
                <a:cubicBezTo>
                  <a:pt x="2328994" y="4520932"/>
                  <a:pt x="2332802" y="4520932"/>
                  <a:pt x="2336609" y="4520932"/>
                </a:cubicBezTo>
                <a:lnTo>
                  <a:pt x="2344224" y="4520932"/>
                </a:lnTo>
                <a:cubicBezTo>
                  <a:pt x="2359455" y="4515861"/>
                  <a:pt x="2344224" y="4515861"/>
                  <a:pt x="2344224" y="4510790"/>
                </a:cubicBezTo>
                <a:close/>
                <a:moveTo>
                  <a:pt x="2922983" y="4490504"/>
                </a:moveTo>
                <a:cubicBezTo>
                  <a:pt x="2922983" y="4495576"/>
                  <a:pt x="2922983" y="4495576"/>
                  <a:pt x="2922983" y="4495576"/>
                </a:cubicBezTo>
                <a:cubicBezTo>
                  <a:pt x="2928060" y="4495576"/>
                  <a:pt x="2922983" y="4490504"/>
                  <a:pt x="2928060" y="4495576"/>
                </a:cubicBezTo>
                <a:cubicBezTo>
                  <a:pt x="2933136" y="4495576"/>
                  <a:pt x="2933136" y="4495576"/>
                  <a:pt x="2938214" y="4495576"/>
                </a:cubicBezTo>
                <a:cubicBezTo>
                  <a:pt x="2943290" y="4495576"/>
                  <a:pt x="2948367" y="4495576"/>
                  <a:pt x="2948367" y="4490504"/>
                </a:cubicBezTo>
                <a:cubicBezTo>
                  <a:pt x="2948367" y="4495576"/>
                  <a:pt x="2948367" y="4495576"/>
                  <a:pt x="2948367" y="4495576"/>
                </a:cubicBezTo>
                <a:cubicBezTo>
                  <a:pt x="2948367" y="4485433"/>
                  <a:pt x="2953444" y="4495576"/>
                  <a:pt x="2958521" y="4490504"/>
                </a:cubicBezTo>
                <a:cubicBezTo>
                  <a:pt x="2958521" y="4490504"/>
                  <a:pt x="2958521" y="4495576"/>
                  <a:pt x="2958521" y="4495576"/>
                </a:cubicBezTo>
                <a:cubicBezTo>
                  <a:pt x="2963597" y="4495576"/>
                  <a:pt x="2963597" y="4490504"/>
                  <a:pt x="2968675" y="4490504"/>
                </a:cubicBezTo>
                <a:cubicBezTo>
                  <a:pt x="2968675" y="4490504"/>
                  <a:pt x="2973751" y="4495576"/>
                  <a:pt x="2973751" y="4495576"/>
                </a:cubicBezTo>
                <a:cubicBezTo>
                  <a:pt x="2968675" y="4495576"/>
                  <a:pt x="2968675" y="4495576"/>
                  <a:pt x="2968675" y="4495576"/>
                </a:cubicBezTo>
                <a:cubicBezTo>
                  <a:pt x="2968675" y="4500648"/>
                  <a:pt x="2973751" y="4495576"/>
                  <a:pt x="2973751" y="4500648"/>
                </a:cubicBezTo>
                <a:cubicBezTo>
                  <a:pt x="2973751" y="4500648"/>
                  <a:pt x="2978828" y="4500648"/>
                  <a:pt x="2978828" y="4500648"/>
                </a:cubicBezTo>
                <a:cubicBezTo>
                  <a:pt x="2938214" y="4505719"/>
                  <a:pt x="2938214" y="4505719"/>
                  <a:pt x="2938214" y="4505719"/>
                </a:cubicBezTo>
                <a:cubicBezTo>
                  <a:pt x="2938214" y="4505719"/>
                  <a:pt x="2938214" y="4505719"/>
                  <a:pt x="2933136" y="4505719"/>
                </a:cubicBezTo>
                <a:cubicBezTo>
                  <a:pt x="2928060" y="4505719"/>
                  <a:pt x="2928060" y="4505719"/>
                  <a:pt x="2928060" y="4505719"/>
                </a:cubicBezTo>
                <a:cubicBezTo>
                  <a:pt x="2928060" y="4510790"/>
                  <a:pt x="2922983" y="4510790"/>
                  <a:pt x="2922983" y="4510790"/>
                </a:cubicBezTo>
                <a:cubicBezTo>
                  <a:pt x="2922983" y="4510790"/>
                  <a:pt x="2922983" y="4505719"/>
                  <a:pt x="2922983" y="4505719"/>
                </a:cubicBezTo>
                <a:cubicBezTo>
                  <a:pt x="2917906" y="4505719"/>
                  <a:pt x="2917906" y="4505719"/>
                  <a:pt x="2917906" y="4505719"/>
                </a:cubicBezTo>
                <a:cubicBezTo>
                  <a:pt x="2917906" y="4510790"/>
                  <a:pt x="2907753" y="4505719"/>
                  <a:pt x="2912829" y="4510790"/>
                </a:cubicBezTo>
                <a:cubicBezTo>
                  <a:pt x="2907753" y="4510790"/>
                  <a:pt x="2907753" y="4510790"/>
                  <a:pt x="2902675" y="4510790"/>
                </a:cubicBezTo>
                <a:cubicBezTo>
                  <a:pt x="2902675" y="4510790"/>
                  <a:pt x="2902675" y="4505719"/>
                  <a:pt x="2902675" y="4505719"/>
                </a:cubicBezTo>
                <a:cubicBezTo>
                  <a:pt x="2907753" y="4505719"/>
                  <a:pt x="2907753" y="4505719"/>
                  <a:pt x="2907753" y="4500648"/>
                </a:cubicBezTo>
                <a:cubicBezTo>
                  <a:pt x="2907753" y="4500648"/>
                  <a:pt x="2907753" y="4500648"/>
                  <a:pt x="2902675" y="4500648"/>
                </a:cubicBezTo>
                <a:cubicBezTo>
                  <a:pt x="2907753" y="4500648"/>
                  <a:pt x="2907753" y="4495576"/>
                  <a:pt x="2912829" y="4495576"/>
                </a:cubicBezTo>
                <a:cubicBezTo>
                  <a:pt x="2912829" y="4495576"/>
                  <a:pt x="2907753" y="4500648"/>
                  <a:pt x="2912829" y="4505719"/>
                </a:cubicBezTo>
                <a:cubicBezTo>
                  <a:pt x="2912829" y="4500648"/>
                  <a:pt x="2912829" y="4500648"/>
                  <a:pt x="2912829" y="4500648"/>
                </a:cubicBezTo>
                <a:cubicBezTo>
                  <a:pt x="2912829" y="4505719"/>
                  <a:pt x="2917906" y="4505719"/>
                  <a:pt x="2917906" y="4500648"/>
                </a:cubicBezTo>
                <a:cubicBezTo>
                  <a:pt x="2922983" y="4490504"/>
                  <a:pt x="2922983" y="4490504"/>
                  <a:pt x="2922983" y="4490504"/>
                </a:cubicBezTo>
                <a:close/>
                <a:moveTo>
                  <a:pt x="2985428" y="4477319"/>
                </a:moveTo>
                <a:lnTo>
                  <a:pt x="2985808" y="4477826"/>
                </a:lnTo>
                <a:cubicBezTo>
                  <a:pt x="2986443" y="4479094"/>
                  <a:pt x="2986443" y="4480362"/>
                  <a:pt x="2983905" y="4480362"/>
                </a:cubicBezTo>
                <a:cubicBezTo>
                  <a:pt x="2983905" y="4480362"/>
                  <a:pt x="2983905" y="4479094"/>
                  <a:pt x="2984540" y="4477826"/>
                </a:cubicBezTo>
                <a:close/>
                <a:moveTo>
                  <a:pt x="2912829" y="4449934"/>
                </a:moveTo>
                <a:lnTo>
                  <a:pt x="2922983" y="4449934"/>
                </a:lnTo>
                <a:cubicBezTo>
                  <a:pt x="2917906" y="4449934"/>
                  <a:pt x="2922983" y="4455005"/>
                  <a:pt x="2917906" y="4455005"/>
                </a:cubicBezTo>
                <a:cubicBezTo>
                  <a:pt x="2912829" y="4455005"/>
                  <a:pt x="2917906" y="4449934"/>
                  <a:pt x="2912829" y="4449934"/>
                </a:cubicBezTo>
                <a:close/>
                <a:moveTo>
                  <a:pt x="2912829" y="4444863"/>
                </a:moveTo>
                <a:cubicBezTo>
                  <a:pt x="2912829" y="4444863"/>
                  <a:pt x="2912829" y="4446130"/>
                  <a:pt x="2912194" y="4446764"/>
                </a:cubicBezTo>
                <a:lnTo>
                  <a:pt x="2910486" y="4446033"/>
                </a:lnTo>
                <a:close/>
                <a:moveTo>
                  <a:pt x="3024519" y="4439792"/>
                </a:moveTo>
                <a:cubicBezTo>
                  <a:pt x="3027058" y="4439792"/>
                  <a:pt x="3028327" y="4440108"/>
                  <a:pt x="3028803" y="4440584"/>
                </a:cubicBezTo>
                <a:lnTo>
                  <a:pt x="3028644" y="4441165"/>
                </a:lnTo>
                <a:close/>
                <a:moveTo>
                  <a:pt x="3258053" y="4434720"/>
                </a:moveTo>
                <a:lnTo>
                  <a:pt x="3258688" y="4434720"/>
                </a:lnTo>
                <a:lnTo>
                  <a:pt x="3259322" y="4434720"/>
                </a:lnTo>
                <a:lnTo>
                  <a:pt x="3263130" y="4434720"/>
                </a:lnTo>
                <a:cubicBezTo>
                  <a:pt x="3258053" y="4434720"/>
                  <a:pt x="3273283" y="4439792"/>
                  <a:pt x="3258053" y="4434720"/>
                </a:cubicBezTo>
                <a:close/>
                <a:moveTo>
                  <a:pt x="3227592" y="4434720"/>
                </a:moveTo>
                <a:cubicBezTo>
                  <a:pt x="3230131" y="4434720"/>
                  <a:pt x="3231400" y="4434720"/>
                  <a:pt x="3232669" y="4434720"/>
                </a:cubicBezTo>
                <a:cubicBezTo>
                  <a:pt x="3237746" y="4434720"/>
                  <a:pt x="3237746" y="4434720"/>
                  <a:pt x="3237746" y="4434720"/>
                </a:cubicBezTo>
                <a:lnTo>
                  <a:pt x="3247900" y="4434720"/>
                </a:lnTo>
                <a:lnTo>
                  <a:pt x="3258053" y="4434720"/>
                </a:lnTo>
                <a:cubicBezTo>
                  <a:pt x="3258053" y="4439792"/>
                  <a:pt x="3258053" y="4439792"/>
                  <a:pt x="3258053" y="4439792"/>
                </a:cubicBezTo>
                <a:cubicBezTo>
                  <a:pt x="3252976" y="4439792"/>
                  <a:pt x="3252976" y="4439792"/>
                  <a:pt x="3247900" y="4439792"/>
                </a:cubicBezTo>
                <a:cubicBezTo>
                  <a:pt x="3237746" y="4439792"/>
                  <a:pt x="3237746" y="4439792"/>
                  <a:pt x="3237746" y="4439792"/>
                </a:cubicBezTo>
                <a:cubicBezTo>
                  <a:pt x="3232669" y="4439792"/>
                  <a:pt x="3232669" y="4439792"/>
                  <a:pt x="3227592" y="4439792"/>
                </a:cubicBezTo>
                <a:cubicBezTo>
                  <a:pt x="3227592" y="4434720"/>
                  <a:pt x="3227592" y="4434720"/>
                  <a:pt x="3227592" y="4434720"/>
                </a:cubicBezTo>
                <a:close/>
                <a:moveTo>
                  <a:pt x="3278361" y="4429648"/>
                </a:moveTo>
                <a:cubicBezTo>
                  <a:pt x="3293591" y="4434720"/>
                  <a:pt x="3293591" y="4434720"/>
                  <a:pt x="3293591" y="4434720"/>
                </a:cubicBezTo>
                <a:cubicBezTo>
                  <a:pt x="3288514" y="4434720"/>
                  <a:pt x="3288514" y="4434720"/>
                  <a:pt x="3288514" y="4434720"/>
                </a:cubicBezTo>
                <a:cubicBezTo>
                  <a:pt x="3283437" y="4434720"/>
                  <a:pt x="3280899" y="4434720"/>
                  <a:pt x="3278361" y="4434720"/>
                </a:cubicBezTo>
                <a:cubicBezTo>
                  <a:pt x="3278361" y="4434720"/>
                  <a:pt x="3278361" y="4429648"/>
                  <a:pt x="3278361" y="4429648"/>
                </a:cubicBezTo>
                <a:close/>
                <a:moveTo>
                  <a:pt x="3273283" y="4429648"/>
                </a:moveTo>
                <a:cubicBezTo>
                  <a:pt x="3278361" y="4434720"/>
                  <a:pt x="3278361" y="4434720"/>
                  <a:pt x="3278361" y="4434720"/>
                </a:cubicBezTo>
                <a:cubicBezTo>
                  <a:pt x="3275822" y="4434720"/>
                  <a:pt x="3273283" y="4434720"/>
                  <a:pt x="3268207" y="4434720"/>
                </a:cubicBezTo>
                <a:cubicBezTo>
                  <a:pt x="3273283" y="4429648"/>
                  <a:pt x="3273283" y="4429648"/>
                  <a:pt x="3273283" y="4429648"/>
                </a:cubicBezTo>
                <a:close/>
                <a:moveTo>
                  <a:pt x="3207284" y="4424578"/>
                </a:moveTo>
                <a:lnTo>
                  <a:pt x="3197131" y="4429648"/>
                </a:lnTo>
                <a:cubicBezTo>
                  <a:pt x="3197131" y="4429648"/>
                  <a:pt x="3198400" y="4428381"/>
                  <a:pt x="3200304" y="4427113"/>
                </a:cubicBezTo>
                <a:close/>
                <a:moveTo>
                  <a:pt x="3268207" y="4424577"/>
                </a:moveTo>
                <a:cubicBezTo>
                  <a:pt x="3268207" y="4424577"/>
                  <a:pt x="3268207" y="4424577"/>
                  <a:pt x="3273283" y="4424577"/>
                </a:cubicBezTo>
                <a:lnTo>
                  <a:pt x="3278361" y="4424577"/>
                </a:lnTo>
                <a:cubicBezTo>
                  <a:pt x="3268207" y="4429648"/>
                  <a:pt x="3268207" y="4429648"/>
                  <a:pt x="3268207" y="4429648"/>
                </a:cubicBezTo>
                <a:cubicBezTo>
                  <a:pt x="3268207" y="4429648"/>
                  <a:pt x="3258053" y="4424577"/>
                  <a:pt x="3268207" y="4424577"/>
                </a:cubicBezTo>
                <a:close/>
                <a:moveTo>
                  <a:pt x="1191786" y="4424577"/>
                </a:moveTo>
                <a:lnTo>
                  <a:pt x="1198394" y="4427735"/>
                </a:lnTo>
                <a:lnTo>
                  <a:pt x="1195593" y="4427113"/>
                </a:lnTo>
                <a:cubicBezTo>
                  <a:pt x="1193055" y="4425846"/>
                  <a:pt x="1191786" y="4424577"/>
                  <a:pt x="1191786" y="4424577"/>
                </a:cubicBezTo>
                <a:close/>
                <a:moveTo>
                  <a:pt x="1243188" y="4422676"/>
                </a:moveTo>
                <a:lnTo>
                  <a:pt x="1244077" y="4423056"/>
                </a:lnTo>
                <a:lnTo>
                  <a:pt x="1242554" y="4424577"/>
                </a:lnTo>
                <a:cubicBezTo>
                  <a:pt x="1242554" y="4424577"/>
                  <a:pt x="1242554" y="4423310"/>
                  <a:pt x="1243188" y="4422676"/>
                </a:cubicBezTo>
                <a:close/>
                <a:moveTo>
                  <a:pt x="3227592" y="4414435"/>
                </a:moveTo>
                <a:cubicBezTo>
                  <a:pt x="3237746" y="4414435"/>
                  <a:pt x="3222515" y="4419506"/>
                  <a:pt x="3227592" y="4419506"/>
                </a:cubicBezTo>
                <a:cubicBezTo>
                  <a:pt x="3227592" y="4419506"/>
                  <a:pt x="3222515" y="4419506"/>
                  <a:pt x="3227592" y="4414435"/>
                </a:cubicBezTo>
                <a:close/>
                <a:moveTo>
                  <a:pt x="1318706" y="4404292"/>
                </a:moveTo>
                <a:cubicBezTo>
                  <a:pt x="1318706" y="4409364"/>
                  <a:pt x="1318706" y="4409364"/>
                  <a:pt x="1318706" y="4409364"/>
                </a:cubicBezTo>
                <a:cubicBezTo>
                  <a:pt x="1318706" y="4409364"/>
                  <a:pt x="1318706" y="4409364"/>
                  <a:pt x="1313630" y="4409364"/>
                </a:cubicBezTo>
                <a:cubicBezTo>
                  <a:pt x="1313630" y="4409364"/>
                  <a:pt x="1313630" y="4409364"/>
                  <a:pt x="1308552" y="4409364"/>
                </a:cubicBezTo>
                <a:cubicBezTo>
                  <a:pt x="1313630" y="4409364"/>
                  <a:pt x="1318706" y="4409364"/>
                  <a:pt x="1318706" y="4404292"/>
                </a:cubicBezTo>
                <a:close/>
                <a:moveTo>
                  <a:pt x="1471011" y="4402601"/>
                </a:moveTo>
                <a:lnTo>
                  <a:pt x="1471011" y="4404292"/>
                </a:lnTo>
                <a:lnTo>
                  <a:pt x="1470504" y="4402771"/>
                </a:lnTo>
                <a:close/>
                <a:moveTo>
                  <a:pt x="1470376" y="4402390"/>
                </a:moveTo>
                <a:lnTo>
                  <a:pt x="1470504" y="4402771"/>
                </a:lnTo>
                <a:lnTo>
                  <a:pt x="1465934" y="4404292"/>
                </a:lnTo>
                <a:cubicBezTo>
                  <a:pt x="1468472" y="4404292"/>
                  <a:pt x="1469742" y="4403024"/>
                  <a:pt x="1470376" y="4402390"/>
                </a:cubicBezTo>
                <a:close/>
                <a:moveTo>
                  <a:pt x="2257919" y="4399220"/>
                </a:moveTo>
                <a:cubicBezTo>
                  <a:pt x="2257919" y="4399220"/>
                  <a:pt x="2257919" y="4399220"/>
                  <a:pt x="2258554" y="4399220"/>
                </a:cubicBezTo>
                <a:lnTo>
                  <a:pt x="2262361" y="4399220"/>
                </a:lnTo>
                <a:lnTo>
                  <a:pt x="2262995" y="4399220"/>
                </a:lnTo>
                <a:cubicBezTo>
                  <a:pt x="2262995" y="4404292"/>
                  <a:pt x="2257919" y="4399220"/>
                  <a:pt x="2257919" y="4399220"/>
                </a:cubicBezTo>
                <a:close/>
                <a:moveTo>
                  <a:pt x="1471011" y="4399220"/>
                </a:moveTo>
                <a:cubicBezTo>
                  <a:pt x="1473550" y="4399220"/>
                  <a:pt x="1474819" y="4399220"/>
                  <a:pt x="1476088" y="4399854"/>
                </a:cubicBezTo>
                <a:lnTo>
                  <a:pt x="1476963" y="4400620"/>
                </a:lnTo>
                <a:lnTo>
                  <a:pt x="1471011" y="4402601"/>
                </a:lnTo>
                <a:close/>
                <a:moveTo>
                  <a:pt x="1440550" y="4399220"/>
                </a:moveTo>
                <a:cubicBezTo>
                  <a:pt x="1435473" y="4399220"/>
                  <a:pt x="1435473" y="4404292"/>
                  <a:pt x="1435473" y="4404292"/>
                </a:cubicBezTo>
                <a:cubicBezTo>
                  <a:pt x="1435473" y="4399220"/>
                  <a:pt x="1435473" y="4399220"/>
                  <a:pt x="1440550" y="4399220"/>
                </a:cubicBezTo>
                <a:close/>
                <a:moveTo>
                  <a:pt x="2252842" y="4395115"/>
                </a:moveTo>
                <a:lnTo>
                  <a:pt x="2252842" y="4399220"/>
                </a:lnTo>
                <a:cubicBezTo>
                  <a:pt x="2250304" y="4399220"/>
                  <a:pt x="2249034" y="4397953"/>
                  <a:pt x="2248400" y="4396685"/>
                </a:cubicBezTo>
                <a:lnTo>
                  <a:pt x="2248227" y="4395994"/>
                </a:lnTo>
                <a:close/>
                <a:moveTo>
                  <a:pt x="2085307" y="4394149"/>
                </a:moveTo>
                <a:cubicBezTo>
                  <a:pt x="2090384" y="4394149"/>
                  <a:pt x="2095460" y="4394149"/>
                  <a:pt x="2095460" y="4399220"/>
                </a:cubicBezTo>
                <a:cubicBezTo>
                  <a:pt x="2090384" y="4399220"/>
                  <a:pt x="2090384" y="4399220"/>
                  <a:pt x="2090384" y="4399220"/>
                </a:cubicBezTo>
                <a:cubicBezTo>
                  <a:pt x="2090384" y="4399220"/>
                  <a:pt x="2090384" y="4399220"/>
                  <a:pt x="2085307" y="4394149"/>
                </a:cubicBezTo>
                <a:close/>
                <a:moveTo>
                  <a:pt x="1481165" y="4394149"/>
                </a:moveTo>
                <a:cubicBezTo>
                  <a:pt x="1481165" y="4394149"/>
                  <a:pt x="1486241" y="4394149"/>
                  <a:pt x="1481165" y="4399220"/>
                </a:cubicBezTo>
                <a:cubicBezTo>
                  <a:pt x="1481165" y="4399220"/>
                  <a:pt x="1481165" y="4394149"/>
                  <a:pt x="1481165" y="4394149"/>
                </a:cubicBezTo>
                <a:close/>
                <a:moveTo>
                  <a:pt x="2247765" y="4389078"/>
                </a:moveTo>
                <a:cubicBezTo>
                  <a:pt x="2252842" y="4389078"/>
                  <a:pt x="2252842" y="4389078"/>
                  <a:pt x="2252842" y="4389078"/>
                </a:cubicBezTo>
                <a:cubicBezTo>
                  <a:pt x="2257919" y="4394149"/>
                  <a:pt x="2257919" y="4394149"/>
                  <a:pt x="2262995" y="4394149"/>
                </a:cubicBezTo>
                <a:cubicBezTo>
                  <a:pt x="2257919" y="4394149"/>
                  <a:pt x="2257919" y="4394149"/>
                  <a:pt x="2257919" y="4394149"/>
                </a:cubicBezTo>
                <a:lnTo>
                  <a:pt x="2252842" y="4395115"/>
                </a:lnTo>
                <a:lnTo>
                  <a:pt x="2252842" y="4394149"/>
                </a:lnTo>
                <a:cubicBezTo>
                  <a:pt x="2252842" y="4394149"/>
                  <a:pt x="2252842" y="4389078"/>
                  <a:pt x="2247765" y="4389078"/>
                </a:cubicBezTo>
                <a:close/>
                <a:moveTo>
                  <a:pt x="1465934" y="4389078"/>
                </a:moveTo>
                <a:cubicBezTo>
                  <a:pt x="1465934" y="4389078"/>
                  <a:pt x="1467204" y="4389078"/>
                  <a:pt x="1468472" y="4389712"/>
                </a:cubicBezTo>
                <a:lnTo>
                  <a:pt x="1469449" y="4391419"/>
                </a:lnTo>
                <a:close/>
                <a:moveTo>
                  <a:pt x="1455780" y="4389078"/>
                </a:moveTo>
                <a:cubicBezTo>
                  <a:pt x="1450704" y="4389078"/>
                  <a:pt x="1455780" y="4394149"/>
                  <a:pt x="1455780" y="4394149"/>
                </a:cubicBezTo>
                <a:cubicBezTo>
                  <a:pt x="1455780" y="4394149"/>
                  <a:pt x="1460857" y="4394149"/>
                  <a:pt x="1460857" y="4394149"/>
                </a:cubicBezTo>
                <a:cubicBezTo>
                  <a:pt x="1460857" y="4389078"/>
                  <a:pt x="1460857" y="4389078"/>
                  <a:pt x="1460857" y="4389078"/>
                </a:cubicBezTo>
                <a:cubicBezTo>
                  <a:pt x="1460857" y="4389078"/>
                  <a:pt x="1465934" y="4394149"/>
                  <a:pt x="1471011" y="4394149"/>
                </a:cubicBezTo>
                <a:lnTo>
                  <a:pt x="1469449" y="4391419"/>
                </a:lnTo>
                <a:lnTo>
                  <a:pt x="1481165" y="4399220"/>
                </a:lnTo>
                <a:cubicBezTo>
                  <a:pt x="1476088" y="4394149"/>
                  <a:pt x="1471011" y="4394149"/>
                  <a:pt x="1465934" y="4394149"/>
                </a:cubicBezTo>
                <a:cubicBezTo>
                  <a:pt x="1471011" y="4399220"/>
                  <a:pt x="1471011" y="4399220"/>
                  <a:pt x="1471011" y="4399220"/>
                </a:cubicBezTo>
                <a:cubicBezTo>
                  <a:pt x="1468472" y="4399220"/>
                  <a:pt x="1467204" y="4399220"/>
                  <a:pt x="1465934" y="4399220"/>
                </a:cubicBezTo>
                <a:lnTo>
                  <a:pt x="1465300" y="4399220"/>
                </a:lnTo>
                <a:lnTo>
                  <a:pt x="1461492" y="4399220"/>
                </a:lnTo>
                <a:cubicBezTo>
                  <a:pt x="1460857" y="4399220"/>
                  <a:pt x="1460857" y="4399220"/>
                  <a:pt x="1460857" y="4399220"/>
                </a:cubicBezTo>
                <a:cubicBezTo>
                  <a:pt x="1460857" y="4399220"/>
                  <a:pt x="1460857" y="4399220"/>
                  <a:pt x="1460857" y="4404292"/>
                </a:cubicBezTo>
                <a:cubicBezTo>
                  <a:pt x="1455780" y="4399220"/>
                  <a:pt x="1455780" y="4399220"/>
                  <a:pt x="1450704" y="4399220"/>
                </a:cubicBezTo>
                <a:cubicBezTo>
                  <a:pt x="1450704" y="4399220"/>
                  <a:pt x="1445627" y="4399220"/>
                  <a:pt x="1450704" y="4394149"/>
                </a:cubicBezTo>
                <a:cubicBezTo>
                  <a:pt x="1448165" y="4394149"/>
                  <a:pt x="1446896" y="4394149"/>
                  <a:pt x="1445627" y="4394149"/>
                </a:cubicBezTo>
                <a:cubicBezTo>
                  <a:pt x="1440550" y="4399220"/>
                  <a:pt x="1445627" y="4399220"/>
                  <a:pt x="1450704" y="4399220"/>
                </a:cubicBezTo>
                <a:cubicBezTo>
                  <a:pt x="1450704" y="4404292"/>
                  <a:pt x="1445627" y="4399220"/>
                  <a:pt x="1445627" y="4399220"/>
                </a:cubicBezTo>
                <a:cubicBezTo>
                  <a:pt x="1450704" y="4404292"/>
                  <a:pt x="1450704" y="4404292"/>
                  <a:pt x="1450704" y="4404292"/>
                </a:cubicBezTo>
                <a:cubicBezTo>
                  <a:pt x="1445627" y="4404292"/>
                  <a:pt x="1445627" y="4404292"/>
                  <a:pt x="1445627" y="4404292"/>
                </a:cubicBezTo>
                <a:cubicBezTo>
                  <a:pt x="1440550" y="4399220"/>
                  <a:pt x="1445627" y="4399220"/>
                  <a:pt x="1440550" y="4399220"/>
                </a:cubicBezTo>
                <a:cubicBezTo>
                  <a:pt x="1435473" y="4394149"/>
                  <a:pt x="1435473" y="4394149"/>
                  <a:pt x="1435473" y="4394149"/>
                </a:cubicBezTo>
                <a:lnTo>
                  <a:pt x="1440550" y="4394149"/>
                </a:lnTo>
                <a:cubicBezTo>
                  <a:pt x="1450704" y="4394149"/>
                  <a:pt x="1445627" y="4384007"/>
                  <a:pt x="1455780" y="4389078"/>
                </a:cubicBezTo>
                <a:close/>
                <a:moveTo>
                  <a:pt x="2029462" y="4384007"/>
                </a:moveTo>
                <a:cubicBezTo>
                  <a:pt x="2029462" y="4384007"/>
                  <a:pt x="2029462" y="4389078"/>
                  <a:pt x="2034538" y="4389078"/>
                </a:cubicBezTo>
                <a:cubicBezTo>
                  <a:pt x="2029462" y="4394149"/>
                  <a:pt x="2029462" y="4394149"/>
                  <a:pt x="2029462" y="4394149"/>
                </a:cubicBezTo>
                <a:cubicBezTo>
                  <a:pt x="2019308" y="4394149"/>
                  <a:pt x="2024385" y="4389078"/>
                  <a:pt x="2019308" y="4389078"/>
                </a:cubicBezTo>
                <a:cubicBezTo>
                  <a:pt x="2019308" y="4389078"/>
                  <a:pt x="2014231" y="4389078"/>
                  <a:pt x="2014231" y="4389078"/>
                </a:cubicBezTo>
                <a:cubicBezTo>
                  <a:pt x="2024385" y="4389078"/>
                  <a:pt x="2024385" y="4389078"/>
                  <a:pt x="2029462" y="4384007"/>
                </a:cubicBezTo>
                <a:close/>
                <a:moveTo>
                  <a:pt x="1973616" y="4378936"/>
                </a:moveTo>
                <a:cubicBezTo>
                  <a:pt x="1973616" y="4378936"/>
                  <a:pt x="1973616" y="4378936"/>
                  <a:pt x="1974251" y="4378936"/>
                </a:cubicBezTo>
                <a:lnTo>
                  <a:pt x="1978059" y="4378936"/>
                </a:lnTo>
                <a:lnTo>
                  <a:pt x="1978694" y="4378936"/>
                </a:lnTo>
                <a:lnTo>
                  <a:pt x="1980598" y="4378936"/>
                </a:lnTo>
                <a:cubicBezTo>
                  <a:pt x="1983770" y="4378936"/>
                  <a:pt x="1986309" y="4378936"/>
                  <a:pt x="1988847" y="4378936"/>
                </a:cubicBezTo>
                <a:cubicBezTo>
                  <a:pt x="1988847" y="4378936"/>
                  <a:pt x="1988847" y="4378936"/>
                  <a:pt x="1988213" y="4379569"/>
                </a:cubicBezTo>
                <a:lnTo>
                  <a:pt x="1986747" y="4381034"/>
                </a:lnTo>
                <a:close/>
                <a:moveTo>
                  <a:pt x="1973616" y="4374991"/>
                </a:moveTo>
                <a:lnTo>
                  <a:pt x="1973616" y="4378936"/>
                </a:lnTo>
                <a:lnTo>
                  <a:pt x="1971078" y="4378936"/>
                </a:lnTo>
                <a:cubicBezTo>
                  <a:pt x="1969809" y="4378936"/>
                  <a:pt x="1968540" y="4378936"/>
                  <a:pt x="1968540" y="4378936"/>
                </a:cubicBezTo>
                <a:close/>
                <a:moveTo>
                  <a:pt x="1973616" y="4374427"/>
                </a:moveTo>
                <a:lnTo>
                  <a:pt x="1974251" y="4374497"/>
                </a:lnTo>
                <a:lnTo>
                  <a:pt x="1973616" y="4374991"/>
                </a:lnTo>
                <a:close/>
                <a:moveTo>
                  <a:pt x="2101045" y="4374371"/>
                </a:moveTo>
                <a:lnTo>
                  <a:pt x="2102441" y="4374497"/>
                </a:lnTo>
                <a:cubicBezTo>
                  <a:pt x="2104345" y="4375132"/>
                  <a:pt x="2105614" y="4376400"/>
                  <a:pt x="2105614" y="4378936"/>
                </a:cubicBezTo>
                <a:cubicBezTo>
                  <a:pt x="2103075" y="4376400"/>
                  <a:pt x="2101807" y="4375132"/>
                  <a:pt x="2101172" y="4374497"/>
                </a:cubicBezTo>
                <a:close/>
                <a:moveTo>
                  <a:pt x="3379897" y="4373864"/>
                </a:moveTo>
                <a:cubicBezTo>
                  <a:pt x="3379897" y="4373864"/>
                  <a:pt x="3379897" y="4375132"/>
                  <a:pt x="3379262" y="4375766"/>
                </a:cubicBezTo>
                <a:lnTo>
                  <a:pt x="3378707" y="4375528"/>
                </a:lnTo>
                <a:close/>
                <a:moveTo>
                  <a:pt x="2100538" y="4373864"/>
                </a:moveTo>
                <a:lnTo>
                  <a:pt x="2101045" y="4374371"/>
                </a:lnTo>
                <a:lnTo>
                  <a:pt x="2100622" y="4374332"/>
                </a:lnTo>
                <a:close/>
                <a:moveTo>
                  <a:pt x="1963463" y="4373864"/>
                </a:moveTo>
                <a:cubicBezTo>
                  <a:pt x="1963463" y="4373864"/>
                  <a:pt x="1968540" y="4373864"/>
                  <a:pt x="1968540" y="4378936"/>
                </a:cubicBezTo>
                <a:lnTo>
                  <a:pt x="1967905" y="4378936"/>
                </a:lnTo>
                <a:lnTo>
                  <a:pt x="1963463" y="4378936"/>
                </a:lnTo>
                <a:cubicBezTo>
                  <a:pt x="1963463" y="4378936"/>
                  <a:pt x="1963463" y="4373864"/>
                  <a:pt x="1963463" y="4373864"/>
                </a:cubicBezTo>
                <a:close/>
                <a:moveTo>
                  <a:pt x="1968992" y="4369036"/>
                </a:moveTo>
                <a:lnTo>
                  <a:pt x="1976790" y="4373230"/>
                </a:lnTo>
                <a:cubicBezTo>
                  <a:pt x="1979963" y="4373864"/>
                  <a:pt x="1983770" y="4373864"/>
                  <a:pt x="1988847" y="4373864"/>
                </a:cubicBezTo>
                <a:cubicBezTo>
                  <a:pt x="1993924" y="4373864"/>
                  <a:pt x="1999001" y="4368792"/>
                  <a:pt x="2004077" y="4373864"/>
                </a:cubicBezTo>
                <a:lnTo>
                  <a:pt x="2004633" y="4373864"/>
                </a:lnTo>
                <a:lnTo>
                  <a:pt x="2004712" y="4373864"/>
                </a:lnTo>
                <a:cubicBezTo>
                  <a:pt x="2005347" y="4373864"/>
                  <a:pt x="2006616" y="4373864"/>
                  <a:pt x="2009155" y="4373864"/>
                </a:cubicBezTo>
                <a:cubicBezTo>
                  <a:pt x="2009155" y="4378936"/>
                  <a:pt x="2004077" y="4378936"/>
                  <a:pt x="2004077" y="4378936"/>
                </a:cubicBezTo>
                <a:cubicBezTo>
                  <a:pt x="2009155" y="4378936"/>
                  <a:pt x="1999001" y="4378936"/>
                  <a:pt x="1993924" y="4378936"/>
                </a:cubicBezTo>
                <a:cubicBezTo>
                  <a:pt x="1988847" y="4378936"/>
                  <a:pt x="1978694" y="4378936"/>
                  <a:pt x="1973616" y="4373864"/>
                </a:cubicBezTo>
                <a:lnTo>
                  <a:pt x="1973616" y="4374427"/>
                </a:lnTo>
                <a:lnTo>
                  <a:pt x="1968540" y="4373864"/>
                </a:lnTo>
                <a:cubicBezTo>
                  <a:pt x="1968540" y="4373864"/>
                  <a:pt x="1967270" y="4373864"/>
                  <a:pt x="1965367" y="4373864"/>
                </a:cubicBezTo>
                <a:lnTo>
                  <a:pt x="1963463" y="4373864"/>
                </a:lnTo>
                <a:lnTo>
                  <a:pt x="1958386" y="4373864"/>
                </a:lnTo>
                <a:cubicBezTo>
                  <a:pt x="1955848" y="4373864"/>
                  <a:pt x="1954579" y="4373864"/>
                  <a:pt x="1953309" y="4373864"/>
                </a:cubicBezTo>
                <a:cubicBezTo>
                  <a:pt x="1955848" y="4371328"/>
                  <a:pt x="1958386" y="4370060"/>
                  <a:pt x="1961559" y="4369426"/>
                </a:cubicBezTo>
                <a:close/>
                <a:moveTo>
                  <a:pt x="2064999" y="4368792"/>
                </a:moveTo>
                <a:cubicBezTo>
                  <a:pt x="2064999" y="4368792"/>
                  <a:pt x="2070077" y="4368792"/>
                  <a:pt x="2070077" y="4368792"/>
                </a:cubicBezTo>
                <a:lnTo>
                  <a:pt x="2071980" y="4368792"/>
                </a:lnTo>
                <a:cubicBezTo>
                  <a:pt x="2073884" y="4368792"/>
                  <a:pt x="2075153" y="4368792"/>
                  <a:pt x="2075153" y="4368792"/>
                </a:cubicBezTo>
                <a:cubicBezTo>
                  <a:pt x="2077692" y="4368792"/>
                  <a:pt x="2077692" y="4368792"/>
                  <a:pt x="2076422" y="4368792"/>
                </a:cubicBezTo>
                <a:lnTo>
                  <a:pt x="2082134" y="4368792"/>
                </a:lnTo>
                <a:cubicBezTo>
                  <a:pt x="2084038" y="4368792"/>
                  <a:pt x="2085307" y="4368792"/>
                  <a:pt x="2085307" y="4368792"/>
                </a:cubicBezTo>
                <a:cubicBezTo>
                  <a:pt x="2090384" y="4368792"/>
                  <a:pt x="2095460" y="4368792"/>
                  <a:pt x="2095460" y="4368792"/>
                </a:cubicBezTo>
                <a:cubicBezTo>
                  <a:pt x="2095460" y="4373864"/>
                  <a:pt x="2095460" y="4373864"/>
                  <a:pt x="2095460" y="4373864"/>
                </a:cubicBezTo>
                <a:lnTo>
                  <a:pt x="2100622" y="4374332"/>
                </a:lnTo>
                <a:lnTo>
                  <a:pt x="2101807" y="4380837"/>
                </a:lnTo>
                <a:cubicBezTo>
                  <a:pt x="2101806" y="4382739"/>
                  <a:pt x="2100538" y="4384007"/>
                  <a:pt x="2095460" y="4384007"/>
                </a:cubicBezTo>
                <a:cubicBezTo>
                  <a:pt x="2085307" y="4389078"/>
                  <a:pt x="2064999" y="4389078"/>
                  <a:pt x="2049769" y="4389078"/>
                </a:cubicBezTo>
                <a:cubicBezTo>
                  <a:pt x="2049769" y="4389078"/>
                  <a:pt x="2049769" y="4389078"/>
                  <a:pt x="2050403" y="4389078"/>
                </a:cubicBezTo>
                <a:lnTo>
                  <a:pt x="2052942" y="4389078"/>
                </a:lnTo>
                <a:lnTo>
                  <a:pt x="2054211" y="4389078"/>
                </a:lnTo>
                <a:lnTo>
                  <a:pt x="2054846" y="4389078"/>
                </a:lnTo>
                <a:cubicBezTo>
                  <a:pt x="2059923" y="4389078"/>
                  <a:pt x="2059923" y="4389078"/>
                  <a:pt x="2064999" y="4389078"/>
                </a:cubicBezTo>
                <a:cubicBezTo>
                  <a:pt x="2064999" y="4389078"/>
                  <a:pt x="2075153" y="4389078"/>
                  <a:pt x="2075153" y="4389078"/>
                </a:cubicBezTo>
                <a:cubicBezTo>
                  <a:pt x="2075153" y="4389078"/>
                  <a:pt x="2080230" y="4389078"/>
                  <a:pt x="2085307" y="4389078"/>
                </a:cubicBezTo>
                <a:cubicBezTo>
                  <a:pt x="2090384" y="4394149"/>
                  <a:pt x="2090384" y="4394149"/>
                  <a:pt x="2090384" y="4394149"/>
                </a:cubicBezTo>
                <a:cubicBezTo>
                  <a:pt x="2090384" y="4394149"/>
                  <a:pt x="2085307" y="4394149"/>
                  <a:pt x="2085307" y="4394149"/>
                </a:cubicBezTo>
                <a:cubicBezTo>
                  <a:pt x="2080230" y="4399220"/>
                  <a:pt x="2080230" y="4399220"/>
                  <a:pt x="2080230" y="4399220"/>
                </a:cubicBezTo>
                <a:cubicBezTo>
                  <a:pt x="2080230" y="4394149"/>
                  <a:pt x="2064999" y="4394149"/>
                  <a:pt x="2059923" y="4394149"/>
                </a:cubicBezTo>
                <a:lnTo>
                  <a:pt x="2058019" y="4394149"/>
                </a:lnTo>
                <a:cubicBezTo>
                  <a:pt x="2057384" y="4394149"/>
                  <a:pt x="2057384" y="4394149"/>
                  <a:pt x="2054846" y="4394149"/>
                </a:cubicBezTo>
                <a:cubicBezTo>
                  <a:pt x="2049769" y="4394149"/>
                  <a:pt x="2039616" y="4394149"/>
                  <a:pt x="2034538" y="4389078"/>
                </a:cubicBezTo>
                <a:cubicBezTo>
                  <a:pt x="2039616" y="4384007"/>
                  <a:pt x="2044692" y="4384007"/>
                  <a:pt x="2054846" y="4384007"/>
                </a:cubicBezTo>
                <a:cubicBezTo>
                  <a:pt x="2049769" y="4378936"/>
                  <a:pt x="2054846" y="4378936"/>
                  <a:pt x="2059923" y="4378936"/>
                </a:cubicBezTo>
                <a:cubicBezTo>
                  <a:pt x="2070077" y="4384007"/>
                  <a:pt x="2080230" y="4378936"/>
                  <a:pt x="2075153" y="4378936"/>
                </a:cubicBezTo>
                <a:cubicBezTo>
                  <a:pt x="2054846" y="4373864"/>
                  <a:pt x="2085307" y="4373864"/>
                  <a:pt x="2070077" y="4373864"/>
                </a:cubicBezTo>
                <a:cubicBezTo>
                  <a:pt x="2064999" y="4368792"/>
                  <a:pt x="2064999" y="4368792"/>
                  <a:pt x="2064999" y="4368792"/>
                </a:cubicBezTo>
                <a:close/>
                <a:moveTo>
                  <a:pt x="2009155" y="4368792"/>
                </a:moveTo>
                <a:cubicBezTo>
                  <a:pt x="2009155" y="4368792"/>
                  <a:pt x="2014231" y="4368792"/>
                  <a:pt x="2014231" y="4368792"/>
                </a:cubicBezTo>
                <a:cubicBezTo>
                  <a:pt x="2019308" y="4368792"/>
                  <a:pt x="2024385" y="4368792"/>
                  <a:pt x="2024385" y="4368792"/>
                </a:cubicBezTo>
                <a:cubicBezTo>
                  <a:pt x="2029462" y="4368792"/>
                  <a:pt x="2034538" y="4368792"/>
                  <a:pt x="2039616" y="4368792"/>
                </a:cubicBezTo>
                <a:cubicBezTo>
                  <a:pt x="2044692" y="4368792"/>
                  <a:pt x="2049769" y="4368792"/>
                  <a:pt x="2049769" y="4368792"/>
                </a:cubicBezTo>
                <a:cubicBezTo>
                  <a:pt x="2054846" y="4373864"/>
                  <a:pt x="2054846" y="4373864"/>
                  <a:pt x="2054846" y="4373864"/>
                </a:cubicBezTo>
                <a:cubicBezTo>
                  <a:pt x="2044692" y="4373864"/>
                  <a:pt x="2044692" y="4378936"/>
                  <a:pt x="2029462" y="4378936"/>
                </a:cubicBezTo>
                <a:cubicBezTo>
                  <a:pt x="2029462" y="4378936"/>
                  <a:pt x="2024385" y="4373864"/>
                  <a:pt x="2019308" y="4373864"/>
                </a:cubicBezTo>
                <a:cubicBezTo>
                  <a:pt x="2016770" y="4373864"/>
                  <a:pt x="2015501" y="4373864"/>
                  <a:pt x="2014231" y="4373864"/>
                </a:cubicBezTo>
                <a:cubicBezTo>
                  <a:pt x="2014231" y="4368792"/>
                  <a:pt x="2014231" y="4368792"/>
                  <a:pt x="2009155" y="4368792"/>
                </a:cubicBezTo>
                <a:close/>
                <a:moveTo>
                  <a:pt x="1968540" y="4368792"/>
                </a:moveTo>
                <a:cubicBezTo>
                  <a:pt x="1968540" y="4368792"/>
                  <a:pt x="1973616" y="4368792"/>
                  <a:pt x="1973616" y="4368792"/>
                </a:cubicBezTo>
                <a:lnTo>
                  <a:pt x="1968992" y="4369036"/>
                </a:lnTo>
                <a:close/>
                <a:moveTo>
                  <a:pt x="2064999" y="4363721"/>
                </a:moveTo>
                <a:cubicBezTo>
                  <a:pt x="2070077" y="4368792"/>
                  <a:pt x="2059923" y="4363721"/>
                  <a:pt x="2064999" y="4368792"/>
                </a:cubicBezTo>
                <a:cubicBezTo>
                  <a:pt x="2059923" y="4368792"/>
                  <a:pt x="2064999" y="4368792"/>
                  <a:pt x="2059923" y="4368792"/>
                </a:cubicBezTo>
                <a:cubicBezTo>
                  <a:pt x="2054846" y="4368792"/>
                  <a:pt x="2064999" y="4368792"/>
                  <a:pt x="2064999" y="4363721"/>
                </a:cubicBezTo>
                <a:close/>
                <a:moveTo>
                  <a:pt x="2064999" y="4363721"/>
                </a:moveTo>
                <a:lnTo>
                  <a:pt x="2070077" y="4363721"/>
                </a:lnTo>
                <a:cubicBezTo>
                  <a:pt x="2073884" y="4363721"/>
                  <a:pt x="2077692" y="4363721"/>
                  <a:pt x="2080230" y="4363721"/>
                </a:cubicBezTo>
                <a:cubicBezTo>
                  <a:pt x="2080230" y="4368792"/>
                  <a:pt x="2070077" y="4363721"/>
                  <a:pt x="2064999" y="4363721"/>
                </a:cubicBezTo>
                <a:close/>
                <a:moveTo>
                  <a:pt x="1684238" y="4287651"/>
                </a:moveTo>
                <a:cubicBezTo>
                  <a:pt x="1684238" y="4287651"/>
                  <a:pt x="1684238" y="4287651"/>
                  <a:pt x="1684238" y="4292723"/>
                </a:cubicBezTo>
                <a:cubicBezTo>
                  <a:pt x="1679160" y="4287651"/>
                  <a:pt x="1684238" y="4287651"/>
                  <a:pt x="1684238" y="4287651"/>
                </a:cubicBezTo>
                <a:close/>
                <a:moveTo>
                  <a:pt x="2133536" y="3935827"/>
                </a:moveTo>
                <a:lnTo>
                  <a:pt x="2137090" y="3936714"/>
                </a:lnTo>
                <a:lnTo>
                  <a:pt x="2136710" y="3937094"/>
                </a:lnTo>
                <a:cubicBezTo>
                  <a:pt x="2136075" y="3937728"/>
                  <a:pt x="2136075" y="3937728"/>
                  <a:pt x="2136075" y="3937728"/>
                </a:cubicBezTo>
                <a:cubicBezTo>
                  <a:pt x="2141152" y="3937728"/>
                  <a:pt x="2141152" y="3937728"/>
                  <a:pt x="2141152" y="3937728"/>
                </a:cubicBezTo>
                <a:cubicBezTo>
                  <a:pt x="2141152" y="3942800"/>
                  <a:pt x="2130998" y="3937728"/>
                  <a:pt x="2125921" y="3937728"/>
                </a:cubicBezTo>
                <a:cubicBezTo>
                  <a:pt x="2128460" y="3935193"/>
                  <a:pt x="2130998" y="3935193"/>
                  <a:pt x="2133536" y="3935827"/>
                </a:cubicBezTo>
                <a:close/>
                <a:moveTo>
                  <a:pt x="2139767" y="3934040"/>
                </a:moveTo>
                <a:lnTo>
                  <a:pt x="2141152" y="3937728"/>
                </a:lnTo>
                <a:lnTo>
                  <a:pt x="2137090" y="3936714"/>
                </a:lnTo>
                <a:close/>
                <a:moveTo>
                  <a:pt x="1938079" y="3922515"/>
                </a:moveTo>
                <a:lnTo>
                  <a:pt x="1943155" y="3922515"/>
                </a:lnTo>
                <a:cubicBezTo>
                  <a:pt x="1948233" y="3927586"/>
                  <a:pt x="1948233" y="3927586"/>
                  <a:pt x="1948233" y="3927586"/>
                </a:cubicBezTo>
                <a:cubicBezTo>
                  <a:pt x="1943155" y="3927586"/>
                  <a:pt x="1943155" y="3927586"/>
                  <a:pt x="1938079" y="3922515"/>
                </a:cubicBezTo>
                <a:close/>
                <a:moveTo>
                  <a:pt x="1933002" y="3917646"/>
                </a:moveTo>
                <a:lnTo>
                  <a:pt x="1933002" y="3922515"/>
                </a:lnTo>
                <a:cubicBezTo>
                  <a:pt x="1930463" y="3919979"/>
                  <a:pt x="1929194" y="3918711"/>
                  <a:pt x="1928559" y="3918077"/>
                </a:cubicBezTo>
                <a:lnTo>
                  <a:pt x="1928316" y="3917833"/>
                </a:lnTo>
                <a:close/>
                <a:moveTo>
                  <a:pt x="1927925" y="3912372"/>
                </a:moveTo>
                <a:cubicBezTo>
                  <a:pt x="1933002" y="3912372"/>
                  <a:pt x="1933002" y="3912372"/>
                  <a:pt x="1938079" y="3912372"/>
                </a:cubicBezTo>
                <a:cubicBezTo>
                  <a:pt x="1938079" y="3912372"/>
                  <a:pt x="1938079" y="3912372"/>
                  <a:pt x="1943155" y="3917443"/>
                </a:cubicBezTo>
                <a:cubicBezTo>
                  <a:pt x="1943155" y="3917443"/>
                  <a:pt x="1938079" y="3917443"/>
                  <a:pt x="1938079" y="3917443"/>
                </a:cubicBezTo>
                <a:lnTo>
                  <a:pt x="1933002" y="3917646"/>
                </a:lnTo>
                <a:lnTo>
                  <a:pt x="1933002" y="3917443"/>
                </a:lnTo>
                <a:cubicBezTo>
                  <a:pt x="1933002" y="3912372"/>
                  <a:pt x="1933002" y="3912372"/>
                  <a:pt x="1927925" y="3912372"/>
                </a:cubicBezTo>
                <a:close/>
                <a:moveTo>
                  <a:pt x="1719775" y="3887015"/>
                </a:moveTo>
                <a:cubicBezTo>
                  <a:pt x="1719775" y="3887015"/>
                  <a:pt x="1724852" y="3887015"/>
                  <a:pt x="1724852" y="3892087"/>
                </a:cubicBezTo>
                <a:cubicBezTo>
                  <a:pt x="1724852" y="3892087"/>
                  <a:pt x="1719775" y="3892087"/>
                  <a:pt x="1719775" y="3887015"/>
                </a:cubicBezTo>
                <a:close/>
                <a:moveTo>
                  <a:pt x="1694391" y="3851515"/>
                </a:moveTo>
                <a:lnTo>
                  <a:pt x="1702958" y="3854369"/>
                </a:lnTo>
                <a:lnTo>
                  <a:pt x="1704545" y="3856587"/>
                </a:lnTo>
                <a:lnTo>
                  <a:pt x="1707787" y="3855976"/>
                </a:lnTo>
                <a:lnTo>
                  <a:pt x="1709621" y="3856587"/>
                </a:lnTo>
                <a:cubicBezTo>
                  <a:pt x="1714699" y="3856587"/>
                  <a:pt x="1714699" y="3856587"/>
                  <a:pt x="1719775" y="3856587"/>
                </a:cubicBezTo>
                <a:cubicBezTo>
                  <a:pt x="1724852" y="3856587"/>
                  <a:pt x="1729929" y="3856587"/>
                  <a:pt x="1729929" y="3861659"/>
                </a:cubicBezTo>
                <a:cubicBezTo>
                  <a:pt x="1735006" y="3861659"/>
                  <a:pt x="1735006" y="3861659"/>
                  <a:pt x="1735006" y="3866730"/>
                </a:cubicBezTo>
                <a:cubicBezTo>
                  <a:pt x="1740082" y="3871801"/>
                  <a:pt x="1740082" y="3871801"/>
                  <a:pt x="1735006" y="3876872"/>
                </a:cubicBezTo>
                <a:cubicBezTo>
                  <a:pt x="1727391" y="3876872"/>
                  <a:pt x="1717238" y="3875605"/>
                  <a:pt x="1706449" y="3874337"/>
                </a:cubicBezTo>
                <a:lnTo>
                  <a:pt x="1692578" y="3873250"/>
                </a:lnTo>
                <a:lnTo>
                  <a:pt x="1689314" y="3871801"/>
                </a:lnTo>
                <a:lnTo>
                  <a:pt x="1686613" y="3872782"/>
                </a:lnTo>
                <a:lnTo>
                  <a:pt x="1674084" y="3871801"/>
                </a:lnTo>
                <a:cubicBezTo>
                  <a:pt x="1669007" y="3871801"/>
                  <a:pt x="1669007" y="3871801"/>
                  <a:pt x="1669007" y="3871801"/>
                </a:cubicBezTo>
                <a:cubicBezTo>
                  <a:pt x="1663930" y="3871801"/>
                  <a:pt x="1658853" y="3866730"/>
                  <a:pt x="1653777" y="3866730"/>
                </a:cubicBezTo>
                <a:cubicBezTo>
                  <a:pt x="1658853" y="3866730"/>
                  <a:pt x="1663930" y="3866730"/>
                  <a:pt x="1679160" y="3866730"/>
                </a:cubicBezTo>
                <a:cubicBezTo>
                  <a:pt x="1674084" y="3861659"/>
                  <a:pt x="1679160" y="3861659"/>
                  <a:pt x="1684238" y="3861659"/>
                </a:cubicBezTo>
                <a:cubicBezTo>
                  <a:pt x="1694391" y="3866730"/>
                  <a:pt x="1684238" y="3861659"/>
                  <a:pt x="1684238" y="3866730"/>
                </a:cubicBezTo>
                <a:cubicBezTo>
                  <a:pt x="1699468" y="3866730"/>
                  <a:pt x="1709621" y="3866730"/>
                  <a:pt x="1709621" y="3861659"/>
                </a:cubicBezTo>
                <a:cubicBezTo>
                  <a:pt x="1674084" y="3856587"/>
                  <a:pt x="1714699" y="3861659"/>
                  <a:pt x="1699468" y="3856587"/>
                </a:cubicBezTo>
                <a:cubicBezTo>
                  <a:pt x="1694391" y="3851515"/>
                  <a:pt x="1694391" y="3851515"/>
                  <a:pt x="1694391" y="3851515"/>
                </a:cubicBezTo>
                <a:close/>
                <a:moveTo>
                  <a:pt x="1694391" y="3851515"/>
                </a:moveTo>
                <a:cubicBezTo>
                  <a:pt x="1694391" y="3851515"/>
                  <a:pt x="1699468" y="3851515"/>
                  <a:pt x="1699468" y="3851515"/>
                </a:cubicBezTo>
                <a:cubicBezTo>
                  <a:pt x="1703276" y="3851515"/>
                  <a:pt x="1709939" y="3854369"/>
                  <a:pt x="1708750" y="3855795"/>
                </a:cubicBezTo>
                <a:lnTo>
                  <a:pt x="1707787" y="3855976"/>
                </a:lnTo>
                <a:lnTo>
                  <a:pt x="1702958" y="3854369"/>
                </a:lnTo>
                <a:lnTo>
                  <a:pt x="1701372" y="3852149"/>
                </a:lnTo>
                <a:cubicBezTo>
                  <a:pt x="1699468" y="3851515"/>
                  <a:pt x="1696930" y="3851515"/>
                  <a:pt x="1694391" y="3851515"/>
                </a:cubicBezTo>
                <a:close/>
                <a:moveTo>
                  <a:pt x="1687410" y="3849614"/>
                </a:moveTo>
                <a:lnTo>
                  <a:pt x="1687518" y="3849643"/>
                </a:lnTo>
                <a:lnTo>
                  <a:pt x="1684238" y="3851515"/>
                </a:lnTo>
                <a:cubicBezTo>
                  <a:pt x="1686776" y="3851515"/>
                  <a:pt x="1686776" y="3850248"/>
                  <a:pt x="1687410" y="3849614"/>
                </a:cubicBezTo>
                <a:close/>
                <a:moveTo>
                  <a:pt x="1698904" y="3847571"/>
                </a:moveTo>
                <a:lnTo>
                  <a:pt x="1704545" y="3848980"/>
                </a:lnTo>
                <a:cubicBezTo>
                  <a:pt x="1708353" y="3850248"/>
                  <a:pt x="1712160" y="3851515"/>
                  <a:pt x="1714699" y="3851515"/>
                </a:cubicBezTo>
                <a:cubicBezTo>
                  <a:pt x="1709621" y="3851515"/>
                  <a:pt x="1704545" y="3850248"/>
                  <a:pt x="1700103" y="3848346"/>
                </a:cubicBezTo>
                <a:close/>
                <a:moveTo>
                  <a:pt x="1679160" y="3846444"/>
                </a:moveTo>
                <a:cubicBezTo>
                  <a:pt x="1684238" y="3851515"/>
                  <a:pt x="1684238" y="3851515"/>
                  <a:pt x="1684238" y="3851515"/>
                </a:cubicBezTo>
                <a:cubicBezTo>
                  <a:pt x="1679160" y="3851515"/>
                  <a:pt x="1679160" y="3846444"/>
                  <a:pt x="1679160" y="3846444"/>
                </a:cubicBezTo>
                <a:close/>
                <a:moveTo>
                  <a:pt x="1572981" y="3843043"/>
                </a:moveTo>
                <a:lnTo>
                  <a:pt x="1574451" y="3843275"/>
                </a:lnTo>
                <a:cubicBezTo>
                  <a:pt x="1575403" y="3843592"/>
                  <a:pt x="1575562" y="3843750"/>
                  <a:pt x="1574530" y="3843512"/>
                </a:cubicBezTo>
                <a:close/>
                <a:moveTo>
                  <a:pt x="1572548" y="3842912"/>
                </a:moveTo>
                <a:lnTo>
                  <a:pt x="1572981" y="3843043"/>
                </a:lnTo>
                <a:lnTo>
                  <a:pt x="1572548" y="3842975"/>
                </a:lnTo>
                <a:close/>
                <a:moveTo>
                  <a:pt x="1689314" y="3841373"/>
                </a:moveTo>
                <a:lnTo>
                  <a:pt x="1698904" y="3847571"/>
                </a:lnTo>
                <a:lnTo>
                  <a:pt x="1694391" y="3846444"/>
                </a:lnTo>
                <a:cubicBezTo>
                  <a:pt x="1699468" y="3851515"/>
                  <a:pt x="1689314" y="3846444"/>
                  <a:pt x="1694391" y="3851515"/>
                </a:cubicBezTo>
                <a:lnTo>
                  <a:pt x="1687518" y="3849643"/>
                </a:lnTo>
                <a:lnTo>
                  <a:pt x="1688680" y="3848980"/>
                </a:lnTo>
                <a:cubicBezTo>
                  <a:pt x="1690584" y="3848980"/>
                  <a:pt x="1691853" y="3848980"/>
                  <a:pt x="1689314" y="3846444"/>
                </a:cubicBezTo>
                <a:cubicBezTo>
                  <a:pt x="1684238" y="3846444"/>
                  <a:pt x="1684238" y="3846444"/>
                  <a:pt x="1684238" y="3846444"/>
                </a:cubicBezTo>
                <a:cubicBezTo>
                  <a:pt x="1679160" y="3841373"/>
                  <a:pt x="1699468" y="3846444"/>
                  <a:pt x="1689314" y="3841373"/>
                </a:cubicBezTo>
                <a:close/>
                <a:moveTo>
                  <a:pt x="1603009" y="3841373"/>
                </a:moveTo>
                <a:cubicBezTo>
                  <a:pt x="1603009" y="3841373"/>
                  <a:pt x="1603009" y="3841373"/>
                  <a:pt x="1613162" y="3846444"/>
                </a:cubicBezTo>
                <a:lnTo>
                  <a:pt x="1605317" y="3843217"/>
                </a:lnTo>
                <a:close/>
                <a:moveTo>
                  <a:pt x="1552240" y="3836302"/>
                </a:moveTo>
                <a:lnTo>
                  <a:pt x="1557951" y="3836302"/>
                </a:lnTo>
                <a:lnTo>
                  <a:pt x="1567470" y="3836302"/>
                </a:lnTo>
                <a:cubicBezTo>
                  <a:pt x="1572548" y="3841373"/>
                  <a:pt x="1582701" y="3841373"/>
                  <a:pt x="1587778" y="3841373"/>
                </a:cubicBezTo>
                <a:cubicBezTo>
                  <a:pt x="1592855" y="3841373"/>
                  <a:pt x="1597931" y="3841373"/>
                  <a:pt x="1602374" y="3842007"/>
                </a:cubicBezTo>
                <a:lnTo>
                  <a:pt x="1605317" y="3843217"/>
                </a:lnTo>
                <a:lnTo>
                  <a:pt x="1606181" y="3843909"/>
                </a:lnTo>
                <a:cubicBezTo>
                  <a:pt x="1608085" y="3845177"/>
                  <a:pt x="1610624" y="3846444"/>
                  <a:pt x="1613162" y="3846444"/>
                </a:cubicBezTo>
                <a:cubicBezTo>
                  <a:pt x="1613162" y="3846444"/>
                  <a:pt x="1613162" y="3846444"/>
                  <a:pt x="1618239" y="3846444"/>
                </a:cubicBezTo>
                <a:cubicBezTo>
                  <a:pt x="1618239" y="3846444"/>
                  <a:pt x="1623316" y="3846444"/>
                  <a:pt x="1623316" y="3846444"/>
                </a:cubicBezTo>
                <a:cubicBezTo>
                  <a:pt x="1628392" y="3846444"/>
                  <a:pt x="1628392" y="3846444"/>
                  <a:pt x="1618239" y="3841373"/>
                </a:cubicBezTo>
                <a:cubicBezTo>
                  <a:pt x="1618239" y="3841373"/>
                  <a:pt x="1623316" y="3841373"/>
                  <a:pt x="1628392" y="3841373"/>
                </a:cubicBezTo>
                <a:cubicBezTo>
                  <a:pt x="1633470" y="3846444"/>
                  <a:pt x="1638546" y="3846444"/>
                  <a:pt x="1638546" y="3846444"/>
                </a:cubicBezTo>
                <a:cubicBezTo>
                  <a:pt x="1643623" y="3846444"/>
                  <a:pt x="1653777" y="3846444"/>
                  <a:pt x="1658853" y="3851515"/>
                </a:cubicBezTo>
                <a:cubicBezTo>
                  <a:pt x="1663930" y="3851515"/>
                  <a:pt x="1669007" y="3851515"/>
                  <a:pt x="1674084" y="3851515"/>
                </a:cubicBezTo>
                <a:cubicBezTo>
                  <a:pt x="1674084" y="3851515"/>
                  <a:pt x="1679160" y="3851515"/>
                  <a:pt x="1679160" y="3856587"/>
                </a:cubicBezTo>
                <a:cubicBezTo>
                  <a:pt x="1669007" y="3856587"/>
                  <a:pt x="1669007" y="3856587"/>
                  <a:pt x="1648700" y="3856587"/>
                </a:cubicBezTo>
                <a:cubicBezTo>
                  <a:pt x="1643623" y="3851515"/>
                  <a:pt x="1638546" y="3851515"/>
                  <a:pt x="1628392" y="3851515"/>
                </a:cubicBezTo>
                <a:cubicBezTo>
                  <a:pt x="1628392" y="3851515"/>
                  <a:pt x="1623316" y="3851515"/>
                  <a:pt x="1618239" y="3851515"/>
                </a:cubicBezTo>
                <a:cubicBezTo>
                  <a:pt x="1618239" y="3851515"/>
                  <a:pt x="1618239" y="3851515"/>
                  <a:pt x="1613162" y="3851515"/>
                </a:cubicBezTo>
                <a:cubicBezTo>
                  <a:pt x="1618239" y="3851515"/>
                  <a:pt x="1608085" y="3851515"/>
                  <a:pt x="1597931" y="3846444"/>
                </a:cubicBezTo>
                <a:cubicBezTo>
                  <a:pt x="1592855" y="3846444"/>
                  <a:pt x="1582701" y="3846444"/>
                  <a:pt x="1572548" y="3841373"/>
                </a:cubicBezTo>
                <a:lnTo>
                  <a:pt x="1572548" y="3842912"/>
                </a:lnTo>
                <a:lnTo>
                  <a:pt x="1567470" y="3841373"/>
                </a:lnTo>
                <a:cubicBezTo>
                  <a:pt x="1567470" y="3836302"/>
                  <a:pt x="1562394" y="3836302"/>
                  <a:pt x="1552240" y="3836302"/>
                </a:cubicBezTo>
                <a:close/>
                <a:moveTo>
                  <a:pt x="856715" y="3826159"/>
                </a:moveTo>
                <a:cubicBezTo>
                  <a:pt x="856715" y="3826159"/>
                  <a:pt x="856715" y="3826159"/>
                  <a:pt x="861792" y="3831231"/>
                </a:cubicBezTo>
                <a:cubicBezTo>
                  <a:pt x="861792" y="3831231"/>
                  <a:pt x="861792" y="3831231"/>
                  <a:pt x="856715" y="3826159"/>
                </a:cubicBezTo>
                <a:close/>
                <a:moveTo>
                  <a:pt x="1284004" y="3709588"/>
                </a:moveTo>
                <a:lnTo>
                  <a:pt x="1290783" y="3710153"/>
                </a:lnTo>
                <a:cubicBezTo>
                  <a:pt x="1293322" y="3710787"/>
                  <a:pt x="1295860" y="3712054"/>
                  <a:pt x="1298399" y="3714590"/>
                </a:cubicBezTo>
                <a:close/>
                <a:moveTo>
                  <a:pt x="1283169" y="3709519"/>
                </a:moveTo>
                <a:lnTo>
                  <a:pt x="1283909" y="3709555"/>
                </a:lnTo>
                <a:lnTo>
                  <a:pt x="1284004" y="3709588"/>
                </a:lnTo>
                <a:close/>
                <a:moveTo>
                  <a:pt x="1201939" y="3684162"/>
                </a:moveTo>
                <a:cubicBezTo>
                  <a:pt x="1201939" y="3684162"/>
                  <a:pt x="1201939" y="3684162"/>
                  <a:pt x="1201939" y="3689233"/>
                </a:cubicBezTo>
                <a:cubicBezTo>
                  <a:pt x="1196862" y="3684162"/>
                  <a:pt x="1201939" y="3684162"/>
                  <a:pt x="1201939" y="3684162"/>
                </a:cubicBezTo>
                <a:close/>
                <a:moveTo>
                  <a:pt x="3156517" y="3679091"/>
                </a:moveTo>
                <a:cubicBezTo>
                  <a:pt x="3156517" y="3684162"/>
                  <a:pt x="3156517" y="3684162"/>
                  <a:pt x="3156517" y="3684162"/>
                </a:cubicBezTo>
                <a:cubicBezTo>
                  <a:pt x="3156517" y="3684162"/>
                  <a:pt x="3151440" y="3684162"/>
                  <a:pt x="3151440" y="3684162"/>
                </a:cubicBezTo>
                <a:cubicBezTo>
                  <a:pt x="3151440" y="3684162"/>
                  <a:pt x="3151440" y="3684162"/>
                  <a:pt x="3156517" y="3679091"/>
                </a:cubicBezTo>
                <a:close/>
                <a:moveTo>
                  <a:pt x="1166401" y="3674019"/>
                </a:moveTo>
                <a:cubicBezTo>
                  <a:pt x="1166401" y="3679091"/>
                  <a:pt x="1166401" y="3679091"/>
                  <a:pt x="1166401" y="3679091"/>
                </a:cubicBezTo>
                <a:cubicBezTo>
                  <a:pt x="1161325" y="3674019"/>
                  <a:pt x="1166401" y="3674019"/>
                  <a:pt x="1166401" y="3674019"/>
                </a:cubicBezTo>
                <a:close/>
                <a:moveTo>
                  <a:pt x="2526990" y="3613163"/>
                </a:moveTo>
                <a:cubicBezTo>
                  <a:pt x="2526990" y="3613163"/>
                  <a:pt x="2526990" y="3613163"/>
                  <a:pt x="2532067" y="3613163"/>
                </a:cubicBezTo>
                <a:lnTo>
                  <a:pt x="2526990" y="3613623"/>
                </a:lnTo>
                <a:close/>
                <a:moveTo>
                  <a:pt x="3095595" y="3521879"/>
                </a:moveTo>
                <a:cubicBezTo>
                  <a:pt x="3095595" y="3521879"/>
                  <a:pt x="3095595" y="3521879"/>
                  <a:pt x="3096230" y="3521879"/>
                </a:cubicBezTo>
                <a:lnTo>
                  <a:pt x="3100037" y="3521879"/>
                </a:lnTo>
                <a:cubicBezTo>
                  <a:pt x="3100672" y="3521879"/>
                  <a:pt x="3100672" y="3521879"/>
                  <a:pt x="3100672" y="3521879"/>
                </a:cubicBezTo>
                <a:cubicBezTo>
                  <a:pt x="3100672" y="3526950"/>
                  <a:pt x="3100672" y="3526950"/>
                  <a:pt x="3100672" y="3526950"/>
                </a:cubicBezTo>
                <a:cubicBezTo>
                  <a:pt x="3100672" y="3526950"/>
                  <a:pt x="3095595" y="3526950"/>
                  <a:pt x="3095595" y="3526950"/>
                </a:cubicBezTo>
                <a:cubicBezTo>
                  <a:pt x="3090518" y="3526950"/>
                  <a:pt x="3090518" y="3521879"/>
                  <a:pt x="3095595" y="3521879"/>
                </a:cubicBezTo>
                <a:close/>
                <a:moveTo>
                  <a:pt x="3100672" y="3511736"/>
                </a:moveTo>
                <a:cubicBezTo>
                  <a:pt x="3100672" y="3511736"/>
                  <a:pt x="3105748" y="3516807"/>
                  <a:pt x="3105748" y="3516807"/>
                </a:cubicBezTo>
                <a:lnTo>
                  <a:pt x="3100672" y="3516807"/>
                </a:lnTo>
                <a:cubicBezTo>
                  <a:pt x="3110825" y="3516807"/>
                  <a:pt x="3100672" y="3516807"/>
                  <a:pt x="3100672" y="3511736"/>
                </a:cubicBezTo>
                <a:close/>
                <a:moveTo>
                  <a:pt x="3318975" y="3496522"/>
                </a:moveTo>
                <a:cubicBezTo>
                  <a:pt x="3318975" y="3496522"/>
                  <a:pt x="3318975" y="3497790"/>
                  <a:pt x="3318340" y="3498424"/>
                </a:cubicBezTo>
                <a:lnTo>
                  <a:pt x="3316860" y="3497790"/>
                </a:lnTo>
                <a:close/>
                <a:moveTo>
                  <a:pt x="3293591" y="3496522"/>
                </a:moveTo>
                <a:cubicBezTo>
                  <a:pt x="3298668" y="3501593"/>
                  <a:pt x="3298668" y="3501593"/>
                  <a:pt x="3298668" y="3506665"/>
                </a:cubicBezTo>
                <a:cubicBezTo>
                  <a:pt x="3298668" y="3501593"/>
                  <a:pt x="3293591" y="3501593"/>
                  <a:pt x="3293591" y="3496522"/>
                </a:cubicBezTo>
                <a:close/>
                <a:moveTo>
                  <a:pt x="3342946" y="3490928"/>
                </a:moveTo>
                <a:lnTo>
                  <a:pt x="3344359" y="3491451"/>
                </a:lnTo>
                <a:cubicBezTo>
                  <a:pt x="3344359" y="3491451"/>
                  <a:pt x="3344359" y="3491451"/>
                  <a:pt x="3339282" y="3491451"/>
                </a:cubicBezTo>
                <a:close/>
                <a:moveTo>
                  <a:pt x="3343798" y="3490308"/>
                </a:moveTo>
                <a:lnTo>
                  <a:pt x="3343725" y="3490817"/>
                </a:lnTo>
                <a:lnTo>
                  <a:pt x="3342946" y="3490928"/>
                </a:lnTo>
                <a:lnTo>
                  <a:pt x="3342218" y="3490658"/>
                </a:lnTo>
                <a:close/>
                <a:moveTo>
                  <a:pt x="3344359" y="3486379"/>
                </a:moveTo>
                <a:cubicBezTo>
                  <a:pt x="3359590" y="3486379"/>
                  <a:pt x="3355783" y="3487647"/>
                  <a:pt x="3350071" y="3488915"/>
                </a:cubicBezTo>
                <a:lnTo>
                  <a:pt x="3343798" y="3490308"/>
                </a:lnTo>
                <a:close/>
                <a:moveTo>
                  <a:pt x="3491587" y="3440737"/>
                </a:moveTo>
                <a:cubicBezTo>
                  <a:pt x="3496664" y="3445809"/>
                  <a:pt x="3496664" y="3445809"/>
                  <a:pt x="3496664" y="3445809"/>
                </a:cubicBezTo>
                <a:cubicBezTo>
                  <a:pt x="3496664" y="3450880"/>
                  <a:pt x="3496664" y="3450880"/>
                  <a:pt x="3496664" y="3450880"/>
                </a:cubicBezTo>
                <a:cubicBezTo>
                  <a:pt x="3491587" y="3445809"/>
                  <a:pt x="3491587" y="3445809"/>
                  <a:pt x="3491587" y="3445809"/>
                </a:cubicBezTo>
                <a:cubicBezTo>
                  <a:pt x="3491587" y="3450880"/>
                  <a:pt x="3491587" y="3450880"/>
                  <a:pt x="3491587" y="3450880"/>
                </a:cubicBezTo>
                <a:cubicBezTo>
                  <a:pt x="3486510" y="3445809"/>
                  <a:pt x="3491587" y="3445809"/>
                  <a:pt x="3491587" y="3440737"/>
                </a:cubicBezTo>
                <a:close/>
                <a:moveTo>
                  <a:pt x="3638872" y="3435272"/>
                </a:moveTo>
                <a:lnTo>
                  <a:pt x="3638815" y="3435666"/>
                </a:lnTo>
                <a:cubicBezTo>
                  <a:pt x="3633738" y="3435666"/>
                  <a:pt x="3633738" y="3435666"/>
                  <a:pt x="3633738" y="3435666"/>
                </a:cubicBezTo>
                <a:close/>
                <a:moveTo>
                  <a:pt x="3654046" y="3430595"/>
                </a:moveTo>
                <a:cubicBezTo>
                  <a:pt x="3648969" y="3433131"/>
                  <a:pt x="3645161" y="3434398"/>
                  <a:pt x="3641989" y="3435032"/>
                </a:cubicBezTo>
                <a:lnTo>
                  <a:pt x="3638872" y="3435272"/>
                </a:lnTo>
                <a:lnTo>
                  <a:pt x="3639131" y="3433460"/>
                </a:lnTo>
                <a:close/>
                <a:moveTo>
                  <a:pt x="3811427" y="3405238"/>
                </a:moveTo>
                <a:cubicBezTo>
                  <a:pt x="3816504" y="3410309"/>
                  <a:pt x="3816504" y="3410309"/>
                  <a:pt x="3816504" y="3410309"/>
                </a:cubicBezTo>
                <a:cubicBezTo>
                  <a:pt x="3811427" y="3405238"/>
                  <a:pt x="3811427" y="3405238"/>
                  <a:pt x="3811427" y="3405238"/>
                </a:cubicBezTo>
                <a:close/>
                <a:moveTo>
                  <a:pt x="3876870" y="3403812"/>
                </a:moveTo>
                <a:lnTo>
                  <a:pt x="3877426" y="3404477"/>
                </a:lnTo>
                <a:lnTo>
                  <a:pt x="3877426" y="3405238"/>
                </a:lnTo>
                <a:lnTo>
                  <a:pt x="3872349" y="3405238"/>
                </a:lnTo>
                <a:cubicBezTo>
                  <a:pt x="3874888" y="3403970"/>
                  <a:pt x="3876156" y="3403653"/>
                  <a:pt x="3876870" y="3403812"/>
                </a:cubicBezTo>
                <a:close/>
                <a:moveTo>
                  <a:pt x="3745429" y="3400167"/>
                </a:moveTo>
                <a:cubicBezTo>
                  <a:pt x="3740351" y="3405238"/>
                  <a:pt x="3750505" y="3400167"/>
                  <a:pt x="3735275" y="3405238"/>
                </a:cubicBezTo>
                <a:cubicBezTo>
                  <a:pt x="3735275" y="3405238"/>
                  <a:pt x="3735275" y="3405238"/>
                  <a:pt x="3745429" y="3400167"/>
                </a:cubicBezTo>
                <a:close/>
                <a:moveTo>
                  <a:pt x="3759585" y="3393186"/>
                </a:moveTo>
                <a:lnTo>
                  <a:pt x="3754948" y="3394462"/>
                </a:lnTo>
                <a:cubicBezTo>
                  <a:pt x="3750505" y="3395095"/>
                  <a:pt x="3745429" y="3395095"/>
                  <a:pt x="3745429" y="3395095"/>
                </a:cubicBezTo>
                <a:cubicBezTo>
                  <a:pt x="3747966" y="3395095"/>
                  <a:pt x="3754313" y="3393827"/>
                  <a:pt x="3759390" y="3393193"/>
                </a:cubicBezTo>
                <a:close/>
                <a:moveTo>
                  <a:pt x="3987212" y="3337409"/>
                </a:moveTo>
                <a:cubicBezTo>
                  <a:pt x="3987847" y="3336775"/>
                  <a:pt x="3989116" y="3336775"/>
                  <a:pt x="3994193" y="3339311"/>
                </a:cubicBezTo>
                <a:cubicBezTo>
                  <a:pt x="3994193" y="3339311"/>
                  <a:pt x="3991654" y="3339311"/>
                  <a:pt x="3988482" y="3339311"/>
                </a:cubicBezTo>
                <a:lnTo>
                  <a:pt x="3984039" y="3339311"/>
                </a:lnTo>
                <a:cubicBezTo>
                  <a:pt x="3986578" y="3339311"/>
                  <a:pt x="3986578" y="3338043"/>
                  <a:pt x="3987212" y="3337409"/>
                </a:cubicBezTo>
                <a:close/>
                <a:moveTo>
                  <a:pt x="3933271" y="3334239"/>
                </a:moveTo>
                <a:cubicBezTo>
                  <a:pt x="3938348" y="3334239"/>
                  <a:pt x="3938348" y="3334239"/>
                  <a:pt x="3938348" y="3334239"/>
                </a:cubicBezTo>
                <a:lnTo>
                  <a:pt x="3937078" y="3335507"/>
                </a:lnTo>
                <a:close/>
                <a:moveTo>
                  <a:pt x="2217304" y="1293292"/>
                </a:moveTo>
                <a:cubicBezTo>
                  <a:pt x="1737619" y="1293292"/>
                  <a:pt x="1348757" y="1682153"/>
                  <a:pt x="1348757" y="2161838"/>
                </a:cubicBezTo>
                <a:cubicBezTo>
                  <a:pt x="1348757" y="2641524"/>
                  <a:pt x="1737619" y="3030386"/>
                  <a:pt x="2217304" y="3030386"/>
                </a:cubicBezTo>
                <a:cubicBezTo>
                  <a:pt x="2696990" y="3030386"/>
                  <a:pt x="3085851" y="2641524"/>
                  <a:pt x="3085851" y="2161838"/>
                </a:cubicBezTo>
                <a:cubicBezTo>
                  <a:pt x="3085851" y="1682153"/>
                  <a:pt x="2696990" y="1293292"/>
                  <a:pt x="2217304" y="1293292"/>
                </a:cubicBezTo>
                <a:close/>
                <a:moveTo>
                  <a:pt x="2036022" y="377"/>
                </a:moveTo>
                <a:cubicBezTo>
                  <a:pt x="2378751" y="-6030"/>
                  <a:pt x="2730063" y="69247"/>
                  <a:pt x="3060057" y="235650"/>
                </a:cubicBezTo>
                <a:cubicBezTo>
                  <a:pt x="4070345" y="742785"/>
                  <a:pt x="4512029" y="1919335"/>
                  <a:pt x="4090652" y="2918389"/>
                </a:cubicBezTo>
                <a:cubicBezTo>
                  <a:pt x="4024654" y="2887961"/>
                  <a:pt x="3943425" y="2877819"/>
                  <a:pt x="3867273" y="2908247"/>
                </a:cubicBezTo>
                <a:cubicBezTo>
                  <a:pt x="3902810" y="2918389"/>
                  <a:pt x="3943425" y="2933603"/>
                  <a:pt x="3984039" y="2943746"/>
                </a:cubicBezTo>
                <a:cubicBezTo>
                  <a:pt x="4014500" y="2953889"/>
                  <a:pt x="4044961" y="2969103"/>
                  <a:pt x="4080498" y="2984317"/>
                </a:cubicBezTo>
                <a:cubicBezTo>
                  <a:pt x="4055115" y="3004602"/>
                  <a:pt x="4019577" y="2999531"/>
                  <a:pt x="3984039" y="2984317"/>
                </a:cubicBezTo>
                <a:cubicBezTo>
                  <a:pt x="3968809" y="3004602"/>
                  <a:pt x="3943425" y="3004602"/>
                  <a:pt x="3912964" y="3009673"/>
                </a:cubicBezTo>
                <a:cubicBezTo>
                  <a:pt x="3912964" y="3014745"/>
                  <a:pt x="3912964" y="3024887"/>
                  <a:pt x="3918041" y="3029959"/>
                </a:cubicBezTo>
                <a:cubicBezTo>
                  <a:pt x="3953578" y="3029959"/>
                  <a:pt x="3994193" y="3019816"/>
                  <a:pt x="4024654" y="3055315"/>
                </a:cubicBezTo>
                <a:cubicBezTo>
                  <a:pt x="4024654" y="3075601"/>
                  <a:pt x="4009423" y="3100958"/>
                  <a:pt x="4080498" y="3095886"/>
                </a:cubicBezTo>
                <a:cubicBezTo>
                  <a:pt x="4110959" y="3090815"/>
                  <a:pt x="4161728" y="3095886"/>
                  <a:pt x="4156651" y="3131386"/>
                </a:cubicBezTo>
                <a:cubicBezTo>
                  <a:pt x="4166805" y="3151671"/>
                  <a:pt x="4161728" y="3166885"/>
                  <a:pt x="4151574" y="3177027"/>
                </a:cubicBezTo>
                <a:cubicBezTo>
                  <a:pt x="4156651" y="3182099"/>
                  <a:pt x="4156651" y="3187171"/>
                  <a:pt x="4161728" y="3192242"/>
                </a:cubicBezTo>
                <a:cubicBezTo>
                  <a:pt x="4217573" y="3197313"/>
                  <a:pt x="4207420" y="3222670"/>
                  <a:pt x="4217573" y="3242955"/>
                </a:cubicBezTo>
                <a:cubicBezTo>
                  <a:pt x="4232803" y="3258169"/>
                  <a:pt x="4263264" y="3263240"/>
                  <a:pt x="4258188" y="3283526"/>
                </a:cubicBezTo>
                <a:cubicBezTo>
                  <a:pt x="4278495" y="3313954"/>
                  <a:pt x="4273418" y="3329167"/>
                  <a:pt x="4212496" y="3313954"/>
                </a:cubicBezTo>
                <a:cubicBezTo>
                  <a:pt x="4207420" y="3298739"/>
                  <a:pt x="4207420" y="3283526"/>
                  <a:pt x="4207420" y="3268311"/>
                </a:cubicBezTo>
                <a:cubicBezTo>
                  <a:pt x="4202343" y="3263240"/>
                  <a:pt x="4197266" y="3258169"/>
                  <a:pt x="4197266" y="3248027"/>
                </a:cubicBezTo>
                <a:cubicBezTo>
                  <a:pt x="4187112" y="3248027"/>
                  <a:pt x="4176959" y="3248027"/>
                  <a:pt x="4176959" y="3248027"/>
                </a:cubicBezTo>
                <a:cubicBezTo>
                  <a:pt x="4182035" y="3329167"/>
                  <a:pt x="4070345" y="3308883"/>
                  <a:pt x="3984039" y="3319025"/>
                </a:cubicBezTo>
                <a:cubicBezTo>
                  <a:pt x="3963732" y="3319025"/>
                  <a:pt x="3943425" y="3324096"/>
                  <a:pt x="3923117" y="3329167"/>
                </a:cubicBezTo>
                <a:cubicBezTo>
                  <a:pt x="3928194" y="3334239"/>
                  <a:pt x="3928194" y="3334239"/>
                  <a:pt x="3928194" y="3334239"/>
                </a:cubicBezTo>
                <a:cubicBezTo>
                  <a:pt x="3928194" y="3339311"/>
                  <a:pt x="3933271" y="3339311"/>
                  <a:pt x="3933271" y="3344382"/>
                </a:cubicBezTo>
                <a:cubicBezTo>
                  <a:pt x="3938348" y="3344382"/>
                  <a:pt x="3938348" y="3344382"/>
                  <a:pt x="3943425" y="3344382"/>
                </a:cubicBezTo>
                <a:cubicBezTo>
                  <a:pt x="3943425" y="3339311"/>
                  <a:pt x="3943425" y="3339311"/>
                  <a:pt x="3943425" y="3339311"/>
                </a:cubicBezTo>
                <a:cubicBezTo>
                  <a:pt x="3938348" y="3339311"/>
                  <a:pt x="3933271" y="3339311"/>
                  <a:pt x="3933271" y="3339311"/>
                </a:cubicBezTo>
                <a:cubicBezTo>
                  <a:pt x="3935809" y="3339311"/>
                  <a:pt x="3935809" y="3338043"/>
                  <a:pt x="3935809" y="3336775"/>
                </a:cubicBezTo>
                <a:lnTo>
                  <a:pt x="3937078" y="3335507"/>
                </a:lnTo>
                <a:lnTo>
                  <a:pt x="3946597" y="3338677"/>
                </a:lnTo>
                <a:cubicBezTo>
                  <a:pt x="3948501" y="3339311"/>
                  <a:pt x="3948501" y="3339311"/>
                  <a:pt x="3948501" y="3339311"/>
                </a:cubicBezTo>
                <a:cubicBezTo>
                  <a:pt x="3948501" y="3339311"/>
                  <a:pt x="3958655" y="3339311"/>
                  <a:pt x="3963732" y="3339311"/>
                </a:cubicBezTo>
                <a:cubicBezTo>
                  <a:pt x="3968809" y="3334239"/>
                  <a:pt x="3973886" y="3334239"/>
                  <a:pt x="3973886" y="3334239"/>
                </a:cubicBezTo>
                <a:cubicBezTo>
                  <a:pt x="3984039" y="3334239"/>
                  <a:pt x="3984039" y="3339311"/>
                  <a:pt x="3984039" y="3339311"/>
                </a:cubicBezTo>
                <a:lnTo>
                  <a:pt x="3978962" y="3339311"/>
                </a:lnTo>
                <a:cubicBezTo>
                  <a:pt x="3968809" y="3349453"/>
                  <a:pt x="3968809" y="3349453"/>
                  <a:pt x="3968809" y="3349453"/>
                </a:cubicBezTo>
                <a:cubicBezTo>
                  <a:pt x="3973886" y="3349453"/>
                  <a:pt x="3978962" y="3349453"/>
                  <a:pt x="3978962" y="3349453"/>
                </a:cubicBezTo>
                <a:cubicBezTo>
                  <a:pt x="3978962" y="3354524"/>
                  <a:pt x="3989116" y="3354524"/>
                  <a:pt x="3989116" y="3354524"/>
                </a:cubicBezTo>
                <a:cubicBezTo>
                  <a:pt x="3994193" y="3354524"/>
                  <a:pt x="3994193" y="3354524"/>
                  <a:pt x="3994193" y="3354524"/>
                </a:cubicBezTo>
                <a:cubicBezTo>
                  <a:pt x="4009423" y="3349453"/>
                  <a:pt x="4009423" y="3349453"/>
                  <a:pt x="4009423" y="3349453"/>
                </a:cubicBezTo>
                <a:cubicBezTo>
                  <a:pt x="4004347" y="3354524"/>
                  <a:pt x="4004347" y="3354524"/>
                  <a:pt x="4004347" y="3354524"/>
                </a:cubicBezTo>
                <a:cubicBezTo>
                  <a:pt x="4024654" y="3349453"/>
                  <a:pt x="4039884" y="3354524"/>
                  <a:pt x="4044961" y="3369739"/>
                </a:cubicBezTo>
                <a:cubicBezTo>
                  <a:pt x="4055115" y="3395095"/>
                  <a:pt x="3989116" y="3384952"/>
                  <a:pt x="3953578" y="3390024"/>
                </a:cubicBezTo>
                <a:cubicBezTo>
                  <a:pt x="3938348" y="3395095"/>
                  <a:pt x="3923117" y="3400167"/>
                  <a:pt x="3902810" y="3400167"/>
                </a:cubicBezTo>
                <a:cubicBezTo>
                  <a:pt x="3872349" y="3415380"/>
                  <a:pt x="3872349" y="3415380"/>
                  <a:pt x="3872349" y="3415380"/>
                </a:cubicBezTo>
                <a:cubicBezTo>
                  <a:pt x="3882503" y="3415380"/>
                  <a:pt x="3862195" y="3420452"/>
                  <a:pt x="3867273" y="3420452"/>
                </a:cubicBezTo>
                <a:lnTo>
                  <a:pt x="3862195" y="3420452"/>
                </a:lnTo>
                <a:cubicBezTo>
                  <a:pt x="3862195" y="3420452"/>
                  <a:pt x="3860927" y="3420452"/>
                  <a:pt x="3859023" y="3420452"/>
                </a:cubicBezTo>
                <a:lnTo>
                  <a:pt x="3858388" y="3420452"/>
                </a:lnTo>
                <a:cubicBezTo>
                  <a:pt x="3857119" y="3420452"/>
                  <a:pt x="3857119" y="3420452"/>
                  <a:pt x="3857119" y="3420452"/>
                </a:cubicBezTo>
                <a:cubicBezTo>
                  <a:pt x="3841888" y="3425523"/>
                  <a:pt x="3841888" y="3425523"/>
                  <a:pt x="3841888" y="3425523"/>
                </a:cubicBezTo>
                <a:cubicBezTo>
                  <a:pt x="3846965" y="3425523"/>
                  <a:pt x="3826658" y="3425523"/>
                  <a:pt x="3836812" y="3420452"/>
                </a:cubicBezTo>
                <a:cubicBezTo>
                  <a:pt x="3836812" y="3420452"/>
                  <a:pt x="3846965" y="3420452"/>
                  <a:pt x="3852042" y="3420452"/>
                </a:cubicBezTo>
                <a:cubicBezTo>
                  <a:pt x="3852042" y="3415380"/>
                  <a:pt x="3846965" y="3415380"/>
                  <a:pt x="3846965" y="3415380"/>
                </a:cubicBezTo>
                <a:cubicBezTo>
                  <a:pt x="3852042" y="3410309"/>
                  <a:pt x="3852042" y="3410309"/>
                  <a:pt x="3852042" y="3410309"/>
                </a:cubicBezTo>
                <a:cubicBezTo>
                  <a:pt x="3857119" y="3410309"/>
                  <a:pt x="3867273" y="3405238"/>
                  <a:pt x="3877426" y="3405238"/>
                </a:cubicBezTo>
                <a:lnTo>
                  <a:pt x="3878060" y="3405238"/>
                </a:lnTo>
                <a:cubicBezTo>
                  <a:pt x="3878695" y="3406505"/>
                  <a:pt x="3879964" y="3407774"/>
                  <a:pt x="3887580" y="3405238"/>
                </a:cubicBezTo>
                <a:cubicBezTo>
                  <a:pt x="3887580" y="3405238"/>
                  <a:pt x="3887580" y="3405238"/>
                  <a:pt x="3886310" y="3405238"/>
                </a:cubicBezTo>
                <a:lnTo>
                  <a:pt x="3878060" y="3405238"/>
                </a:lnTo>
                <a:lnTo>
                  <a:pt x="3877426" y="3404477"/>
                </a:lnTo>
                <a:lnTo>
                  <a:pt x="3877426" y="3400167"/>
                </a:lnTo>
                <a:cubicBezTo>
                  <a:pt x="3872349" y="3400167"/>
                  <a:pt x="3862195" y="3400167"/>
                  <a:pt x="3857119" y="3395095"/>
                </a:cubicBezTo>
                <a:cubicBezTo>
                  <a:pt x="3872349" y="3400167"/>
                  <a:pt x="3857119" y="3400167"/>
                  <a:pt x="3857119" y="3400167"/>
                </a:cubicBezTo>
                <a:cubicBezTo>
                  <a:pt x="3841888" y="3405238"/>
                  <a:pt x="3841888" y="3405238"/>
                  <a:pt x="3841888" y="3405238"/>
                </a:cubicBezTo>
                <a:cubicBezTo>
                  <a:pt x="3841888" y="3405238"/>
                  <a:pt x="3841888" y="3405238"/>
                  <a:pt x="3836812" y="3400167"/>
                </a:cubicBezTo>
                <a:cubicBezTo>
                  <a:pt x="3836812" y="3400167"/>
                  <a:pt x="3831734" y="3400167"/>
                  <a:pt x="3831734" y="3400167"/>
                </a:cubicBezTo>
                <a:cubicBezTo>
                  <a:pt x="3811427" y="3405238"/>
                  <a:pt x="3811427" y="3405238"/>
                  <a:pt x="3811427" y="3405238"/>
                </a:cubicBezTo>
                <a:cubicBezTo>
                  <a:pt x="3811427" y="3405238"/>
                  <a:pt x="3806351" y="3405238"/>
                  <a:pt x="3801273" y="3405238"/>
                </a:cubicBezTo>
                <a:cubicBezTo>
                  <a:pt x="3801273" y="3405238"/>
                  <a:pt x="3801273" y="3410309"/>
                  <a:pt x="3786043" y="3405238"/>
                </a:cubicBezTo>
                <a:cubicBezTo>
                  <a:pt x="3770812" y="3405238"/>
                  <a:pt x="3770812" y="3405238"/>
                  <a:pt x="3770812" y="3405238"/>
                </a:cubicBezTo>
                <a:cubicBezTo>
                  <a:pt x="3775890" y="3405238"/>
                  <a:pt x="3765736" y="3400167"/>
                  <a:pt x="3760659" y="3400167"/>
                </a:cubicBezTo>
                <a:lnTo>
                  <a:pt x="3771320" y="3396617"/>
                </a:lnTo>
                <a:lnTo>
                  <a:pt x="3772716" y="3396997"/>
                </a:lnTo>
                <a:cubicBezTo>
                  <a:pt x="3774620" y="3397631"/>
                  <a:pt x="3775890" y="3397631"/>
                  <a:pt x="3775890" y="3395095"/>
                </a:cubicBezTo>
                <a:cubicBezTo>
                  <a:pt x="3775890" y="3395095"/>
                  <a:pt x="3775890" y="3395095"/>
                  <a:pt x="3773986" y="3395729"/>
                </a:cubicBezTo>
                <a:lnTo>
                  <a:pt x="3771320" y="3396617"/>
                </a:lnTo>
                <a:lnTo>
                  <a:pt x="3765736" y="3395095"/>
                </a:lnTo>
                <a:cubicBezTo>
                  <a:pt x="3767005" y="3393827"/>
                  <a:pt x="3766688" y="3393193"/>
                  <a:pt x="3765418" y="3392956"/>
                </a:cubicBezTo>
                <a:lnTo>
                  <a:pt x="3759585" y="3393186"/>
                </a:lnTo>
                <a:lnTo>
                  <a:pt x="3760421" y="3392956"/>
                </a:lnTo>
                <a:cubicBezTo>
                  <a:pt x="3761611" y="3392243"/>
                  <a:pt x="3761928" y="3391292"/>
                  <a:pt x="3760659" y="3390024"/>
                </a:cubicBezTo>
                <a:cubicBezTo>
                  <a:pt x="3755582" y="3390024"/>
                  <a:pt x="3740351" y="3390024"/>
                  <a:pt x="3735275" y="3390024"/>
                </a:cubicBezTo>
                <a:cubicBezTo>
                  <a:pt x="3735275" y="3390024"/>
                  <a:pt x="3735275" y="3390024"/>
                  <a:pt x="3734005" y="3390024"/>
                </a:cubicBezTo>
                <a:lnTo>
                  <a:pt x="3730198" y="3390024"/>
                </a:lnTo>
                <a:lnTo>
                  <a:pt x="3726390" y="3390024"/>
                </a:lnTo>
                <a:cubicBezTo>
                  <a:pt x="3725121" y="3390024"/>
                  <a:pt x="3725121" y="3390024"/>
                  <a:pt x="3725121" y="3390024"/>
                </a:cubicBezTo>
                <a:cubicBezTo>
                  <a:pt x="3725121" y="3395095"/>
                  <a:pt x="3725121" y="3395095"/>
                  <a:pt x="3725121" y="3395095"/>
                </a:cubicBezTo>
                <a:cubicBezTo>
                  <a:pt x="3714968" y="3395095"/>
                  <a:pt x="3704814" y="3400167"/>
                  <a:pt x="3694661" y="3400167"/>
                </a:cubicBezTo>
                <a:cubicBezTo>
                  <a:pt x="3699737" y="3400167"/>
                  <a:pt x="3699737" y="3400167"/>
                  <a:pt x="3699737" y="3400167"/>
                </a:cubicBezTo>
                <a:cubicBezTo>
                  <a:pt x="3720044" y="3400167"/>
                  <a:pt x="3720044" y="3400167"/>
                  <a:pt x="3720044" y="3400167"/>
                </a:cubicBezTo>
                <a:cubicBezTo>
                  <a:pt x="3725121" y="3395095"/>
                  <a:pt x="3725121" y="3395095"/>
                  <a:pt x="3725121" y="3395095"/>
                </a:cubicBezTo>
                <a:cubicBezTo>
                  <a:pt x="3735275" y="3400167"/>
                  <a:pt x="3735275" y="3400167"/>
                  <a:pt x="3735275" y="3400167"/>
                </a:cubicBezTo>
                <a:cubicBezTo>
                  <a:pt x="3745429" y="3400167"/>
                  <a:pt x="3740351" y="3400167"/>
                  <a:pt x="3735275" y="3405238"/>
                </a:cubicBezTo>
                <a:lnTo>
                  <a:pt x="3745429" y="3405238"/>
                </a:lnTo>
                <a:cubicBezTo>
                  <a:pt x="3745429" y="3405238"/>
                  <a:pt x="3745429" y="3405238"/>
                  <a:pt x="3746063" y="3405238"/>
                </a:cubicBezTo>
                <a:lnTo>
                  <a:pt x="3748601" y="3405238"/>
                </a:lnTo>
                <a:lnTo>
                  <a:pt x="3750505" y="3405238"/>
                </a:lnTo>
                <a:lnTo>
                  <a:pt x="3755582" y="3405238"/>
                </a:lnTo>
                <a:cubicBezTo>
                  <a:pt x="3750505" y="3410309"/>
                  <a:pt x="3755582" y="3410309"/>
                  <a:pt x="3755582" y="3410309"/>
                </a:cubicBezTo>
                <a:cubicBezTo>
                  <a:pt x="3755582" y="3410309"/>
                  <a:pt x="3750505" y="3410309"/>
                  <a:pt x="3750505" y="3410309"/>
                </a:cubicBezTo>
                <a:cubicBezTo>
                  <a:pt x="3720044" y="3415380"/>
                  <a:pt x="3720044" y="3415380"/>
                  <a:pt x="3720044" y="3415380"/>
                </a:cubicBezTo>
                <a:cubicBezTo>
                  <a:pt x="3725121" y="3415380"/>
                  <a:pt x="3725121" y="3415380"/>
                  <a:pt x="3725121" y="3415380"/>
                </a:cubicBezTo>
                <a:cubicBezTo>
                  <a:pt x="3725121" y="3415380"/>
                  <a:pt x="3740351" y="3420452"/>
                  <a:pt x="3740351" y="3420452"/>
                </a:cubicBezTo>
                <a:cubicBezTo>
                  <a:pt x="3735275" y="3420452"/>
                  <a:pt x="3725121" y="3420452"/>
                  <a:pt x="3714968" y="3425523"/>
                </a:cubicBezTo>
                <a:cubicBezTo>
                  <a:pt x="3709891" y="3425523"/>
                  <a:pt x="3709891" y="3425523"/>
                  <a:pt x="3704814" y="3425523"/>
                </a:cubicBezTo>
                <a:cubicBezTo>
                  <a:pt x="3694661" y="3425523"/>
                  <a:pt x="3689583" y="3425523"/>
                  <a:pt x="3679430" y="3430595"/>
                </a:cubicBezTo>
                <a:cubicBezTo>
                  <a:pt x="3669276" y="3430595"/>
                  <a:pt x="3664200" y="3430595"/>
                  <a:pt x="3654046" y="3430595"/>
                </a:cubicBezTo>
                <a:cubicBezTo>
                  <a:pt x="3654046" y="3430595"/>
                  <a:pt x="3648968" y="3430595"/>
                  <a:pt x="3643892" y="3430595"/>
                </a:cubicBezTo>
                <a:cubicBezTo>
                  <a:pt x="3641354" y="3430595"/>
                  <a:pt x="3640085" y="3430595"/>
                  <a:pt x="3639450" y="3431228"/>
                </a:cubicBezTo>
                <a:lnTo>
                  <a:pt x="3639131" y="3433460"/>
                </a:lnTo>
                <a:lnTo>
                  <a:pt x="3621046" y="3436934"/>
                </a:lnTo>
                <a:cubicBezTo>
                  <a:pt x="3610893" y="3438202"/>
                  <a:pt x="3600739" y="3438202"/>
                  <a:pt x="3588047" y="3435666"/>
                </a:cubicBezTo>
                <a:cubicBezTo>
                  <a:pt x="3582970" y="3435666"/>
                  <a:pt x="3577893" y="3435666"/>
                  <a:pt x="3567739" y="3430595"/>
                </a:cubicBezTo>
                <a:cubicBezTo>
                  <a:pt x="3562663" y="3425523"/>
                  <a:pt x="3562663" y="3425523"/>
                  <a:pt x="3562663" y="3425523"/>
                </a:cubicBezTo>
                <a:lnTo>
                  <a:pt x="3560124" y="3425523"/>
                </a:lnTo>
                <a:cubicBezTo>
                  <a:pt x="3556317" y="3425523"/>
                  <a:pt x="3552509" y="3425523"/>
                  <a:pt x="3547432" y="3425523"/>
                </a:cubicBezTo>
                <a:cubicBezTo>
                  <a:pt x="3547432" y="3425523"/>
                  <a:pt x="3562663" y="3425523"/>
                  <a:pt x="3552509" y="3420452"/>
                </a:cubicBezTo>
                <a:cubicBezTo>
                  <a:pt x="3542356" y="3420452"/>
                  <a:pt x="3547432" y="3425523"/>
                  <a:pt x="3532202" y="3425523"/>
                </a:cubicBezTo>
                <a:cubicBezTo>
                  <a:pt x="3532202" y="3425523"/>
                  <a:pt x="3522048" y="3430595"/>
                  <a:pt x="3516971" y="3430595"/>
                </a:cubicBezTo>
                <a:cubicBezTo>
                  <a:pt x="3522048" y="3435666"/>
                  <a:pt x="3522048" y="3435666"/>
                  <a:pt x="3522048" y="3435666"/>
                </a:cubicBezTo>
                <a:cubicBezTo>
                  <a:pt x="3522048" y="3435666"/>
                  <a:pt x="3522048" y="3435666"/>
                  <a:pt x="3521413" y="3435666"/>
                </a:cubicBezTo>
                <a:lnTo>
                  <a:pt x="3517606" y="3435666"/>
                </a:lnTo>
                <a:cubicBezTo>
                  <a:pt x="3516971" y="3435666"/>
                  <a:pt x="3516971" y="3435666"/>
                  <a:pt x="3516971" y="3435666"/>
                </a:cubicBezTo>
                <a:cubicBezTo>
                  <a:pt x="3516971" y="3435666"/>
                  <a:pt x="3516971" y="3435666"/>
                  <a:pt x="3511895" y="3435666"/>
                </a:cubicBezTo>
                <a:cubicBezTo>
                  <a:pt x="3511895" y="3440737"/>
                  <a:pt x="3522048" y="3440737"/>
                  <a:pt x="3516971" y="3445809"/>
                </a:cubicBezTo>
                <a:cubicBezTo>
                  <a:pt x="3516971" y="3445809"/>
                  <a:pt x="3516971" y="3445809"/>
                  <a:pt x="3511895" y="3445809"/>
                </a:cubicBezTo>
                <a:cubicBezTo>
                  <a:pt x="3506817" y="3445809"/>
                  <a:pt x="3506817" y="3445809"/>
                  <a:pt x="3506817" y="3445809"/>
                </a:cubicBezTo>
                <a:cubicBezTo>
                  <a:pt x="3501741" y="3450880"/>
                  <a:pt x="3501741" y="3450880"/>
                  <a:pt x="3501741" y="3450880"/>
                </a:cubicBezTo>
                <a:cubicBezTo>
                  <a:pt x="3496664" y="3445809"/>
                  <a:pt x="3496664" y="3440737"/>
                  <a:pt x="3491587" y="3440737"/>
                </a:cubicBezTo>
                <a:lnTo>
                  <a:pt x="3487780" y="3440737"/>
                </a:lnTo>
                <a:lnTo>
                  <a:pt x="3487145" y="3440737"/>
                </a:lnTo>
                <a:cubicBezTo>
                  <a:pt x="3486510" y="3440737"/>
                  <a:pt x="3486510" y="3440737"/>
                  <a:pt x="3486510" y="3440737"/>
                </a:cubicBezTo>
                <a:cubicBezTo>
                  <a:pt x="3486510" y="3445809"/>
                  <a:pt x="3486510" y="3445809"/>
                  <a:pt x="3491587" y="3450880"/>
                </a:cubicBezTo>
                <a:cubicBezTo>
                  <a:pt x="3491587" y="3450880"/>
                  <a:pt x="3486510" y="3450880"/>
                  <a:pt x="3481434" y="3450880"/>
                </a:cubicBezTo>
                <a:cubicBezTo>
                  <a:pt x="3481434" y="3455951"/>
                  <a:pt x="3486510" y="3455951"/>
                  <a:pt x="3486510" y="3455951"/>
                </a:cubicBezTo>
                <a:cubicBezTo>
                  <a:pt x="3481434" y="3461023"/>
                  <a:pt x="3471280" y="3455951"/>
                  <a:pt x="3466203" y="3461023"/>
                </a:cubicBezTo>
                <a:cubicBezTo>
                  <a:pt x="3466203" y="3455951"/>
                  <a:pt x="3466203" y="3455951"/>
                  <a:pt x="3466203" y="3455951"/>
                </a:cubicBezTo>
                <a:cubicBezTo>
                  <a:pt x="3450973" y="3466094"/>
                  <a:pt x="3430665" y="3466094"/>
                  <a:pt x="3415434" y="3471165"/>
                </a:cubicBezTo>
                <a:cubicBezTo>
                  <a:pt x="3400204" y="3471165"/>
                  <a:pt x="3400204" y="3471165"/>
                  <a:pt x="3400204" y="3471165"/>
                </a:cubicBezTo>
                <a:cubicBezTo>
                  <a:pt x="3390051" y="3471165"/>
                  <a:pt x="3379897" y="3476237"/>
                  <a:pt x="3369743" y="3476237"/>
                </a:cubicBezTo>
                <a:cubicBezTo>
                  <a:pt x="3369743" y="3476237"/>
                  <a:pt x="3369743" y="3481308"/>
                  <a:pt x="3374820" y="3481308"/>
                </a:cubicBezTo>
                <a:cubicBezTo>
                  <a:pt x="3369743" y="3481308"/>
                  <a:pt x="3364666" y="3476237"/>
                  <a:pt x="3364666" y="3481308"/>
                </a:cubicBezTo>
                <a:cubicBezTo>
                  <a:pt x="3359590" y="3481308"/>
                  <a:pt x="3359590" y="3481308"/>
                  <a:pt x="3359590" y="3481308"/>
                </a:cubicBezTo>
                <a:cubicBezTo>
                  <a:pt x="3359590" y="3481308"/>
                  <a:pt x="3359590" y="3481308"/>
                  <a:pt x="3358955" y="3481308"/>
                </a:cubicBezTo>
                <a:lnTo>
                  <a:pt x="3357051" y="3481308"/>
                </a:lnTo>
                <a:cubicBezTo>
                  <a:pt x="3355782" y="3481308"/>
                  <a:pt x="3354512" y="3481308"/>
                  <a:pt x="3354512" y="3481308"/>
                </a:cubicBezTo>
                <a:cubicBezTo>
                  <a:pt x="3349436" y="3486379"/>
                  <a:pt x="3349436" y="3486379"/>
                  <a:pt x="3349436" y="3486379"/>
                </a:cubicBezTo>
                <a:cubicBezTo>
                  <a:pt x="3349436" y="3481308"/>
                  <a:pt x="3349436" y="3481308"/>
                  <a:pt x="3349436" y="3481308"/>
                </a:cubicBezTo>
                <a:cubicBezTo>
                  <a:pt x="3344359" y="3481308"/>
                  <a:pt x="3344359" y="3481308"/>
                  <a:pt x="3339282" y="3481308"/>
                </a:cubicBezTo>
                <a:cubicBezTo>
                  <a:pt x="3339282" y="3486379"/>
                  <a:pt x="3339282" y="3486379"/>
                  <a:pt x="3339282" y="3491451"/>
                </a:cubicBezTo>
                <a:cubicBezTo>
                  <a:pt x="3339282" y="3491451"/>
                  <a:pt x="3339282" y="3496522"/>
                  <a:pt x="3339282" y="3496522"/>
                </a:cubicBezTo>
                <a:cubicBezTo>
                  <a:pt x="3339282" y="3491451"/>
                  <a:pt x="3329129" y="3491451"/>
                  <a:pt x="3329129" y="3486379"/>
                </a:cubicBezTo>
                <a:cubicBezTo>
                  <a:pt x="3329129" y="3491451"/>
                  <a:pt x="3324052" y="3491451"/>
                  <a:pt x="3324052" y="3491451"/>
                </a:cubicBezTo>
                <a:cubicBezTo>
                  <a:pt x="3329129" y="3496522"/>
                  <a:pt x="3329129" y="3496522"/>
                  <a:pt x="3329129" y="3496522"/>
                </a:cubicBezTo>
                <a:cubicBezTo>
                  <a:pt x="3329129" y="3499058"/>
                  <a:pt x="3325322" y="3497790"/>
                  <a:pt x="3321514" y="3496522"/>
                </a:cubicBezTo>
                <a:lnTo>
                  <a:pt x="3318975" y="3496522"/>
                </a:lnTo>
                <a:lnTo>
                  <a:pt x="3313898" y="3496522"/>
                </a:lnTo>
                <a:lnTo>
                  <a:pt x="3316860" y="3497790"/>
                </a:lnTo>
                <a:lnTo>
                  <a:pt x="3312629" y="3500325"/>
                </a:lnTo>
                <a:cubicBezTo>
                  <a:pt x="3308822" y="3500325"/>
                  <a:pt x="3303745" y="3499058"/>
                  <a:pt x="3298668" y="3496522"/>
                </a:cubicBezTo>
                <a:cubicBezTo>
                  <a:pt x="3298668" y="3496522"/>
                  <a:pt x="3298668" y="3501593"/>
                  <a:pt x="3298668" y="3501593"/>
                </a:cubicBezTo>
                <a:cubicBezTo>
                  <a:pt x="3298668" y="3501593"/>
                  <a:pt x="3298668" y="3496522"/>
                  <a:pt x="3293591" y="3496522"/>
                </a:cubicBezTo>
                <a:cubicBezTo>
                  <a:pt x="3293591" y="3501593"/>
                  <a:pt x="3293591" y="3501593"/>
                  <a:pt x="3293591" y="3501593"/>
                </a:cubicBezTo>
                <a:lnTo>
                  <a:pt x="3293591" y="3506665"/>
                </a:lnTo>
                <a:cubicBezTo>
                  <a:pt x="3293591" y="3506665"/>
                  <a:pt x="3293591" y="3506665"/>
                  <a:pt x="3288514" y="3506665"/>
                </a:cubicBezTo>
                <a:lnTo>
                  <a:pt x="3287879" y="3506665"/>
                </a:lnTo>
                <a:lnTo>
                  <a:pt x="3285976" y="3506665"/>
                </a:lnTo>
                <a:lnTo>
                  <a:pt x="3285341" y="3506665"/>
                </a:lnTo>
                <a:cubicBezTo>
                  <a:pt x="3285976" y="3506665"/>
                  <a:pt x="3285976" y="3506665"/>
                  <a:pt x="3283437" y="3506665"/>
                </a:cubicBezTo>
                <a:cubicBezTo>
                  <a:pt x="3283437" y="3506665"/>
                  <a:pt x="3283437" y="3506665"/>
                  <a:pt x="3278361" y="3506665"/>
                </a:cubicBezTo>
                <a:cubicBezTo>
                  <a:pt x="3278361" y="3511736"/>
                  <a:pt x="3278361" y="3511736"/>
                  <a:pt x="3278361" y="3511736"/>
                </a:cubicBezTo>
                <a:cubicBezTo>
                  <a:pt x="3273283" y="3506665"/>
                  <a:pt x="3273283" y="3506665"/>
                  <a:pt x="3273283" y="3506665"/>
                </a:cubicBezTo>
                <a:cubicBezTo>
                  <a:pt x="3273283" y="3506665"/>
                  <a:pt x="3273283" y="3506665"/>
                  <a:pt x="3268207" y="3506665"/>
                </a:cubicBezTo>
                <a:cubicBezTo>
                  <a:pt x="3263130" y="3511736"/>
                  <a:pt x="3263130" y="3501593"/>
                  <a:pt x="3263130" y="3501593"/>
                </a:cubicBezTo>
                <a:cubicBezTo>
                  <a:pt x="3258053" y="3501593"/>
                  <a:pt x="3258053" y="3506665"/>
                  <a:pt x="3258053" y="3501593"/>
                </a:cubicBezTo>
                <a:cubicBezTo>
                  <a:pt x="3258053" y="3506665"/>
                  <a:pt x="3252976" y="3506665"/>
                  <a:pt x="3252976" y="3506665"/>
                </a:cubicBezTo>
                <a:cubicBezTo>
                  <a:pt x="3258053" y="3506665"/>
                  <a:pt x="3258053" y="3506665"/>
                  <a:pt x="3263130" y="3511736"/>
                </a:cubicBezTo>
                <a:cubicBezTo>
                  <a:pt x="3258053" y="3516807"/>
                  <a:pt x="3258053" y="3516807"/>
                  <a:pt x="3258053" y="3516807"/>
                </a:cubicBezTo>
                <a:cubicBezTo>
                  <a:pt x="3263130" y="3516807"/>
                  <a:pt x="3263130" y="3516807"/>
                  <a:pt x="3263130" y="3516807"/>
                </a:cubicBezTo>
                <a:cubicBezTo>
                  <a:pt x="3263130" y="3521879"/>
                  <a:pt x="3263130" y="3521879"/>
                  <a:pt x="3263130" y="3521879"/>
                </a:cubicBezTo>
                <a:cubicBezTo>
                  <a:pt x="3263130" y="3521879"/>
                  <a:pt x="3258053" y="3521879"/>
                  <a:pt x="3258053" y="3521879"/>
                </a:cubicBezTo>
                <a:cubicBezTo>
                  <a:pt x="3252976" y="3521879"/>
                  <a:pt x="3252976" y="3521879"/>
                  <a:pt x="3252976" y="3521879"/>
                </a:cubicBezTo>
                <a:cubicBezTo>
                  <a:pt x="3247900" y="3521879"/>
                  <a:pt x="3242822" y="3516807"/>
                  <a:pt x="3242822" y="3521879"/>
                </a:cubicBezTo>
                <a:cubicBezTo>
                  <a:pt x="3237746" y="3521879"/>
                  <a:pt x="3237746" y="3521879"/>
                  <a:pt x="3237746" y="3521879"/>
                </a:cubicBezTo>
                <a:cubicBezTo>
                  <a:pt x="3237746" y="3516807"/>
                  <a:pt x="3242822" y="3516807"/>
                  <a:pt x="3237746" y="3511736"/>
                </a:cubicBezTo>
                <a:cubicBezTo>
                  <a:pt x="3237746" y="3511736"/>
                  <a:pt x="3237746" y="3511736"/>
                  <a:pt x="3232669" y="3511736"/>
                </a:cubicBezTo>
                <a:cubicBezTo>
                  <a:pt x="3232669" y="3511736"/>
                  <a:pt x="3232669" y="3506665"/>
                  <a:pt x="3227592" y="3506665"/>
                </a:cubicBezTo>
                <a:cubicBezTo>
                  <a:pt x="3227592" y="3506665"/>
                  <a:pt x="3227592" y="3506665"/>
                  <a:pt x="3227592" y="3505397"/>
                </a:cubicBezTo>
                <a:lnTo>
                  <a:pt x="3227592" y="3501593"/>
                </a:lnTo>
                <a:cubicBezTo>
                  <a:pt x="3222515" y="3501593"/>
                  <a:pt x="3222515" y="3501593"/>
                  <a:pt x="3222515" y="3501593"/>
                </a:cubicBezTo>
                <a:cubicBezTo>
                  <a:pt x="3222515" y="3501593"/>
                  <a:pt x="3217439" y="3501593"/>
                  <a:pt x="3217439" y="3501593"/>
                </a:cubicBezTo>
                <a:cubicBezTo>
                  <a:pt x="3217439" y="3506665"/>
                  <a:pt x="3222515" y="3511736"/>
                  <a:pt x="3222515" y="3516807"/>
                </a:cubicBezTo>
                <a:cubicBezTo>
                  <a:pt x="3227592" y="3516807"/>
                  <a:pt x="3227592" y="3516807"/>
                  <a:pt x="3227592" y="3516807"/>
                </a:cubicBezTo>
                <a:cubicBezTo>
                  <a:pt x="3232669" y="3516807"/>
                  <a:pt x="3232669" y="3516807"/>
                  <a:pt x="3232669" y="3516807"/>
                </a:cubicBezTo>
                <a:cubicBezTo>
                  <a:pt x="3232669" y="3516807"/>
                  <a:pt x="3232669" y="3516807"/>
                  <a:pt x="3232669" y="3521879"/>
                </a:cubicBezTo>
                <a:cubicBezTo>
                  <a:pt x="3232669" y="3521879"/>
                  <a:pt x="3232669" y="3521879"/>
                  <a:pt x="3227592" y="3521879"/>
                </a:cubicBezTo>
                <a:cubicBezTo>
                  <a:pt x="3217439" y="3521879"/>
                  <a:pt x="3202208" y="3521879"/>
                  <a:pt x="3192054" y="3521879"/>
                </a:cubicBezTo>
                <a:cubicBezTo>
                  <a:pt x="3171747" y="3521879"/>
                  <a:pt x="3192054" y="3511736"/>
                  <a:pt x="3166670" y="3516807"/>
                </a:cubicBezTo>
                <a:cubicBezTo>
                  <a:pt x="3171747" y="3516807"/>
                  <a:pt x="3176824" y="3516807"/>
                  <a:pt x="3176824" y="3516807"/>
                </a:cubicBezTo>
                <a:cubicBezTo>
                  <a:pt x="3166670" y="3521879"/>
                  <a:pt x="3166670" y="3521879"/>
                  <a:pt x="3166670" y="3521879"/>
                </a:cubicBezTo>
                <a:cubicBezTo>
                  <a:pt x="3171747" y="3521879"/>
                  <a:pt x="3171747" y="3521879"/>
                  <a:pt x="3171747" y="3521879"/>
                </a:cubicBezTo>
                <a:cubicBezTo>
                  <a:pt x="3166670" y="3526950"/>
                  <a:pt x="3161593" y="3526950"/>
                  <a:pt x="3156517" y="3526950"/>
                </a:cubicBezTo>
                <a:cubicBezTo>
                  <a:pt x="3156517" y="3521879"/>
                  <a:pt x="3151440" y="3521879"/>
                  <a:pt x="3151440" y="3521879"/>
                </a:cubicBezTo>
                <a:cubicBezTo>
                  <a:pt x="3151440" y="3521879"/>
                  <a:pt x="3146363" y="3521879"/>
                  <a:pt x="3141286" y="3521879"/>
                </a:cubicBezTo>
                <a:cubicBezTo>
                  <a:pt x="3146363" y="3526950"/>
                  <a:pt x="3146363" y="3526950"/>
                  <a:pt x="3146363" y="3526950"/>
                </a:cubicBezTo>
                <a:cubicBezTo>
                  <a:pt x="3131132" y="3526950"/>
                  <a:pt x="3115902" y="3526950"/>
                  <a:pt x="3100672" y="3526950"/>
                </a:cubicBezTo>
                <a:cubicBezTo>
                  <a:pt x="3100672" y="3526950"/>
                  <a:pt x="3100672" y="3521879"/>
                  <a:pt x="3105748" y="3521879"/>
                </a:cubicBezTo>
                <a:cubicBezTo>
                  <a:pt x="3105748" y="3521879"/>
                  <a:pt x="3105748" y="3521879"/>
                  <a:pt x="3105748" y="3516807"/>
                </a:cubicBezTo>
                <a:cubicBezTo>
                  <a:pt x="3105748" y="3516807"/>
                  <a:pt x="3110825" y="3511736"/>
                  <a:pt x="3110825" y="3511736"/>
                </a:cubicBezTo>
                <a:cubicBezTo>
                  <a:pt x="3115902" y="3511736"/>
                  <a:pt x="3115902" y="3511736"/>
                  <a:pt x="3115902" y="3511736"/>
                </a:cubicBezTo>
                <a:cubicBezTo>
                  <a:pt x="3115902" y="3511736"/>
                  <a:pt x="3120979" y="3511736"/>
                  <a:pt x="3120979" y="3511736"/>
                </a:cubicBezTo>
                <a:cubicBezTo>
                  <a:pt x="3110825" y="3501593"/>
                  <a:pt x="3095595" y="3496522"/>
                  <a:pt x="3085441" y="3501593"/>
                </a:cubicBezTo>
                <a:cubicBezTo>
                  <a:pt x="3085441" y="3506665"/>
                  <a:pt x="3085441" y="3506665"/>
                  <a:pt x="3085441" y="3506665"/>
                </a:cubicBezTo>
                <a:cubicBezTo>
                  <a:pt x="3080364" y="3506665"/>
                  <a:pt x="3080364" y="3506665"/>
                  <a:pt x="3080364" y="3506665"/>
                </a:cubicBezTo>
                <a:cubicBezTo>
                  <a:pt x="3080364" y="3506665"/>
                  <a:pt x="3080364" y="3511736"/>
                  <a:pt x="3070211" y="3511736"/>
                </a:cubicBezTo>
                <a:cubicBezTo>
                  <a:pt x="3070211" y="3506665"/>
                  <a:pt x="3070211" y="3506665"/>
                  <a:pt x="3065134" y="3501593"/>
                </a:cubicBezTo>
                <a:cubicBezTo>
                  <a:pt x="3060057" y="3496522"/>
                  <a:pt x="3060057" y="3501593"/>
                  <a:pt x="3060057" y="3501593"/>
                </a:cubicBezTo>
                <a:cubicBezTo>
                  <a:pt x="3054980" y="3496522"/>
                  <a:pt x="3054980" y="3496522"/>
                  <a:pt x="3054980" y="3496522"/>
                </a:cubicBezTo>
                <a:cubicBezTo>
                  <a:pt x="3054980" y="3496522"/>
                  <a:pt x="3060057" y="3496522"/>
                  <a:pt x="3060057" y="3496522"/>
                </a:cubicBezTo>
                <a:cubicBezTo>
                  <a:pt x="3060057" y="3496522"/>
                  <a:pt x="3075287" y="3501593"/>
                  <a:pt x="3075287" y="3496522"/>
                </a:cubicBezTo>
                <a:cubicBezTo>
                  <a:pt x="3070211" y="3491451"/>
                  <a:pt x="3065134" y="3496522"/>
                  <a:pt x="3060057" y="3491451"/>
                </a:cubicBezTo>
                <a:cubicBezTo>
                  <a:pt x="3060057" y="3496522"/>
                  <a:pt x="3054980" y="3491451"/>
                  <a:pt x="3054980" y="3491451"/>
                </a:cubicBezTo>
                <a:cubicBezTo>
                  <a:pt x="3054980" y="3491451"/>
                  <a:pt x="3049904" y="3491451"/>
                  <a:pt x="3049904" y="3486379"/>
                </a:cubicBezTo>
                <a:cubicBezTo>
                  <a:pt x="3044826" y="3486379"/>
                  <a:pt x="3044826" y="3486379"/>
                  <a:pt x="3044826" y="3486379"/>
                </a:cubicBezTo>
                <a:cubicBezTo>
                  <a:pt x="3044826" y="3486379"/>
                  <a:pt x="3049904" y="3486379"/>
                  <a:pt x="3044826" y="3481308"/>
                </a:cubicBezTo>
                <a:cubicBezTo>
                  <a:pt x="3039750" y="3481308"/>
                  <a:pt x="3039750" y="3481308"/>
                  <a:pt x="3034673" y="3486379"/>
                </a:cubicBezTo>
                <a:cubicBezTo>
                  <a:pt x="3034673" y="3486379"/>
                  <a:pt x="3039750" y="3491451"/>
                  <a:pt x="3034673" y="3491451"/>
                </a:cubicBezTo>
                <a:cubicBezTo>
                  <a:pt x="3034673" y="3491451"/>
                  <a:pt x="3039750" y="3496522"/>
                  <a:pt x="3039750" y="3491451"/>
                </a:cubicBezTo>
                <a:cubicBezTo>
                  <a:pt x="3039750" y="3491451"/>
                  <a:pt x="3034673" y="3491451"/>
                  <a:pt x="3039750" y="3486379"/>
                </a:cubicBezTo>
                <a:cubicBezTo>
                  <a:pt x="3044826" y="3491451"/>
                  <a:pt x="3034673" y="3486379"/>
                  <a:pt x="3044826" y="3491451"/>
                </a:cubicBezTo>
                <a:cubicBezTo>
                  <a:pt x="3044826" y="3496522"/>
                  <a:pt x="3049904" y="3486379"/>
                  <a:pt x="3054980" y="3491451"/>
                </a:cubicBezTo>
                <a:cubicBezTo>
                  <a:pt x="3049904" y="3496522"/>
                  <a:pt x="3049904" y="3496522"/>
                  <a:pt x="3049904" y="3496522"/>
                </a:cubicBezTo>
                <a:cubicBezTo>
                  <a:pt x="3054980" y="3496522"/>
                  <a:pt x="3049904" y="3501593"/>
                  <a:pt x="3054980" y="3501593"/>
                </a:cubicBezTo>
                <a:cubicBezTo>
                  <a:pt x="3054980" y="3506665"/>
                  <a:pt x="3044826" y="3501593"/>
                  <a:pt x="3044826" y="3506665"/>
                </a:cubicBezTo>
                <a:cubicBezTo>
                  <a:pt x="3049904" y="3506665"/>
                  <a:pt x="3054980" y="3511736"/>
                  <a:pt x="3049904" y="3511736"/>
                </a:cubicBezTo>
                <a:cubicBezTo>
                  <a:pt x="3044826" y="3511736"/>
                  <a:pt x="3044826" y="3511736"/>
                  <a:pt x="3044826" y="3511736"/>
                </a:cubicBezTo>
                <a:cubicBezTo>
                  <a:pt x="3044826" y="3511736"/>
                  <a:pt x="3044826" y="3516807"/>
                  <a:pt x="3044826" y="3521879"/>
                </a:cubicBezTo>
                <a:cubicBezTo>
                  <a:pt x="3039750" y="3521879"/>
                  <a:pt x="3029596" y="3521879"/>
                  <a:pt x="3024519" y="3526950"/>
                </a:cubicBezTo>
                <a:cubicBezTo>
                  <a:pt x="3029596" y="3526950"/>
                  <a:pt x="3034673" y="3526950"/>
                  <a:pt x="3034673" y="3526950"/>
                </a:cubicBezTo>
                <a:cubicBezTo>
                  <a:pt x="3034673" y="3532021"/>
                  <a:pt x="3034673" y="3532021"/>
                  <a:pt x="3034673" y="3532021"/>
                </a:cubicBezTo>
                <a:cubicBezTo>
                  <a:pt x="3029596" y="3532021"/>
                  <a:pt x="3029596" y="3532021"/>
                  <a:pt x="3024519" y="3532021"/>
                </a:cubicBezTo>
                <a:cubicBezTo>
                  <a:pt x="3019443" y="3532021"/>
                  <a:pt x="3019443" y="3526950"/>
                  <a:pt x="3014366" y="3532021"/>
                </a:cubicBezTo>
                <a:lnTo>
                  <a:pt x="2999136" y="3532021"/>
                </a:lnTo>
                <a:cubicBezTo>
                  <a:pt x="2992789" y="3532021"/>
                  <a:pt x="2986443" y="3532021"/>
                  <a:pt x="2978828" y="3532021"/>
                </a:cubicBezTo>
                <a:cubicBezTo>
                  <a:pt x="2973751" y="3526950"/>
                  <a:pt x="2973751" y="3532021"/>
                  <a:pt x="2968675" y="3526950"/>
                </a:cubicBezTo>
                <a:cubicBezTo>
                  <a:pt x="2968675" y="3526950"/>
                  <a:pt x="2968675" y="3532021"/>
                  <a:pt x="2968675" y="3537093"/>
                </a:cubicBezTo>
                <a:cubicBezTo>
                  <a:pt x="2943290" y="3537093"/>
                  <a:pt x="2917906" y="3537093"/>
                  <a:pt x="2892522" y="3537093"/>
                </a:cubicBezTo>
                <a:cubicBezTo>
                  <a:pt x="2892522" y="3537093"/>
                  <a:pt x="2892522" y="3537093"/>
                  <a:pt x="2892522" y="3532021"/>
                </a:cubicBezTo>
                <a:cubicBezTo>
                  <a:pt x="2892522" y="3532021"/>
                  <a:pt x="2892522" y="3532021"/>
                  <a:pt x="2887445" y="3532021"/>
                </a:cubicBezTo>
                <a:cubicBezTo>
                  <a:pt x="2892522" y="3537093"/>
                  <a:pt x="2892522" y="3537093"/>
                  <a:pt x="2892522" y="3537093"/>
                </a:cubicBezTo>
                <a:cubicBezTo>
                  <a:pt x="2887445" y="3542164"/>
                  <a:pt x="2882368" y="3542164"/>
                  <a:pt x="2882368" y="3542164"/>
                </a:cubicBezTo>
                <a:cubicBezTo>
                  <a:pt x="2882368" y="3537093"/>
                  <a:pt x="2882368" y="3537093"/>
                  <a:pt x="2882368" y="3537093"/>
                </a:cubicBezTo>
                <a:cubicBezTo>
                  <a:pt x="2867138" y="3537093"/>
                  <a:pt x="2841753" y="3542164"/>
                  <a:pt x="2841753" y="3537093"/>
                </a:cubicBezTo>
                <a:cubicBezTo>
                  <a:pt x="2836677" y="3542164"/>
                  <a:pt x="2831600" y="3542164"/>
                  <a:pt x="2831600" y="3542164"/>
                </a:cubicBezTo>
                <a:cubicBezTo>
                  <a:pt x="2806216" y="3547235"/>
                  <a:pt x="2775755" y="3547235"/>
                  <a:pt x="2750371" y="3547235"/>
                </a:cubicBezTo>
                <a:cubicBezTo>
                  <a:pt x="2755448" y="3542164"/>
                  <a:pt x="2760524" y="3542164"/>
                  <a:pt x="2765601" y="3537093"/>
                </a:cubicBezTo>
                <a:cubicBezTo>
                  <a:pt x="2755448" y="3542164"/>
                  <a:pt x="2745294" y="3547235"/>
                  <a:pt x="2740217" y="3547235"/>
                </a:cubicBezTo>
                <a:cubicBezTo>
                  <a:pt x="2730063" y="3547235"/>
                  <a:pt x="2719910" y="3552307"/>
                  <a:pt x="2709756" y="3552307"/>
                </a:cubicBezTo>
                <a:cubicBezTo>
                  <a:pt x="2709756" y="3552307"/>
                  <a:pt x="2709756" y="3547235"/>
                  <a:pt x="2704680" y="3547235"/>
                </a:cubicBezTo>
                <a:cubicBezTo>
                  <a:pt x="2684372" y="3552307"/>
                  <a:pt x="2684372" y="3552307"/>
                  <a:pt x="2684372" y="3552307"/>
                </a:cubicBezTo>
                <a:cubicBezTo>
                  <a:pt x="2689449" y="3547235"/>
                  <a:pt x="2689449" y="3547235"/>
                  <a:pt x="2689449" y="3547235"/>
                </a:cubicBezTo>
                <a:cubicBezTo>
                  <a:pt x="2653911" y="3552307"/>
                  <a:pt x="2653911" y="3552307"/>
                  <a:pt x="2653911" y="3552307"/>
                </a:cubicBezTo>
                <a:cubicBezTo>
                  <a:pt x="2618373" y="3557378"/>
                  <a:pt x="2577758" y="3557378"/>
                  <a:pt x="2542221" y="3562450"/>
                </a:cubicBezTo>
                <a:cubicBezTo>
                  <a:pt x="2547297" y="3557378"/>
                  <a:pt x="2552375" y="3557378"/>
                  <a:pt x="2552375" y="3557378"/>
                </a:cubicBezTo>
                <a:lnTo>
                  <a:pt x="2556182" y="3557378"/>
                </a:lnTo>
                <a:cubicBezTo>
                  <a:pt x="2557451" y="3557378"/>
                  <a:pt x="2557451" y="3557378"/>
                  <a:pt x="2557451" y="3557378"/>
                </a:cubicBezTo>
                <a:cubicBezTo>
                  <a:pt x="2577758" y="3552307"/>
                  <a:pt x="2598066" y="3547235"/>
                  <a:pt x="2608219" y="3542164"/>
                </a:cubicBezTo>
                <a:cubicBezTo>
                  <a:pt x="2613297" y="3547235"/>
                  <a:pt x="2613297" y="3547235"/>
                  <a:pt x="2613297" y="3547235"/>
                </a:cubicBezTo>
                <a:cubicBezTo>
                  <a:pt x="2623450" y="3547235"/>
                  <a:pt x="2623450" y="3547235"/>
                  <a:pt x="2623450" y="3542164"/>
                </a:cubicBezTo>
                <a:cubicBezTo>
                  <a:pt x="2623450" y="3542164"/>
                  <a:pt x="2628527" y="3542164"/>
                  <a:pt x="2628527" y="3542164"/>
                </a:cubicBezTo>
                <a:cubicBezTo>
                  <a:pt x="2628527" y="3542164"/>
                  <a:pt x="2628527" y="3537093"/>
                  <a:pt x="2643758" y="3537093"/>
                </a:cubicBezTo>
                <a:cubicBezTo>
                  <a:pt x="2643758" y="3537093"/>
                  <a:pt x="2643758" y="3537093"/>
                  <a:pt x="2638680" y="3532021"/>
                </a:cubicBezTo>
                <a:cubicBezTo>
                  <a:pt x="2633604" y="3532021"/>
                  <a:pt x="2623450" y="3532021"/>
                  <a:pt x="2618373" y="3532021"/>
                </a:cubicBezTo>
                <a:cubicBezTo>
                  <a:pt x="2613297" y="3532021"/>
                  <a:pt x="2613297" y="3532021"/>
                  <a:pt x="2608219" y="3532021"/>
                </a:cubicBezTo>
                <a:cubicBezTo>
                  <a:pt x="2608219" y="3532021"/>
                  <a:pt x="2603143" y="3532021"/>
                  <a:pt x="2603143" y="3532021"/>
                </a:cubicBezTo>
                <a:cubicBezTo>
                  <a:pt x="2592989" y="3537093"/>
                  <a:pt x="2587912" y="3542164"/>
                  <a:pt x="2562528" y="3547235"/>
                </a:cubicBezTo>
                <a:cubicBezTo>
                  <a:pt x="2567605" y="3547235"/>
                  <a:pt x="2567605" y="3542164"/>
                  <a:pt x="2567605" y="3542164"/>
                </a:cubicBezTo>
                <a:cubicBezTo>
                  <a:pt x="2552375" y="3552307"/>
                  <a:pt x="2542221" y="3557378"/>
                  <a:pt x="2532067" y="3562450"/>
                </a:cubicBezTo>
                <a:cubicBezTo>
                  <a:pt x="2471145" y="3567521"/>
                  <a:pt x="2415300" y="3567521"/>
                  <a:pt x="2359455" y="3572592"/>
                </a:cubicBezTo>
                <a:cubicBezTo>
                  <a:pt x="2359455" y="3577663"/>
                  <a:pt x="2364532" y="3582735"/>
                  <a:pt x="2364532" y="3587806"/>
                </a:cubicBezTo>
                <a:cubicBezTo>
                  <a:pt x="2389916" y="3597949"/>
                  <a:pt x="2415300" y="3603020"/>
                  <a:pt x="2440685" y="3608091"/>
                </a:cubicBezTo>
                <a:cubicBezTo>
                  <a:pt x="2440685" y="3608091"/>
                  <a:pt x="2445761" y="3603020"/>
                  <a:pt x="2445761" y="3603020"/>
                </a:cubicBezTo>
                <a:cubicBezTo>
                  <a:pt x="2450838" y="3608091"/>
                  <a:pt x="2455915" y="3608091"/>
                  <a:pt x="2460992" y="3608091"/>
                </a:cubicBezTo>
                <a:cubicBezTo>
                  <a:pt x="2471145" y="3613163"/>
                  <a:pt x="2481299" y="3613163"/>
                  <a:pt x="2486375" y="3613163"/>
                </a:cubicBezTo>
                <a:cubicBezTo>
                  <a:pt x="2491453" y="3613163"/>
                  <a:pt x="2501606" y="3613163"/>
                  <a:pt x="2501606" y="3613163"/>
                </a:cubicBezTo>
                <a:cubicBezTo>
                  <a:pt x="2501606" y="3613163"/>
                  <a:pt x="2496529" y="3618234"/>
                  <a:pt x="2496529" y="3618234"/>
                </a:cubicBezTo>
                <a:cubicBezTo>
                  <a:pt x="2496529" y="3618234"/>
                  <a:pt x="2501606" y="3618234"/>
                  <a:pt x="2501606" y="3618234"/>
                </a:cubicBezTo>
                <a:cubicBezTo>
                  <a:pt x="2501606" y="3618234"/>
                  <a:pt x="2506683" y="3618234"/>
                  <a:pt x="2506683" y="3618234"/>
                </a:cubicBezTo>
                <a:cubicBezTo>
                  <a:pt x="2511760" y="3618234"/>
                  <a:pt x="2516836" y="3618234"/>
                  <a:pt x="2516836" y="3618234"/>
                </a:cubicBezTo>
                <a:cubicBezTo>
                  <a:pt x="2521914" y="3618234"/>
                  <a:pt x="2521914" y="3618234"/>
                  <a:pt x="2521914" y="3618234"/>
                </a:cubicBezTo>
                <a:cubicBezTo>
                  <a:pt x="2521914" y="3615699"/>
                  <a:pt x="2523183" y="3614431"/>
                  <a:pt x="2525086" y="3613796"/>
                </a:cubicBezTo>
                <a:lnTo>
                  <a:pt x="2526990" y="3613623"/>
                </a:lnTo>
                <a:lnTo>
                  <a:pt x="2526990" y="3618234"/>
                </a:lnTo>
                <a:cubicBezTo>
                  <a:pt x="2557451" y="3623306"/>
                  <a:pt x="2587912" y="3628377"/>
                  <a:pt x="2613297" y="3628377"/>
                </a:cubicBezTo>
                <a:cubicBezTo>
                  <a:pt x="2618373" y="3628377"/>
                  <a:pt x="2618373" y="3628377"/>
                  <a:pt x="2618373" y="3628377"/>
                </a:cubicBezTo>
                <a:cubicBezTo>
                  <a:pt x="2623450" y="3628377"/>
                  <a:pt x="2623450" y="3628377"/>
                  <a:pt x="2623450" y="3633448"/>
                </a:cubicBezTo>
                <a:cubicBezTo>
                  <a:pt x="2704680" y="3638519"/>
                  <a:pt x="2780831" y="3648662"/>
                  <a:pt x="2862061" y="3658805"/>
                </a:cubicBezTo>
                <a:cubicBezTo>
                  <a:pt x="2872214" y="3658805"/>
                  <a:pt x="2882368" y="3663876"/>
                  <a:pt x="2892522" y="3663876"/>
                </a:cubicBezTo>
                <a:cubicBezTo>
                  <a:pt x="2892522" y="3663876"/>
                  <a:pt x="2897599" y="3663876"/>
                  <a:pt x="2897599" y="3658805"/>
                </a:cubicBezTo>
                <a:cubicBezTo>
                  <a:pt x="2902675" y="3663876"/>
                  <a:pt x="2902675" y="3663876"/>
                  <a:pt x="2902675" y="3663876"/>
                </a:cubicBezTo>
                <a:cubicBezTo>
                  <a:pt x="2902675" y="3658805"/>
                  <a:pt x="2902675" y="3658805"/>
                  <a:pt x="2902675" y="3658805"/>
                </a:cubicBezTo>
                <a:cubicBezTo>
                  <a:pt x="2907753" y="3658805"/>
                  <a:pt x="2907753" y="3658805"/>
                  <a:pt x="2912829" y="3658805"/>
                </a:cubicBezTo>
                <a:cubicBezTo>
                  <a:pt x="2912829" y="3658805"/>
                  <a:pt x="2917906" y="3663876"/>
                  <a:pt x="2917906" y="3668947"/>
                </a:cubicBezTo>
                <a:cubicBezTo>
                  <a:pt x="2938214" y="3668947"/>
                  <a:pt x="2953444" y="3674019"/>
                  <a:pt x="2973751" y="3674019"/>
                </a:cubicBezTo>
                <a:cubicBezTo>
                  <a:pt x="3034673" y="3679091"/>
                  <a:pt x="3090518" y="3674019"/>
                  <a:pt x="3151440" y="3684162"/>
                </a:cubicBezTo>
                <a:cubicBezTo>
                  <a:pt x="3186978" y="3689233"/>
                  <a:pt x="3222515" y="3699375"/>
                  <a:pt x="3263130" y="3719661"/>
                </a:cubicBezTo>
                <a:cubicBezTo>
                  <a:pt x="3354512" y="3699375"/>
                  <a:pt x="3420512" y="3765303"/>
                  <a:pt x="3496664" y="3805874"/>
                </a:cubicBezTo>
                <a:cubicBezTo>
                  <a:pt x="3516971" y="3821087"/>
                  <a:pt x="3537278" y="3836302"/>
                  <a:pt x="3557586" y="3851515"/>
                </a:cubicBezTo>
                <a:cubicBezTo>
                  <a:pt x="3532202" y="3861659"/>
                  <a:pt x="3506817" y="3851515"/>
                  <a:pt x="3481434" y="3836302"/>
                </a:cubicBezTo>
                <a:cubicBezTo>
                  <a:pt x="3461126" y="3846444"/>
                  <a:pt x="3440819" y="3841373"/>
                  <a:pt x="3415434" y="3836302"/>
                </a:cubicBezTo>
                <a:cubicBezTo>
                  <a:pt x="3415434" y="3846444"/>
                  <a:pt x="3415434" y="3851515"/>
                  <a:pt x="3410358" y="3856587"/>
                </a:cubicBezTo>
                <a:cubicBezTo>
                  <a:pt x="3440819" y="3861659"/>
                  <a:pt x="3476356" y="3861659"/>
                  <a:pt x="3491587" y="3892087"/>
                </a:cubicBezTo>
                <a:cubicBezTo>
                  <a:pt x="3481434" y="3912372"/>
                  <a:pt x="3461126" y="3927586"/>
                  <a:pt x="3522048" y="3932657"/>
                </a:cubicBezTo>
                <a:cubicBezTo>
                  <a:pt x="3542356" y="3937728"/>
                  <a:pt x="3582970" y="3947871"/>
                  <a:pt x="3562663" y="3978299"/>
                </a:cubicBezTo>
                <a:cubicBezTo>
                  <a:pt x="3567739" y="3993513"/>
                  <a:pt x="3557586" y="4003656"/>
                  <a:pt x="3542356" y="4008727"/>
                </a:cubicBezTo>
                <a:cubicBezTo>
                  <a:pt x="3547432" y="4013799"/>
                  <a:pt x="3547432" y="4018870"/>
                  <a:pt x="3547432" y="4023941"/>
                </a:cubicBezTo>
                <a:cubicBezTo>
                  <a:pt x="3588047" y="4039155"/>
                  <a:pt x="3572817" y="4054369"/>
                  <a:pt x="3572817" y="4069583"/>
                </a:cubicBezTo>
                <a:cubicBezTo>
                  <a:pt x="3582970" y="4084797"/>
                  <a:pt x="3598200" y="4094940"/>
                  <a:pt x="3593124" y="4105083"/>
                </a:cubicBezTo>
                <a:cubicBezTo>
                  <a:pt x="3598200" y="4135511"/>
                  <a:pt x="3582970" y="4145654"/>
                  <a:pt x="3542356" y="4120297"/>
                </a:cubicBezTo>
                <a:cubicBezTo>
                  <a:pt x="3547432" y="4110154"/>
                  <a:pt x="3552509" y="4100011"/>
                  <a:pt x="3557586" y="4089869"/>
                </a:cubicBezTo>
                <a:cubicBezTo>
                  <a:pt x="3557586" y="4079726"/>
                  <a:pt x="3552509" y="4074655"/>
                  <a:pt x="3552509" y="4069583"/>
                </a:cubicBezTo>
                <a:cubicBezTo>
                  <a:pt x="3547432" y="4069583"/>
                  <a:pt x="3542356" y="4064512"/>
                  <a:pt x="3542356" y="4064512"/>
                </a:cubicBezTo>
                <a:cubicBezTo>
                  <a:pt x="3522048" y="4115225"/>
                  <a:pt x="3466203" y="4105083"/>
                  <a:pt x="3410358" y="4089869"/>
                </a:cubicBezTo>
                <a:cubicBezTo>
                  <a:pt x="3420512" y="4100011"/>
                  <a:pt x="3435742" y="4105083"/>
                  <a:pt x="3445895" y="4110154"/>
                </a:cubicBezTo>
                <a:cubicBezTo>
                  <a:pt x="3466203" y="4120297"/>
                  <a:pt x="3481434" y="4130439"/>
                  <a:pt x="3501741" y="4140582"/>
                </a:cubicBezTo>
                <a:cubicBezTo>
                  <a:pt x="3481434" y="4155796"/>
                  <a:pt x="3461126" y="4150725"/>
                  <a:pt x="3440819" y="4135511"/>
                </a:cubicBezTo>
                <a:cubicBezTo>
                  <a:pt x="3425588" y="4145654"/>
                  <a:pt x="3410358" y="4145654"/>
                  <a:pt x="3390051" y="4145654"/>
                </a:cubicBezTo>
                <a:cubicBezTo>
                  <a:pt x="3390051" y="4150725"/>
                  <a:pt x="3390051" y="4155796"/>
                  <a:pt x="3390051" y="4165939"/>
                </a:cubicBezTo>
                <a:cubicBezTo>
                  <a:pt x="3410358" y="4165939"/>
                  <a:pt x="3440819" y="4160867"/>
                  <a:pt x="3456049" y="4186224"/>
                </a:cubicBezTo>
                <a:cubicBezTo>
                  <a:pt x="3450973" y="4201438"/>
                  <a:pt x="3435742" y="4216652"/>
                  <a:pt x="3481434" y="4216652"/>
                </a:cubicBezTo>
                <a:cubicBezTo>
                  <a:pt x="3501741" y="4216652"/>
                  <a:pt x="3532202" y="4221724"/>
                  <a:pt x="3522048" y="4247080"/>
                </a:cubicBezTo>
                <a:cubicBezTo>
                  <a:pt x="3527125" y="4257223"/>
                  <a:pt x="3522048" y="4272437"/>
                  <a:pt x="3511895" y="4277508"/>
                </a:cubicBezTo>
                <a:cubicBezTo>
                  <a:pt x="3511895" y="4282580"/>
                  <a:pt x="3516971" y="4287651"/>
                  <a:pt x="3516971" y="4287651"/>
                </a:cubicBezTo>
                <a:cubicBezTo>
                  <a:pt x="3552509" y="4297794"/>
                  <a:pt x="3537278" y="4313008"/>
                  <a:pt x="3542356" y="4328222"/>
                </a:cubicBezTo>
                <a:cubicBezTo>
                  <a:pt x="3552509" y="4338364"/>
                  <a:pt x="3567739" y="4343436"/>
                  <a:pt x="3562663" y="4353579"/>
                </a:cubicBezTo>
                <a:cubicBezTo>
                  <a:pt x="3567739" y="4378936"/>
                  <a:pt x="3562663" y="4389078"/>
                  <a:pt x="3527125" y="4373864"/>
                </a:cubicBezTo>
                <a:cubicBezTo>
                  <a:pt x="3527125" y="4363721"/>
                  <a:pt x="3527125" y="4353579"/>
                  <a:pt x="3532202" y="4343436"/>
                </a:cubicBezTo>
                <a:cubicBezTo>
                  <a:pt x="3532202" y="4338364"/>
                  <a:pt x="3527125" y="4333293"/>
                  <a:pt x="3527125" y="4328222"/>
                </a:cubicBezTo>
                <a:cubicBezTo>
                  <a:pt x="3522048" y="4328222"/>
                  <a:pt x="3516971" y="4328222"/>
                  <a:pt x="3516971" y="4328222"/>
                </a:cubicBezTo>
                <a:cubicBezTo>
                  <a:pt x="3501741" y="4384007"/>
                  <a:pt x="3435742" y="4363721"/>
                  <a:pt x="3379897" y="4363721"/>
                </a:cubicBezTo>
                <a:cubicBezTo>
                  <a:pt x="3364666" y="4363721"/>
                  <a:pt x="3354512" y="4363721"/>
                  <a:pt x="3339282" y="4363721"/>
                </a:cubicBezTo>
                <a:cubicBezTo>
                  <a:pt x="3339282" y="4368792"/>
                  <a:pt x="3339282" y="4368792"/>
                  <a:pt x="3339282" y="4368792"/>
                </a:cubicBezTo>
                <a:cubicBezTo>
                  <a:pt x="3339282" y="4368792"/>
                  <a:pt x="3339282" y="4368792"/>
                  <a:pt x="3344359" y="4368792"/>
                </a:cubicBezTo>
                <a:cubicBezTo>
                  <a:pt x="3344359" y="4368792"/>
                  <a:pt x="3344359" y="4368792"/>
                  <a:pt x="3344359" y="4373864"/>
                </a:cubicBezTo>
                <a:cubicBezTo>
                  <a:pt x="3344359" y="4373864"/>
                  <a:pt x="3344359" y="4368792"/>
                  <a:pt x="3349436" y="4368792"/>
                </a:cubicBezTo>
                <a:lnTo>
                  <a:pt x="3353244" y="4368792"/>
                </a:lnTo>
                <a:cubicBezTo>
                  <a:pt x="3354512" y="4368792"/>
                  <a:pt x="3354512" y="4368792"/>
                  <a:pt x="3354512" y="4368792"/>
                </a:cubicBezTo>
                <a:cubicBezTo>
                  <a:pt x="3359590" y="4368792"/>
                  <a:pt x="3359590" y="4368792"/>
                  <a:pt x="3364666" y="4368792"/>
                </a:cubicBezTo>
                <a:cubicBezTo>
                  <a:pt x="3364666" y="4368792"/>
                  <a:pt x="3369743" y="4373864"/>
                  <a:pt x="3369743" y="4373864"/>
                </a:cubicBezTo>
                <a:cubicBezTo>
                  <a:pt x="3369743" y="4373864"/>
                  <a:pt x="3374820" y="4373864"/>
                  <a:pt x="3374820" y="4373864"/>
                </a:cubicBezTo>
                <a:lnTo>
                  <a:pt x="3378707" y="4375528"/>
                </a:lnTo>
                <a:lnTo>
                  <a:pt x="3376724" y="4378302"/>
                </a:lnTo>
                <a:cubicBezTo>
                  <a:pt x="3374820" y="4378936"/>
                  <a:pt x="3372282" y="4378936"/>
                  <a:pt x="3369743" y="4378936"/>
                </a:cubicBezTo>
                <a:cubicBezTo>
                  <a:pt x="3364666" y="4384007"/>
                  <a:pt x="3364666" y="4384007"/>
                  <a:pt x="3364666" y="4384007"/>
                </a:cubicBezTo>
                <a:cubicBezTo>
                  <a:pt x="3369743" y="4384007"/>
                  <a:pt x="3369743" y="4384007"/>
                  <a:pt x="3369743" y="4384007"/>
                </a:cubicBezTo>
                <a:cubicBezTo>
                  <a:pt x="3369743" y="4389078"/>
                  <a:pt x="3374820" y="4389078"/>
                  <a:pt x="3379897" y="4389078"/>
                </a:cubicBezTo>
                <a:lnTo>
                  <a:pt x="3384973" y="4389078"/>
                </a:lnTo>
                <a:cubicBezTo>
                  <a:pt x="3400204" y="4389078"/>
                  <a:pt x="3410358" y="4389078"/>
                  <a:pt x="3410358" y="4399220"/>
                </a:cubicBezTo>
                <a:cubicBezTo>
                  <a:pt x="3410358" y="4419506"/>
                  <a:pt x="3369743" y="4409364"/>
                  <a:pt x="3349436" y="4409364"/>
                </a:cubicBezTo>
                <a:cubicBezTo>
                  <a:pt x="3334205" y="4414435"/>
                  <a:pt x="3324052" y="4414435"/>
                  <a:pt x="3313898" y="4414435"/>
                </a:cubicBezTo>
                <a:cubicBezTo>
                  <a:pt x="3288514" y="4424577"/>
                  <a:pt x="3288514" y="4424577"/>
                  <a:pt x="3288514" y="4424577"/>
                </a:cubicBezTo>
                <a:lnTo>
                  <a:pt x="3283437" y="4424577"/>
                </a:lnTo>
                <a:cubicBezTo>
                  <a:pt x="3283437" y="4424577"/>
                  <a:pt x="3282168" y="4424577"/>
                  <a:pt x="3280899" y="4424577"/>
                </a:cubicBezTo>
                <a:lnTo>
                  <a:pt x="3280265" y="4424577"/>
                </a:lnTo>
                <a:lnTo>
                  <a:pt x="3279630" y="4424577"/>
                </a:lnTo>
                <a:cubicBezTo>
                  <a:pt x="3278361" y="4424577"/>
                  <a:pt x="3278361" y="4424577"/>
                  <a:pt x="3278361" y="4424577"/>
                </a:cubicBezTo>
                <a:cubicBezTo>
                  <a:pt x="3273283" y="4424577"/>
                  <a:pt x="3273283" y="4419506"/>
                  <a:pt x="3273283" y="4419506"/>
                </a:cubicBezTo>
                <a:cubicBezTo>
                  <a:pt x="3273283" y="4419506"/>
                  <a:pt x="3278361" y="4419506"/>
                  <a:pt x="3278361" y="4419506"/>
                </a:cubicBezTo>
                <a:cubicBezTo>
                  <a:pt x="3283437" y="4414435"/>
                  <a:pt x="3288514" y="4414435"/>
                  <a:pt x="3293591" y="4414435"/>
                </a:cubicBezTo>
                <a:cubicBezTo>
                  <a:pt x="3298668" y="4414435"/>
                  <a:pt x="3288514" y="4419506"/>
                  <a:pt x="3298668" y="4414435"/>
                </a:cubicBezTo>
                <a:cubicBezTo>
                  <a:pt x="3298668" y="4414435"/>
                  <a:pt x="3298668" y="4414435"/>
                  <a:pt x="3298033" y="4414435"/>
                </a:cubicBezTo>
                <a:lnTo>
                  <a:pt x="3297399" y="4414435"/>
                </a:lnTo>
                <a:cubicBezTo>
                  <a:pt x="3297399" y="4414435"/>
                  <a:pt x="3296130" y="4414435"/>
                  <a:pt x="3293591" y="4414435"/>
                </a:cubicBezTo>
                <a:cubicBezTo>
                  <a:pt x="3293591" y="4409364"/>
                  <a:pt x="3288514" y="4409364"/>
                  <a:pt x="3283437" y="4409364"/>
                </a:cubicBezTo>
                <a:cubicBezTo>
                  <a:pt x="3273283" y="4414435"/>
                  <a:pt x="3273283" y="4414435"/>
                  <a:pt x="3273283" y="4414435"/>
                </a:cubicBezTo>
                <a:cubicBezTo>
                  <a:pt x="3273283" y="4414435"/>
                  <a:pt x="3273283" y="4409364"/>
                  <a:pt x="3268207" y="4409364"/>
                </a:cubicBezTo>
                <a:cubicBezTo>
                  <a:pt x="3252976" y="4409364"/>
                  <a:pt x="3252976" y="4409364"/>
                  <a:pt x="3252976" y="4409364"/>
                </a:cubicBezTo>
                <a:cubicBezTo>
                  <a:pt x="3252976" y="4414435"/>
                  <a:pt x="3252976" y="4414435"/>
                  <a:pt x="3252976" y="4414435"/>
                </a:cubicBezTo>
                <a:cubicBezTo>
                  <a:pt x="3247900" y="4414435"/>
                  <a:pt x="3247900" y="4414435"/>
                  <a:pt x="3247900" y="4414435"/>
                </a:cubicBezTo>
                <a:cubicBezTo>
                  <a:pt x="3252976" y="4409364"/>
                  <a:pt x="3247900" y="4409364"/>
                  <a:pt x="3242822" y="4409364"/>
                </a:cubicBezTo>
                <a:cubicBezTo>
                  <a:pt x="3247900" y="4409364"/>
                  <a:pt x="3242822" y="4414435"/>
                  <a:pt x="3237746" y="4409364"/>
                </a:cubicBezTo>
                <a:cubicBezTo>
                  <a:pt x="3222515" y="4409364"/>
                  <a:pt x="3222515" y="4409364"/>
                  <a:pt x="3222515" y="4409364"/>
                </a:cubicBezTo>
                <a:cubicBezTo>
                  <a:pt x="3227592" y="4409364"/>
                  <a:pt x="3222515" y="4404292"/>
                  <a:pt x="3217439" y="4404292"/>
                </a:cubicBezTo>
                <a:cubicBezTo>
                  <a:pt x="3217439" y="4404292"/>
                  <a:pt x="3217439" y="4404292"/>
                  <a:pt x="3218708" y="4404292"/>
                </a:cubicBezTo>
                <a:lnTo>
                  <a:pt x="3226323" y="4404292"/>
                </a:lnTo>
                <a:lnTo>
                  <a:pt x="3227592" y="4404292"/>
                </a:lnTo>
                <a:lnTo>
                  <a:pt x="3230765" y="4404292"/>
                </a:lnTo>
                <a:cubicBezTo>
                  <a:pt x="3232669" y="4404292"/>
                  <a:pt x="3232669" y="4404292"/>
                  <a:pt x="3232669" y="4404292"/>
                </a:cubicBezTo>
                <a:cubicBezTo>
                  <a:pt x="3232669" y="4399220"/>
                  <a:pt x="3232669" y="4399220"/>
                  <a:pt x="3232669" y="4399220"/>
                </a:cubicBezTo>
                <a:cubicBezTo>
                  <a:pt x="3227592" y="4404292"/>
                  <a:pt x="3227592" y="4399220"/>
                  <a:pt x="3227592" y="4404292"/>
                </a:cubicBezTo>
                <a:cubicBezTo>
                  <a:pt x="3227592" y="4399220"/>
                  <a:pt x="3212361" y="4404292"/>
                  <a:pt x="3212361" y="4399220"/>
                </a:cubicBezTo>
                <a:cubicBezTo>
                  <a:pt x="3212361" y="4399220"/>
                  <a:pt x="3216170" y="4399220"/>
                  <a:pt x="3219342" y="4399220"/>
                </a:cubicBezTo>
                <a:lnTo>
                  <a:pt x="3222515" y="4399220"/>
                </a:lnTo>
                <a:cubicBezTo>
                  <a:pt x="3222515" y="4399220"/>
                  <a:pt x="3207285" y="4399220"/>
                  <a:pt x="3207285" y="4394149"/>
                </a:cubicBezTo>
                <a:cubicBezTo>
                  <a:pt x="3197131" y="4399220"/>
                  <a:pt x="3197131" y="4399220"/>
                  <a:pt x="3197131" y="4399220"/>
                </a:cubicBezTo>
                <a:cubicBezTo>
                  <a:pt x="3192054" y="4399220"/>
                  <a:pt x="3181900" y="4399220"/>
                  <a:pt x="3176824" y="4399220"/>
                </a:cubicBezTo>
                <a:cubicBezTo>
                  <a:pt x="3181900" y="4404292"/>
                  <a:pt x="3181900" y="4404292"/>
                  <a:pt x="3181900" y="4404292"/>
                </a:cubicBezTo>
                <a:cubicBezTo>
                  <a:pt x="3192054" y="4404292"/>
                  <a:pt x="3192054" y="4404292"/>
                  <a:pt x="3192054" y="4404292"/>
                </a:cubicBezTo>
                <a:cubicBezTo>
                  <a:pt x="3197131" y="4399220"/>
                  <a:pt x="3197131" y="4399220"/>
                  <a:pt x="3197131" y="4399220"/>
                </a:cubicBezTo>
                <a:cubicBezTo>
                  <a:pt x="3207285" y="4404292"/>
                  <a:pt x="3207285" y="4404292"/>
                  <a:pt x="3207285" y="4404292"/>
                </a:cubicBezTo>
                <a:cubicBezTo>
                  <a:pt x="3202208" y="4409364"/>
                  <a:pt x="3202208" y="4409364"/>
                  <a:pt x="3202208" y="4409364"/>
                </a:cubicBezTo>
                <a:lnTo>
                  <a:pt x="3200622" y="4409364"/>
                </a:lnTo>
                <a:cubicBezTo>
                  <a:pt x="3192054" y="4409364"/>
                  <a:pt x="3192054" y="4409364"/>
                  <a:pt x="3192054" y="4409364"/>
                </a:cubicBezTo>
                <a:cubicBezTo>
                  <a:pt x="3186978" y="4414435"/>
                  <a:pt x="3186978" y="4414435"/>
                  <a:pt x="3192054" y="4414435"/>
                </a:cubicBezTo>
                <a:cubicBezTo>
                  <a:pt x="3197131" y="4414435"/>
                  <a:pt x="3202208" y="4414435"/>
                  <a:pt x="3202208" y="4419506"/>
                </a:cubicBezTo>
                <a:cubicBezTo>
                  <a:pt x="3197131" y="4419506"/>
                  <a:pt x="3192054" y="4419506"/>
                  <a:pt x="3186978" y="4419506"/>
                </a:cubicBezTo>
                <a:cubicBezTo>
                  <a:pt x="3181900" y="4419506"/>
                  <a:pt x="3181900" y="4419506"/>
                  <a:pt x="3176824" y="4419506"/>
                </a:cubicBezTo>
                <a:cubicBezTo>
                  <a:pt x="3171747" y="4419506"/>
                  <a:pt x="3171747" y="4419506"/>
                  <a:pt x="3161593" y="4419506"/>
                </a:cubicBezTo>
                <a:cubicBezTo>
                  <a:pt x="3159056" y="4419506"/>
                  <a:pt x="3156517" y="4419506"/>
                  <a:pt x="3153344" y="4419506"/>
                </a:cubicBezTo>
                <a:lnTo>
                  <a:pt x="3146363" y="4419506"/>
                </a:lnTo>
                <a:cubicBezTo>
                  <a:pt x="3131132" y="4419506"/>
                  <a:pt x="3115902" y="4424577"/>
                  <a:pt x="3100672" y="4419506"/>
                </a:cubicBezTo>
                <a:cubicBezTo>
                  <a:pt x="3095595" y="4419506"/>
                  <a:pt x="3095595" y="4414435"/>
                  <a:pt x="3090518" y="4414435"/>
                </a:cubicBezTo>
                <a:cubicBezTo>
                  <a:pt x="3085441" y="4409364"/>
                  <a:pt x="3085441" y="4409364"/>
                  <a:pt x="3085441" y="4409364"/>
                </a:cubicBezTo>
                <a:lnTo>
                  <a:pt x="3084806" y="4409364"/>
                </a:lnTo>
                <a:cubicBezTo>
                  <a:pt x="3082902" y="4409364"/>
                  <a:pt x="3080364" y="4409364"/>
                  <a:pt x="3075287" y="4409364"/>
                </a:cubicBezTo>
                <a:cubicBezTo>
                  <a:pt x="3075287" y="4409364"/>
                  <a:pt x="3085441" y="4409364"/>
                  <a:pt x="3080364" y="4404292"/>
                </a:cubicBezTo>
                <a:cubicBezTo>
                  <a:pt x="3075287" y="4404292"/>
                  <a:pt x="3075287" y="4409364"/>
                  <a:pt x="3065134" y="4409364"/>
                </a:cubicBezTo>
                <a:cubicBezTo>
                  <a:pt x="3065134" y="4409364"/>
                  <a:pt x="3060057" y="4409364"/>
                  <a:pt x="3054980" y="4409364"/>
                </a:cubicBezTo>
                <a:cubicBezTo>
                  <a:pt x="3060057" y="4414435"/>
                  <a:pt x="3060057" y="4414435"/>
                  <a:pt x="3060057" y="4414435"/>
                </a:cubicBezTo>
                <a:cubicBezTo>
                  <a:pt x="3054980" y="4414435"/>
                  <a:pt x="3054980" y="4414435"/>
                  <a:pt x="3054980" y="4414435"/>
                </a:cubicBezTo>
                <a:cubicBezTo>
                  <a:pt x="3054980" y="4414435"/>
                  <a:pt x="3054980" y="4414435"/>
                  <a:pt x="3049904" y="4414435"/>
                </a:cubicBezTo>
                <a:cubicBezTo>
                  <a:pt x="3049904" y="4414435"/>
                  <a:pt x="3054980" y="4419506"/>
                  <a:pt x="3054980" y="4419506"/>
                </a:cubicBezTo>
                <a:cubicBezTo>
                  <a:pt x="3054980" y="4419506"/>
                  <a:pt x="3049904" y="4419506"/>
                  <a:pt x="3049904" y="4419506"/>
                </a:cubicBezTo>
                <a:cubicBezTo>
                  <a:pt x="3044826" y="4419506"/>
                  <a:pt x="3044826" y="4419506"/>
                  <a:pt x="3044826" y="4419506"/>
                </a:cubicBezTo>
                <a:cubicBezTo>
                  <a:pt x="3039750" y="4419506"/>
                  <a:pt x="3039750" y="4419506"/>
                  <a:pt x="3039750" y="4419506"/>
                </a:cubicBezTo>
                <a:cubicBezTo>
                  <a:pt x="3034673" y="4419506"/>
                  <a:pt x="3034673" y="4419506"/>
                  <a:pt x="3034673" y="4419506"/>
                </a:cubicBezTo>
                <a:cubicBezTo>
                  <a:pt x="3034673" y="4419506"/>
                  <a:pt x="3039750" y="4419506"/>
                  <a:pt x="3034673" y="4414435"/>
                </a:cubicBezTo>
                <a:cubicBezTo>
                  <a:pt x="3034673" y="4414435"/>
                  <a:pt x="3034673" y="4414435"/>
                  <a:pt x="3034673" y="4419506"/>
                </a:cubicBezTo>
                <a:cubicBezTo>
                  <a:pt x="3034673" y="4414435"/>
                  <a:pt x="3029596" y="4414435"/>
                  <a:pt x="3029596" y="4419506"/>
                </a:cubicBezTo>
                <a:cubicBezTo>
                  <a:pt x="3034673" y="4419506"/>
                  <a:pt x="3034673" y="4419506"/>
                  <a:pt x="3034673" y="4419506"/>
                </a:cubicBezTo>
                <a:cubicBezTo>
                  <a:pt x="3034673" y="4419506"/>
                  <a:pt x="3034673" y="4424577"/>
                  <a:pt x="3039750" y="4424577"/>
                </a:cubicBezTo>
                <a:cubicBezTo>
                  <a:pt x="3039750" y="4424577"/>
                  <a:pt x="3034673" y="4424577"/>
                  <a:pt x="3034673" y="4424577"/>
                </a:cubicBezTo>
                <a:cubicBezTo>
                  <a:pt x="3034673" y="4424577"/>
                  <a:pt x="3029596" y="4424577"/>
                  <a:pt x="3029596" y="4424577"/>
                </a:cubicBezTo>
                <a:cubicBezTo>
                  <a:pt x="3029596" y="4424577"/>
                  <a:pt x="3034673" y="4424577"/>
                  <a:pt x="3029596" y="4429648"/>
                </a:cubicBezTo>
                <a:cubicBezTo>
                  <a:pt x="3024519" y="4429648"/>
                  <a:pt x="3019443" y="4424577"/>
                  <a:pt x="3019443" y="4429648"/>
                </a:cubicBezTo>
                <a:cubicBezTo>
                  <a:pt x="3014366" y="4424577"/>
                  <a:pt x="3014366" y="4424577"/>
                  <a:pt x="3014366" y="4424577"/>
                </a:cubicBezTo>
                <a:cubicBezTo>
                  <a:pt x="3004212" y="4429648"/>
                  <a:pt x="2994058" y="4429648"/>
                  <a:pt x="2978828" y="4434720"/>
                </a:cubicBezTo>
                <a:cubicBezTo>
                  <a:pt x="2968675" y="4429648"/>
                  <a:pt x="2968675" y="4429648"/>
                  <a:pt x="2968675" y="4429648"/>
                </a:cubicBezTo>
                <a:cubicBezTo>
                  <a:pt x="2963597" y="4429648"/>
                  <a:pt x="2958521" y="4434720"/>
                  <a:pt x="2948367" y="4434720"/>
                </a:cubicBezTo>
                <a:lnTo>
                  <a:pt x="2946463" y="4434720"/>
                </a:lnTo>
                <a:cubicBezTo>
                  <a:pt x="2944559" y="4434720"/>
                  <a:pt x="2943290" y="4434720"/>
                  <a:pt x="2943290" y="4434720"/>
                </a:cubicBezTo>
                <a:lnTo>
                  <a:pt x="2942655" y="4434720"/>
                </a:lnTo>
                <a:lnTo>
                  <a:pt x="2940751" y="4434720"/>
                </a:lnTo>
                <a:cubicBezTo>
                  <a:pt x="2939482" y="4434720"/>
                  <a:pt x="2938214" y="4434720"/>
                  <a:pt x="2938214" y="4434720"/>
                </a:cubicBezTo>
                <a:cubicBezTo>
                  <a:pt x="2933136" y="4434720"/>
                  <a:pt x="2933136" y="4434720"/>
                  <a:pt x="2933136" y="4434720"/>
                </a:cubicBezTo>
                <a:cubicBezTo>
                  <a:pt x="2933136" y="4434720"/>
                  <a:pt x="2928060" y="4434720"/>
                  <a:pt x="2928060" y="4434720"/>
                </a:cubicBezTo>
                <a:cubicBezTo>
                  <a:pt x="2928060" y="4434720"/>
                  <a:pt x="2928060" y="4439792"/>
                  <a:pt x="2928060" y="4439792"/>
                </a:cubicBezTo>
                <a:cubicBezTo>
                  <a:pt x="2928060" y="4439792"/>
                  <a:pt x="2933136" y="4439792"/>
                  <a:pt x="2933136" y="4439792"/>
                </a:cubicBezTo>
                <a:cubicBezTo>
                  <a:pt x="2953444" y="4439792"/>
                  <a:pt x="2917906" y="4439792"/>
                  <a:pt x="2933136" y="4444863"/>
                </a:cubicBezTo>
                <a:cubicBezTo>
                  <a:pt x="2928060" y="4444863"/>
                  <a:pt x="2928060" y="4444863"/>
                  <a:pt x="2928060" y="4444863"/>
                </a:cubicBezTo>
                <a:cubicBezTo>
                  <a:pt x="2928060" y="4444863"/>
                  <a:pt x="2928060" y="4444863"/>
                  <a:pt x="2922983" y="4444863"/>
                </a:cubicBezTo>
                <a:cubicBezTo>
                  <a:pt x="2928060" y="4439792"/>
                  <a:pt x="2922983" y="4439792"/>
                  <a:pt x="2917906" y="4439792"/>
                </a:cubicBezTo>
                <a:cubicBezTo>
                  <a:pt x="2917906" y="4444863"/>
                  <a:pt x="2917906" y="4444863"/>
                  <a:pt x="2917906" y="4444863"/>
                </a:cubicBezTo>
                <a:cubicBezTo>
                  <a:pt x="2917906" y="4447398"/>
                  <a:pt x="2916636" y="4446130"/>
                  <a:pt x="2914733" y="4444863"/>
                </a:cubicBezTo>
                <a:lnTo>
                  <a:pt x="2912829" y="4444863"/>
                </a:lnTo>
                <a:lnTo>
                  <a:pt x="2907753" y="4444863"/>
                </a:lnTo>
                <a:lnTo>
                  <a:pt x="2910486" y="4446033"/>
                </a:lnTo>
                <a:lnTo>
                  <a:pt x="2909021" y="4446764"/>
                </a:lnTo>
                <a:cubicBezTo>
                  <a:pt x="2906483" y="4446130"/>
                  <a:pt x="2902675" y="4444863"/>
                  <a:pt x="2897599" y="4444863"/>
                </a:cubicBezTo>
                <a:cubicBezTo>
                  <a:pt x="2897599" y="4444863"/>
                  <a:pt x="2896329" y="4444863"/>
                  <a:pt x="2895060" y="4444863"/>
                </a:cubicBezTo>
                <a:lnTo>
                  <a:pt x="2894425" y="4444863"/>
                </a:lnTo>
                <a:cubicBezTo>
                  <a:pt x="2893791" y="4444863"/>
                  <a:pt x="2892522" y="4444863"/>
                  <a:pt x="2892522" y="4444863"/>
                </a:cubicBezTo>
                <a:cubicBezTo>
                  <a:pt x="2897599" y="4449934"/>
                  <a:pt x="2892522" y="4449934"/>
                  <a:pt x="2892522" y="4449934"/>
                </a:cubicBezTo>
                <a:cubicBezTo>
                  <a:pt x="2892522" y="4449934"/>
                  <a:pt x="2887445" y="4449934"/>
                  <a:pt x="2887445" y="4449934"/>
                </a:cubicBezTo>
                <a:cubicBezTo>
                  <a:pt x="2882368" y="4449934"/>
                  <a:pt x="2882368" y="4449934"/>
                  <a:pt x="2882368" y="4449934"/>
                </a:cubicBezTo>
                <a:cubicBezTo>
                  <a:pt x="2882368" y="4449934"/>
                  <a:pt x="2877292" y="4449934"/>
                  <a:pt x="2877292" y="4449934"/>
                </a:cubicBezTo>
                <a:cubicBezTo>
                  <a:pt x="2877292" y="4449934"/>
                  <a:pt x="2877292" y="4444863"/>
                  <a:pt x="2877292" y="4444863"/>
                </a:cubicBezTo>
                <a:cubicBezTo>
                  <a:pt x="2872214" y="4449934"/>
                  <a:pt x="2877292" y="4444863"/>
                  <a:pt x="2872214" y="4444863"/>
                </a:cubicBezTo>
                <a:cubicBezTo>
                  <a:pt x="2872214" y="4444863"/>
                  <a:pt x="2872214" y="4444863"/>
                  <a:pt x="2867138" y="4444863"/>
                </a:cubicBezTo>
                <a:cubicBezTo>
                  <a:pt x="2867138" y="4444863"/>
                  <a:pt x="2867138" y="4444863"/>
                  <a:pt x="2867138" y="4449934"/>
                </a:cubicBezTo>
                <a:cubicBezTo>
                  <a:pt x="2867138" y="4449934"/>
                  <a:pt x="2872214" y="4449934"/>
                  <a:pt x="2872214" y="4449934"/>
                </a:cubicBezTo>
                <a:cubicBezTo>
                  <a:pt x="2867138" y="4455005"/>
                  <a:pt x="2867138" y="4455005"/>
                  <a:pt x="2867138" y="4455005"/>
                </a:cubicBezTo>
                <a:cubicBezTo>
                  <a:pt x="2872214" y="4455005"/>
                  <a:pt x="2872214" y="4455005"/>
                  <a:pt x="2872214" y="4455005"/>
                </a:cubicBezTo>
                <a:cubicBezTo>
                  <a:pt x="2872214" y="4460076"/>
                  <a:pt x="2867138" y="4460076"/>
                  <a:pt x="2867138" y="4460076"/>
                </a:cubicBezTo>
                <a:cubicBezTo>
                  <a:pt x="2867138" y="4460076"/>
                  <a:pt x="2872214" y="4460076"/>
                  <a:pt x="2872214" y="4460076"/>
                </a:cubicBezTo>
                <a:cubicBezTo>
                  <a:pt x="2877292" y="4460076"/>
                  <a:pt x="2877292" y="4460076"/>
                  <a:pt x="2877292" y="4460076"/>
                </a:cubicBezTo>
                <a:cubicBezTo>
                  <a:pt x="2882368" y="4460076"/>
                  <a:pt x="2882368" y="4460076"/>
                  <a:pt x="2882368" y="4460076"/>
                </a:cubicBezTo>
                <a:cubicBezTo>
                  <a:pt x="2882368" y="4460076"/>
                  <a:pt x="2887445" y="4460076"/>
                  <a:pt x="2887445" y="4460076"/>
                </a:cubicBezTo>
                <a:cubicBezTo>
                  <a:pt x="2892522" y="4460076"/>
                  <a:pt x="2892522" y="4460076"/>
                  <a:pt x="2892522" y="4460076"/>
                </a:cubicBezTo>
                <a:cubicBezTo>
                  <a:pt x="2897599" y="4460076"/>
                  <a:pt x="2892522" y="4455005"/>
                  <a:pt x="2897599" y="4455005"/>
                </a:cubicBezTo>
                <a:cubicBezTo>
                  <a:pt x="2902675" y="4455005"/>
                  <a:pt x="2907753" y="4455005"/>
                  <a:pt x="2912829" y="4455005"/>
                </a:cubicBezTo>
                <a:cubicBezTo>
                  <a:pt x="2912829" y="4455005"/>
                  <a:pt x="2917906" y="4460076"/>
                  <a:pt x="2917906" y="4460076"/>
                </a:cubicBezTo>
                <a:cubicBezTo>
                  <a:pt x="2917906" y="4455005"/>
                  <a:pt x="2922983" y="4455005"/>
                  <a:pt x="2922983" y="4449934"/>
                </a:cubicBezTo>
                <a:cubicBezTo>
                  <a:pt x="2928060" y="4449934"/>
                  <a:pt x="2928060" y="4455005"/>
                  <a:pt x="2928060" y="4455005"/>
                </a:cubicBezTo>
                <a:cubicBezTo>
                  <a:pt x="2933136" y="4455005"/>
                  <a:pt x="2933136" y="4455005"/>
                  <a:pt x="2933136" y="4455005"/>
                </a:cubicBezTo>
                <a:cubicBezTo>
                  <a:pt x="2943290" y="4455005"/>
                  <a:pt x="2943290" y="4455005"/>
                  <a:pt x="2943290" y="4455005"/>
                </a:cubicBezTo>
                <a:cubicBezTo>
                  <a:pt x="2948367" y="4455005"/>
                  <a:pt x="2948367" y="4460076"/>
                  <a:pt x="2953444" y="4455005"/>
                </a:cubicBezTo>
                <a:cubicBezTo>
                  <a:pt x="2953444" y="4455005"/>
                  <a:pt x="2958521" y="4455005"/>
                  <a:pt x="2958521" y="4449934"/>
                </a:cubicBezTo>
                <a:cubicBezTo>
                  <a:pt x="2963597" y="4455005"/>
                  <a:pt x="2958521" y="4455005"/>
                  <a:pt x="2958521" y="4455005"/>
                </a:cubicBezTo>
                <a:cubicBezTo>
                  <a:pt x="2963597" y="4455005"/>
                  <a:pt x="2963597" y="4455005"/>
                  <a:pt x="2963597" y="4455005"/>
                </a:cubicBezTo>
                <a:cubicBezTo>
                  <a:pt x="2968675" y="4455005"/>
                  <a:pt x="2968675" y="4449934"/>
                  <a:pt x="2973751" y="4449934"/>
                </a:cubicBezTo>
                <a:cubicBezTo>
                  <a:pt x="2978828" y="4449934"/>
                  <a:pt x="2978828" y="4449934"/>
                  <a:pt x="2978828" y="4449934"/>
                </a:cubicBezTo>
                <a:cubicBezTo>
                  <a:pt x="2973751" y="4449934"/>
                  <a:pt x="2973751" y="4455005"/>
                  <a:pt x="2973751" y="4455005"/>
                </a:cubicBezTo>
                <a:cubicBezTo>
                  <a:pt x="2978828" y="4455005"/>
                  <a:pt x="2973751" y="4455005"/>
                  <a:pt x="2978828" y="4455005"/>
                </a:cubicBezTo>
                <a:cubicBezTo>
                  <a:pt x="2978828" y="4455005"/>
                  <a:pt x="2983905" y="4455005"/>
                  <a:pt x="2983905" y="4455005"/>
                </a:cubicBezTo>
                <a:cubicBezTo>
                  <a:pt x="2988982" y="4455005"/>
                  <a:pt x="2988982" y="4455005"/>
                  <a:pt x="2988982" y="4455005"/>
                </a:cubicBezTo>
                <a:cubicBezTo>
                  <a:pt x="2988982" y="4449934"/>
                  <a:pt x="2994058" y="4449934"/>
                  <a:pt x="2994058" y="4449934"/>
                </a:cubicBezTo>
                <a:cubicBezTo>
                  <a:pt x="2994058" y="4449934"/>
                  <a:pt x="2988982" y="4449934"/>
                  <a:pt x="2988982" y="4449934"/>
                </a:cubicBezTo>
                <a:cubicBezTo>
                  <a:pt x="2988982" y="4444863"/>
                  <a:pt x="2994058" y="4444863"/>
                  <a:pt x="2994058" y="4444863"/>
                </a:cubicBezTo>
                <a:cubicBezTo>
                  <a:pt x="2999136" y="4449934"/>
                  <a:pt x="3004212" y="4444863"/>
                  <a:pt x="3009289" y="4449934"/>
                </a:cubicBezTo>
                <a:cubicBezTo>
                  <a:pt x="3004212" y="4444863"/>
                  <a:pt x="3014366" y="4444863"/>
                  <a:pt x="3014366" y="4444863"/>
                </a:cubicBezTo>
                <a:lnTo>
                  <a:pt x="3019443" y="4444863"/>
                </a:lnTo>
                <a:cubicBezTo>
                  <a:pt x="3019443" y="4444863"/>
                  <a:pt x="3020712" y="4444863"/>
                  <a:pt x="3020712" y="4444863"/>
                </a:cubicBezTo>
                <a:lnTo>
                  <a:pt x="3021981" y="4444863"/>
                </a:lnTo>
                <a:cubicBezTo>
                  <a:pt x="3023250" y="4444863"/>
                  <a:pt x="3024519" y="4444863"/>
                  <a:pt x="3024519" y="4444863"/>
                </a:cubicBezTo>
                <a:cubicBezTo>
                  <a:pt x="3024519" y="4444863"/>
                  <a:pt x="3027058" y="4443595"/>
                  <a:pt x="3028327" y="4442327"/>
                </a:cubicBezTo>
                <a:lnTo>
                  <a:pt x="3028644" y="4441165"/>
                </a:lnTo>
                <a:lnTo>
                  <a:pt x="3032134" y="4442327"/>
                </a:lnTo>
                <a:cubicBezTo>
                  <a:pt x="3033404" y="4443595"/>
                  <a:pt x="3034673" y="4444863"/>
                  <a:pt x="3039750" y="4444863"/>
                </a:cubicBezTo>
                <a:cubicBezTo>
                  <a:pt x="3044826" y="4439792"/>
                  <a:pt x="3044826" y="4439792"/>
                  <a:pt x="3049904" y="4439792"/>
                </a:cubicBezTo>
                <a:cubicBezTo>
                  <a:pt x="3049904" y="4439792"/>
                  <a:pt x="3044826" y="4439792"/>
                  <a:pt x="3049904" y="4444863"/>
                </a:cubicBezTo>
                <a:cubicBezTo>
                  <a:pt x="3049904" y="4439792"/>
                  <a:pt x="3054980" y="4439792"/>
                  <a:pt x="3054980" y="4439792"/>
                </a:cubicBezTo>
                <a:cubicBezTo>
                  <a:pt x="3060057" y="4439792"/>
                  <a:pt x="3060057" y="4439792"/>
                  <a:pt x="3065134" y="4439792"/>
                </a:cubicBezTo>
                <a:cubicBezTo>
                  <a:pt x="3065134" y="4439792"/>
                  <a:pt x="3070211" y="4439792"/>
                  <a:pt x="3070211" y="4439792"/>
                </a:cubicBezTo>
                <a:cubicBezTo>
                  <a:pt x="3080364" y="4439792"/>
                  <a:pt x="3085441" y="4434720"/>
                  <a:pt x="3100672" y="4429648"/>
                </a:cubicBezTo>
                <a:cubicBezTo>
                  <a:pt x="3095595" y="4429648"/>
                  <a:pt x="3095595" y="4434720"/>
                  <a:pt x="3095595" y="4439792"/>
                </a:cubicBezTo>
                <a:cubicBezTo>
                  <a:pt x="3100672" y="4434720"/>
                  <a:pt x="3100672" y="4434720"/>
                  <a:pt x="3100672" y="4434720"/>
                </a:cubicBezTo>
                <a:cubicBezTo>
                  <a:pt x="3100672" y="4434720"/>
                  <a:pt x="3105748" y="4434720"/>
                  <a:pt x="3105748" y="4434720"/>
                </a:cubicBezTo>
                <a:cubicBezTo>
                  <a:pt x="3110825" y="4434720"/>
                  <a:pt x="3110825" y="4434720"/>
                  <a:pt x="3110825" y="4434720"/>
                </a:cubicBezTo>
                <a:cubicBezTo>
                  <a:pt x="3115902" y="4434720"/>
                  <a:pt x="3115902" y="4429648"/>
                  <a:pt x="3115902" y="4429648"/>
                </a:cubicBezTo>
                <a:cubicBezTo>
                  <a:pt x="3115902" y="4429648"/>
                  <a:pt x="3120979" y="4429648"/>
                  <a:pt x="3120979" y="4429648"/>
                </a:cubicBezTo>
                <a:cubicBezTo>
                  <a:pt x="3120979" y="4424577"/>
                  <a:pt x="3120979" y="4424577"/>
                  <a:pt x="3120979" y="4424577"/>
                </a:cubicBezTo>
                <a:cubicBezTo>
                  <a:pt x="3120979" y="4424577"/>
                  <a:pt x="3122248" y="4424577"/>
                  <a:pt x="3124152" y="4424577"/>
                </a:cubicBezTo>
                <a:lnTo>
                  <a:pt x="3131132" y="4424577"/>
                </a:lnTo>
                <a:cubicBezTo>
                  <a:pt x="3136209" y="4424577"/>
                  <a:pt x="3131132" y="4429648"/>
                  <a:pt x="3131132" y="4429648"/>
                </a:cubicBezTo>
                <a:cubicBezTo>
                  <a:pt x="3136209" y="4429648"/>
                  <a:pt x="3136209" y="4429648"/>
                  <a:pt x="3136209" y="4424577"/>
                </a:cubicBezTo>
                <a:cubicBezTo>
                  <a:pt x="3146363" y="4429648"/>
                  <a:pt x="3146363" y="4429648"/>
                  <a:pt x="3146363" y="4429648"/>
                </a:cubicBezTo>
                <a:cubicBezTo>
                  <a:pt x="3141286" y="4429648"/>
                  <a:pt x="3141286" y="4429648"/>
                  <a:pt x="3141286" y="4429648"/>
                </a:cubicBezTo>
                <a:cubicBezTo>
                  <a:pt x="3146363" y="4429648"/>
                  <a:pt x="3151440" y="4434720"/>
                  <a:pt x="3151440" y="4434720"/>
                </a:cubicBezTo>
                <a:cubicBezTo>
                  <a:pt x="3141286" y="4434720"/>
                  <a:pt x="3141286" y="4434720"/>
                  <a:pt x="3141286" y="4434720"/>
                </a:cubicBezTo>
                <a:cubicBezTo>
                  <a:pt x="3136209" y="4434720"/>
                  <a:pt x="3131132" y="4429648"/>
                  <a:pt x="3126056" y="4429648"/>
                </a:cubicBezTo>
                <a:cubicBezTo>
                  <a:pt x="3115902" y="4434720"/>
                  <a:pt x="3115902" y="4434720"/>
                  <a:pt x="3115902" y="4434720"/>
                </a:cubicBezTo>
                <a:cubicBezTo>
                  <a:pt x="3120979" y="4439792"/>
                  <a:pt x="3120979" y="4439792"/>
                  <a:pt x="3120979" y="4439792"/>
                </a:cubicBezTo>
                <a:cubicBezTo>
                  <a:pt x="3120979" y="4444863"/>
                  <a:pt x="3120979" y="4444863"/>
                  <a:pt x="3120979" y="4444863"/>
                </a:cubicBezTo>
                <a:cubicBezTo>
                  <a:pt x="3120979" y="4444863"/>
                  <a:pt x="3120979" y="4439792"/>
                  <a:pt x="3126056" y="4439792"/>
                </a:cubicBezTo>
                <a:cubicBezTo>
                  <a:pt x="3126056" y="4444863"/>
                  <a:pt x="3120979" y="4444863"/>
                  <a:pt x="3126056" y="4444863"/>
                </a:cubicBezTo>
                <a:cubicBezTo>
                  <a:pt x="3141286" y="4439792"/>
                  <a:pt x="3156517" y="4439792"/>
                  <a:pt x="3171747" y="4434720"/>
                </a:cubicBezTo>
                <a:cubicBezTo>
                  <a:pt x="3161593" y="4434720"/>
                  <a:pt x="3161593" y="4439792"/>
                  <a:pt x="3161593" y="4444863"/>
                </a:cubicBezTo>
                <a:cubicBezTo>
                  <a:pt x="3171747" y="4439792"/>
                  <a:pt x="3171747" y="4439792"/>
                  <a:pt x="3171747" y="4439792"/>
                </a:cubicBezTo>
                <a:cubicBezTo>
                  <a:pt x="3171747" y="4439792"/>
                  <a:pt x="3181900" y="4439792"/>
                  <a:pt x="3181900" y="4434720"/>
                </a:cubicBezTo>
                <a:cubicBezTo>
                  <a:pt x="3176824" y="4434720"/>
                  <a:pt x="3186978" y="4434720"/>
                  <a:pt x="3186978" y="4429648"/>
                </a:cubicBezTo>
                <a:cubicBezTo>
                  <a:pt x="3186978" y="4429648"/>
                  <a:pt x="3192054" y="4429648"/>
                  <a:pt x="3192054" y="4429648"/>
                </a:cubicBezTo>
                <a:cubicBezTo>
                  <a:pt x="3186978" y="4429648"/>
                  <a:pt x="3197131" y="4434720"/>
                  <a:pt x="3186978" y="4434720"/>
                </a:cubicBezTo>
                <a:cubicBezTo>
                  <a:pt x="3197131" y="4434720"/>
                  <a:pt x="3197131" y="4434720"/>
                  <a:pt x="3202208" y="4434720"/>
                </a:cubicBezTo>
                <a:cubicBezTo>
                  <a:pt x="3207285" y="4434720"/>
                  <a:pt x="3207285" y="4429648"/>
                  <a:pt x="3212361" y="4429648"/>
                </a:cubicBezTo>
                <a:cubicBezTo>
                  <a:pt x="3212361" y="4429648"/>
                  <a:pt x="3212361" y="4429648"/>
                  <a:pt x="3207285" y="4429648"/>
                </a:cubicBezTo>
                <a:cubicBezTo>
                  <a:pt x="3207285" y="4424577"/>
                  <a:pt x="3207285" y="4424577"/>
                  <a:pt x="3207285" y="4424577"/>
                </a:cubicBezTo>
                <a:cubicBezTo>
                  <a:pt x="3211093" y="4423310"/>
                  <a:pt x="3214900" y="4422042"/>
                  <a:pt x="3217439" y="4419506"/>
                </a:cubicBezTo>
                <a:cubicBezTo>
                  <a:pt x="3212361" y="4424577"/>
                  <a:pt x="3212361" y="4424577"/>
                  <a:pt x="3212361" y="4424577"/>
                </a:cubicBezTo>
                <a:cubicBezTo>
                  <a:pt x="3217439" y="4424577"/>
                  <a:pt x="3217439" y="4424577"/>
                  <a:pt x="3222515" y="4419506"/>
                </a:cubicBezTo>
                <a:lnTo>
                  <a:pt x="3227592" y="4419506"/>
                </a:lnTo>
                <a:cubicBezTo>
                  <a:pt x="3232669" y="4419506"/>
                  <a:pt x="3232669" y="4419506"/>
                  <a:pt x="3232669" y="4419506"/>
                </a:cubicBezTo>
                <a:cubicBezTo>
                  <a:pt x="3232669" y="4419506"/>
                  <a:pt x="3232669" y="4419506"/>
                  <a:pt x="3233304" y="4419506"/>
                </a:cubicBezTo>
                <a:lnTo>
                  <a:pt x="3237746" y="4419506"/>
                </a:lnTo>
                <a:lnTo>
                  <a:pt x="3242822" y="4419506"/>
                </a:lnTo>
                <a:cubicBezTo>
                  <a:pt x="3242822" y="4419506"/>
                  <a:pt x="3247900" y="4419506"/>
                  <a:pt x="3247900" y="4419506"/>
                </a:cubicBezTo>
                <a:cubicBezTo>
                  <a:pt x="3242822" y="4419506"/>
                  <a:pt x="3242822" y="4419506"/>
                  <a:pt x="3242822" y="4424577"/>
                </a:cubicBezTo>
                <a:cubicBezTo>
                  <a:pt x="3240285" y="4424577"/>
                  <a:pt x="3240285" y="4424577"/>
                  <a:pt x="3240919" y="4424577"/>
                </a:cubicBezTo>
                <a:lnTo>
                  <a:pt x="3233939" y="4424577"/>
                </a:lnTo>
                <a:cubicBezTo>
                  <a:pt x="3232669" y="4424577"/>
                  <a:pt x="3232669" y="4424577"/>
                  <a:pt x="3232669" y="4424577"/>
                </a:cubicBezTo>
                <a:lnTo>
                  <a:pt x="3230765" y="4424577"/>
                </a:lnTo>
                <a:lnTo>
                  <a:pt x="3228227" y="4424577"/>
                </a:lnTo>
                <a:cubicBezTo>
                  <a:pt x="3227592" y="4424577"/>
                  <a:pt x="3227592" y="4424577"/>
                  <a:pt x="3227592" y="4424577"/>
                </a:cubicBezTo>
                <a:cubicBezTo>
                  <a:pt x="3217439" y="4434720"/>
                  <a:pt x="3217439" y="4434720"/>
                  <a:pt x="3217439" y="4434720"/>
                </a:cubicBezTo>
                <a:cubicBezTo>
                  <a:pt x="3222515" y="4434720"/>
                  <a:pt x="3222515" y="4434720"/>
                  <a:pt x="3222515" y="4434720"/>
                </a:cubicBezTo>
                <a:cubicBezTo>
                  <a:pt x="3222515" y="4439792"/>
                  <a:pt x="3222515" y="4439792"/>
                  <a:pt x="3227592" y="4439792"/>
                </a:cubicBezTo>
                <a:cubicBezTo>
                  <a:pt x="3227592" y="4444863"/>
                  <a:pt x="3217439" y="4444863"/>
                  <a:pt x="3212361" y="4449934"/>
                </a:cubicBezTo>
                <a:cubicBezTo>
                  <a:pt x="3202208" y="4449934"/>
                  <a:pt x="3192054" y="4455005"/>
                  <a:pt x="3186978" y="4455005"/>
                </a:cubicBezTo>
                <a:lnTo>
                  <a:pt x="3185074" y="4455005"/>
                </a:lnTo>
                <a:lnTo>
                  <a:pt x="3178728" y="4455005"/>
                </a:lnTo>
                <a:lnTo>
                  <a:pt x="3176824" y="4455005"/>
                </a:lnTo>
                <a:lnTo>
                  <a:pt x="3166670" y="4455005"/>
                </a:lnTo>
                <a:cubicBezTo>
                  <a:pt x="3161593" y="4460076"/>
                  <a:pt x="3171747" y="4455005"/>
                  <a:pt x="3176824" y="4455005"/>
                </a:cubicBezTo>
                <a:cubicBezTo>
                  <a:pt x="3176824" y="4460076"/>
                  <a:pt x="3176824" y="4460076"/>
                  <a:pt x="3171747" y="4460076"/>
                </a:cubicBezTo>
                <a:cubicBezTo>
                  <a:pt x="3166670" y="4455005"/>
                  <a:pt x="3146363" y="4460076"/>
                  <a:pt x="3136209" y="4460076"/>
                </a:cubicBezTo>
                <a:cubicBezTo>
                  <a:pt x="3115902" y="4465148"/>
                  <a:pt x="3146363" y="4465148"/>
                  <a:pt x="3120979" y="4470220"/>
                </a:cubicBezTo>
                <a:cubicBezTo>
                  <a:pt x="3110825" y="4465148"/>
                  <a:pt x="3110825" y="4465148"/>
                  <a:pt x="3110825" y="4465148"/>
                </a:cubicBezTo>
                <a:cubicBezTo>
                  <a:pt x="3100672" y="4470220"/>
                  <a:pt x="3085441" y="4475291"/>
                  <a:pt x="3070211" y="4475291"/>
                </a:cubicBezTo>
                <a:cubicBezTo>
                  <a:pt x="3075287" y="4470220"/>
                  <a:pt x="3070211" y="4470220"/>
                  <a:pt x="3065134" y="4470220"/>
                </a:cubicBezTo>
                <a:cubicBezTo>
                  <a:pt x="3054980" y="4470220"/>
                  <a:pt x="3044826" y="4475291"/>
                  <a:pt x="3039750" y="4470220"/>
                </a:cubicBezTo>
                <a:cubicBezTo>
                  <a:pt x="3034673" y="4470220"/>
                  <a:pt x="3034673" y="4470220"/>
                  <a:pt x="3034673" y="4470220"/>
                </a:cubicBezTo>
                <a:cubicBezTo>
                  <a:pt x="3024519" y="4475291"/>
                  <a:pt x="3009289" y="4475291"/>
                  <a:pt x="2999136" y="4480362"/>
                </a:cubicBezTo>
                <a:cubicBezTo>
                  <a:pt x="2999136" y="4480362"/>
                  <a:pt x="2999136" y="4480362"/>
                  <a:pt x="2994058" y="4480362"/>
                </a:cubicBezTo>
                <a:cubicBezTo>
                  <a:pt x="2994058" y="4480362"/>
                  <a:pt x="2994058" y="4480362"/>
                  <a:pt x="2988982" y="4480362"/>
                </a:cubicBezTo>
                <a:cubicBezTo>
                  <a:pt x="2988982" y="4480362"/>
                  <a:pt x="2983905" y="4480362"/>
                  <a:pt x="2983905" y="4480362"/>
                </a:cubicBezTo>
                <a:cubicBezTo>
                  <a:pt x="2983905" y="4480362"/>
                  <a:pt x="2988982" y="4480362"/>
                  <a:pt x="2988982" y="4475291"/>
                </a:cubicBezTo>
                <a:lnTo>
                  <a:pt x="2985428" y="4477319"/>
                </a:lnTo>
                <a:lnTo>
                  <a:pt x="2983905" y="4475291"/>
                </a:lnTo>
                <a:cubicBezTo>
                  <a:pt x="2983905" y="4475291"/>
                  <a:pt x="2983905" y="4475291"/>
                  <a:pt x="2978828" y="4475291"/>
                </a:cubicBezTo>
                <a:cubicBezTo>
                  <a:pt x="2973751" y="4475291"/>
                  <a:pt x="2973751" y="4475291"/>
                  <a:pt x="2973751" y="4475291"/>
                </a:cubicBezTo>
                <a:cubicBezTo>
                  <a:pt x="2978828" y="4475291"/>
                  <a:pt x="2978828" y="4480362"/>
                  <a:pt x="2978828" y="4480362"/>
                </a:cubicBezTo>
                <a:cubicBezTo>
                  <a:pt x="2973751" y="4485433"/>
                  <a:pt x="2973751" y="4485433"/>
                  <a:pt x="2968675" y="4485433"/>
                </a:cubicBezTo>
                <a:cubicBezTo>
                  <a:pt x="2968675" y="4485433"/>
                  <a:pt x="2963597" y="4485433"/>
                  <a:pt x="2963597" y="4485433"/>
                </a:cubicBezTo>
                <a:cubicBezTo>
                  <a:pt x="2958521" y="4485433"/>
                  <a:pt x="2958521" y="4485433"/>
                  <a:pt x="2953444" y="4485433"/>
                </a:cubicBezTo>
                <a:cubicBezTo>
                  <a:pt x="2948367" y="4485433"/>
                  <a:pt x="2948367" y="4485433"/>
                  <a:pt x="2948367" y="4485433"/>
                </a:cubicBezTo>
                <a:cubicBezTo>
                  <a:pt x="2943290" y="4485433"/>
                  <a:pt x="2953444" y="4485433"/>
                  <a:pt x="2948367" y="4480362"/>
                </a:cubicBezTo>
                <a:cubicBezTo>
                  <a:pt x="2943290" y="4480362"/>
                  <a:pt x="2933136" y="4485433"/>
                  <a:pt x="2928060" y="4485433"/>
                </a:cubicBezTo>
                <a:cubicBezTo>
                  <a:pt x="2922983" y="4485433"/>
                  <a:pt x="2922983" y="4490504"/>
                  <a:pt x="2917906" y="4490504"/>
                </a:cubicBezTo>
                <a:cubicBezTo>
                  <a:pt x="2917906" y="4490504"/>
                  <a:pt x="2907753" y="4490504"/>
                  <a:pt x="2912829" y="4485433"/>
                </a:cubicBezTo>
                <a:cubicBezTo>
                  <a:pt x="2907753" y="4485433"/>
                  <a:pt x="2907753" y="4485433"/>
                  <a:pt x="2907753" y="4485433"/>
                </a:cubicBezTo>
                <a:cubicBezTo>
                  <a:pt x="2907753" y="4490504"/>
                  <a:pt x="2907753" y="4490504"/>
                  <a:pt x="2907753" y="4490504"/>
                </a:cubicBezTo>
                <a:cubicBezTo>
                  <a:pt x="2907753" y="4490504"/>
                  <a:pt x="2907753" y="4490504"/>
                  <a:pt x="2902675" y="4490504"/>
                </a:cubicBezTo>
                <a:lnTo>
                  <a:pt x="2900772" y="4490504"/>
                </a:lnTo>
                <a:lnTo>
                  <a:pt x="2897599" y="4490504"/>
                </a:lnTo>
                <a:cubicBezTo>
                  <a:pt x="2896329" y="4490504"/>
                  <a:pt x="2895060" y="4490504"/>
                  <a:pt x="2892522" y="4490504"/>
                </a:cubicBezTo>
                <a:cubicBezTo>
                  <a:pt x="2892522" y="4495576"/>
                  <a:pt x="2892522" y="4495576"/>
                  <a:pt x="2892522" y="4495576"/>
                </a:cubicBezTo>
                <a:cubicBezTo>
                  <a:pt x="2892522" y="4490504"/>
                  <a:pt x="2887445" y="4495576"/>
                  <a:pt x="2887445" y="4490504"/>
                </a:cubicBezTo>
                <a:cubicBezTo>
                  <a:pt x="2882368" y="4495576"/>
                  <a:pt x="2882368" y="4495576"/>
                  <a:pt x="2877292" y="4495576"/>
                </a:cubicBezTo>
                <a:cubicBezTo>
                  <a:pt x="2882368" y="4495576"/>
                  <a:pt x="2877292" y="4495576"/>
                  <a:pt x="2872214" y="4490504"/>
                </a:cubicBezTo>
                <a:cubicBezTo>
                  <a:pt x="2867138" y="4490504"/>
                  <a:pt x="2867138" y="4500648"/>
                  <a:pt x="2862061" y="4495576"/>
                </a:cubicBezTo>
                <a:cubicBezTo>
                  <a:pt x="2862061" y="4495576"/>
                  <a:pt x="2862061" y="4495576"/>
                  <a:pt x="2856984" y="4495576"/>
                </a:cubicBezTo>
                <a:cubicBezTo>
                  <a:pt x="2856984" y="4495576"/>
                  <a:pt x="2856984" y="4495576"/>
                  <a:pt x="2851907" y="4495576"/>
                </a:cubicBezTo>
                <a:cubicBezTo>
                  <a:pt x="2851907" y="4495576"/>
                  <a:pt x="2851907" y="4495576"/>
                  <a:pt x="2851907" y="4500648"/>
                </a:cubicBezTo>
                <a:cubicBezTo>
                  <a:pt x="2846831" y="4500648"/>
                  <a:pt x="2846831" y="4505719"/>
                  <a:pt x="2846831" y="4505719"/>
                </a:cubicBezTo>
                <a:cubicBezTo>
                  <a:pt x="2846831" y="4505719"/>
                  <a:pt x="2851907" y="4505719"/>
                  <a:pt x="2851907" y="4505719"/>
                </a:cubicBezTo>
                <a:cubicBezTo>
                  <a:pt x="2851907" y="4500648"/>
                  <a:pt x="2851907" y="4500648"/>
                  <a:pt x="2851907" y="4500648"/>
                </a:cubicBezTo>
                <a:cubicBezTo>
                  <a:pt x="2856984" y="4500648"/>
                  <a:pt x="2856984" y="4500648"/>
                  <a:pt x="2856984" y="4500648"/>
                </a:cubicBezTo>
                <a:cubicBezTo>
                  <a:pt x="2862061" y="4500648"/>
                  <a:pt x="2862061" y="4500648"/>
                  <a:pt x="2862061" y="4500648"/>
                </a:cubicBezTo>
                <a:cubicBezTo>
                  <a:pt x="2862061" y="4500648"/>
                  <a:pt x="2867138" y="4500648"/>
                  <a:pt x="2872214" y="4500648"/>
                </a:cubicBezTo>
                <a:cubicBezTo>
                  <a:pt x="2877292" y="4500648"/>
                  <a:pt x="2882368" y="4500648"/>
                  <a:pt x="2882368" y="4500648"/>
                </a:cubicBezTo>
                <a:cubicBezTo>
                  <a:pt x="2882368" y="4495576"/>
                  <a:pt x="2882368" y="4495576"/>
                  <a:pt x="2882368" y="4495576"/>
                </a:cubicBezTo>
                <a:cubicBezTo>
                  <a:pt x="2887445" y="4495576"/>
                  <a:pt x="2887445" y="4500648"/>
                  <a:pt x="2887445" y="4500648"/>
                </a:cubicBezTo>
                <a:cubicBezTo>
                  <a:pt x="2892522" y="4500648"/>
                  <a:pt x="2892522" y="4500648"/>
                  <a:pt x="2892522" y="4500648"/>
                </a:cubicBezTo>
                <a:cubicBezTo>
                  <a:pt x="2892522" y="4500648"/>
                  <a:pt x="2892522" y="4500648"/>
                  <a:pt x="2897599" y="4500648"/>
                </a:cubicBezTo>
                <a:cubicBezTo>
                  <a:pt x="2897599" y="4500648"/>
                  <a:pt x="2897599" y="4500648"/>
                  <a:pt x="2902675" y="4500648"/>
                </a:cubicBezTo>
                <a:cubicBezTo>
                  <a:pt x="2897599" y="4500648"/>
                  <a:pt x="2902675" y="4500648"/>
                  <a:pt x="2902675" y="4505719"/>
                </a:cubicBezTo>
                <a:cubicBezTo>
                  <a:pt x="2902675" y="4505719"/>
                  <a:pt x="2902675" y="4505719"/>
                  <a:pt x="2897599" y="4505719"/>
                </a:cubicBezTo>
                <a:cubicBezTo>
                  <a:pt x="2897599" y="4505719"/>
                  <a:pt x="2897599" y="4510790"/>
                  <a:pt x="2897599" y="4510790"/>
                </a:cubicBezTo>
                <a:cubicBezTo>
                  <a:pt x="2892522" y="4510790"/>
                  <a:pt x="2892522" y="4510790"/>
                  <a:pt x="2892522" y="4510790"/>
                </a:cubicBezTo>
                <a:cubicBezTo>
                  <a:pt x="2892522" y="4510790"/>
                  <a:pt x="2892522" y="4505719"/>
                  <a:pt x="2892522" y="4505719"/>
                </a:cubicBezTo>
                <a:cubicBezTo>
                  <a:pt x="2892522" y="4505719"/>
                  <a:pt x="2887445" y="4505719"/>
                  <a:pt x="2887445" y="4505719"/>
                </a:cubicBezTo>
                <a:cubicBezTo>
                  <a:pt x="2882368" y="4505719"/>
                  <a:pt x="2887445" y="4515861"/>
                  <a:pt x="2877292" y="4515861"/>
                </a:cubicBezTo>
                <a:cubicBezTo>
                  <a:pt x="2882368" y="4515861"/>
                  <a:pt x="2877292" y="4510790"/>
                  <a:pt x="2872214" y="4510790"/>
                </a:cubicBezTo>
                <a:cubicBezTo>
                  <a:pt x="2872214" y="4510790"/>
                  <a:pt x="2872214" y="4510790"/>
                  <a:pt x="2867138" y="4510790"/>
                </a:cubicBezTo>
                <a:cubicBezTo>
                  <a:pt x="2872214" y="4515861"/>
                  <a:pt x="2872214" y="4515861"/>
                  <a:pt x="2872214" y="4515861"/>
                </a:cubicBezTo>
                <a:cubicBezTo>
                  <a:pt x="2867138" y="4515861"/>
                  <a:pt x="2862061" y="4510790"/>
                  <a:pt x="2862061" y="4515861"/>
                </a:cubicBezTo>
                <a:cubicBezTo>
                  <a:pt x="2856984" y="4515861"/>
                  <a:pt x="2851907" y="4510790"/>
                  <a:pt x="2846831" y="4510790"/>
                </a:cubicBezTo>
                <a:cubicBezTo>
                  <a:pt x="2841753" y="4510790"/>
                  <a:pt x="2841753" y="4510790"/>
                  <a:pt x="2841753" y="4510790"/>
                </a:cubicBezTo>
                <a:cubicBezTo>
                  <a:pt x="2846831" y="4515861"/>
                  <a:pt x="2841753" y="4515861"/>
                  <a:pt x="2841753" y="4515861"/>
                </a:cubicBezTo>
                <a:cubicBezTo>
                  <a:pt x="2836677" y="4515861"/>
                  <a:pt x="2836677" y="4510790"/>
                  <a:pt x="2836677" y="4515861"/>
                </a:cubicBezTo>
                <a:cubicBezTo>
                  <a:pt x="2836677" y="4510790"/>
                  <a:pt x="2836677" y="4510790"/>
                  <a:pt x="2836677" y="4510790"/>
                </a:cubicBezTo>
                <a:cubicBezTo>
                  <a:pt x="2836677" y="4510790"/>
                  <a:pt x="2831600" y="4510790"/>
                  <a:pt x="2831600" y="4510790"/>
                </a:cubicBezTo>
                <a:cubicBezTo>
                  <a:pt x="2826523" y="4515861"/>
                  <a:pt x="2826523" y="4515861"/>
                  <a:pt x="2826523" y="4515861"/>
                </a:cubicBezTo>
                <a:cubicBezTo>
                  <a:pt x="2826523" y="4510790"/>
                  <a:pt x="2826523" y="4510790"/>
                  <a:pt x="2826523" y="4510790"/>
                </a:cubicBezTo>
                <a:cubicBezTo>
                  <a:pt x="2818907" y="4510790"/>
                  <a:pt x="2815100" y="4510790"/>
                  <a:pt x="2813196" y="4510790"/>
                </a:cubicBezTo>
                <a:cubicBezTo>
                  <a:pt x="2812562" y="4510790"/>
                  <a:pt x="2811292" y="4510790"/>
                  <a:pt x="2811292" y="4510790"/>
                </a:cubicBezTo>
                <a:cubicBezTo>
                  <a:pt x="2811292" y="4510790"/>
                  <a:pt x="2806216" y="4505719"/>
                  <a:pt x="2806216" y="4505719"/>
                </a:cubicBezTo>
                <a:cubicBezTo>
                  <a:pt x="2806216" y="4505719"/>
                  <a:pt x="2806216" y="4505719"/>
                  <a:pt x="2804946" y="4505719"/>
                </a:cubicBezTo>
                <a:lnTo>
                  <a:pt x="2801139" y="4505719"/>
                </a:lnTo>
                <a:cubicBezTo>
                  <a:pt x="2806216" y="4510790"/>
                  <a:pt x="2806216" y="4510790"/>
                  <a:pt x="2806216" y="4510790"/>
                </a:cubicBezTo>
                <a:cubicBezTo>
                  <a:pt x="2806216" y="4515861"/>
                  <a:pt x="2806216" y="4510790"/>
                  <a:pt x="2811292" y="4510790"/>
                </a:cubicBezTo>
                <a:cubicBezTo>
                  <a:pt x="2811292" y="4515861"/>
                  <a:pt x="2811292" y="4515861"/>
                  <a:pt x="2811292" y="4515861"/>
                </a:cubicBezTo>
                <a:cubicBezTo>
                  <a:pt x="2806216" y="4520932"/>
                  <a:pt x="2806216" y="4520932"/>
                  <a:pt x="2806216" y="4520932"/>
                </a:cubicBezTo>
                <a:cubicBezTo>
                  <a:pt x="2806216" y="4515861"/>
                  <a:pt x="2806216" y="4515861"/>
                  <a:pt x="2806216" y="4515861"/>
                </a:cubicBezTo>
                <a:cubicBezTo>
                  <a:pt x="2801139" y="4520932"/>
                  <a:pt x="2801139" y="4510790"/>
                  <a:pt x="2796062" y="4515861"/>
                </a:cubicBezTo>
                <a:cubicBezTo>
                  <a:pt x="2796062" y="4520932"/>
                  <a:pt x="2790985" y="4520932"/>
                  <a:pt x="2785909" y="4520932"/>
                </a:cubicBezTo>
                <a:cubicBezTo>
                  <a:pt x="2790985" y="4515861"/>
                  <a:pt x="2785909" y="4515861"/>
                  <a:pt x="2785909" y="4515861"/>
                </a:cubicBezTo>
                <a:cubicBezTo>
                  <a:pt x="2780831" y="4510790"/>
                  <a:pt x="2780831" y="4515861"/>
                  <a:pt x="2780831" y="4515861"/>
                </a:cubicBezTo>
                <a:cubicBezTo>
                  <a:pt x="2780831" y="4510790"/>
                  <a:pt x="2775755" y="4515861"/>
                  <a:pt x="2775755" y="4510790"/>
                </a:cubicBezTo>
                <a:cubicBezTo>
                  <a:pt x="2765601" y="4510790"/>
                  <a:pt x="2770678" y="4526004"/>
                  <a:pt x="2755448" y="4520932"/>
                </a:cubicBezTo>
                <a:cubicBezTo>
                  <a:pt x="2750371" y="4520932"/>
                  <a:pt x="2745294" y="4520932"/>
                  <a:pt x="2735141" y="4520932"/>
                </a:cubicBezTo>
                <a:cubicBezTo>
                  <a:pt x="2730063" y="4515861"/>
                  <a:pt x="2730063" y="4515861"/>
                  <a:pt x="2730063" y="4515861"/>
                </a:cubicBezTo>
                <a:cubicBezTo>
                  <a:pt x="2730063" y="4520932"/>
                  <a:pt x="2719910" y="4510790"/>
                  <a:pt x="2719910" y="4515861"/>
                </a:cubicBezTo>
                <a:cubicBezTo>
                  <a:pt x="2714833" y="4515861"/>
                  <a:pt x="2709756" y="4515861"/>
                  <a:pt x="2709756" y="4520932"/>
                </a:cubicBezTo>
                <a:cubicBezTo>
                  <a:pt x="2709756" y="4520932"/>
                  <a:pt x="2704680" y="4520932"/>
                  <a:pt x="2704680" y="4520932"/>
                </a:cubicBezTo>
                <a:cubicBezTo>
                  <a:pt x="2704680" y="4515861"/>
                  <a:pt x="2704680" y="4515861"/>
                  <a:pt x="2704680" y="4515861"/>
                </a:cubicBezTo>
                <a:cubicBezTo>
                  <a:pt x="2709756" y="4520932"/>
                  <a:pt x="2709756" y="4515861"/>
                  <a:pt x="2709756" y="4515861"/>
                </a:cubicBezTo>
                <a:cubicBezTo>
                  <a:pt x="2709756" y="4515861"/>
                  <a:pt x="2704680" y="4515861"/>
                  <a:pt x="2704680" y="4515861"/>
                </a:cubicBezTo>
                <a:lnTo>
                  <a:pt x="2702776" y="4515861"/>
                </a:lnTo>
                <a:lnTo>
                  <a:pt x="2700237" y="4515861"/>
                </a:lnTo>
                <a:cubicBezTo>
                  <a:pt x="2699602" y="4515861"/>
                  <a:pt x="2699602" y="4515861"/>
                  <a:pt x="2699602" y="4515861"/>
                </a:cubicBezTo>
                <a:cubicBezTo>
                  <a:pt x="2694526" y="4515861"/>
                  <a:pt x="2694526" y="4515861"/>
                  <a:pt x="2694526" y="4515861"/>
                </a:cubicBezTo>
                <a:cubicBezTo>
                  <a:pt x="2689449" y="4515861"/>
                  <a:pt x="2689449" y="4515861"/>
                  <a:pt x="2689449" y="4515861"/>
                </a:cubicBezTo>
                <a:lnTo>
                  <a:pt x="2684372" y="4515861"/>
                </a:lnTo>
                <a:lnTo>
                  <a:pt x="2679295" y="4515861"/>
                </a:lnTo>
                <a:lnTo>
                  <a:pt x="2675487" y="4515861"/>
                </a:lnTo>
                <a:lnTo>
                  <a:pt x="2674219" y="4515861"/>
                </a:lnTo>
                <a:lnTo>
                  <a:pt x="2669141" y="4515861"/>
                </a:lnTo>
                <a:cubicBezTo>
                  <a:pt x="2669141" y="4515861"/>
                  <a:pt x="2664065" y="4515861"/>
                  <a:pt x="2664065" y="4515861"/>
                </a:cubicBezTo>
                <a:cubicBezTo>
                  <a:pt x="2669141" y="4520932"/>
                  <a:pt x="2664065" y="4515861"/>
                  <a:pt x="2669141" y="4515861"/>
                </a:cubicBezTo>
                <a:cubicBezTo>
                  <a:pt x="2669141" y="4520932"/>
                  <a:pt x="2669141" y="4520932"/>
                  <a:pt x="2669141" y="4520932"/>
                </a:cubicBezTo>
                <a:cubicBezTo>
                  <a:pt x="2664065" y="4520932"/>
                  <a:pt x="2664065" y="4520932"/>
                  <a:pt x="2664065" y="4520932"/>
                </a:cubicBezTo>
                <a:cubicBezTo>
                  <a:pt x="2658988" y="4520932"/>
                  <a:pt x="2664065" y="4515861"/>
                  <a:pt x="2658988" y="4520932"/>
                </a:cubicBezTo>
                <a:lnTo>
                  <a:pt x="2650104" y="4520932"/>
                </a:lnTo>
                <a:cubicBezTo>
                  <a:pt x="2646296" y="4520932"/>
                  <a:pt x="2643758" y="4520932"/>
                  <a:pt x="2643758" y="4520932"/>
                </a:cubicBezTo>
                <a:cubicBezTo>
                  <a:pt x="2643758" y="4520932"/>
                  <a:pt x="2643758" y="4520932"/>
                  <a:pt x="2643758" y="4515861"/>
                </a:cubicBezTo>
                <a:cubicBezTo>
                  <a:pt x="2643758" y="4520932"/>
                  <a:pt x="2633604" y="4520932"/>
                  <a:pt x="2628527" y="4520932"/>
                </a:cubicBezTo>
                <a:cubicBezTo>
                  <a:pt x="2633604" y="4520932"/>
                  <a:pt x="2633604" y="4520932"/>
                  <a:pt x="2633604" y="4515861"/>
                </a:cubicBezTo>
                <a:cubicBezTo>
                  <a:pt x="2628527" y="4515861"/>
                  <a:pt x="2628527" y="4515861"/>
                  <a:pt x="2628527" y="4515861"/>
                </a:cubicBezTo>
                <a:cubicBezTo>
                  <a:pt x="2628527" y="4520932"/>
                  <a:pt x="2623450" y="4520932"/>
                  <a:pt x="2623450" y="4520932"/>
                </a:cubicBezTo>
                <a:cubicBezTo>
                  <a:pt x="2623450" y="4520932"/>
                  <a:pt x="2618373" y="4520932"/>
                  <a:pt x="2618373" y="4520932"/>
                </a:cubicBezTo>
                <a:cubicBezTo>
                  <a:pt x="2618373" y="4520932"/>
                  <a:pt x="2613297" y="4520932"/>
                  <a:pt x="2613297" y="4520932"/>
                </a:cubicBezTo>
                <a:lnTo>
                  <a:pt x="2603143" y="4520932"/>
                </a:lnTo>
                <a:cubicBezTo>
                  <a:pt x="2598066" y="4526004"/>
                  <a:pt x="2587912" y="4520932"/>
                  <a:pt x="2582836" y="4520932"/>
                </a:cubicBezTo>
                <a:cubicBezTo>
                  <a:pt x="2582836" y="4520932"/>
                  <a:pt x="2587912" y="4515861"/>
                  <a:pt x="2582836" y="4515861"/>
                </a:cubicBezTo>
                <a:cubicBezTo>
                  <a:pt x="2577758" y="4515861"/>
                  <a:pt x="2572682" y="4515861"/>
                  <a:pt x="2572682" y="4520932"/>
                </a:cubicBezTo>
                <a:cubicBezTo>
                  <a:pt x="2572682" y="4520932"/>
                  <a:pt x="2572682" y="4520932"/>
                  <a:pt x="2567605" y="4520932"/>
                </a:cubicBezTo>
                <a:lnTo>
                  <a:pt x="2557451" y="4520932"/>
                </a:lnTo>
                <a:cubicBezTo>
                  <a:pt x="2557451" y="4520932"/>
                  <a:pt x="2557451" y="4515861"/>
                  <a:pt x="2557451" y="4515861"/>
                </a:cubicBezTo>
                <a:cubicBezTo>
                  <a:pt x="2552375" y="4520932"/>
                  <a:pt x="2552375" y="4520932"/>
                  <a:pt x="2552375" y="4515861"/>
                </a:cubicBezTo>
                <a:cubicBezTo>
                  <a:pt x="2547297" y="4515861"/>
                  <a:pt x="2547297" y="4515861"/>
                  <a:pt x="2547297" y="4515861"/>
                </a:cubicBezTo>
                <a:cubicBezTo>
                  <a:pt x="2547297" y="4520932"/>
                  <a:pt x="2547297" y="4520932"/>
                  <a:pt x="2542221" y="4520932"/>
                </a:cubicBezTo>
                <a:cubicBezTo>
                  <a:pt x="2542221" y="4520932"/>
                  <a:pt x="2542221" y="4520932"/>
                  <a:pt x="2542221" y="4515861"/>
                </a:cubicBezTo>
                <a:cubicBezTo>
                  <a:pt x="2542221" y="4515861"/>
                  <a:pt x="2537144" y="4515861"/>
                  <a:pt x="2537144" y="4515861"/>
                </a:cubicBezTo>
                <a:cubicBezTo>
                  <a:pt x="2537144" y="4515861"/>
                  <a:pt x="2537144" y="4520932"/>
                  <a:pt x="2537144" y="4520932"/>
                </a:cubicBezTo>
                <a:cubicBezTo>
                  <a:pt x="2532067" y="4526004"/>
                  <a:pt x="2532067" y="4526004"/>
                  <a:pt x="2532067" y="4526004"/>
                </a:cubicBezTo>
                <a:cubicBezTo>
                  <a:pt x="2532067" y="4526004"/>
                  <a:pt x="2532067" y="4526004"/>
                  <a:pt x="2526990" y="4526004"/>
                </a:cubicBezTo>
                <a:cubicBezTo>
                  <a:pt x="2526990" y="4526004"/>
                  <a:pt x="2521914" y="4531076"/>
                  <a:pt x="2521914" y="4531076"/>
                </a:cubicBezTo>
                <a:cubicBezTo>
                  <a:pt x="2521914" y="4531076"/>
                  <a:pt x="2521914" y="4531076"/>
                  <a:pt x="2521914" y="4536147"/>
                </a:cubicBezTo>
                <a:cubicBezTo>
                  <a:pt x="2516836" y="4536147"/>
                  <a:pt x="2516836" y="4531076"/>
                  <a:pt x="2516836" y="4531076"/>
                </a:cubicBezTo>
                <a:cubicBezTo>
                  <a:pt x="2516836" y="4531076"/>
                  <a:pt x="2516836" y="4531076"/>
                  <a:pt x="2511760" y="4531076"/>
                </a:cubicBezTo>
                <a:cubicBezTo>
                  <a:pt x="2506683" y="4531076"/>
                  <a:pt x="2506683" y="4531076"/>
                  <a:pt x="2506683" y="4531076"/>
                </a:cubicBezTo>
                <a:cubicBezTo>
                  <a:pt x="2506683" y="4531076"/>
                  <a:pt x="2506683" y="4531076"/>
                  <a:pt x="2506683" y="4526004"/>
                </a:cubicBezTo>
                <a:cubicBezTo>
                  <a:pt x="2506683" y="4526004"/>
                  <a:pt x="2501606" y="4526004"/>
                  <a:pt x="2501606" y="4526004"/>
                </a:cubicBezTo>
                <a:cubicBezTo>
                  <a:pt x="2501606" y="4526004"/>
                  <a:pt x="2496529" y="4526004"/>
                  <a:pt x="2491453" y="4526004"/>
                </a:cubicBezTo>
                <a:cubicBezTo>
                  <a:pt x="2496529" y="4531076"/>
                  <a:pt x="2496529" y="4531076"/>
                  <a:pt x="2496529" y="4531076"/>
                </a:cubicBezTo>
                <a:cubicBezTo>
                  <a:pt x="2491453" y="4531076"/>
                  <a:pt x="2486375" y="4531076"/>
                  <a:pt x="2476222" y="4526004"/>
                </a:cubicBezTo>
                <a:cubicBezTo>
                  <a:pt x="2476222" y="4531076"/>
                  <a:pt x="2476222" y="4531076"/>
                  <a:pt x="2476222" y="4531076"/>
                </a:cubicBezTo>
                <a:cubicBezTo>
                  <a:pt x="2471145" y="4531076"/>
                  <a:pt x="2471145" y="4531076"/>
                  <a:pt x="2466068" y="4531076"/>
                </a:cubicBezTo>
                <a:cubicBezTo>
                  <a:pt x="2460992" y="4531076"/>
                  <a:pt x="2460992" y="4531076"/>
                  <a:pt x="2455915" y="4531076"/>
                </a:cubicBezTo>
                <a:cubicBezTo>
                  <a:pt x="2455915" y="4531076"/>
                  <a:pt x="2450838" y="4531076"/>
                  <a:pt x="2450838" y="4531076"/>
                </a:cubicBezTo>
                <a:cubicBezTo>
                  <a:pt x="2450838" y="4531076"/>
                  <a:pt x="2450838" y="4531076"/>
                  <a:pt x="2445761" y="4531076"/>
                </a:cubicBezTo>
                <a:cubicBezTo>
                  <a:pt x="2440685" y="4531076"/>
                  <a:pt x="2440685" y="4531076"/>
                  <a:pt x="2435607" y="4531076"/>
                </a:cubicBezTo>
                <a:cubicBezTo>
                  <a:pt x="2435607" y="4531076"/>
                  <a:pt x="2430531" y="4531076"/>
                  <a:pt x="2435607" y="4526004"/>
                </a:cubicBezTo>
                <a:cubicBezTo>
                  <a:pt x="2435607" y="4526004"/>
                  <a:pt x="2430531" y="4526004"/>
                  <a:pt x="2430531" y="4526004"/>
                </a:cubicBezTo>
                <a:cubicBezTo>
                  <a:pt x="2430531" y="4526004"/>
                  <a:pt x="2430531" y="4526004"/>
                  <a:pt x="2430531" y="4531076"/>
                </a:cubicBezTo>
                <a:cubicBezTo>
                  <a:pt x="2425454" y="4531076"/>
                  <a:pt x="2425454" y="4531076"/>
                  <a:pt x="2420377" y="4531076"/>
                </a:cubicBezTo>
                <a:cubicBezTo>
                  <a:pt x="2415300" y="4531076"/>
                  <a:pt x="2405146" y="4531076"/>
                  <a:pt x="2405146" y="4531076"/>
                </a:cubicBezTo>
                <a:cubicBezTo>
                  <a:pt x="2400070" y="4531076"/>
                  <a:pt x="2410224" y="4531076"/>
                  <a:pt x="2400070" y="4531076"/>
                </a:cubicBezTo>
                <a:cubicBezTo>
                  <a:pt x="2394993" y="4526004"/>
                  <a:pt x="2374685" y="4531076"/>
                  <a:pt x="2379763" y="4526004"/>
                </a:cubicBezTo>
                <a:cubicBezTo>
                  <a:pt x="2374685" y="4526004"/>
                  <a:pt x="2369609" y="4526004"/>
                  <a:pt x="2369609" y="4526004"/>
                </a:cubicBezTo>
                <a:cubicBezTo>
                  <a:pt x="2359455" y="4526004"/>
                  <a:pt x="2359455" y="4526004"/>
                  <a:pt x="2354378" y="4526004"/>
                </a:cubicBezTo>
                <a:cubicBezTo>
                  <a:pt x="2349302" y="4526004"/>
                  <a:pt x="2349302" y="4526004"/>
                  <a:pt x="2349302" y="4526004"/>
                </a:cubicBezTo>
                <a:cubicBezTo>
                  <a:pt x="2354378" y="4526004"/>
                  <a:pt x="2349302" y="4520932"/>
                  <a:pt x="2349302" y="4520932"/>
                </a:cubicBezTo>
                <a:cubicBezTo>
                  <a:pt x="2344224" y="4526004"/>
                  <a:pt x="2344224" y="4526004"/>
                  <a:pt x="2339148" y="4526004"/>
                </a:cubicBezTo>
                <a:cubicBezTo>
                  <a:pt x="2344224" y="4526004"/>
                  <a:pt x="2344224" y="4526004"/>
                  <a:pt x="2344224" y="4526004"/>
                </a:cubicBezTo>
                <a:cubicBezTo>
                  <a:pt x="2344224" y="4526004"/>
                  <a:pt x="2359455" y="4526004"/>
                  <a:pt x="2349302" y="4531076"/>
                </a:cubicBezTo>
                <a:cubicBezTo>
                  <a:pt x="2344224" y="4531076"/>
                  <a:pt x="2344224" y="4531076"/>
                  <a:pt x="2344224" y="4531076"/>
                </a:cubicBezTo>
                <a:cubicBezTo>
                  <a:pt x="2354378" y="4531076"/>
                  <a:pt x="2364532" y="4536147"/>
                  <a:pt x="2369609" y="4536147"/>
                </a:cubicBezTo>
                <a:cubicBezTo>
                  <a:pt x="2374685" y="4536147"/>
                  <a:pt x="2379763" y="4536147"/>
                  <a:pt x="2384839" y="4541218"/>
                </a:cubicBezTo>
                <a:cubicBezTo>
                  <a:pt x="2384839" y="4541218"/>
                  <a:pt x="2389916" y="4541218"/>
                  <a:pt x="2389916" y="4541218"/>
                </a:cubicBezTo>
                <a:cubicBezTo>
                  <a:pt x="2384839" y="4536147"/>
                  <a:pt x="2384839" y="4536147"/>
                  <a:pt x="2384839" y="4536147"/>
                </a:cubicBezTo>
                <a:cubicBezTo>
                  <a:pt x="2394993" y="4541218"/>
                  <a:pt x="2400070" y="4541218"/>
                  <a:pt x="2405146" y="4541218"/>
                </a:cubicBezTo>
                <a:lnTo>
                  <a:pt x="2394993" y="4541218"/>
                </a:lnTo>
                <a:cubicBezTo>
                  <a:pt x="2405146" y="4541218"/>
                  <a:pt x="2410224" y="4546289"/>
                  <a:pt x="2420377" y="4546289"/>
                </a:cubicBezTo>
                <a:cubicBezTo>
                  <a:pt x="2420377" y="4546289"/>
                  <a:pt x="2420377" y="4541218"/>
                  <a:pt x="2420377" y="4541218"/>
                </a:cubicBezTo>
                <a:cubicBezTo>
                  <a:pt x="2425454" y="4546289"/>
                  <a:pt x="2425454" y="4546289"/>
                  <a:pt x="2430531" y="4546289"/>
                </a:cubicBezTo>
                <a:lnTo>
                  <a:pt x="2432435" y="4546289"/>
                </a:lnTo>
                <a:cubicBezTo>
                  <a:pt x="2434338" y="4546289"/>
                  <a:pt x="2435607" y="4546289"/>
                  <a:pt x="2435607" y="4546289"/>
                </a:cubicBezTo>
                <a:cubicBezTo>
                  <a:pt x="2440685" y="4551360"/>
                  <a:pt x="2440685" y="4551360"/>
                  <a:pt x="2440685" y="4551360"/>
                </a:cubicBezTo>
                <a:lnTo>
                  <a:pt x="2442588" y="4551360"/>
                </a:lnTo>
                <a:cubicBezTo>
                  <a:pt x="2444492" y="4551360"/>
                  <a:pt x="2445761" y="4551360"/>
                  <a:pt x="2445761" y="4551360"/>
                </a:cubicBezTo>
                <a:cubicBezTo>
                  <a:pt x="2450838" y="4551360"/>
                  <a:pt x="2450838" y="4551360"/>
                  <a:pt x="2455915" y="4556432"/>
                </a:cubicBezTo>
                <a:cubicBezTo>
                  <a:pt x="2455915" y="4556432"/>
                  <a:pt x="2460992" y="4556432"/>
                  <a:pt x="2460992" y="4556432"/>
                </a:cubicBezTo>
                <a:cubicBezTo>
                  <a:pt x="2460992" y="4556432"/>
                  <a:pt x="2460992" y="4556432"/>
                  <a:pt x="2466068" y="4556432"/>
                </a:cubicBezTo>
                <a:cubicBezTo>
                  <a:pt x="2454646" y="4556432"/>
                  <a:pt x="2460357" y="4562137"/>
                  <a:pt x="2455360" y="4562851"/>
                </a:cubicBezTo>
                <a:lnTo>
                  <a:pt x="2450213" y="4562129"/>
                </a:lnTo>
                <a:lnTo>
                  <a:pt x="2450838" y="4561504"/>
                </a:lnTo>
                <a:lnTo>
                  <a:pt x="2445761" y="4561504"/>
                </a:lnTo>
                <a:cubicBezTo>
                  <a:pt x="2445761" y="4556432"/>
                  <a:pt x="2430531" y="4556432"/>
                  <a:pt x="2425454" y="4556432"/>
                </a:cubicBezTo>
                <a:cubicBezTo>
                  <a:pt x="2425454" y="4561504"/>
                  <a:pt x="2425454" y="4561504"/>
                  <a:pt x="2430531" y="4561504"/>
                </a:cubicBezTo>
                <a:cubicBezTo>
                  <a:pt x="2430531" y="4561504"/>
                  <a:pt x="2433070" y="4561504"/>
                  <a:pt x="2436877" y="4561504"/>
                </a:cubicBezTo>
                <a:lnTo>
                  <a:pt x="2445761" y="4561504"/>
                </a:lnTo>
                <a:lnTo>
                  <a:pt x="2450213" y="4562129"/>
                </a:lnTo>
                <a:lnTo>
                  <a:pt x="2446396" y="4565941"/>
                </a:lnTo>
                <a:cubicBezTo>
                  <a:pt x="2445761" y="4566575"/>
                  <a:pt x="2445761" y="4566575"/>
                  <a:pt x="2445761" y="4566575"/>
                </a:cubicBezTo>
                <a:cubicBezTo>
                  <a:pt x="2445761" y="4566575"/>
                  <a:pt x="2445761" y="4566575"/>
                  <a:pt x="2450838" y="4566575"/>
                </a:cubicBezTo>
                <a:lnTo>
                  <a:pt x="2466068" y="4566575"/>
                </a:lnTo>
                <a:cubicBezTo>
                  <a:pt x="2460992" y="4561504"/>
                  <a:pt x="2476222" y="4566575"/>
                  <a:pt x="2476222" y="4561504"/>
                </a:cubicBezTo>
                <a:cubicBezTo>
                  <a:pt x="2476222" y="4566575"/>
                  <a:pt x="2476222" y="4566575"/>
                  <a:pt x="2476222" y="4566575"/>
                </a:cubicBezTo>
                <a:cubicBezTo>
                  <a:pt x="2481299" y="4561504"/>
                  <a:pt x="2491453" y="4566575"/>
                  <a:pt x="2501606" y="4566575"/>
                </a:cubicBezTo>
                <a:cubicBezTo>
                  <a:pt x="2516836" y="4566575"/>
                  <a:pt x="2532067" y="4566575"/>
                  <a:pt x="2542221" y="4571646"/>
                </a:cubicBezTo>
                <a:cubicBezTo>
                  <a:pt x="2511760" y="4571646"/>
                  <a:pt x="2557451" y="4571646"/>
                  <a:pt x="2572682" y="4581788"/>
                </a:cubicBezTo>
                <a:cubicBezTo>
                  <a:pt x="2572682" y="4576717"/>
                  <a:pt x="2552375" y="4571646"/>
                  <a:pt x="2577758" y="4571646"/>
                </a:cubicBezTo>
                <a:cubicBezTo>
                  <a:pt x="2552375" y="4571646"/>
                  <a:pt x="2552375" y="4566575"/>
                  <a:pt x="2521914" y="4566575"/>
                </a:cubicBezTo>
                <a:cubicBezTo>
                  <a:pt x="2587912" y="4571646"/>
                  <a:pt x="2577758" y="4551360"/>
                  <a:pt x="2633604" y="4566575"/>
                </a:cubicBezTo>
                <a:cubicBezTo>
                  <a:pt x="2608219" y="4561504"/>
                  <a:pt x="2643758" y="4571646"/>
                  <a:pt x="2648834" y="4576717"/>
                </a:cubicBezTo>
                <a:cubicBezTo>
                  <a:pt x="2653911" y="4576717"/>
                  <a:pt x="2664065" y="4576717"/>
                  <a:pt x="2674219" y="4576717"/>
                </a:cubicBezTo>
                <a:cubicBezTo>
                  <a:pt x="2684372" y="4581788"/>
                  <a:pt x="2694526" y="4581788"/>
                  <a:pt x="2699602" y="4581788"/>
                </a:cubicBezTo>
                <a:cubicBezTo>
                  <a:pt x="2689449" y="4571646"/>
                  <a:pt x="2689449" y="4571646"/>
                  <a:pt x="2689449" y="4571646"/>
                </a:cubicBezTo>
                <a:cubicBezTo>
                  <a:pt x="2709756" y="4571646"/>
                  <a:pt x="2719910" y="4576717"/>
                  <a:pt x="2735141" y="4581788"/>
                </a:cubicBezTo>
                <a:cubicBezTo>
                  <a:pt x="2745294" y="4586860"/>
                  <a:pt x="2760524" y="4591932"/>
                  <a:pt x="2780831" y="4597003"/>
                </a:cubicBezTo>
                <a:cubicBezTo>
                  <a:pt x="2785909" y="4591932"/>
                  <a:pt x="2745294" y="4586860"/>
                  <a:pt x="2750371" y="4586860"/>
                </a:cubicBezTo>
                <a:cubicBezTo>
                  <a:pt x="2775755" y="4586860"/>
                  <a:pt x="2790985" y="4591932"/>
                  <a:pt x="2806216" y="4597003"/>
                </a:cubicBezTo>
                <a:cubicBezTo>
                  <a:pt x="2811292" y="4597003"/>
                  <a:pt x="2811292" y="4602074"/>
                  <a:pt x="2811292" y="4597003"/>
                </a:cubicBezTo>
                <a:cubicBezTo>
                  <a:pt x="2811292" y="4602074"/>
                  <a:pt x="2811292" y="4602074"/>
                  <a:pt x="2811292" y="4602074"/>
                </a:cubicBezTo>
                <a:cubicBezTo>
                  <a:pt x="2821446" y="4607145"/>
                  <a:pt x="2831600" y="4612217"/>
                  <a:pt x="2846831" y="4617288"/>
                </a:cubicBezTo>
                <a:cubicBezTo>
                  <a:pt x="2851907" y="4617288"/>
                  <a:pt x="2856984" y="4622360"/>
                  <a:pt x="2862061" y="4622360"/>
                </a:cubicBezTo>
                <a:cubicBezTo>
                  <a:pt x="2867138" y="4622360"/>
                  <a:pt x="2867138" y="4622360"/>
                  <a:pt x="2867138" y="4622360"/>
                </a:cubicBezTo>
                <a:cubicBezTo>
                  <a:pt x="2872214" y="4627431"/>
                  <a:pt x="2877292" y="4627431"/>
                  <a:pt x="2882368" y="4632502"/>
                </a:cubicBezTo>
                <a:cubicBezTo>
                  <a:pt x="2887445" y="4632502"/>
                  <a:pt x="2887445" y="4627431"/>
                  <a:pt x="2907753" y="4627431"/>
                </a:cubicBezTo>
                <a:cubicBezTo>
                  <a:pt x="2897599" y="4632502"/>
                  <a:pt x="2912829" y="4637573"/>
                  <a:pt x="2892522" y="4632502"/>
                </a:cubicBezTo>
                <a:cubicBezTo>
                  <a:pt x="2902675" y="4637573"/>
                  <a:pt x="2912829" y="4642645"/>
                  <a:pt x="2922983" y="4642645"/>
                </a:cubicBezTo>
                <a:cubicBezTo>
                  <a:pt x="2968675" y="4652788"/>
                  <a:pt x="2968675" y="4652788"/>
                  <a:pt x="2968675" y="4652788"/>
                </a:cubicBezTo>
                <a:cubicBezTo>
                  <a:pt x="3004212" y="4662930"/>
                  <a:pt x="3004212" y="4662930"/>
                  <a:pt x="3004212" y="4662930"/>
                </a:cubicBezTo>
                <a:cubicBezTo>
                  <a:pt x="3004212" y="4728858"/>
                  <a:pt x="3004212" y="4728858"/>
                  <a:pt x="3004212" y="4728858"/>
                </a:cubicBezTo>
                <a:cubicBezTo>
                  <a:pt x="3004212" y="4733929"/>
                  <a:pt x="3004212" y="4739000"/>
                  <a:pt x="3004212" y="4744072"/>
                </a:cubicBezTo>
                <a:cubicBezTo>
                  <a:pt x="3004212" y="4749143"/>
                  <a:pt x="3004212" y="4754214"/>
                  <a:pt x="2999136" y="4759286"/>
                </a:cubicBezTo>
                <a:cubicBezTo>
                  <a:pt x="2999136" y="4764357"/>
                  <a:pt x="2994058" y="4764357"/>
                  <a:pt x="2988982" y="4769428"/>
                </a:cubicBezTo>
                <a:cubicBezTo>
                  <a:pt x="2988982" y="4774500"/>
                  <a:pt x="2988982" y="4774500"/>
                  <a:pt x="2983905" y="4774500"/>
                </a:cubicBezTo>
                <a:cubicBezTo>
                  <a:pt x="2983905" y="4779571"/>
                  <a:pt x="2983905" y="4779571"/>
                  <a:pt x="2978828" y="4779571"/>
                </a:cubicBezTo>
                <a:cubicBezTo>
                  <a:pt x="2963597" y="4789714"/>
                  <a:pt x="2948367" y="4794785"/>
                  <a:pt x="2938214" y="4794785"/>
                </a:cubicBezTo>
                <a:cubicBezTo>
                  <a:pt x="2953444" y="4794785"/>
                  <a:pt x="2968675" y="4789714"/>
                  <a:pt x="2978828" y="4784642"/>
                </a:cubicBezTo>
                <a:cubicBezTo>
                  <a:pt x="2988982" y="4779571"/>
                  <a:pt x="2994058" y="4774500"/>
                  <a:pt x="2994058" y="4774500"/>
                </a:cubicBezTo>
                <a:cubicBezTo>
                  <a:pt x="2994058" y="4779571"/>
                  <a:pt x="2988982" y="4779571"/>
                  <a:pt x="2988982" y="4779571"/>
                </a:cubicBezTo>
                <a:cubicBezTo>
                  <a:pt x="2983905" y="4784642"/>
                  <a:pt x="2973751" y="4789714"/>
                  <a:pt x="2963597" y="4794785"/>
                </a:cubicBezTo>
                <a:cubicBezTo>
                  <a:pt x="2963597" y="4794785"/>
                  <a:pt x="2958521" y="4794785"/>
                  <a:pt x="2958521" y="4799856"/>
                </a:cubicBezTo>
                <a:cubicBezTo>
                  <a:pt x="2953444" y="4799856"/>
                  <a:pt x="2953444" y="4799856"/>
                  <a:pt x="2948367" y="4799856"/>
                </a:cubicBezTo>
                <a:cubicBezTo>
                  <a:pt x="2943290" y="4799856"/>
                  <a:pt x="2943290" y="4799856"/>
                  <a:pt x="2943290" y="4799856"/>
                </a:cubicBezTo>
                <a:cubicBezTo>
                  <a:pt x="2943290" y="4799856"/>
                  <a:pt x="2938214" y="4799856"/>
                  <a:pt x="2938214" y="4804928"/>
                </a:cubicBezTo>
                <a:cubicBezTo>
                  <a:pt x="2928060" y="4804928"/>
                  <a:pt x="2922983" y="4804928"/>
                  <a:pt x="2917906" y="4804928"/>
                </a:cubicBezTo>
                <a:cubicBezTo>
                  <a:pt x="2902675" y="4804928"/>
                  <a:pt x="2897599" y="4804928"/>
                  <a:pt x="2892522" y="4804928"/>
                </a:cubicBezTo>
                <a:lnTo>
                  <a:pt x="2887445" y="4804928"/>
                </a:lnTo>
                <a:cubicBezTo>
                  <a:pt x="2897599" y="4804928"/>
                  <a:pt x="2912829" y="4804928"/>
                  <a:pt x="2928060" y="4799856"/>
                </a:cubicBezTo>
                <a:cubicBezTo>
                  <a:pt x="2907753" y="4799856"/>
                  <a:pt x="2892522" y="4799856"/>
                  <a:pt x="2882368" y="4799856"/>
                </a:cubicBezTo>
                <a:cubicBezTo>
                  <a:pt x="2872214" y="4794785"/>
                  <a:pt x="2867138" y="4794785"/>
                  <a:pt x="2862061" y="4799856"/>
                </a:cubicBezTo>
                <a:cubicBezTo>
                  <a:pt x="2862061" y="4794785"/>
                  <a:pt x="2867138" y="4794785"/>
                  <a:pt x="2887445" y="4794785"/>
                </a:cubicBezTo>
                <a:cubicBezTo>
                  <a:pt x="2897599" y="4789714"/>
                  <a:pt x="2912829" y="4789714"/>
                  <a:pt x="2933136" y="4789714"/>
                </a:cubicBezTo>
                <a:cubicBezTo>
                  <a:pt x="2943290" y="4784642"/>
                  <a:pt x="2958521" y="4779571"/>
                  <a:pt x="2973751" y="4769428"/>
                </a:cubicBezTo>
                <a:cubicBezTo>
                  <a:pt x="2978828" y="4764357"/>
                  <a:pt x="2983905" y="4759286"/>
                  <a:pt x="2988982" y="4749143"/>
                </a:cubicBezTo>
                <a:cubicBezTo>
                  <a:pt x="2988982" y="4749143"/>
                  <a:pt x="2994058" y="4744072"/>
                  <a:pt x="2994058" y="4739000"/>
                </a:cubicBezTo>
                <a:cubicBezTo>
                  <a:pt x="2994058" y="4733929"/>
                  <a:pt x="2994058" y="4733929"/>
                  <a:pt x="2994058" y="4728858"/>
                </a:cubicBezTo>
                <a:cubicBezTo>
                  <a:pt x="2994058" y="4739000"/>
                  <a:pt x="2988982" y="4754214"/>
                  <a:pt x="2978828" y="4759286"/>
                </a:cubicBezTo>
                <a:cubicBezTo>
                  <a:pt x="2988982" y="4749143"/>
                  <a:pt x="2988982" y="4739000"/>
                  <a:pt x="2988982" y="4728858"/>
                </a:cubicBezTo>
                <a:cubicBezTo>
                  <a:pt x="2988982" y="4678144"/>
                  <a:pt x="2988982" y="4678144"/>
                  <a:pt x="2988982" y="4678144"/>
                </a:cubicBezTo>
                <a:cubicBezTo>
                  <a:pt x="2994058" y="4678144"/>
                  <a:pt x="2994058" y="4678144"/>
                  <a:pt x="2994058" y="4678144"/>
                </a:cubicBezTo>
                <a:cubicBezTo>
                  <a:pt x="2994058" y="4673073"/>
                  <a:pt x="2994058" y="4673073"/>
                  <a:pt x="2994058" y="4673073"/>
                </a:cubicBezTo>
                <a:cubicBezTo>
                  <a:pt x="2963597" y="4662930"/>
                  <a:pt x="2963597" y="4662930"/>
                  <a:pt x="2963597" y="4662930"/>
                </a:cubicBezTo>
                <a:cubicBezTo>
                  <a:pt x="2963597" y="4662930"/>
                  <a:pt x="2958521" y="4662930"/>
                  <a:pt x="2958521" y="4662930"/>
                </a:cubicBezTo>
                <a:cubicBezTo>
                  <a:pt x="2983905" y="4673073"/>
                  <a:pt x="2983905" y="4673073"/>
                  <a:pt x="2983905" y="4673073"/>
                </a:cubicBezTo>
                <a:cubicBezTo>
                  <a:pt x="2953444" y="4662930"/>
                  <a:pt x="2953444" y="4662930"/>
                  <a:pt x="2953444" y="4662930"/>
                </a:cubicBezTo>
                <a:cubicBezTo>
                  <a:pt x="2917906" y="4652788"/>
                  <a:pt x="2917906" y="4652788"/>
                  <a:pt x="2917906" y="4652788"/>
                </a:cubicBezTo>
                <a:cubicBezTo>
                  <a:pt x="2917906" y="4652788"/>
                  <a:pt x="2912829" y="4652788"/>
                  <a:pt x="2907753" y="4647716"/>
                </a:cubicBezTo>
                <a:cubicBezTo>
                  <a:pt x="2907753" y="4647716"/>
                  <a:pt x="2902675" y="4647716"/>
                  <a:pt x="2902675" y="4647716"/>
                </a:cubicBezTo>
                <a:cubicBezTo>
                  <a:pt x="2912829" y="4652788"/>
                  <a:pt x="2917906" y="4657859"/>
                  <a:pt x="2912829" y="4657859"/>
                </a:cubicBezTo>
                <a:cubicBezTo>
                  <a:pt x="2912829" y="4657859"/>
                  <a:pt x="2917906" y="4657859"/>
                  <a:pt x="2917906" y="4657859"/>
                </a:cubicBezTo>
                <a:cubicBezTo>
                  <a:pt x="2917906" y="4662930"/>
                  <a:pt x="2922983" y="4662930"/>
                  <a:pt x="2917906" y="4668001"/>
                </a:cubicBezTo>
                <a:cubicBezTo>
                  <a:pt x="2912829" y="4668001"/>
                  <a:pt x="2912829" y="4668001"/>
                  <a:pt x="2912829" y="4668001"/>
                </a:cubicBezTo>
                <a:cubicBezTo>
                  <a:pt x="2968675" y="4703501"/>
                  <a:pt x="2968675" y="4703501"/>
                  <a:pt x="2968675" y="4703501"/>
                </a:cubicBezTo>
                <a:cubicBezTo>
                  <a:pt x="2963597" y="4723786"/>
                  <a:pt x="2963597" y="4723786"/>
                  <a:pt x="2963597" y="4723786"/>
                </a:cubicBezTo>
                <a:cubicBezTo>
                  <a:pt x="2963597" y="4723786"/>
                  <a:pt x="2963597" y="4723786"/>
                  <a:pt x="2963597" y="4728858"/>
                </a:cubicBezTo>
                <a:cubicBezTo>
                  <a:pt x="2963597" y="4733929"/>
                  <a:pt x="2963597" y="4733929"/>
                  <a:pt x="2963597" y="4733929"/>
                </a:cubicBezTo>
                <a:cubicBezTo>
                  <a:pt x="2963597" y="4739000"/>
                  <a:pt x="2958521" y="4744072"/>
                  <a:pt x="2958521" y="4744072"/>
                </a:cubicBezTo>
                <a:cubicBezTo>
                  <a:pt x="2953444" y="4749143"/>
                  <a:pt x="2953444" y="4749143"/>
                  <a:pt x="2948367" y="4754214"/>
                </a:cubicBezTo>
                <a:cubicBezTo>
                  <a:pt x="2948367" y="4754214"/>
                  <a:pt x="2943290" y="4754214"/>
                  <a:pt x="2943290" y="4759286"/>
                </a:cubicBezTo>
                <a:cubicBezTo>
                  <a:pt x="2933136" y="4764357"/>
                  <a:pt x="2922983" y="4764357"/>
                  <a:pt x="2912829" y="4769428"/>
                </a:cubicBezTo>
                <a:cubicBezTo>
                  <a:pt x="2902675" y="4769428"/>
                  <a:pt x="2892522" y="4769428"/>
                  <a:pt x="2882368" y="4774500"/>
                </a:cubicBezTo>
                <a:cubicBezTo>
                  <a:pt x="2872214" y="4774500"/>
                  <a:pt x="2872214" y="4774500"/>
                  <a:pt x="2872214" y="4774500"/>
                </a:cubicBezTo>
                <a:cubicBezTo>
                  <a:pt x="2872214" y="4774500"/>
                  <a:pt x="2867138" y="4774500"/>
                  <a:pt x="2867138" y="4774500"/>
                </a:cubicBezTo>
                <a:cubicBezTo>
                  <a:pt x="2862061" y="4774500"/>
                  <a:pt x="2862061" y="4774500"/>
                  <a:pt x="2862061" y="4774500"/>
                </a:cubicBezTo>
                <a:cubicBezTo>
                  <a:pt x="2856984" y="4774500"/>
                  <a:pt x="2851907" y="4779571"/>
                  <a:pt x="2846831" y="4779571"/>
                </a:cubicBezTo>
                <a:cubicBezTo>
                  <a:pt x="2846831" y="4779571"/>
                  <a:pt x="2841753" y="4779571"/>
                  <a:pt x="2841753" y="4779571"/>
                </a:cubicBezTo>
                <a:cubicBezTo>
                  <a:pt x="2841753" y="4774500"/>
                  <a:pt x="2841753" y="4774500"/>
                  <a:pt x="2841753" y="4774500"/>
                </a:cubicBezTo>
                <a:cubicBezTo>
                  <a:pt x="2841753" y="4774500"/>
                  <a:pt x="2841753" y="4769428"/>
                  <a:pt x="2841753" y="4769428"/>
                </a:cubicBezTo>
                <a:cubicBezTo>
                  <a:pt x="2836677" y="4764357"/>
                  <a:pt x="2836677" y="4764357"/>
                  <a:pt x="2836677" y="4764357"/>
                </a:cubicBezTo>
                <a:cubicBezTo>
                  <a:pt x="2841753" y="4794785"/>
                  <a:pt x="2841753" y="4794785"/>
                  <a:pt x="2841753" y="4794785"/>
                </a:cubicBezTo>
                <a:cubicBezTo>
                  <a:pt x="2836677" y="4794785"/>
                  <a:pt x="2836677" y="4794785"/>
                  <a:pt x="2836677" y="4794785"/>
                </a:cubicBezTo>
                <a:cubicBezTo>
                  <a:pt x="2796062" y="4794785"/>
                  <a:pt x="2796062" y="4794785"/>
                  <a:pt x="2796062" y="4794785"/>
                </a:cubicBezTo>
                <a:cubicBezTo>
                  <a:pt x="2801139" y="4789714"/>
                  <a:pt x="2801139" y="4789714"/>
                  <a:pt x="2801139" y="4789714"/>
                </a:cubicBezTo>
                <a:cubicBezTo>
                  <a:pt x="2836677" y="4784642"/>
                  <a:pt x="2836677" y="4784642"/>
                  <a:pt x="2836677" y="4784642"/>
                </a:cubicBezTo>
                <a:cubicBezTo>
                  <a:pt x="2806216" y="4784642"/>
                  <a:pt x="2790985" y="4779571"/>
                  <a:pt x="2770678" y="4774500"/>
                </a:cubicBezTo>
                <a:cubicBezTo>
                  <a:pt x="2765601" y="4779571"/>
                  <a:pt x="2765601" y="4779571"/>
                  <a:pt x="2765601" y="4779571"/>
                </a:cubicBezTo>
                <a:cubicBezTo>
                  <a:pt x="2740217" y="4774500"/>
                  <a:pt x="2714833" y="4769428"/>
                  <a:pt x="2730063" y="4764357"/>
                </a:cubicBezTo>
                <a:cubicBezTo>
                  <a:pt x="2730063" y="4769428"/>
                  <a:pt x="2735141" y="4769428"/>
                  <a:pt x="2740217" y="4769428"/>
                </a:cubicBezTo>
                <a:cubicBezTo>
                  <a:pt x="2740217" y="4769428"/>
                  <a:pt x="2740217" y="4769428"/>
                  <a:pt x="2745294" y="4764357"/>
                </a:cubicBezTo>
                <a:lnTo>
                  <a:pt x="2730063" y="4764357"/>
                </a:lnTo>
                <a:lnTo>
                  <a:pt x="2711026" y="4764357"/>
                </a:lnTo>
                <a:cubicBezTo>
                  <a:pt x="2703410" y="4764357"/>
                  <a:pt x="2699602" y="4764357"/>
                  <a:pt x="2699602" y="4764357"/>
                </a:cubicBezTo>
                <a:cubicBezTo>
                  <a:pt x="2745294" y="4759286"/>
                  <a:pt x="2699602" y="4754214"/>
                  <a:pt x="2704680" y="4749143"/>
                </a:cubicBezTo>
                <a:cubicBezTo>
                  <a:pt x="2704680" y="4749143"/>
                  <a:pt x="2694526" y="4744072"/>
                  <a:pt x="2679295" y="4744072"/>
                </a:cubicBezTo>
                <a:cubicBezTo>
                  <a:pt x="2669141" y="4744072"/>
                  <a:pt x="2658988" y="4744072"/>
                  <a:pt x="2658988" y="4744072"/>
                </a:cubicBezTo>
                <a:cubicBezTo>
                  <a:pt x="2689449" y="4749143"/>
                  <a:pt x="2658988" y="4749143"/>
                  <a:pt x="2648834" y="4749143"/>
                </a:cubicBezTo>
                <a:cubicBezTo>
                  <a:pt x="2648834" y="4749143"/>
                  <a:pt x="2638680" y="4744072"/>
                  <a:pt x="2628527" y="4744072"/>
                </a:cubicBezTo>
                <a:cubicBezTo>
                  <a:pt x="2618373" y="4744072"/>
                  <a:pt x="2603143" y="4744072"/>
                  <a:pt x="2598066" y="4744072"/>
                </a:cubicBezTo>
                <a:cubicBezTo>
                  <a:pt x="2582836" y="4739000"/>
                  <a:pt x="2557451" y="4733929"/>
                  <a:pt x="2542221" y="4733929"/>
                </a:cubicBezTo>
                <a:cubicBezTo>
                  <a:pt x="2542221" y="4739000"/>
                  <a:pt x="2521914" y="4744072"/>
                  <a:pt x="2511760" y="4749143"/>
                </a:cubicBezTo>
                <a:cubicBezTo>
                  <a:pt x="2542221" y="4754214"/>
                  <a:pt x="2521914" y="4754214"/>
                  <a:pt x="2526990" y="4754214"/>
                </a:cubicBezTo>
                <a:cubicBezTo>
                  <a:pt x="2521914" y="4754214"/>
                  <a:pt x="2516836" y="4754214"/>
                  <a:pt x="2516836" y="4754214"/>
                </a:cubicBezTo>
                <a:cubicBezTo>
                  <a:pt x="2511760" y="4754214"/>
                  <a:pt x="2516836" y="4759286"/>
                  <a:pt x="2521914" y="4759286"/>
                </a:cubicBezTo>
                <a:cubicBezTo>
                  <a:pt x="2521914" y="4759286"/>
                  <a:pt x="2526990" y="4759286"/>
                  <a:pt x="2532067" y="4759286"/>
                </a:cubicBezTo>
                <a:cubicBezTo>
                  <a:pt x="2542221" y="4759286"/>
                  <a:pt x="2557451" y="4759286"/>
                  <a:pt x="2567605" y="4759286"/>
                </a:cubicBezTo>
                <a:cubicBezTo>
                  <a:pt x="2582836" y="4759286"/>
                  <a:pt x="2598066" y="4759286"/>
                  <a:pt x="2603143" y="4759286"/>
                </a:cubicBezTo>
                <a:cubicBezTo>
                  <a:pt x="2592989" y="4754214"/>
                  <a:pt x="2582836" y="4759286"/>
                  <a:pt x="2572682" y="4754214"/>
                </a:cubicBezTo>
                <a:cubicBezTo>
                  <a:pt x="2582836" y="4754214"/>
                  <a:pt x="2592989" y="4754214"/>
                  <a:pt x="2603143" y="4754214"/>
                </a:cubicBezTo>
                <a:cubicBezTo>
                  <a:pt x="2608219" y="4754214"/>
                  <a:pt x="2613297" y="4759286"/>
                  <a:pt x="2618373" y="4759286"/>
                </a:cubicBezTo>
                <a:cubicBezTo>
                  <a:pt x="2623450" y="4759286"/>
                  <a:pt x="2633604" y="4759286"/>
                  <a:pt x="2638680" y="4759286"/>
                </a:cubicBezTo>
                <a:cubicBezTo>
                  <a:pt x="2643758" y="4759286"/>
                  <a:pt x="2643758" y="4759286"/>
                  <a:pt x="2643758" y="4759286"/>
                </a:cubicBezTo>
                <a:cubicBezTo>
                  <a:pt x="2648834" y="4764357"/>
                  <a:pt x="2653911" y="4764357"/>
                  <a:pt x="2664065" y="4764357"/>
                </a:cubicBezTo>
                <a:cubicBezTo>
                  <a:pt x="2679295" y="4764357"/>
                  <a:pt x="2679295" y="4764357"/>
                  <a:pt x="2679295" y="4764357"/>
                </a:cubicBezTo>
                <a:cubicBezTo>
                  <a:pt x="2674219" y="4764357"/>
                  <a:pt x="2674219" y="4769428"/>
                  <a:pt x="2674219" y="4769428"/>
                </a:cubicBezTo>
                <a:cubicBezTo>
                  <a:pt x="2684372" y="4769428"/>
                  <a:pt x="2689449" y="4774500"/>
                  <a:pt x="2699602" y="4774500"/>
                </a:cubicBezTo>
                <a:cubicBezTo>
                  <a:pt x="2699602" y="4774500"/>
                  <a:pt x="2699602" y="4769428"/>
                  <a:pt x="2699602" y="4769428"/>
                </a:cubicBezTo>
                <a:cubicBezTo>
                  <a:pt x="2699602" y="4774500"/>
                  <a:pt x="2730063" y="4779571"/>
                  <a:pt x="2719910" y="4779571"/>
                </a:cubicBezTo>
                <a:cubicBezTo>
                  <a:pt x="2730063" y="4784642"/>
                  <a:pt x="2740217" y="4784642"/>
                  <a:pt x="2745294" y="4789714"/>
                </a:cubicBezTo>
                <a:cubicBezTo>
                  <a:pt x="2755448" y="4794785"/>
                  <a:pt x="2765601" y="4799856"/>
                  <a:pt x="2770678" y="4799856"/>
                </a:cubicBezTo>
                <a:cubicBezTo>
                  <a:pt x="2760524" y="4799856"/>
                  <a:pt x="2745294" y="4794785"/>
                  <a:pt x="2735141" y="4794785"/>
                </a:cubicBezTo>
                <a:cubicBezTo>
                  <a:pt x="2730063" y="4794785"/>
                  <a:pt x="2724987" y="4789714"/>
                  <a:pt x="2724987" y="4789714"/>
                </a:cubicBezTo>
                <a:cubicBezTo>
                  <a:pt x="2714833" y="4789714"/>
                  <a:pt x="2714833" y="4789714"/>
                  <a:pt x="2714833" y="4789714"/>
                </a:cubicBezTo>
                <a:cubicBezTo>
                  <a:pt x="2704680" y="4789714"/>
                  <a:pt x="2699602" y="4784642"/>
                  <a:pt x="2694526" y="4784642"/>
                </a:cubicBezTo>
                <a:cubicBezTo>
                  <a:pt x="2689449" y="4784642"/>
                  <a:pt x="2679295" y="4784642"/>
                  <a:pt x="2674219" y="4779571"/>
                </a:cubicBezTo>
                <a:cubicBezTo>
                  <a:pt x="2674219" y="4779571"/>
                  <a:pt x="2669141" y="4779571"/>
                  <a:pt x="2669141" y="4779571"/>
                </a:cubicBezTo>
                <a:cubicBezTo>
                  <a:pt x="2679295" y="4784642"/>
                  <a:pt x="2679295" y="4784642"/>
                  <a:pt x="2679295" y="4784642"/>
                </a:cubicBezTo>
                <a:cubicBezTo>
                  <a:pt x="2664065" y="4784642"/>
                  <a:pt x="2664065" y="4784642"/>
                  <a:pt x="2664065" y="4784642"/>
                </a:cubicBezTo>
                <a:cubicBezTo>
                  <a:pt x="2669141" y="4784642"/>
                  <a:pt x="2674219" y="4784642"/>
                  <a:pt x="2679295" y="4789714"/>
                </a:cubicBezTo>
                <a:cubicBezTo>
                  <a:pt x="2689449" y="4789714"/>
                  <a:pt x="2689449" y="4789714"/>
                  <a:pt x="2689449" y="4789714"/>
                </a:cubicBezTo>
                <a:cubicBezTo>
                  <a:pt x="2699602" y="4789714"/>
                  <a:pt x="2709756" y="4789714"/>
                  <a:pt x="2719910" y="4794785"/>
                </a:cubicBezTo>
                <a:cubicBezTo>
                  <a:pt x="2735141" y="4794785"/>
                  <a:pt x="2740217" y="4799856"/>
                  <a:pt x="2745294" y="4804928"/>
                </a:cubicBezTo>
                <a:cubicBezTo>
                  <a:pt x="2719910" y="4799856"/>
                  <a:pt x="2709756" y="4799856"/>
                  <a:pt x="2699602" y="4799856"/>
                </a:cubicBezTo>
                <a:cubicBezTo>
                  <a:pt x="2689449" y="4799856"/>
                  <a:pt x="2679295" y="4799856"/>
                  <a:pt x="2669141" y="4799856"/>
                </a:cubicBezTo>
                <a:cubicBezTo>
                  <a:pt x="2669141" y="4799856"/>
                  <a:pt x="2664065" y="4799856"/>
                  <a:pt x="2658988" y="4799856"/>
                </a:cubicBezTo>
                <a:cubicBezTo>
                  <a:pt x="2648834" y="4794785"/>
                  <a:pt x="2628527" y="4789714"/>
                  <a:pt x="2618373" y="4789714"/>
                </a:cubicBezTo>
                <a:cubicBezTo>
                  <a:pt x="2603143" y="4789714"/>
                  <a:pt x="2613297" y="4784642"/>
                  <a:pt x="2613297" y="4784642"/>
                </a:cubicBezTo>
                <a:cubicBezTo>
                  <a:pt x="2603143" y="4779571"/>
                  <a:pt x="2592989" y="4779571"/>
                  <a:pt x="2582836" y="4779571"/>
                </a:cubicBezTo>
                <a:cubicBezTo>
                  <a:pt x="2572682" y="4779571"/>
                  <a:pt x="2562528" y="4779571"/>
                  <a:pt x="2552375" y="4774500"/>
                </a:cubicBezTo>
                <a:cubicBezTo>
                  <a:pt x="2542221" y="4774500"/>
                  <a:pt x="2532067" y="4774500"/>
                  <a:pt x="2521914" y="4774500"/>
                </a:cubicBezTo>
                <a:cubicBezTo>
                  <a:pt x="2511760" y="4774500"/>
                  <a:pt x="2501606" y="4774500"/>
                  <a:pt x="2491453" y="4774500"/>
                </a:cubicBezTo>
                <a:cubicBezTo>
                  <a:pt x="2491453" y="4769428"/>
                  <a:pt x="2486375" y="4769428"/>
                  <a:pt x="2486375" y="4769428"/>
                </a:cubicBezTo>
                <a:cubicBezTo>
                  <a:pt x="2481299" y="4769428"/>
                  <a:pt x="2481299" y="4769428"/>
                  <a:pt x="2481299" y="4769428"/>
                </a:cubicBezTo>
                <a:cubicBezTo>
                  <a:pt x="2471145" y="4764357"/>
                  <a:pt x="2455915" y="4764357"/>
                  <a:pt x="2460992" y="4759286"/>
                </a:cubicBezTo>
                <a:cubicBezTo>
                  <a:pt x="2455915" y="4759286"/>
                  <a:pt x="2450838" y="4759286"/>
                  <a:pt x="2450838" y="4759286"/>
                </a:cubicBezTo>
                <a:cubicBezTo>
                  <a:pt x="2445761" y="4759286"/>
                  <a:pt x="2440685" y="4759286"/>
                  <a:pt x="2440685" y="4754214"/>
                </a:cubicBezTo>
                <a:cubicBezTo>
                  <a:pt x="2445761" y="4749143"/>
                  <a:pt x="2455915" y="4749143"/>
                  <a:pt x="2471145" y="4754214"/>
                </a:cubicBezTo>
                <a:cubicBezTo>
                  <a:pt x="2471145" y="4744072"/>
                  <a:pt x="2440685" y="4749143"/>
                  <a:pt x="2435607" y="4744072"/>
                </a:cubicBezTo>
                <a:cubicBezTo>
                  <a:pt x="2420377" y="4744072"/>
                  <a:pt x="2410224" y="4744072"/>
                  <a:pt x="2400070" y="4744072"/>
                </a:cubicBezTo>
                <a:cubicBezTo>
                  <a:pt x="2435607" y="4749143"/>
                  <a:pt x="2415300" y="4749143"/>
                  <a:pt x="2415300" y="4749143"/>
                </a:cubicBezTo>
                <a:lnTo>
                  <a:pt x="2415300" y="4753947"/>
                </a:lnTo>
                <a:lnTo>
                  <a:pt x="2408320" y="4753580"/>
                </a:lnTo>
                <a:cubicBezTo>
                  <a:pt x="2405146" y="4752946"/>
                  <a:pt x="2402609" y="4751679"/>
                  <a:pt x="2400070" y="4749143"/>
                </a:cubicBezTo>
                <a:cubicBezTo>
                  <a:pt x="2410224" y="4759286"/>
                  <a:pt x="2384839" y="4749143"/>
                  <a:pt x="2379763" y="4749143"/>
                </a:cubicBezTo>
                <a:cubicBezTo>
                  <a:pt x="2374685" y="4749143"/>
                  <a:pt x="2374685" y="4749143"/>
                  <a:pt x="2369609" y="4749143"/>
                </a:cubicBezTo>
                <a:cubicBezTo>
                  <a:pt x="2359455" y="4749143"/>
                  <a:pt x="2354378" y="4754214"/>
                  <a:pt x="2334071" y="4754214"/>
                </a:cubicBezTo>
                <a:cubicBezTo>
                  <a:pt x="2328994" y="4754214"/>
                  <a:pt x="2323917" y="4754214"/>
                  <a:pt x="2318841" y="4754214"/>
                </a:cubicBezTo>
                <a:cubicBezTo>
                  <a:pt x="2313763" y="4754214"/>
                  <a:pt x="2313763" y="4754214"/>
                  <a:pt x="2313763" y="4749143"/>
                </a:cubicBezTo>
                <a:cubicBezTo>
                  <a:pt x="2318841" y="4754214"/>
                  <a:pt x="2318841" y="4754214"/>
                  <a:pt x="2318841" y="4749143"/>
                </a:cubicBezTo>
                <a:cubicBezTo>
                  <a:pt x="2316302" y="4749143"/>
                  <a:pt x="2315033" y="4749143"/>
                  <a:pt x="2313764" y="4749143"/>
                </a:cubicBezTo>
                <a:lnTo>
                  <a:pt x="2313763" y="4749143"/>
                </a:lnTo>
                <a:lnTo>
                  <a:pt x="2308687" y="4749143"/>
                </a:lnTo>
                <a:cubicBezTo>
                  <a:pt x="2303610" y="4749143"/>
                  <a:pt x="2298533" y="4749143"/>
                  <a:pt x="2293456" y="4749143"/>
                </a:cubicBezTo>
                <a:cubicBezTo>
                  <a:pt x="2293456" y="4749143"/>
                  <a:pt x="2293456" y="4749143"/>
                  <a:pt x="2288380" y="4749143"/>
                </a:cubicBezTo>
                <a:cubicBezTo>
                  <a:pt x="2288380" y="4749143"/>
                  <a:pt x="2288380" y="4749143"/>
                  <a:pt x="2283303" y="4744072"/>
                </a:cubicBezTo>
                <a:cubicBezTo>
                  <a:pt x="2273149" y="4744072"/>
                  <a:pt x="2268072" y="4744072"/>
                  <a:pt x="2257919" y="4744072"/>
                </a:cubicBezTo>
                <a:cubicBezTo>
                  <a:pt x="2262995" y="4744072"/>
                  <a:pt x="2273149" y="4749143"/>
                  <a:pt x="2268072" y="4749143"/>
                </a:cubicBezTo>
                <a:cubicBezTo>
                  <a:pt x="2268072" y="4749143"/>
                  <a:pt x="2268072" y="4749143"/>
                  <a:pt x="2262995" y="4749143"/>
                </a:cubicBezTo>
                <a:cubicBezTo>
                  <a:pt x="2257919" y="4749143"/>
                  <a:pt x="2252842" y="4749143"/>
                  <a:pt x="2247765" y="4744072"/>
                </a:cubicBezTo>
                <a:lnTo>
                  <a:pt x="2242688" y="4744072"/>
                </a:lnTo>
                <a:lnTo>
                  <a:pt x="2238246" y="4744072"/>
                </a:lnTo>
                <a:cubicBezTo>
                  <a:pt x="2237611" y="4744072"/>
                  <a:pt x="2237611" y="4744072"/>
                  <a:pt x="2237611" y="4744072"/>
                </a:cubicBezTo>
                <a:lnTo>
                  <a:pt x="2235708" y="4744072"/>
                </a:lnTo>
                <a:lnTo>
                  <a:pt x="2235073" y="4744072"/>
                </a:lnTo>
                <a:lnTo>
                  <a:pt x="2233804" y="4744072"/>
                </a:lnTo>
                <a:cubicBezTo>
                  <a:pt x="2232534" y="4744072"/>
                  <a:pt x="2232534" y="4744072"/>
                  <a:pt x="2232534" y="4744072"/>
                </a:cubicBezTo>
                <a:cubicBezTo>
                  <a:pt x="2222381" y="4744072"/>
                  <a:pt x="2212227" y="4744072"/>
                  <a:pt x="2202074" y="4739000"/>
                </a:cubicBezTo>
                <a:cubicBezTo>
                  <a:pt x="2196997" y="4739000"/>
                  <a:pt x="2196997" y="4739000"/>
                  <a:pt x="2191920" y="4739000"/>
                </a:cubicBezTo>
                <a:cubicBezTo>
                  <a:pt x="2191920" y="4739000"/>
                  <a:pt x="2186843" y="4739000"/>
                  <a:pt x="2186843" y="4739000"/>
                </a:cubicBezTo>
                <a:cubicBezTo>
                  <a:pt x="2171613" y="4739000"/>
                  <a:pt x="2161459" y="4733929"/>
                  <a:pt x="2151306" y="4733929"/>
                </a:cubicBezTo>
                <a:cubicBezTo>
                  <a:pt x="2141152" y="4733929"/>
                  <a:pt x="2141152" y="4733929"/>
                  <a:pt x="2141152" y="4733929"/>
                </a:cubicBezTo>
                <a:cubicBezTo>
                  <a:pt x="2105614" y="4723786"/>
                  <a:pt x="2105614" y="4723786"/>
                  <a:pt x="2105614" y="4723786"/>
                </a:cubicBezTo>
                <a:lnTo>
                  <a:pt x="2109801" y="4723577"/>
                </a:lnTo>
                <a:lnTo>
                  <a:pt x="2110691" y="4723786"/>
                </a:lnTo>
                <a:lnTo>
                  <a:pt x="2110598" y="4723537"/>
                </a:lnTo>
                <a:lnTo>
                  <a:pt x="2118306" y="4723152"/>
                </a:lnTo>
                <a:cubicBezTo>
                  <a:pt x="2123383" y="4722518"/>
                  <a:pt x="2128460" y="4721251"/>
                  <a:pt x="2130998" y="4718715"/>
                </a:cubicBezTo>
                <a:cubicBezTo>
                  <a:pt x="2151306" y="4723786"/>
                  <a:pt x="2171613" y="4723786"/>
                  <a:pt x="2191920" y="4728858"/>
                </a:cubicBezTo>
                <a:cubicBezTo>
                  <a:pt x="2191920" y="4728858"/>
                  <a:pt x="2181766" y="4723786"/>
                  <a:pt x="2181766" y="4723786"/>
                </a:cubicBezTo>
                <a:cubicBezTo>
                  <a:pt x="2186843" y="4723786"/>
                  <a:pt x="2191920" y="4723786"/>
                  <a:pt x="2196997" y="4728858"/>
                </a:cubicBezTo>
                <a:cubicBezTo>
                  <a:pt x="2202074" y="4723786"/>
                  <a:pt x="2207150" y="4723786"/>
                  <a:pt x="2207150" y="4723786"/>
                </a:cubicBezTo>
                <a:cubicBezTo>
                  <a:pt x="2207150" y="4723786"/>
                  <a:pt x="2207150" y="4723786"/>
                  <a:pt x="2207785" y="4723786"/>
                </a:cubicBezTo>
                <a:lnTo>
                  <a:pt x="2212227" y="4723786"/>
                </a:lnTo>
                <a:cubicBezTo>
                  <a:pt x="2212227" y="4723786"/>
                  <a:pt x="2217304" y="4723786"/>
                  <a:pt x="2217304" y="4723786"/>
                </a:cubicBezTo>
                <a:cubicBezTo>
                  <a:pt x="2222381" y="4723786"/>
                  <a:pt x="2222381" y="4723786"/>
                  <a:pt x="2222381" y="4723786"/>
                </a:cubicBezTo>
                <a:cubicBezTo>
                  <a:pt x="2237611" y="4728858"/>
                  <a:pt x="2237611" y="4728858"/>
                  <a:pt x="2237611" y="4728858"/>
                </a:cubicBezTo>
                <a:cubicBezTo>
                  <a:pt x="2268072" y="4728858"/>
                  <a:pt x="2247765" y="4718715"/>
                  <a:pt x="2283303" y="4723786"/>
                </a:cubicBezTo>
                <a:cubicBezTo>
                  <a:pt x="2278226" y="4728858"/>
                  <a:pt x="2268072" y="4733929"/>
                  <a:pt x="2252842" y="4733929"/>
                </a:cubicBezTo>
                <a:cubicBezTo>
                  <a:pt x="2252842" y="4733929"/>
                  <a:pt x="2252842" y="4733929"/>
                  <a:pt x="2257919" y="4733929"/>
                </a:cubicBezTo>
                <a:lnTo>
                  <a:pt x="2258554" y="4733929"/>
                </a:lnTo>
                <a:lnTo>
                  <a:pt x="2273149" y="4733929"/>
                </a:lnTo>
                <a:cubicBezTo>
                  <a:pt x="2273149" y="4733929"/>
                  <a:pt x="2273149" y="4733929"/>
                  <a:pt x="2273149" y="4739000"/>
                </a:cubicBezTo>
                <a:cubicBezTo>
                  <a:pt x="2278226" y="4739000"/>
                  <a:pt x="2284572" y="4739000"/>
                  <a:pt x="2291552" y="4739000"/>
                </a:cubicBezTo>
                <a:lnTo>
                  <a:pt x="2303610" y="4739000"/>
                </a:lnTo>
                <a:cubicBezTo>
                  <a:pt x="2349302" y="4744072"/>
                  <a:pt x="2349302" y="4744072"/>
                  <a:pt x="2349302" y="4744072"/>
                </a:cubicBezTo>
                <a:lnTo>
                  <a:pt x="2359455" y="4744072"/>
                </a:lnTo>
                <a:cubicBezTo>
                  <a:pt x="2359455" y="4744072"/>
                  <a:pt x="2364532" y="4744072"/>
                  <a:pt x="2364532" y="4744072"/>
                </a:cubicBezTo>
                <a:cubicBezTo>
                  <a:pt x="2369609" y="4739000"/>
                  <a:pt x="2374685" y="4739000"/>
                  <a:pt x="2379763" y="4739000"/>
                </a:cubicBezTo>
                <a:cubicBezTo>
                  <a:pt x="2328994" y="4733929"/>
                  <a:pt x="2344224" y="4739000"/>
                  <a:pt x="2288380" y="4728858"/>
                </a:cubicBezTo>
                <a:cubicBezTo>
                  <a:pt x="2303610" y="4728858"/>
                  <a:pt x="2323917" y="4723786"/>
                  <a:pt x="2334071" y="4718715"/>
                </a:cubicBezTo>
                <a:cubicBezTo>
                  <a:pt x="2344224" y="4713644"/>
                  <a:pt x="2334071" y="4713644"/>
                  <a:pt x="2328994" y="4703501"/>
                </a:cubicBezTo>
                <a:cubicBezTo>
                  <a:pt x="2313763" y="4708572"/>
                  <a:pt x="2303610" y="4703501"/>
                  <a:pt x="2283303" y="4703501"/>
                </a:cubicBezTo>
                <a:lnTo>
                  <a:pt x="2282668" y="4703501"/>
                </a:lnTo>
                <a:lnTo>
                  <a:pt x="2278861" y="4703501"/>
                </a:lnTo>
                <a:cubicBezTo>
                  <a:pt x="2278226" y="4703501"/>
                  <a:pt x="2278226" y="4703501"/>
                  <a:pt x="2278226" y="4703501"/>
                </a:cubicBezTo>
                <a:lnTo>
                  <a:pt x="2270611" y="4703501"/>
                </a:lnTo>
                <a:cubicBezTo>
                  <a:pt x="2266803" y="4703501"/>
                  <a:pt x="2262995" y="4703501"/>
                  <a:pt x="2257919" y="4703501"/>
                </a:cubicBezTo>
                <a:cubicBezTo>
                  <a:pt x="2257919" y="4703501"/>
                  <a:pt x="2257919" y="4708572"/>
                  <a:pt x="2262995" y="4708572"/>
                </a:cubicBezTo>
                <a:cubicBezTo>
                  <a:pt x="2262995" y="4708572"/>
                  <a:pt x="2268072" y="4708572"/>
                  <a:pt x="2268072" y="4708572"/>
                </a:cubicBezTo>
                <a:cubicBezTo>
                  <a:pt x="2278226" y="4708572"/>
                  <a:pt x="2283303" y="4713644"/>
                  <a:pt x="2293456" y="4713644"/>
                </a:cubicBezTo>
                <a:lnTo>
                  <a:pt x="2288380" y="4713644"/>
                </a:lnTo>
                <a:cubicBezTo>
                  <a:pt x="2285841" y="4713644"/>
                  <a:pt x="2284572" y="4713644"/>
                  <a:pt x="2283303" y="4713644"/>
                </a:cubicBezTo>
                <a:lnTo>
                  <a:pt x="2281399" y="4713644"/>
                </a:lnTo>
                <a:lnTo>
                  <a:pt x="2280130" y="4713644"/>
                </a:lnTo>
                <a:cubicBezTo>
                  <a:pt x="2278226" y="4713644"/>
                  <a:pt x="2278226" y="4713644"/>
                  <a:pt x="2278226" y="4713644"/>
                </a:cubicBezTo>
                <a:cubicBezTo>
                  <a:pt x="2278226" y="4713644"/>
                  <a:pt x="2273149" y="4713644"/>
                  <a:pt x="2273149" y="4713644"/>
                </a:cubicBezTo>
                <a:cubicBezTo>
                  <a:pt x="2273149" y="4713644"/>
                  <a:pt x="2268072" y="4713644"/>
                  <a:pt x="2262995" y="4713644"/>
                </a:cubicBezTo>
                <a:cubicBezTo>
                  <a:pt x="2252842" y="4713644"/>
                  <a:pt x="2242688" y="4713644"/>
                  <a:pt x="2232534" y="4708572"/>
                </a:cubicBezTo>
                <a:cubicBezTo>
                  <a:pt x="2227458" y="4708572"/>
                  <a:pt x="2227458" y="4708572"/>
                  <a:pt x="2222381" y="4708572"/>
                </a:cubicBezTo>
                <a:cubicBezTo>
                  <a:pt x="2217304" y="4703501"/>
                  <a:pt x="2212227" y="4703501"/>
                  <a:pt x="2207150" y="4703501"/>
                </a:cubicBezTo>
                <a:lnTo>
                  <a:pt x="2204612" y="4703501"/>
                </a:lnTo>
                <a:lnTo>
                  <a:pt x="2203343" y="4703501"/>
                </a:lnTo>
                <a:lnTo>
                  <a:pt x="2202708" y="4703501"/>
                </a:lnTo>
                <a:cubicBezTo>
                  <a:pt x="2202074" y="4703501"/>
                  <a:pt x="2202074" y="4703501"/>
                  <a:pt x="2202074" y="4703501"/>
                </a:cubicBezTo>
                <a:cubicBezTo>
                  <a:pt x="2212227" y="4698429"/>
                  <a:pt x="2212227" y="4703501"/>
                  <a:pt x="2212227" y="4703501"/>
                </a:cubicBezTo>
                <a:cubicBezTo>
                  <a:pt x="2217304" y="4703501"/>
                  <a:pt x="2222381" y="4703501"/>
                  <a:pt x="2222381" y="4698429"/>
                </a:cubicBezTo>
                <a:cubicBezTo>
                  <a:pt x="2217304" y="4698429"/>
                  <a:pt x="2212227" y="4698429"/>
                  <a:pt x="2207150" y="4698429"/>
                </a:cubicBezTo>
                <a:cubicBezTo>
                  <a:pt x="2202074" y="4698429"/>
                  <a:pt x="2196997" y="4693358"/>
                  <a:pt x="2196997" y="4693358"/>
                </a:cubicBezTo>
                <a:cubicBezTo>
                  <a:pt x="2196997" y="4693358"/>
                  <a:pt x="2196997" y="4698429"/>
                  <a:pt x="2196997" y="4698429"/>
                </a:cubicBezTo>
                <a:cubicBezTo>
                  <a:pt x="2196997" y="4703501"/>
                  <a:pt x="2196997" y="4703501"/>
                  <a:pt x="2191920" y="4703501"/>
                </a:cubicBezTo>
                <a:cubicBezTo>
                  <a:pt x="2186843" y="4703501"/>
                  <a:pt x="2181766" y="4703501"/>
                  <a:pt x="2176690" y="4703501"/>
                </a:cubicBezTo>
                <a:cubicBezTo>
                  <a:pt x="2176690" y="4703501"/>
                  <a:pt x="2166536" y="4703501"/>
                  <a:pt x="2166536" y="4703501"/>
                </a:cubicBezTo>
                <a:cubicBezTo>
                  <a:pt x="2166536" y="4703501"/>
                  <a:pt x="2161459" y="4703501"/>
                  <a:pt x="2161459" y="4703501"/>
                </a:cubicBezTo>
                <a:cubicBezTo>
                  <a:pt x="2166536" y="4698429"/>
                  <a:pt x="2166536" y="4698429"/>
                  <a:pt x="2166536" y="4698429"/>
                </a:cubicBezTo>
                <a:cubicBezTo>
                  <a:pt x="2161459" y="4698429"/>
                  <a:pt x="2156382" y="4698429"/>
                  <a:pt x="2151306" y="4698429"/>
                </a:cubicBezTo>
                <a:lnTo>
                  <a:pt x="2141152" y="4698429"/>
                </a:lnTo>
                <a:cubicBezTo>
                  <a:pt x="2125921" y="4693358"/>
                  <a:pt x="2110691" y="4688287"/>
                  <a:pt x="2100538" y="4683216"/>
                </a:cubicBezTo>
                <a:cubicBezTo>
                  <a:pt x="2100538" y="4688287"/>
                  <a:pt x="2100538" y="4688287"/>
                  <a:pt x="2100538" y="4688287"/>
                </a:cubicBezTo>
                <a:cubicBezTo>
                  <a:pt x="2100538" y="4688287"/>
                  <a:pt x="2100538" y="4688287"/>
                  <a:pt x="2100538" y="4693358"/>
                </a:cubicBezTo>
                <a:cubicBezTo>
                  <a:pt x="2100538" y="4693358"/>
                  <a:pt x="2095460" y="4688287"/>
                  <a:pt x="2095460" y="4688287"/>
                </a:cubicBezTo>
                <a:cubicBezTo>
                  <a:pt x="2085307" y="4693358"/>
                  <a:pt x="2064999" y="4693358"/>
                  <a:pt x="2054846" y="4698429"/>
                </a:cubicBezTo>
                <a:cubicBezTo>
                  <a:pt x="2054846" y="4693358"/>
                  <a:pt x="2034538" y="4693358"/>
                  <a:pt x="2019308" y="4688287"/>
                </a:cubicBezTo>
                <a:cubicBezTo>
                  <a:pt x="2019308" y="4688287"/>
                  <a:pt x="2019308" y="4693358"/>
                  <a:pt x="2019308" y="4693358"/>
                </a:cubicBezTo>
                <a:cubicBezTo>
                  <a:pt x="1999001" y="4693358"/>
                  <a:pt x="1973616" y="4688287"/>
                  <a:pt x="1953309" y="4688287"/>
                </a:cubicBezTo>
                <a:cubicBezTo>
                  <a:pt x="1933002" y="4683216"/>
                  <a:pt x="1912694" y="4683216"/>
                  <a:pt x="1892387" y="4683216"/>
                </a:cubicBezTo>
                <a:cubicBezTo>
                  <a:pt x="1887311" y="4683216"/>
                  <a:pt x="1882234" y="4688287"/>
                  <a:pt x="1882234" y="4688287"/>
                </a:cubicBezTo>
                <a:cubicBezTo>
                  <a:pt x="1887311" y="4693358"/>
                  <a:pt x="1892387" y="4693358"/>
                  <a:pt x="1892387" y="4693358"/>
                </a:cubicBezTo>
                <a:cubicBezTo>
                  <a:pt x="1897464" y="4693358"/>
                  <a:pt x="1902541" y="4693358"/>
                  <a:pt x="1917772" y="4693358"/>
                </a:cubicBezTo>
                <a:cubicBezTo>
                  <a:pt x="1922848" y="4693358"/>
                  <a:pt x="1922848" y="4693358"/>
                  <a:pt x="1922848" y="4693358"/>
                </a:cubicBezTo>
                <a:cubicBezTo>
                  <a:pt x="1927925" y="4693358"/>
                  <a:pt x="1933002" y="4693358"/>
                  <a:pt x="1938079" y="4693358"/>
                </a:cubicBezTo>
                <a:cubicBezTo>
                  <a:pt x="1938079" y="4693358"/>
                  <a:pt x="1943155" y="4693358"/>
                  <a:pt x="1948233" y="4693358"/>
                </a:cubicBezTo>
                <a:lnTo>
                  <a:pt x="1953309" y="4693358"/>
                </a:lnTo>
                <a:cubicBezTo>
                  <a:pt x="1983770" y="4698429"/>
                  <a:pt x="2009155" y="4698429"/>
                  <a:pt x="2019308" y="4693358"/>
                </a:cubicBezTo>
                <a:cubicBezTo>
                  <a:pt x="2024385" y="4698429"/>
                  <a:pt x="2029462" y="4703501"/>
                  <a:pt x="2044692" y="4708572"/>
                </a:cubicBezTo>
                <a:cubicBezTo>
                  <a:pt x="2070077" y="4708572"/>
                  <a:pt x="2059923" y="4703501"/>
                  <a:pt x="2070077" y="4698429"/>
                </a:cubicBezTo>
                <a:cubicBezTo>
                  <a:pt x="2081499" y="4698429"/>
                  <a:pt x="2090066" y="4698429"/>
                  <a:pt x="2096492" y="4698429"/>
                </a:cubicBezTo>
                <a:lnTo>
                  <a:pt x="2105614" y="4698429"/>
                </a:lnTo>
                <a:cubicBezTo>
                  <a:pt x="2130998" y="4703501"/>
                  <a:pt x="2151306" y="4698429"/>
                  <a:pt x="2151306" y="4703501"/>
                </a:cubicBezTo>
                <a:cubicBezTo>
                  <a:pt x="2146229" y="4708572"/>
                  <a:pt x="2136075" y="4708572"/>
                  <a:pt x="2130998" y="4708572"/>
                </a:cubicBezTo>
                <a:cubicBezTo>
                  <a:pt x="2120845" y="4708572"/>
                  <a:pt x="2115768" y="4708572"/>
                  <a:pt x="2105614" y="4708572"/>
                </a:cubicBezTo>
                <a:cubicBezTo>
                  <a:pt x="2125921" y="4713644"/>
                  <a:pt x="2125921" y="4713644"/>
                  <a:pt x="2125921" y="4713644"/>
                </a:cubicBezTo>
                <a:lnTo>
                  <a:pt x="2113080" y="4714240"/>
                </a:lnTo>
                <a:lnTo>
                  <a:pt x="2112062" y="4714192"/>
                </a:lnTo>
                <a:lnTo>
                  <a:pt x="2104345" y="4711108"/>
                </a:lnTo>
                <a:cubicBezTo>
                  <a:pt x="2099268" y="4708572"/>
                  <a:pt x="2092922" y="4706036"/>
                  <a:pt x="2075153" y="4708572"/>
                </a:cubicBezTo>
                <a:cubicBezTo>
                  <a:pt x="2090384" y="4713644"/>
                  <a:pt x="2075153" y="4708572"/>
                  <a:pt x="2059923" y="4708572"/>
                </a:cubicBezTo>
                <a:cubicBezTo>
                  <a:pt x="2067538" y="4712376"/>
                  <a:pt x="2097999" y="4713326"/>
                  <a:pt x="2108470" y="4717843"/>
                </a:cubicBezTo>
                <a:lnTo>
                  <a:pt x="2110598" y="4723537"/>
                </a:lnTo>
                <a:lnTo>
                  <a:pt x="2109801" y="4723577"/>
                </a:lnTo>
                <a:lnTo>
                  <a:pt x="2099903" y="4721251"/>
                </a:lnTo>
                <a:cubicBezTo>
                  <a:pt x="2095460" y="4719982"/>
                  <a:pt x="2090384" y="4718715"/>
                  <a:pt x="2085307" y="4718715"/>
                </a:cubicBezTo>
                <a:cubicBezTo>
                  <a:pt x="2080230" y="4718715"/>
                  <a:pt x="2075153" y="4718715"/>
                  <a:pt x="2070077" y="4718715"/>
                </a:cubicBezTo>
                <a:cubicBezTo>
                  <a:pt x="2075153" y="4723786"/>
                  <a:pt x="2054846" y="4718715"/>
                  <a:pt x="2064999" y="4723786"/>
                </a:cubicBezTo>
                <a:cubicBezTo>
                  <a:pt x="2070077" y="4723786"/>
                  <a:pt x="2070077" y="4723786"/>
                  <a:pt x="2070077" y="4723786"/>
                </a:cubicBezTo>
                <a:cubicBezTo>
                  <a:pt x="2072614" y="4723786"/>
                  <a:pt x="2072614" y="4723786"/>
                  <a:pt x="2071980" y="4723786"/>
                </a:cubicBezTo>
                <a:lnTo>
                  <a:pt x="2074518" y="4723786"/>
                </a:lnTo>
                <a:cubicBezTo>
                  <a:pt x="2075153" y="4723786"/>
                  <a:pt x="2075153" y="4723786"/>
                  <a:pt x="2075153" y="4723786"/>
                </a:cubicBezTo>
                <a:cubicBezTo>
                  <a:pt x="2100538" y="4728858"/>
                  <a:pt x="2075153" y="4728858"/>
                  <a:pt x="2095460" y="4733929"/>
                </a:cubicBezTo>
                <a:cubicBezTo>
                  <a:pt x="2095460" y="4733929"/>
                  <a:pt x="2090384" y="4733929"/>
                  <a:pt x="2090384" y="4733929"/>
                </a:cubicBezTo>
                <a:cubicBezTo>
                  <a:pt x="2085307" y="4739000"/>
                  <a:pt x="2075153" y="4739000"/>
                  <a:pt x="2070077" y="4739000"/>
                </a:cubicBezTo>
                <a:cubicBezTo>
                  <a:pt x="2064999" y="4739000"/>
                  <a:pt x="2059923" y="4733929"/>
                  <a:pt x="2049769" y="4733929"/>
                </a:cubicBezTo>
                <a:cubicBezTo>
                  <a:pt x="2075153" y="4744072"/>
                  <a:pt x="2100538" y="4749143"/>
                  <a:pt x="2115768" y="4749143"/>
                </a:cubicBezTo>
                <a:cubicBezTo>
                  <a:pt x="2130998" y="4759286"/>
                  <a:pt x="2141152" y="4764357"/>
                  <a:pt x="2151306" y="4769428"/>
                </a:cubicBezTo>
                <a:cubicBezTo>
                  <a:pt x="2161459" y="4774500"/>
                  <a:pt x="2171613" y="4779571"/>
                  <a:pt x="2196997" y="4784642"/>
                </a:cubicBezTo>
                <a:cubicBezTo>
                  <a:pt x="2207150" y="4789714"/>
                  <a:pt x="2191920" y="4774500"/>
                  <a:pt x="2222381" y="4789714"/>
                </a:cubicBezTo>
                <a:cubicBezTo>
                  <a:pt x="2222381" y="4794785"/>
                  <a:pt x="2191920" y="4784642"/>
                  <a:pt x="2222381" y="4799856"/>
                </a:cubicBezTo>
                <a:cubicBezTo>
                  <a:pt x="2242688" y="4799856"/>
                  <a:pt x="2268072" y="4815070"/>
                  <a:pt x="2288380" y="4825213"/>
                </a:cubicBezTo>
                <a:cubicBezTo>
                  <a:pt x="2303610" y="4825213"/>
                  <a:pt x="2313763" y="4825213"/>
                  <a:pt x="2334071" y="4830284"/>
                </a:cubicBezTo>
                <a:cubicBezTo>
                  <a:pt x="2336609" y="4832820"/>
                  <a:pt x="2331533" y="4831552"/>
                  <a:pt x="2324552" y="4830284"/>
                </a:cubicBezTo>
                <a:lnTo>
                  <a:pt x="2308687" y="4830284"/>
                </a:lnTo>
                <a:lnTo>
                  <a:pt x="2303610" y="4830284"/>
                </a:lnTo>
                <a:lnTo>
                  <a:pt x="2309881" y="4832373"/>
                </a:lnTo>
                <a:lnTo>
                  <a:pt x="2311226" y="4834722"/>
                </a:lnTo>
                <a:cubicBezTo>
                  <a:pt x="2312495" y="4835356"/>
                  <a:pt x="2313763" y="4835356"/>
                  <a:pt x="2313763" y="4835356"/>
                </a:cubicBezTo>
                <a:cubicBezTo>
                  <a:pt x="2334071" y="4845499"/>
                  <a:pt x="2359455" y="4860712"/>
                  <a:pt x="2349302" y="4860712"/>
                </a:cubicBezTo>
                <a:cubicBezTo>
                  <a:pt x="2334071" y="4850570"/>
                  <a:pt x="2303610" y="4835356"/>
                  <a:pt x="2288380" y="4830284"/>
                </a:cubicBezTo>
                <a:cubicBezTo>
                  <a:pt x="2288380" y="4830284"/>
                  <a:pt x="2283303" y="4830284"/>
                  <a:pt x="2283303" y="4830284"/>
                </a:cubicBezTo>
                <a:lnTo>
                  <a:pt x="2283811" y="4833834"/>
                </a:lnTo>
                <a:lnTo>
                  <a:pt x="2273149" y="4830284"/>
                </a:lnTo>
                <a:cubicBezTo>
                  <a:pt x="2268072" y="4830284"/>
                  <a:pt x="2268072" y="4830284"/>
                  <a:pt x="2262995" y="4830284"/>
                </a:cubicBezTo>
                <a:cubicBezTo>
                  <a:pt x="2262995" y="4825213"/>
                  <a:pt x="2257919" y="4825213"/>
                  <a:pt x="2257919" y="4825213"/>
                </a:cubicBezTo>
                <a:cubicBezTo>
                  <a:pt x="2257919" y="4825213"/>
                  <a:pt x="2252842" y="4825213"/>
                  <a:pt x="2252842" y="4825213"/>
                </a:cubicBezTo>
                <a:lnTo>
                  <a:pt x="2247765" y="4825213"/>
                </a:lnTo>
                <a:cubicBezTo>
                  <a:pt x="2242688" y="4820142"/>
                  <a:pt x="2237611" y="4820142"/>
                  <a:pt x="2232534" y="4820142"/>
                </a:cubicBezTo>
                <a:cubicBezTo>
                  <a:pt x="2232534" y="4820142"/>
                  <a:pt x="2242688" y="4825213"/>
                  <a:pt x="2247765" y="4830284"/>
                </a:cubicBezTo>
                <a:cubicBezTo>
                  <a:pt x="2252842" y="4830284"/>
                  <a:pt x="2257919" y="4835356"/>
                  <a:pt x="2257919" y="4835356"/>
                </a:cubicBezTo>
                <a:cubicBezTo>
                  <a:pt x="2257919" y="4835356"/>
                  <a:pt x="2262995" y="4835356"/>
                  <a:pt x="2268072" y="4835356"/>
                </a:cubicBezTo>
                <a:cubicBezTo>
                  <a:pt x="2273149" y="4835356"/>
                  <a:pt x="2283303" y="4840427"/>
                  <a:pt x="2283303" y="4840427"/>
                </a:cubicBezTo>
                <a:lnTo>
                  <a:pt x="2293456" y="4840427"/>
                </a:lnTo>
                <a:cubicBezTo>
                  <a:pt x="2298533" y="4845499"/>
                  <a:pt x="2298533" y="4845499"/>
                  <a:pt x="2298533" y="4845499"/>
                </a:cubicBezTo>
                <a:cubicBezTo>
                  <a:pt x="2298533" y="4845499"/>
                  <a:pt x="2293456" y="4845499"/>
                  <a:pt x="2288380" y="4845499"/>
                </a:cubicBezTo>
                <a:cubicBezTo>
                  <a:pt x="2303610" y="4855641"/>
                  <a:pt x="2313763" y="4855641"/>
                  <a:pt x="2323917" y="4860712"/>
                </a:cubicBezTo>
                <a:cubicBezTo>
                  <a:pt x="2334071" y="4860712"/>
                  <a:pt x="2349302" y="4865784"/>
                  <a:pt x="2369609" y="4875927"/>
                </a:cubicBezTo>
                <a:cubicBezTo>
                  <a:pt x="2349302" y="4855641"/>
                  <a:pt x="2384839" y="4865784"/>
                  <a:pt x="2369609" y="4855641"/>
                </a:cubicBezTo>
                <a:cubicBezTo>
                  <a:pt x="2394993" y="4870855"/>
                  <a:pt x="2420377" y="4886069"/>
                  <a:pt x="2415300" y="4891140"/>
                </a:cubicBezTo>
                <a:cubicBezTo>
                  <a:pt x="2384839" y="4875927"/>
                  <a:pt x="2384839" y="4875927"/>
                  <a:pt x="2379763" y="4875927"/>
                </a:cubicBezTo>
                <a:cubicBezTo>
                  <a:pt x="2379763" y="4880998"/>
                  <a:pt x="2379763" y="4880998"/>
                  <a:pt x="2349302" y="4870855"/>
                </a:cubicBezTo>
                <a:cubicBezTo>
                  <a:pt x="2359455" y="4875927"/>
                  <a:pt x="2334071" y="4870855"/>
                  <a:pt x="2359455" y="4886069"/>
                </a:cubicBezTo>
                <a:cubicBezTo>
                  <a:pt x="2394993" y="4901283"/>
                  <a:pt x="2354378" y="4875927"/>
                  <a:pt x="2389916" y="4896212"/>
                </a:cubicBezTo>
                <a:cubicBezTo>
                  <a:pt x="2405146" y="4906355"/>
                  <a:pt x="2405146" y="4911426"/>
                  <a:pt x="2425454" y="4916497"/>
                </a:cubicBezTo>
                <a:cubicBezTo>
                  <a:pt x="2420377" y="4916497"/>
                  <a:pt x="2420377" y="4916497"/>
                  <a:pt x="2420377" y="4916497"/>
                </a:cubicBezTo>
                <a:cubicBezTo>
                  <a:pt x="2430531" y="4926640"/>
                  <a:pt x="2435607" y="4926640"/>
                  <a:pt x="2440685" y="4931711"/>
                </a:cubicBezTo>
                <a:cubicBezTo>
                  <a:pt x="2450838" y="4936783"/>
                  <a:pt x="2455915" y="4936783"/>
                  <a:pt x="2460992" y="4946925"/>
                </a:cubicBezTo>
                <a:cubicBezTo>
                  <a:pt x="2460992" y="4936783"/>
                  <a:pt x="2476222" y="4951996"/>
                  <a:pt x="2491453" y="4962140"/>
                </a:cubicBezTo>
                <a:cubicBezTo>
                  <a:pt x="2481299" y="4951996"/>
                  <a:pt x="2476222" y="4946925"/>
                  <a:pt x="2471145" y="4936783"/>
                </a:cubicBezTo>
                <a:cubicBezTo>
                  <a:pt x="2471145" y="4936783"/>
                  <a:pt x="2466068" y="4931711"/>
                  <a:pt x="2466068" y="4931711"/>
                </a:cubicBezTo>
                <a:cubicBezTo>
                  <a:pt x="2455915" y="4921568"/>
                  <a:pt x="2450838" y="4916497"/>
                  <a:pt x="2435607" y="4906355"/>
                </a:cubicBezTo>
                <a:cubicBezTo>
                  <a:pt x="2430531" y="4906355"/>
                  <a:pt x="2427992" y="4906355"/>
                  <a:pt x="2424820" y="4905721"/>
                </a:cubicBezTo>
                <a:lnTo>
                  <a:pt x="2420232" y="4904326"/>
                </a:lnTo>
                <a:lnTo>
                  <a:pt x="2414031" y="4901917"/>
                </a:lnTo>
                <a:cubicBezTo>
                  <a:pt x="2411492" y="4901283"/>
                  <a:pt x="2410224" y="4901283"/>
                  <a:pt x="2410224" y="4901283"/>
                </a:cubicBezTo>
                <a:cubicBezTo>
                  <a:pt x="2405146" y="4896212"/>
                  <a:pt x="2394993" y="4891140"/>
                  <a:pt x="2394993" y="4891140"/>
                </a:cubicBezTo>
                <a:cubicBezTo>
                  <a:pt x="2415300" y="4901283"/>
                  <a:pt x="2420377" y="4901283"/>
                  <a:pt x="2420377" y="4901283"/>
                </a:cubicBezTo>
                <a:cubicBezTo>
                  <a:pt x="2425454" y="4901283"/>
                  <a:pt x="2425454" y="4901283"/>
                  <a:pt x="2435607" y="4901283"/>
                </a:cubicBezTo>
                <a:cubicBezTo>
                  <a:pt x="2450838" y="4911426"/>
                  <a:pt x="2455915" y="4916497"/>
                  <a:pt x="2460992" y="4921568"/>
                </a:cubicBezTo>
                <a:cubicBezTo>
                  <a:pt x="2466068" y="4921568"/>
                  <a:pt x="2466068" y="4926640"/>
                  <a:pt x="2476222" y="4931711"/>
                </a:cubicBezTo>
                <a:cubicBezTo>
                  <a:pt x="2471145" y="4931711"/>
                  <a:pt x="2481299" y="4946925"/>
                  <a:pt x="2496529" y="4962140"/>
                </a:cubicBezTo>
                <a:cubicBezTo>
                  <a:pt x="2501607" y="4969747"/>
                  <a:pt x="2507953" y="4978622"/>
                  <a:pt x="2513664" y="4987496"/>
                </a:cubicBezTo>
                <a:lnTo>
                  <a:pt x="2517573" y="4994934"/>
                </a:lnTo>
                <a:lnTo>
                  <a:pt x="2513902" y="4992646"/>
                </a:lnTo>
                <a:cubicBezTo>
                  <a:pt x="2508905" y="4990032"/>
                  <a:pt x="2511760" y="4993835"/>
                  <a:pt x="2511760" y="4997639"/>
                </a:cubicBezTo>
                <a:cubicBezTo>
                  <a:pt x="2516836" y="5007781"/>
                  <a:pt x="2521914" y="5012852"/>
                  <a:pt x="2521914" y="5012852"/>
                </a:cubicBezTo>
                <a:cubicBezTo>
                  <a:pt x="2521914" y="5012852"/>
                  <a:pt x="2526990" y="5017924"/>
                  <a:pt x="2526990" y="5022996"/>
                </a:cubicBezTo>
                <a:cubicBezTo>
                  <a:pt x="2532067" y="5022996"/>
                  <a:pt x="2532067" y="5028067"/>
                  <a:pt x="2532067" y="5028067"/>
                </a:cubicBezTo>
                <a:cubicBezTo>
                  <a:pt x="2537144" y="5038209"/>
                  <a:pt x="2542221" y="5043280"/>
                  <a:pt x="2542221" y="5048352"/>
                </a:cubicBezTo>
                <a:cubicBezTo>
                  <a:pt x="2547297" y="5053424"/>
                  <a:pt x="2552375" y="5058495"/>
                  <a:pt x="2557451" y="5073708"/>
                </a:cubicBezTo>
                <a:cubicBezTo>
                  <a:pt x="2552375" y="5073708"/>
                  <a:pt x="2542221" y="5053424"/>
                  <a:pt x="2542221" y="5068637"/>
                </a:cubicBezTo>
                <a:cubicBezTo>
                  <a:pt x="2537144" y="5068637"/>
                  <a:pt x="2537144" y="5073708"/>
                  <a:pt x="2532067" y="5078781"/>
                </a:cubicBezTo>
                <a:cubicBezTo>
                  <a:pt x="2532067" y="5083852"/>
                  <a:pt x="2532067" y="5093994"/>
                  <a:pt x="2532067" y="5104136"/>
                </a:cubicBezTo>
                <a:cubicBezTo>
                  <a:pt x="2532067" y="5109209"/>
                  <a:pt x="2532067" y="5114280"/>
                  <a:pt x="2532067" y="5119351"/>
                </a:cubicBezTo>
                <a:cubicBezTo>
                  <a:pt x="2532067" y="5119351"/>
                  <a:pt x="2532067" y="5119351"/>
                  <a:pt x="2526990" y="5124422"/>
                </a:cubicBezTo>
                <a:cubicBezTo>
                  <a:pt x="2526990" y="5129493"/>
                  <a:pt x="2521914" y="5129493"/>
                  <a:pt x="2521914" y="5129493"/>
                </a:cubicBezTo>
                <a:cubicBezTo>
                  <a:pt x="2521914" y="5124422"/>
                  <a:pt x="2521914" y="5119351"/>
                  <a:pt x="2526990" y="5109209"/>
                </a:cubicBezTo>
                <a:cubicBezTo>
                  <a:pt x="2526990" y="5104136"/>
                  <a:pt x="2532067" y="5099065"/>
                  <a:pt x="2526990" y="5093994"/>
                </a:cubicBezTo>
                <a:cubicBezTo>
                  <a:pt x="2516836" y="5088923"/>
                  <a:pt x="2516836" y="5088923"/>
                  <a:pt x="2516836" y="5088923"/>
                </a:cubicBezTo>
                <a:cubicBezTo>
                  <a:pt x="2516836" y="5078781"/>
                  <a:pt x="2511760" y="5063566"/>
                  <a:pt x="2506683" y="5058495"/>
                </a:cubicBezTo>
                <a:cubicBezTo>
                  <a:pt x="2506683" y="5063566"/>
                  <a:pt x="2511760" y="5068637"/>
                  <a:pt x="2511760" y="5073708"/>
                </a:cubicBezTo>
                <a:cubicBezTo>
                  <a:pt x="2511760" y="5078781"/>
                  <a:pt x="2511760" y="5083852"/>
                  <a:pt x="2511760" y="5093994"/>
                </a:cubicBezTo>
                <a:cubicBezTo>
                  <a:pt x="2509221" y="5093994"/>
                  <a:pt x="2507953" y="5091459"/>
                  <a:pt x="2507318" y="5088289"/>
                </a:cubicBezTo>
                <a:lnTo>
                  <a:pt x="2506887" y="5081823"/>
                </a:lnTo>
                <a:lnTo>
                  <a:pt x="2507953" y="5071173"/>
                </a:lnTo>
                <a:cubicBezTo>
                  <a:pt x="2506683" y="5067370"/>
                  <a:pt x="2504145" y="5063566"/>
                  <a:pt x="2501606" y="5058495"/>
                </a:cubicBezTo>
                <a:cubicBezTo>
                  <a:pt x="2501606" y="5048352"/>
                  <a:pt x="2491453" y="5038209"/>
                  <a:pt x="2486375" y="5028067"/>
                </a:cubicBezTo>
                <a:cubicBezTo>
                  <a:pt x="2486375" y="5022996"/>
                  <a:pt x="2486375" y="5028067"/>
                  <a:pt x="2491453" y="5028067"/>
                </a:cubicBezTo>
                <a:cubicBezTo>
                  <a:pt x="2481299" y="5017924"/>
                  <a:pt x="2476222" y="5007781"/>
                  <a:pt x="2466068" y="4997639"/>
                </a:cubicBezTo>
                <a:cubicBezTo>
                  <a:pt x="2460992" y="4987496"/>
                  <a:pt x="2450838" y="4977353"/>
                  <a:pt x="2435607" y="4972282"/>
                </a:cubicBezTo>
                <a:cubicBezTo>
                  <a:pt x="2435607" y="4972282"/>
                  <a:pt x="2436877" y="4972282"/>
                  <a:pt x="2438146" y="4972282"/>
                </a:cubicBezTo>
                <a:lnTo>
                  <a:pt x="2438780" y="4972282"/>
                </a:lnTo>
                <a:lnTo>
                  <a:pt x="2445761" y="4977353"/>
                </a:lnTo>
                <a:cubicBezTo>
                  <a:pt x="2445761" y="4977353"/>
                  <a:pt x="2445761" y="4977353"/>
                  <a:pt x="2440685" y="4972282"/>
                </a:cubicBezTo>
                <a:lnTo>
                  <a:pt x="2438780" y="4972282"/>
                </a:lnTo>
                <a:lnTo>
                  <a:pt x="2431800" y="4967211"/>
                </a:lnTo>
                <a:cubicBezTo>
                  <a:pt x="2425454" y="4963407"/>
                  <a:pt x="2417839" y="4959604"/>
                  <a:pt x="2410224" y="4957068"/>
                </a:cubicBezTo>
                <a:cubicBezTo>
                  <a:pt x="2400070" y="4946925"/>
                  <a:pt x="2384839" y="4941854"/>
                  <a:pt x="2369609" y="4936783"/>
                </a:cubicBezTo>
                <a:cubicBezTo>
                  <a:pt x="2364532" y="4931711"/>
                  <a:pt x="2364532" y="4931711"/>
                  <a:pt x="2364532" y="4931711"/>
                </a:cubicBezTo>
                <a:cubicBezTo>
                  <a:pt x="2359455" y="4931711"/>
                  <a:pt x="2359455" y="4931711"/>
                  <a:pt x="2359455" y="4931711"/>
                </a:cubicBezTo>
                <a:cubicBezTo>
                  <a:pt x="2361994" y="4934247"/>
                  <a:pt x="2360724" y="4932979"/>
                  <a:pt x="2357552" y="4931077"/>
                </a:cubicBezTo>
                <a:lnTo>
                  <a:pt x="2353363" y="4929683"/>
                </a:lnTo>
                <a:lnTo>
                  <a:pt x="2349302" y="4926640"/>
                </a:lnTo>
                <a:lnTo>
                  <a:pt x="2345705" y="4927133"/>
                </a:lnTo>
                <a:lnTo>
                  <a:pt x="2344224" y="4926640"/>
                </a:lnTo>
                <a:cubicBezTo>
                  <a:pt x="2344224" y="4921568"/>
                  <a:pt x="2344224" y="4921568"/>
                  <a:pt x="2344224" y="4921568"/>
                </a:cubicBezTo>
                <a:cubicBezTo>
                  <a:pt x="2334071" y="4916497"/>
                  <a:pt x="2313763" y="4911426"/>
                  <a:pt x="2303610" y="4906355"/>
                </a:cubicBezTo>
                <a:cubicBezTo>
                  <a:pt x="2303610" y="4911426"/>
                  <a:pt x="2308687" y="4911426"/>
                  <a:pt x="2318841" y="4916497"/>
                </a:cubicBezTo>
                <a:cubicBezTo>
                  <a:pt x="2322648" y="4916497"/>
                  <a:pt x="2337879" y="4925055"/>
                  <a:pt x="2345256" y="4927194"/>
                </a:cubicBezTo>
                <a:lnTo>
                  <a:pt x="2345705" y="4927133"/>
                </a:lnTo>
                <a:lnTo>
                  <a:pt x="2353363" y="4929683"/>
                </a:lnTo>
                <a:lnTo>
                  <a:pt x="2359455" y="4934247"/>
                </a:lnTo>
                <a:cubicBezTo>
                  <a:pt x="2363263" y="4936783"/>
                  <a:pt x="2367070" y="4939318"/>
                  <a:pt x="2369609" y="4941854"/>
                </a:cubicBezTo>
                <a:cubicBezTo>
                  <a:pt x="2379763" y="4946925"/>
                  <a:pt x="2384839" y="4951996"/>
                  <a:pt x="2389916" y="4951996"/>
                </a:cubicBezTo>
                <a:cubicBezTo>
                  <a:pt x="2400070" y="4951996"/>
                  <a:pt x="2405146" y="4957068"/>
                  <a:pt x="2410224" y="4957068"/>
                </a:cubicBezTo>
                <a:cubicBezTo>
                  <a:pt x="2410224" y="4967211"/>
                  <a:pt x="2430531" y="4977353"/>
                  <a:pt x="2425454" y="4977353"/>
                </a:cubicBezTo>
                <a:cubicBezTo>
                  <a:pt x="2425454" y="4982424"/>
                  <a:pt x="2420377" y="4972282"/>
                  <a:pt x="2410224" y="4967211"/>
                </a:cubicBezTo>
                <a:cubicBezTo>
                  <a:pt x="2400070" y="4962140"/>
                  <a:pt x="2410224" y="4967211"/>
                  <a:pt x="2415300" y="4972282"/>
                </a:cubicBezTo>
                <a:cubicBezTo>
                  <a:pt x="2420377" y="4977353"/>
                  <a:pt x="2420377" y="4982424"/>
                  <a:pt x="2410224" y="4977353"/>
                </a:cubicBezTo>
                <a:cubicBezTo>
                  <a:pt x="2425454" y="4987496"/>
                  <a:pt x="2435607" y="4997639"/>
                  <a:pt x="2445761" y="5007781"/>
                </a:cubicBezTo>
                <a:cubicBezTo>
                  <a:pt x="2455915" y="5022996"/>
                  <a:pt x="2466068" y="5033138"/>
                  <a:pt x="2471145" y="5043280"/>
                </a:cubicBezTo>
                <a:cubicBezTo>
                  <a:pt x="2466068" y="5043280"/>
                  <a:pt x="2466068" y="5048352"/>
                  <a:pt x="2471145" y="5053424"/>
                </a:cubicBezTo>
                <a:cubicBezTo>
                  <a:pt x="2471145" y="5058495"/>
                  <a:pt x="2471145" y="5063566"/>
                  <a:pt x="2471145" y="5063566"/>
                </a:cubicBezTo>
                <a:cubicBezTo>
                  <a:pt x="2471145" y="5063566"/>
                  <a:pt x="2476222" y="5068637"/>
                  <a:pt x="2476222" y="5078781"/>
                </a:cubicBezTo>
                <a:cubicBezTo>
                  <a:pt x="2481299" y="5083852"/>
                  <a:pt x="2481299" y="5093994"/>
                  <a:pt x="2481299" y="5093994"/>
                </a:cubicBezTo>
                <a:cubicBezTo>
                  <a:pt x="2481299" y="5093994"/>
                  <a:pt x="2481299" y="5092726"/>
                  <a:pt x="2481934" y="5091459"/>
                </a:cubicBezTo>
                <a:lnTo>
                  <a:pt x="2485837" y="5089230"/>
                </a:lnTo>
                <a:lnTo>
                  <a:pt x="2485741" y="5090190"/>
                </a:lnTo>
                <a:cubicBezTo>
                  <a:pt x="2485107" y="5093994"/>
                  <a:pt x="2483838" y="5099065"/>
                  <a:pt x="2481299" y="5104136"/>
                </a:cubicBezTo>
                <a:cubicBezTo>
                  <a:pt x="2481299" y="5109209"/>
                  <a:pt x="2476222" y="5119351"/>
                  <a:pt x="2471145" y="5129493"/>
                </a:cubicBezTo>
                <a:cubicBezTo>
                  <a:pt x="2466068" y="5119351"/>
                  <a:pt x="2471145" y="5114280"/>
                  <a:pt x="2471145" y="5109209"/>
                </a:cubicBezTo>
                <a:cubicBezTo>
                  <a:pt x="2476222" y="5099065"/>
                  <a:pt x="2481299" y="5093994"/>
                  <a:pt x="2476222" y="5083852"/>
                </a:cubicBezTo>
                <a:cubicBezTo>
                  <a:pt x="2476222" y="5078781"/>
                  <a:pt x="2471145" y="5078781"/>
                  <a:pt x="2471145" y="5078781"/>
                </a:cubicBezTo>
                <a:cubicBezTo>
                  <a:pt x="2471145" y="5078781"/>
                  <a:pt x="2466068" y="5083852"/>
                  <a:pt x="2466068" y="5073708"/>
                </a:cubicBezTo>
                <a:cubicBezTo>
                  <a:pt x="2460992" y="5078781"/>
                  <a:pt x="2460992" y="5088923"/>
                  <a:pt x="2466068" y="5088923"/>
                </a:cubicBezTo>
                <a:cubicBezTo>
                  <a:pt x="2460992" y="5093994"/>
                  <a:pt x="2460992" y="5093994"/>
                  <a:pt x="2460992" y="5093994"/>
                </a:cubicBezTo>
                <a:cubicBezTo>
                  <a:pt x="2455915" y="5088923"/>
                  <a:pt x="2455915" y="5078781"/>
                  <a:pt x="2455915" y="5068637"/>
                </a:cubicBezTo>
                <a:cubicBezTo>
                  <a:pt x="2455915" y="5063566"/>
                  <a:pt x="2450838" y="5053424"/>
                  <a:pt x="2445761" y="5043280"/>
                </a:cubicBezTo>
                <a:cubicBezTo>
                  <a:pt x="2445761" y="5043280"/>
                  <a:pt x="2445761" y="5048352"/>
                  <a:pt x="2445761" y="5048352"/>
                </a:cubicBezTo>
                <a:cubicBezTo>
                  <a:pt x="2445761" y="5033138"/>
                  <a:pt x="2440685" y="5022996"/>
                  <a:pt x="2430531" y="5012852"/>
                </a:cubicBezTo>
                <a:cubicBezTo>
                  <a:pt x="2430531" y="5017924"/>
                  <a:pt x="2435607" y="5022996"/>
                  <a:pt x="2435607" y="5022996"/>
                </a:cubicBezTo>
                <a:cubicBezTo>
                  <a:pt x="2435607" y="5022996"/>
                  <a:pt x="2425454" y="5012852"/>
                  <a:pt x="2420377" y="5012852"/>
                </a:cubicBezTo>
                <a:cubicBezTo>
                  <a:pt x="2425454" y="5022996"/>
                  <a:pt x="2420377" y="5012852"/>
                  <a:pt x="2420377" y="5017924"/>
                </a:cubicBezTo>
                <a:cubicBezTo>
                  <a:pt x="2415300" y="5012852"/>
                  <a:pt x="2410224" y="5007781"/>
                  <a:pt x="2405146" y="5002710"/>
                </a:cubicBezTo>
                <a:cubicBezTo>
                  <a:pt x="2405146" y="4997639"/>
                  <a:pt x="2415300" y="5002710"/>
                  <a:pt x="2415300" y="5002710"/>
                </a:cubicBezTo>
                <a:cubicBezTo>
                  <a:pt x="2407685" y="4995103"/>
                  <a:pt x="2408637" y="4990349"/>
                  <a:pt x="2401022" y="4984168"/>
                </a:cubicBezTo>
                <a:lnTo>
                  <a:pt x="2397193" y="4981819"/>
                </a:lnTo>
                <a:lnTo>
                  <a:pt x="2397531" y="4981791"/>
                </a:lnTo>
                <a:cubicBezTo>
                  <a:pt x="2397531" y="4981157"/>
                  <a:pt x="2394993" y="4979889"/>
                  <a:pt x="2389916" y="4977353"/>
                </a:cubicBezTo>
                <a:lnTo>
                  <a:pt x="2397193" y="4981819"/>
                </a:lnTo>
                <a:lnTo>
                  <a:pt x="2389916" y="4982424"/>
                </a:lnTo>
                <a:cubicBezTo>
                  <a:pt x="2384839" y="4977353"/>
                  <a:pt x="2374685" y="4972282"/>
                  <a:pt x="2369609" y="4972282"/>
                </a:cubicBezTo>
                <a:cubicBezTo>
                  <a:pt x="2374685" y="4977353"/>
                  <a:pt x="2374685" y="4977353"/>
                  <a:pt x="2374685" y="4977353"/>
                </a:cubicBezTo>
                <a:cubicBezTo>
                  <a:pt x="2364532" y="4972282"/>
                  <a:pt x="2359455" y="4967211"/>
                  <a:pt x="2359455" y="4962140"/>
                </a:cubicBezTo>
                <a:cubicBezTo>
                  <a:pt x="2369609" y="4967211"/>
                  <a:pt x="2374685" y="4977353"/>
                  <a:pt x="2374685" y="4972282"/>
                </a:cubicBezTo>
                <a:cubicBezTo>
                  <a:pt x="2372148" y="4969746"/>
                  <a:pt x="2369609" y="4967211"/>
                  <a:pt x="2366436" y="4964675"/>
                </a:cubicBezTo>
                <a:lnTo>
                  <a:pt x="2362417" y="4962140"/>
                </a:lnTo>
                <a:lnTo>
                  <a:pt x="2363898" y="4962140"/>
                </a:lnTo>
                <a:cubicBezTo>
                  <a:pt x="2364532" y="4962140"/>
                  <a:pt x="2364532" y="4962140"/>
                  <a:pt x="2364532" y="4962140"/>
                </a:cubicBezTo>
                <a:cubicBezTo>
                  <a:pt x="2364532" y="4962140"/>
                  <a:pt x="2359455" y="4957068"/>
                  <a:pt x="2349302" y="4951996"/>
                </a:cubicBezTo>
                <a:cubicBezTo>
                  <a:pt x="2339148" y="4946925"/>
                  <a:pt x="2334071" y="4941854"/>
                  <a:pt x="2334071" y="4941854"/>
                </a:cubicBezTo>
                <a:cubicBezTo>
                  <a:pt x="2323917" y="4941854"/>
                  <a:pt x="2313763" y="4941854"/>
                  <a:pt x="2308687" y="4941854"/>
                </a:cubicBezTo>
                <a:cubicBezTo>
                  <a:pt x="2303610" y="4936783"/>
                  <a:pt x="2288380" y="4931711"/>
                  <a:pt x="2278226" y="4926640"/>
                </a:cubicBezTo>
                <a:cubicBezTo>
                  <a:pt x="2283303" y="4931711"/>
                  <a:pt x="2283303" y="4931711"/>
                  <a:pt x="2283303" y="4931711"/>
                </a:cubicBezTo>
                <a:cubicBezTo>
                  <a:pt x="2278226" y="4926640"/>
                  <a:pt x="2268072" y="4916497"/>
                  <a:pt x="2252842" y="4911426"/>
                </a:cubicBezTo>
                <a:cubicBezTo>
                  <a:pt x="2242688" y="4911426"/>
                  <a:pt x="2232534" y="4906355"/>
                  <a:pt x="2232534" y="4906355"/>
                </a:cubicBezTo>
                <a:cubicBezTo>
                  <a:pt x="2227458" y="4901283"/>
                  <a:pt x="2247765" y="4906355"/>
                  <a:pt x="2262995" y="4911426"/>
                </a:cubicBezTo>
                <a:cubicBezTo>
                  <a:pt x="2268072" y="4911426"/>
                  <a:pt x="2273149" y="4911426"/>
                  <a:pt x="2268072" y="4906355"/>
                </a:cubicBezTo>
                <a:cubicBezTo>
                  <a:pt x="2268072" y="4906355"/>
                  <a:pt x="2257919" y="4901283"/>
                  <a:pt x="2237611" y="4891140"/>
                </a:cubicBezTo>
                <a:cubicBezTo>
                  <a:pt x="2222381" y="4886069"/>
                  <a:pt x="2217304" y="4886069"/>
                  <a:pt x="2212227" y="4886069"/>
                </a:cubicBezTo>
                <a:cubicBezTo>
                  <a:pt x="2207150" y="4886069"/>
                  <a:pt x="2207150" y="4891140"/>
                  <a:pt x="2196997" y="4886069"/>
                </a:cubicBezTo>
                <a:cubicBezTo>
                  <a:pt x="2181766" y="4880998"/>
                  <a:pt x="2181766" y="4880998"/>
                  <a:pt x="2166536" y="4880998"/>
                </a:cubicBezTo>
                <a:lnTo>
                  <a:pt x="2167608" y="4881510"/>
                </a:lnTo>
                <a:lnTo>
                  <a:pt x="2151306" y="4875927"/>
                </a:lnTo>
                <a:cubicBezTo>
                  <a:pt x="2166536" y="4875927"/>
                  <a:pt x="2125921" y="4865784"/>
                  <a:pt x="2136075" y="4865784"/>
                </a:cubicBezTo>
                <a:cubicBezTo>
                  <a:pt x="2110691" y="4850570"/>
                  <a:pt x="2080230" y="4845499"/>
                  <a:pt x="2064999" y="4845499"/>
                </a:cubicBezTo>
                <a:cubicBezTo>
                  <a:pt x="2054846" y="4837892"/>
                  <a:pt x="2045962" y="4835356"/>
                  <a:pt x="2035808" y="4833454"/>
                </a:cubicBezTo>
                <a:lnTo>
                  <a:pt x="2019989" y="4829912"/>
                </a:lnTo>
                <a:lnTo>
                  <a:pt x="2023512" y="4827986"/>
                </a:lnTo>
                <a:lnTo>
                  <a:pt x="2015765" y="4823798"/>
                </a:lnTo>
                <a:lnTo>
                  <a:pt x="2019308" y="4825213"/>
                </a:lnTo>
                <a:cubicBezTo>
                  <a:pt x="2034538" y="4825213"/>
                  <a:pt x="2044692" y="4830284"/>
                  <a:pt x="2039616" y="4825213"/>
                </a:cubicBezTo>
                <a:cubicBezTo>
                  <a:pt x="2039616" y="4825213"/>
                  <a:pt x="2034538" y="4820142"/>
                  <a:pt x="2029462" y="4820142"/>
                </a:cubicBezTo>
                <a:cubicBezTo>
                  <a:pt x="2019308" y="4815070"/>
                  <a:pt x="2014231" y="4815070"/>
                  <a:pt x="2014231" y="4815070"/>
                </a:cubicBezTo>
                <a:cubicBezTo>
                  <a:pt x="2024385" y="4815070"/>
                  <a:pt x="2024385" y="4815070"/>
                  <a:pt x="2024385" y="4815070"/>
                </a:cubicBezTo>
                <a:cubicBezTo>
                  <a:pt x="2024385" y="4815070"/>
                  <a:pt x="2014231" y="4809999"/>
                  <a:pt x="2004077" y="4804928"/>
                </a:cubicBezTo>
                <a:cubicBezTo>
                  <a:pt x="1993924" y="4799856"/>
                  <a:pt x="1983770" y="4794785"/>
                  <a:pt x="1983770" y="4794785"/>
                </a:cubicBezTo>
                <a:lnTo>
                  <a:pt x="1986184" y="4799005"/>
                </a:lnTo>
                <a:lnTo>
                  <a:pt x="1972982" y="4794785"/>
                </a:lnTo>
                <a:cubicBezTo>
                  <a:pt x="1967270" y="4793518"/>
                  <a:pt x="1960924" y="4792249"/>
                  <a:pt x="1953309" y="4789714"/>
                </a:cubicBezTo>
                <a:cubicBezTo>
                  <a:pt x="1948233" y="4789714"/>
                  <a:pt x="1943155" y="4784642"/>
                  <a:pt x="1938079" y="4784642"/>
                </a:cubicBezTo>
                <a:cubicBezTo>
                  <a:pt x="1927925" y="4784642"/>
                  <a:pt x="1927925" y="4784642"/>
                  <a:pt x="1927925" y="4784642"/>
                </a:cubicBezTo>
                <a:cubicBezTo>
                  <a:pt x="1927925" y="4779571"/>
                  <a:pt x="1922848" y="4779571"/>
                  <a:pt x="1922848" y="4779571"/>
                </a:cubicBezTo>
                <a:cubicBezTo>
                  <a:pt x="1912694" y="4779571"/>
                  <a:pt x="1897464" y="4774500"/>
                  <a:pt x="1887311" y="4774500"/>
                </a:cubicBezTo>
                <a:cubicBezTo>
                  <a:pt x="1877157" y="4769428"/>
                  <a:pt x="1867004" y="4769428"/>
                  <a:pt x="1856850" y="4769428"/>
                </a:cubicBezTo>
                <a:cubicBezTo>
                  <a:pt x="1861926" y="4769428"/>
                  <a:pt x="1867004" y="4774500"/>
                  <a:pt x="1877157" y="4774500"/>
                </a:cubicBezTo>
                <a:cubicBezTo>
                  <a:pt x="1846696" y="4769428"/>
                  <a:pt x="1897464" y="4784642"/>
                  <a:pt x="1851773" y="4779571"/>
                </a:cubicBezTo>
                <a:cubicBezTo>
                  <a:pt x="1872080" y="4779571"/>
                  <a:pt x="1861926" y="4774500"/>
                  <a:pt x="1851773" y="4769428"/>
                </a:cubicBezTo>
                <a:cubicBezTo>
                  <a:pt x="1841619" y="4774500"/>
                  <a:pt x="1821312" y="4769428"/>
                  <a:pt x="1801004" y="4764357"/>
                </a:cubicBezTo>
                <a:cubicBezTo>
                  <a:pt x="1775621" y="4759286"/>
                  <a:pt x="1740082" y="4754214"/>
                  <a:pt x="1724852" y="4754214"/>
                </a:cubicBezTo>
                <a:cubicBezTo>
                  <a:pt x="1735006" y="4754214"/>
                  <a:pt x="1740082" y="4749143"/>
                  <a:pt x="1735006" y="4744072"/>
                </a:cubicBezTo>
                <a:cubicBezTo>
                  <a:pt x="1740082" y="4744072"/>
                  <a:pt x="1755313" y="4744072"/>
                  <a:pt x="1770543" y="4744072"/>
                </a:cubicBezTo>
                <a:cubicBezTo>
                  <a:pt x="1775621" y="4749143"/>
                  <a:pt x="1795928" y="4754214"/>
                  <a:pt x="1780697" y="4754214"/>
                </a:cubicBezTo>
                <a:cubicBezTo>
                  <a:pt x="1826389" y="4764357"/>
                  <a:pt x="1775621" y="4749143"/>
                  <a:pt x="1790851" y="4744072"/>
                </a:cubicBezTo>
                <a:cubicBezTo>
                  <a:pt x="1770543" y="4744072"/>
                  <a:pt x="1755313" y="4739000"/>
                  <a:pt x="1745160" y="4739000"/>
                </a:cubicBezTo>
                <a:lnTo>
                  <a:pt x="1732626" y="4739000"/>
                </a:lnTo>
                <a:lnTo>
                  <a:pt x="1724852" y="4739000"/>
                </a:lnTo>
                <a:cubicBezTo>
                  <a:pt x="1704545" y="4733929"/>
                  <a:pt x="1689314" y="4733929"/>
                  <a:pt x="1674084" y="4728858"/>
                </a:cubicBezTo>
                <a:cubicBezTo>
                  <a:pt x="1674084" y="4728858"/>
                  <a:pt x="1669007" y="4728858"/>
                  <a:pt x="1669007" y="4728858"/>
                </a:cubicBezTo>
                <a:cubicBezTo>
                  <a:pt x="1663930" y="4728858"/>
                  <a:pt x="1663930" y="4728858"/>
                  <a:pt x="1658853" y="4728858"/>
                </a:cubicBezTo>
                <a:cubicBezTo>
                  <a:pt x="1653777" y="4723786"/>
                  <a:pt x="1648700" y="4723786"/>
                  <a:pt x="1648700" y="4723786"/>
                </a:cubicBezTo>
                <a:cubicBezTo>
                  <a:pt x="1643623" y="4723786"/>
                  <a:pt x="1643623" y="4723786"/>
                  <a:pt x="1643623" y="4723786"/>
                </a:cubicBezTo>
                <a:cubicBezTo>
                  <a:pt x="1648700" y="4723786"/>
                  <a:pt x="1648700" y="4723786"/>
                  <a:pt x="1653777" y="4728858"/>
                </a:cubicBezTo>
                <a:cubicBezTo>
                  <a:pt x="1653777" y="4728858"/>
                  <a:pt x="1653777" y="4728858"/>
                  <a:pt x="1658853" y="4728858"/>
                </a:cubicBezTo>
                <a:cubicBezTo>
                  <a:pt x="1658853" y="4728858"/>
                  <a:pt x="1658853" y="4733929"/>
                  <a:pt x="1658853" y="4733929"/>
                </a:cubicBezTo>
                <a:cubicBezTo>
                  <a:pt x="1658853" y="4733929"/>
                  <a:pt x="1653777" y="4733929"/>
                  <a:pt x="1653777" y="4733929"/>
                </a:cubicBezTo>
                <a:cubicBezTo>
                  <a:pt x="1648700" y="4733929"/>
                  <a:pt x="1643623" y="4728858"/>
                  <a:pt x="1633470" y="4723786"/>
                </a:cubicBezTo>
                <a:cubicBezTo>
                  <a:pt x="1638546" y="4728858"/>
                  <a:pt x="1638546" y="4728858"/>
                  <a:pt x="1638546" y="4728858"/>
                </a:cubicBezTo>
                <a:cubicBezTo>
                  <a:pt x="1633470" y="4723786"/>
                  <a:pt x="1628392" y="4723786"/>
                  <a:pt x="1618239" y="4718715"/>
                </a:cubicBezTo>
                <a:cubicBezTo>
                  <a:pt x="1613162" y="4713644"/>
                  <a:pt x="1613162" y="4713644"/>
                  <a:pt x="1608085" y="4713644"/>
                </a:cubicBezTo>
                <a:cubicBezTo>
                  <a:pt x="1603009" y="4708572"/>
                  <a:pt x="1597931" y="4708572"/>
                  <a:pt x="1597931" y="4708572"/>
                </a:cubicBezTo>
                <a:cubicBezTo>
                  <a:pt x="1587778" y="4703501"/>
                  <a:pt x="1582701" y="4698429"/>
                  <a:pt x="1572548" y="4693358"/>
                </a:cubicBezTo>
                <a:cubicBezTo>
                  <a:pt x="1567470" y="4688287"/>
                  <a:pt x="1557317" y="4683216"/>
                  <a:pt x="1552240" y="4678144"/>
                </a:cubicBezTo>
                <a:cubicBezTo>
                  <a:pt x="1552240" y="4678144"/>
                  <a:pt x="1547163" y="4678144"/>
                  <a:pt x="1547163" y="4673073"/>
                </a:cubicBezTo>
                <a:cubicBezTo>
                  <a:pt x="1547163" y="4673073"/>
                  <a:pt x="1542087" y="4673073"/>
                  <a:pt x="1542087" y="4673073"/>
                </a:cubicBezTo>
                <a:cubicBezTo>
                  <a:pt x="1537009" y="4668001"/>
                  <a:pt x="1537009" y="4668001"/>
                  <a:pt x="1537009" y="4668001"/>
                </a:cubicBezTo>
                <a:cubicBezTo>
                  <a:pt x="1531933" y="4662930"/>
                  <a:pt x="1531933" y="4662930"/>
                  <a:pt x="1526856" y="4657859"/>
                </a:cubicBezTo>
                <a:cubicBezTo>
                  <a:pt x="1526856" y="4657859"/>
                  <a:pt x="1526856" y="4652788"/>
                  <a:pt x="1521779" y="4652788"/>
                </a:cubicBezTo>
                <a:cubicBezTo>
                  <a:pt x="1521779" y="4647716"/>
                  <a:pt x="1516702" y="4642645"/>
                  <a:pt x="1516702" y="4642645"/>
                </a:cubicBezTo>
                <a:cubicBezTo>
                  <a:pt x="1516702" y="4642645"/>
                  <a:pt x="1516702" y="4637573"/>
                  <a:pt x="1516702" y="4637573"/>
                </a:cubicBezTo>
                <a:cubicBezTo>
                  <a:pt x="1516702" y="4637573"/>
                  <a:pt x="1516702" y="4632502"/>
                  <a:pt x="1516702" y="4632502"/>
                </a:cubicBezTo>
                <a:cubicBezTo>
                  <a:pt x="1511626" y="4627431"/>
                  <a:pt x="1511626" y="4627431"/>
                  <a:pt x="1511626" y="4622360"/>
                </a:cubicBezTo>
                <a:cubicBezTo>
                  <a:pt x="1511626" y="4617288"/>
                  <a:pt x="1516702" y="4607145"/>
                  <a:pt x="1516702" y="4602074"/>
                </a:cubicBezTo>
                <a:cubicBezTo>
                  <a:pt x="1516702" y="4607145"/>
                  <a:pt x="1516702" y="4607145"/>
                  <a:pt x="1516702" y="4607145"/>
                </a:cubicBezTo>
                <a:cubicBezTo>
                  <a:pt x="1521779" y="4607145"/>
                  <a:pt x="1521779" y="4607145"/>
                  <a:pt x="1521779" y="4607145"/>
                </a:cubicBezTo>
                <a:cubicBezTo>
                  <a:pt x="1521779" y="4602074"/>
                  <a:pt x="1526856" y="4602074"/>
                  <a:pt x="1526856" y="4602074"/>
                </a:cubicBezTo>
                <a:cubicBezTo>
                  <a:pt x="1531933" y="4597003"/>
                  <a:pt x="1542087" y="4591932"/>
                  <a:pt x="1547163" y="4591932"/>
                </a:cubicBezTo>
                <a:cubicBezTo>
                  <a:pt x="1557317" y="4586860"/>
                  <a:pt x="1567470" y="4586860"/>
                  <a:pt x="1572548" y="4581788"/>
                </a:cubicBezTo>
                <a:cubicBezTo>
                  <a:pt x="1577624" y="4581788"/>
                  <a:pt x="1577624" y="4581788"/>
                  <a:pt x="1582701" y="4581788"/>
                </a:cubicBezTo>
                <a:cubicBezTo>
                  <a:pt x="1587778" y="4581788"/>
                  <a:pt x="1587778" y="4581788"/>
                  <a:pt x="1592855" y="4581788"/>
                </a:cubicBezTo>
                <a:cubicBezTo>
                  <a:pt x="1603009" y="4581788"/>
                  <a:pt x="1608085" y="4581788"/>
                  <a:pt x="1618239" y="4581788"/>
                </a:cubicBezTo>
                <a:cubicBezTo>
                  <a:pt x="1623316" y="4581788"/>
                  <a:pt x="1633470" y="4581788"/>
                  <a:pt x="1633470" y="4581788"/>
                </a:cubicBezTo>
                <a:cubicBezTo>
                  <a:pt x="1638546" y="4581788"/>
                  <a:pt x="1638546" y="4581788"/>
                  <a:pt x="1643623" y="4581788"/>
                </a:cubicBezTo>
                <a:cubicBezTo>
                  <a:pt x="1643623" y="4581788"/>
                  <a:pt x="1643623" y="4581788"/>
                  <a:pt x="1648700" y="4581788"/>
                </a:cubicBezTo>
                <a:cubicBezTo>
                  <a:pt x="1648700" y="4581788"/>
                  <a:pt x="1653777" y="4581788"/>
                  <a:pt x="1653777" y="4581788"/>
                </a:cubicBezTo>
                <a:cubicBezTo>
                  <a:pt x="1658853" y="4581788"/>
                  <a:pt x="1669007" y="4581788"/>
                  <a:pt x="1674084" y="4581788"/>
                </a:cubicBezTo>
                <a:lnTo>
                  <a:pt x="1684171" y="4586197"/>
                </a:lnTo>
                <a:lnTo>
                  <a:pt x="1679160" y="4586860"/>
                </a:lnTo>
                <a:cubicBezTo>
                  <a:pt x="1684238" y="4586860"/>
                  <a:pt x="1685507" y="4586860"/>
                  <a:pt x="1684238" y="4586227"/>
                </a:cubicBezTo>
                <a:lnTo>
                  <a:pt x="1684171" y="4586197"/>
                </a:lnTo>
                <a:lnTo>
                  <a:pt x="1691139" y="4585276"/>
                </a:lnTo>
                <a:cubicBezTo>
                  <a:pt x="1700420" y="4582423"/>
                  <a:pt x="1703276" y="4576717"/>
                  <a:pt x="1714699" y="4576717"/>
                </a:cubicBezTo>
                <a:cubicBezTo>
                  <a:pt x="1709621" y="4571646"/>
                  <a:pt x="1704545" y="4571646"/>
                  <a:pt x="1699468" y="4571646"/>
                </a:cubicBezTo>
                <a:cubicBezTo>
                  <a:pt x="1699468" y="4571646"/>
                  <a:pt x="1704545" y="4571646"/>
                  <a:pt x="1704545" y="4571646"/>
                </a:cubicBezTo>
                <a:cubicBezTo>
                  <a:pt x="1709621" y="4566575"/>
                  <a:pt x="1709621" y="4566575"/>
                  <a:pt x="1709621" y="4566575"/>
                </a:cubicBezTo>
                <a:cubicBezTo>
                  <a:pt x="1709621" y="4571646"/>
                  <a:pt x="1709621" y="4571646"/>
                  <a:pt x="1709621" y="4571646"/>
                </a:cubicBezTo>
                <a:cubicBezTo>
                  <a:pt x="1735006" y="4566575"/>
                  <a:pt x="1735006" y="4566575"/>
                  <a:pt x="1735006" y="4566575"/>
                </a:cubicBezTo>
                <a:cubicBezTo>
                  <a:pt x="1740082" y="4566575"/>
                  <a:pt x="1740082" y="4566575"/>
                  <a:pt x="1740082" y="4566575"/>
                </a:cubicBezTo>
                <a:cubicBezTo>
                  <a:pt x="1741352" y="4566575"/>
                  <a:pt x="1741352" y="4566891"/>
                  <a:pt x="1741034" y="4567288"/>
                </a:cubicBezTo>
                <a:lnTo>
                  <a:pt x="1740462" y="4568003"/>
                </a:lnTo>
                <a:lnTo>
                  <a:pt x="1730564" y="4571012"/>
                </a:lnTo>
                <a:cubicBezTo>
                  <a:pt x="1724853" y="4571646"/>
                  <a:pt x="1719775" y="4571646"/>
                  <a:pt x="1719775" y="4571646"/>
                </a:cubicBezTo>
                <a:cubicBezTo>
                  <a:pt x="1724852" y="4571646"/>
                  <a:pt x="1735006" y="4576717"/>
                  <a:pt x="1755313" y="4576717"/>
                </a:cubicBezTo>
                <a:cubicBezTo>
                  <a:pt x="1740082" y="4581788"/>
                  <a:pt x="1740082" y="4581788"/>
                  <a:pt x="1740082" y="4581788"/>
                </a:cubicBezTo>
                <a:cubicBezTo>
                  <a:pt x="1790851" y="4581788"/>
                  <a:pt x="1867004" y="4581788"/>
                  <a:pt x="1892387" y="4586860"/>
                </a:cubicBezTo>
                <a:cubicBezTo>
                  <a:pt x="1882234" y="4591932"/>
                  <a:pt x="1897464" y="4597003"/>
                  <a:pt x="1917772" y="4602074"/>
                </a:cubicBezTo>
                <a:cubicBezTo>
                  <a:pt x="1922848" y="4602074"/>
                  <a:pt x="1922848" y="4602074"/>
                  <a:pt x="1927925" y="4602074"/>
                </a:cubicBezTo>
                <a:cubicBezTo>
                  <a:pt x="1927925" y="4602074"/>
                  <a:pt x="1933002" y="4602074"/>
                  <a:pt x="1933002" y="4602074"/>
                </a:cubicBezTo>
                <a:cubicBezTo>
                  <a:pt x="1943155" y="4602074"/>
                  <a:pt x="1958386" y="4607145"/>
                  <a:pt x="1963463" y="4607145"/>
                </a:cubicBezTo>
                <a:cubicBezTo>
                  <a:pt x="1958386" y="4602074"/>
                  <a:pt x="1973616" y="4607145"/>
                  <a:pt x="1973616" y="4602074"/>
                </a:cubicBezTo>
                <a:cubicBezTo>
                  <a:pt x="1983770" y="4607145"/>
                  <a:pt x="1978694" y="4607145"/>
                  <a:pt x="1973616" y="4607145"/>
                </a:cubicBezTo>
                <a:lnTo>
                  <a:pt x="1974886" y="4607145"/>
                </a:lnTo>
                <a:lnTo>
                  <a:pt x="1978059" y="4607145"/>
                </a:lnTo>
                <a:lnTo>
                  <a:pt x="1978694" y="4607145"/>
                </a:lnTo>
                <a:cubicBezTo>
                  <a:pt x="1978694" y="4607145"/>
                  <a:pt x="1978694" y="4607145"/>
                  <a:pt x="1983770" y="4607145"/>
                </a:cubicBezTo>
                <a:cubicBezTo>
                  <a:pt x="1988847" y="4612217"/>
                  <a:pt x="1988847" y="4612217"/>
                  <a:pt x="1988847" y="4612217"/>
                </a:cubicBezTo>
                <a:cubicBezTo>
                  <a:pt x="1982501" y="4612217"/>
                  <a:pt x="1977742" y="4612217"/>
                  <a:pt x="1974172" y="4612217"/>
                </a:cubicBezTo>
                <a:lnTo>
                  <a:pt x="1973616" y="4612217"/>
                </a:lnTo>
                <a:cubicBezTo>
                  <a:pt x="1968540" y="4612217"/>
                  <a:pt x="1968540" y="4612217"/>
                  <a:pt x="1963463" y="4617288"/>
                </a:cubicBezTo>
                <a:cubicBezTo>
                  <a:pt x="1968540" y="4617288"/>
                  <a:pt x="1973616" y="4617288"/>
                  <a:pt x="1973616" y="4622360"/>
                </a:cubicBezTo>
                <a:cubicBezTo>
                  <a:pt x="1968540" y="4617288"/>
                  <a:pt x="1988847" y="4617288"/>
                  <a:pt x="1993924" y="4617288"/>
                </a:cubicBezTo>
                <a:lnTo>
                  <a:pt x="1999001" y="4617288"/>
                </a:lnTo>
                <a:cubicBezTo>
                  <a:pt x="1999001" y="4612217"/>
                  <a:pt x="1999001" y="4612217"/>
                  <a:pt x="1999001" y="4612217"/>
                </a:cubicBezTo>
                <a:cubicBezTo>
                  <a:pt x="1999001" y="4612217"/>
                  <a:pt x="1999001" y="4612217"/>
                  <a:pt x="2004077" y="4612217"/>
                </a:cubicBezTo>
                <a:cubicBezTo>
                  <a:pt x="2004077" y="4607145"/>
                  <a:pt x="2009155" y="4607145"/>
                  <a:pt x="1983770" y="4607145"/>
                </a:cubicBezTo>
                <a:cubicBezTo>
                  <a:pt x="1993924" y="4604610"/>
                  <a:pt x="2004077" y="4602074"/>
                  <a:pt x="2017405" y="4600173"/>
                </a:cubicBezTo>
                <a:lnTo>
                  <a:pt x="2034381" y="4598458"/>
                </a:lnTo>
                <a:lnTo>
                  <a:pt x="2034222" y="4599935"/>
                </a:lnTo>
                <a:cubicBezTo>
                  <a:pt x="2030414" y="4602074"/>
                  <a:pt x="2018039" y="4602074"/>
                  <a:pt x="2014231" y="4602074"/>
                </a:cubicBezTo>
                <a:cubicBezTo>
                  <a:pt x="2059923" y="4607145"/>
                  <a:pt x="2039616" y="4612217"/>
                  <a:pt x="2044692" y="4617288"/>
                </a:cubicBezTo>
                <a:cubicBezTo>
                  <a:pt x="2049769" y="4617288"/>
                  <a:pt x="2054846" y="4617288"/>
                  <a:pt x="2059923" y="4617288"/>
                </a:cubicBezTo>
                <a:cubicBezTo>
                  <a:pt x="2059923" y="4612217"/>
                  <a:pt x="2059923" y="4612217"/>
                  <a:pt x="2054846" y="4612217"/>
                </a:cubicBezTo>
                <a:cubicBezTo>
                  <a:pt x="2064999" y="4612217"/>
                  <a:pt x="2064999" y="4612217"/>
                  <a:pt x="2064999" y="4612217"/>
                </a:cubicBezTo>
                <a:cubicBezTo>
                  <a:pt x="2064999" y="4612217"/>
                  <a:pt x="2070077" y="4612217"/>
                  <a:pt x="2070077" y="4617288"/>
                </a:cubicBezTo>
                <a:cubicBezTo>
                  <a:pt x="2070077" y="4617288"/>
                  <a:pt x="2075153" y="4617288"/>
                  <a:pt x="2075153" y="4617288"/>
                </a:cubicBezTo>
                <a:lnTo>
                  <a:pt x="2078961" y="4617288"/>
                </a:lnTo>
                <a:cubicBezTo>
                  <a:pt x="2080230" y="4617288"/>
                  <a:pt x="2080230" y="4617288"/>
                  <a:pt x="2080230" y="4617288"/>
                </a:cubicBezTo>
                <a:cubicBezTo>
                  <a:pt x="2085307" y="4617288"/>
                  <a:pt x="2085307" y="4617288"/>
                  <a:pt x="2085307" y="4617288"/>
                </a:cubicBezTo>
                <a:cubicBezTo>
                  <a:pt x="2090384" y="4617288"/>
                  <a:pt x="2095460" y="4617288"/>
                  <a:pt x="2095460" y="4617288"/>
                </a:cubicBezTo>
                <a:cubicBezTo>
                  <a:pt x="2100538" y="4617288"/>
                  <a:pt x="2105614" y="4617288"/>
                  <a:pt x="2111325" y="4617288"/>
                </a:cubicBezTo>
                <a:lnTo>
                  <a:pt x="2125921" y="4617288"/>
                </a:lnTo>
                <a:cubicBezTo>
                  <a:pt x="2125921" y="4617288"/>
                  <a:pt x="2125921" y="4617288"/>
                  <a:pt x="2126556" y="4617288"/>
                </a:cubicBezTo>
                <a:lnTo>
                  <a:pt x="2130998" y="4617288"/>
                </a:lnTo>
                <a:lnTo>
                  <a:pt x="2134171" y="4617288"/>
                </a:lnTo>
                <a:cubicBezTo>
                  <a:pt x="2137344" y="4617288"/>
                  <a:pt x="2141152" y="4617288"/>
                  <a:pt x="2146229" y="4617288"/>
                </a:cubicBezTo>
                <a:cubicBezTo>
                  <a:pt x="2136075" y="4617288"/>
                  <a:pt x="2125921" y="4617288"/>
                  <a:pt x="2120845" y="4612217"/>
                </a:cubicBezTo>
                <a:cubicBezTo>
                  <a:pt x="2118306" y="4612217"/>
                  <a:pt x="2114499" y="4612217"/>
                  <a:pt x="2110691" y="4612217"/>
                </a:cubicBezTo>
                <a:cubicBezTo>
                  <a:pt x="2105614" y="4612217"/>
                  <a:pt x="2100538" y="4612217"/>
                  <a:pt x="2095460" y="4607145"/>
                </a:cubicBezTo>
                <a:cubicBezTo>
                  <a:pt x="2080230" y="4612217"/>
                  <a:pt x="2064999" y="4612217"/>
                  <a:pt x="2054846" y="4612217"/>
                </a:cubicBezTo>
                <a:cubicBezTo>
                  <a:pt x="2085307" y="4607145"/>
                  <a:pt x="2085307" y="4607145"/>
                  <a:pt x="2085307" y="4607145"/>
                </a:cubicBezTo>
                <a:cubicBezTo>
                  <a:pt x="2075153" y="4607145"/>
                  <a:pt x="2075153" y="4607145"/>
                  <a:pt x="2075153" y="4607145"/>
                </a:cubicBezTo>
                <a:cubicBezTo>
                  <a:pt x="2080230" y="4607145"/>
                  <a:pt x="2080230" y="4602074"/>
                  <a:pt x="2080230" y="4602074"/>
                </a:cubicBezTo>
                <a:lnTo>
                  <a:pt x="2070077" y="4598270"/>
                </a:lnTo>
                <a:lnTo>
                  <a:pt x="2070077" y="4597003"/>
                </a:lnTo>
                <a:lnTo>
                  <a:pt x="2066936" y="4597094"/>
                </a:lnTo>
                <a:lnTo>
                  <a:pt x="2054846" y="4592565"/>
                </a:lnTo>
                <a:cubicBezTo>
                  <a:pt x="2044692" y="4589396"/>
                  <a:pt x="2032000" y="4586860"/>
                  <a:pt x="2014231" y="4586860"/>
                </a:cubicBezTo>
                <a:cubicBezTo>
                  <a:pt x="1993924" y="4586860"/>
                  <a:pt x="1993924" y="4586860"/>
                  <a:pt x="1993924" y="4586860"/>
                </a:cubicBezTo>
                <a:cubicBezTo>
                  <a:pt x="1958386" y="4581788"/>
                  <a:pt x="1968540" y="4576717"/>
                  <a:pt x="1927925" y="4576717"/>
                </a:cubicBezTo>
                <a:cubicBezTo>
                  <a:pt x="1933002" y="4576717"/>
                  <a:pt x="1927925" y="4576717"/>
                  <a:pt x="1933002" y="4576717"/>
                </a:cubicBezTo>
                <a:cubicBezTo>
                  <a:pt x="1922848" y="4571646"/>
                  <a:pt x="1912694" y="4571646"/>
                  <a:pt x="1907618" y="4571646"/>
                </a:cubicBezTo>
                <a:cubicBezTo>
                  <a:pt x="1907618" y="4571646"/>
                  <a:pt x="1902541" y="4571646"/>
                  <a:pt x="1902541" y="4571646"/>
                </a:cubicBezTo>
                <a:cubicBezTo>
                  <a:pt x="1897464" y="4571646"/>
                  <a:pt x="1897464" y="4571646"/>
                  <a:pt x="1892387" y="4571646"/>
                </a:cubicBezTo>
                <a:cubicBezTo>
                  <a:pt x="1902541" y="4571646"/>
                  <a:pt x="1897464" y="4576717"/>
                  <a:pt x="1902541" y="4576717"/>
                </a:cubicBezTo>
                <a:cubicBezTo>
                  <a:pt x="1902541" y="4576717"/>
                  <a:pt x="1897464" y="4576717"/>
                  <a:pt x="1892387" y="4576717"/>
                </a:cubicBezTo>
                <a:cubicBezTo>
                  <a:pt x="1897464" y="4576717"/>
                  <a:pt x="1882234" y="4571646"/>
                  <a:pt x="1877157" y="4571646"/>
                </a:cubicBezTo>
                <a:cubicBezTo>
                  <a:pt x="1877157" y="4571646"/>
                  <a:pt x="1872080" y="4571646"/>
                  <a:pt x="1872080" y="4571646"/>
                </a:cubicBezTo>
                <a:cubicBezTo>
                  <a:pt x="1861926" y="4566575"/>
                  <a:pt x="1872080" y="4566575"/>
                  <a:pt x="1877157" y="4566575"/>
                </a:cubicBezTo>
                <a:cubicBezTo>
                  <a:pt x="1872080" y="4561504"/>
                  <a:pt x="1861926" y="4561504"/>
                  <a:pt x="1856850" y="4561504"/>
                </a:cubicBezTo>
                <a:cubicBezTo>
                  <a:pt x="1846696" y="4561504"/>
                  <a:pt x="1836543" y="4561504"/>
                  <a:pt x="1831465" y="4561504"/>
                </a:cubicBezTo>
                <a:cubicBezTo>
                  <a:pt x="1821312" y="4561504"/>
                  <a:pt x="1811158" y="4561504"/>
                  <a:pt x="1801004" y="4561504"/>
                </a:cubicBezTo>
                <a:cubicBezTo>
                  <a:pt x="1801004" y="4561504"/>
                  <a:pt x="1795928" y="4561504"/>
                  <a:pt x="1795928" y="4561504"/>
                </a:cubicBezTo>
                <a:cubicBezTo>
                  <a:pt x="1790851" y="4561504"/>
                  <a:pt x="1780697" y="4561504"/>
                  <a:pt x="1775621" y="4561504"/>
                </a:cubicBezTo>
                <a:cubicBezTo>
                  <a:pt x="1775621" y="4561504"/>
                  <a:pt x="1770543" y="4561504"/>
                  <a:pt x="1765467" y="4561504"/>
                </a:cubicBezTo>
                <a:cubicBezTo>
                  <a:pt x="1760390" y="4561504"/>
                  <a:pt x="1750236" y="4561504"/>
                  <a:pt x="1745160" y="4561504"/>
                </a:cubicBezTo>
                <a:cubicBezTo>
                  <a:pt x="1750236" y="4561504"/>
                  <a:pt x="1750236" y="4561504"/>
                  <a:pt x="1755313" y="4556432"/>
                </a:cubicBezTo>
                <a:lnTo>
                  <a:pt x="1751506" y="4556432"/>
                </a:lnTo>
                <a:cubicBezTo>
                  <a:pt x="1750236" y="4556432"/>
                  <a:pt x="1750236" y="4556432"/>
                  <a:pt x="1750236" y="4556432"/>
                </a:cubicBezTo>
                <a:cubicBezTo>
                  <a:pt x="1760390" y="4556432"/>
                  <a:pt x="1780697" y="4551360"/>
                  <a:pt x="1775621" y="4551360"/>
                </a:cubicBezTo>
                <a:cubicBezTo>
                  <a:pt x="1760390" y="4546289"/>
                  <a:pt x="1765467" y="4551360"/>
                  <a:pt x="1745160" y="4546289"/>
                </a:cubicBezTo>
                <a:cubicBezTo>
                  <a:pt x="1745160" y="4546289"/>
                  <a:pt x="1755313" y="4541218"/>
                  <a:pt x="1760390" y="4541218"/>
                </a:cubicBezTo>
                <a:cubicBezTo>
                  <a:pt x="1757852" y="4541218"/>
                  <a:pt x="1756582" y="4541218"/>
                  <a:pt x="1755313" y="4541218"/>
                </a:cubicBezTo>
                <a:lnTo>
                  <a:pt x="1750871" y="4541218"/>
                </a:lnTo>
                <a:cubicBezTo>
                  <a:pt x="1751506" y="4541218"/>
                  <a:pt x="1751506" y="4541218"/>
                  <a:pt x="1750236" y="4541218"/>
                </a:cubicBezTo>
                <a:lnTo>
                  <a:pt x="1747698" y="4541218"/>
                </a:lnTo>
                <a:lnTo>
                  <a:pt x="1745160" y="4541218"/>
                </a:lnTo>
                <a:cubicBezTo>
                  <a:pt x="1743890" y="4541218"/>
                  <a:pt x="1743890" y="4541218"/>
                  <a:pt x="1744525" y="4541218"/>
                </a:cubicBezTo>
                <a:lnTo>
                  <a:pt x="1740717" y="4541218"/>
                </a:lnTo>
                <a:cubicBezTo>
                  <a:pt x="1740082" y="4541218"/>
                  <a:pt x="1740082" y="4541218"/>
                  <a:pt x="1740082" y="4541218"/>
                </a:cubicBezTo>
                <a:cubicBezTo>
                  <a:pt x="1740082" y="4541218"/>
                  <a:pt x="1740082" y="4541218"/>
                  <a:pt x="1724852" y="4536147"/>
                </a:cubicBezTo>
                <a:cubicBezTo>
                  <a:pt x="1714699" y="4536147"/>
                  <a:pt x="1709621" y="4536147"/>
                  <a:pt x="1704545" y="4541218"/>
                </a:cubicBezTo>
                <a:cubicBezTo>
                  <a:pt x="1684238" y="4531076"/>
                  <a:pt x="1684238" y="4531076"/>
                  <a:pt x="1684238" y="4531076"/>
                </a:cubicBezTo>
                <a:cubicBezTo>
                  <a:pt x="1679160" y="4536147"/>
                  <a:pt x="1653777" y="4531076"/>
                  <a:pt x="1633470" y="4531076"/>
                </a:cubicBezTo>
                <a:cubicBezTo>
                  <a:pt x="1633470" y="4531076"/>
                  <a:pt x="1648700" y="4536147"/>
                  <a:pt x="1658853" y="4536147"/>
                </a:cubicBezTo>
                <a:cubicBezTo>
                  <a:pt x="1653777" y="4541218"/>
                  <a:pt x="1638546" y="4541218"/>
                  <a:pt x="1623316" y="4536147"/>
                </a:cubicBezTo>
                <a:cubicBezTo>
                  <a:pt x="1618239" y="4526004"/>
                  <a:pt x="1542087" y="4526004"/>
                  <a:pt x="1557317" y="4515861"/>
                </a:cubicBezTo>
                <a:cubicBezTo>
                  <a:pt x="1526856" y="4515861"/>
                  <a:pt x="1496395" y="4510790"/>
                  <a:pt x="1465934" y="4510790"/>
                </a:cubicBezTo>
                <a:cubicBezTo>
                  <a:pt x="1455780" y="4510790"/>
                  <a:pt x="1445627" y="4505719"/>
                  <a:pt x="1435473" y="4505719"/>
                </a:cubicBezTo>
                <a:cubicBezTo>
                  <a:pt x="1328860" y="4510790"/>
                  <a:pt x="1328860" y="4510790"/>
                  <a:pt x="1328860" y="4510790"/>
                </a:cubicBezTo>
                <a:cubicBezTo>
                  <a:pt x="1369475" y="4500648"/>
                  <a:pt x="1369475" y="4500648"/>
                  <a:pt x="1369475" y="4500648"/>
                </a:cubicBezTo>
                <a:cubicBezTo>
                  <a:pt x="1364398" y="4495576"/>
                  <a:pt x="1359321" y="4495576"/>
                  <a:pt x="1359321" y="4495576"/>
                </a:cubicBezTo>
                <a:cubicBezTo>
                  <a:pt x="1349167" y="4490504"/>
                  <a:pt x="1333937" y="4490504"/>
                  <a:pt x="1318706" y="4490504"/>
                </a:cubicBezTo>
                <a:cubicBezTo>
                  <a:pt x="1318706" y="4485433"/>
                  <a:pt x="1318706" y="4485433"/>
                  <a:pt x="1318706" y="4485433"/>
                </a:cubicBezTo>
                <a:cubicBezTo>
                  <a:pt x="1313630" y="4485433"/>
                  <a:pt x="1308552" y="4485433"/>
                  <a:pt x="1303476" y="4485433"/>
                </a:cubicBezTo>
                <a:cubicBezTo>
                  <a:pt x="1298399" y="4485433"/>
                  <a:pt x="1298399" y="4485433"/>
                  <a:pt x="1298399" y="4485433"/>
                </a:cubicBezTo>
                <a:cubicBezTo>
                  <a:pt x="1293322" y="4485433"/>
                  <a:pt x="1288245" y="4485433"/>
                  <a:pt x="1288245" y="4485433"/>
                </a:cubicBezTo>
                <a:cubicBezTo>
                  <a:pt x="1283169" y="4485433"/>
                  <a:pt x="1283169" y="4485433"/>
                  <a:pt x="1283169" y="4485433"/>
                </a:cubicBezTo>
                <a:cubicBezTo>
                  <a:pt x="1283169" y="4485433"/>
                  <a:pt x="1281899" y="4485433"/>
                  <a:pt x="1279995" y="4484799"/>
                </a:cubicBezTo>
                <a:lnTo>
                  <a:pt x="1277543" y="4483240"/>
                </a:lnTo>
                <a:lnTo>
                  <a:pt x="1277457" y="4482897"/>
                </a:lnTo>
                <a:cubicBezTo>
                  <a:pt x="1276823" y="4481630"/>
                  <a:pt x="1275553" y="4480362"/>
                  <a:pt x="1273015" y="4480362"/>
                </a:cubicBezTo>
                <a:lnTo>
                  <a:pt x="1277543" y="4483240"/>
                </a:lnTo>
                <a:lnTo>
                  <a:pt x="1278091" y="4485433"/>
                </a:lnTo>
                <a:cubicBezTo>
                  <a:pt x="1273015" y="4485433"/>
                  <a:pt x="1257784" y="4480362"/>
                  <a:pt x="1257784" y="4480362"/>
                </a:cubicBezTo>
                <a:cubicBezTo>
                  <a:pt x="1252708" y="4480362"/>
                  <a:pt x="1242554" y="4475291"/>
                  <a:pt x="1242554" y="4475291"/>
                </a:cubicBezTo>
                <a:lnTo>
                  <a:pt x="1240650" y="4475291"/>
                </a:lnTo>
                <a:lnTo>
                  <a:pt x="1237477" y="4475291"/>
                </a:lnTo>
                <a:cubicBezTo>
                  <a:pt x="1227323" y="4475291"/>
                  <a:pt x="1217169" y="4470220"/>
                  <a:pt x="1212093" y="4470220"/>
                </a:cubicBezTo>
                <a:lnTo>
                  <a:pt x="1217169" y="4470220"/>
                </a:lnTo>
                <a:lnTo>
                  <a:pt x="1220977" y="4470220"/>
                </a:lnTo>
                <a:cubicBezTo>
                  <a:pt x="1222247" y="4470220"/>
                  <a:pt x="1222247" y="4470220"/>
                  <a:pt x="1222247" y="4470220"/>
                </a:cubicBezTo>
                <a:cubicBezTo>
                  <a:pt x="1217169" y="4470220"/>
                  <a:pt x="1217169" y="4470220"/>
                  <a:pt x="1217169" y="4465148"/>
                </a:cubicBezTo>
                <a:cubicBezTo>
                  <a:pt x="1217169" y="4465148"/>
                  <a:pt x="1217169" y="4465148"/>
                  <a:pt x="1217169" y="4470220"/>
                </a:cubicBezTo>
                <a:cubicBezTo>
                  <a:pt x="1212093" y="4465148"/>
                  <a:pt x="1212093" y="4465148"/>
                  <a:pt x="1212093" y="4465148"/>
                </a:cubicBezTo>
                <a:cubicBezTo>
                  <a:pt x="1201939" y="4465148"/>
                  <a:pt x="1201939" y="4465148"/>
                  <a:pt x="1201939" y="4465148"/>
                </a:cubicBezTo>
                <a:cubicBezTo>
                  <a:pt x="1242554" y="4460076"/>
                  <a:pt x="1242554" y="4460076"/>
                  <a:pt x="1242554" y="4460076"/>
                </a:cubicBezTo>
                <a:cubicBezTo>
                  <a:pt x="1242554" y="4460076"/>
                  <a:pt x="1237477" y="4455005"/>
                  <a:pt x="1237477" y="4455005"/>
                </a:cubicBezTo>
                <a:cubicBezTo>
                  <a:pt x="1237477" y="4455005"/>
                  <a:pt x="1237477" y="4449934"/>
                  <a:pt x="1237477" y="4449934"/>
                </a:cubicBezTo>
                <a:cubicBezTo>
                  <a:pt x="1237477" y="4444863"/>
                  <a:pt x="1237477" y="4444863"/>
                  <a:pt x="1237477" y="4444863"/>
                </a:cubicBezTo>
                <a:cubicBezTo>
                  <a:pt x="1237477" y="4439792"/>
                  <a:pt x="1237477" y="4439792"/>
                  <a:pt x="1237477" y="4439792"/>
                </a:cubicBezTo>
                <a:cubicBezTo>
                  <a:pt x="1232400" y="4434720"/>
                  <a:pt x="1222247" y="4434720"/>
                  <a:pt x="1217169" y="4434720"/>
                </a:cubicBezTo>
                <a:cubicBezTo>
                  <a:pt x="1214631" y="4434720"/>
                  <a:pt x="1210823" y="4433452"/>
                  <a:pt x="1206381" y="4431551"/>
                </a:cubicBezTo>
                <a:lnTo>
                  <a:pt x="1198394" y="4427735"/>
                </a:lnTo>
                <a:lnTo>
                  <a:pt x="1207016" y="4429648"/>
                </a:lnTo>
                <a:cubicBezTo>
                  <a:pt x="1207016" y="4429648"/>
                  <a:pt x="1212093" y="4429648"/>
                  <a:pt x="1212093" y="4429648"/>
                </a:cubicBezTo>
                <a:cubicBezTo>
                  <a:pt x="1217169" y="4429648"/>
                  <a:pt x="1217169" y="4429648"/>
                  <a:pt x="1217169" y="4429648"/>
                </a:cubicBezTo>
                <a:cubicBezTo>
                  <a:pt x="1212093" y="4429648"/>
                  <a:pt x="1212093" y="4424577"/>
                  <a:pt x="1212093" y="4424577"/>
                </a:cubicBezTo>
                <a:cubicBezTo>
                  <a:pt x="1212093" y="4424577"/>
                  <a:pt x="1212093" y="4424577"/>
                  <a:pt x="1212727" y="4424577"/>
                </a:cubicBezTo>
                <a:lnTo>
                  <a:pt x="1214631" y="4424577"/>
                </a:lnTo>
                <a:lnTo>
                  <a:pt x="1216535" y="4424577"/>
                </a:lnTo>
                <a:cubicBezTo>
                  <a:pt x="1217169" y="4424577"/>
                  <a:pt x="1217169" y="4424577"/>
                  <a:pt x="1217169" y="4424577"/>
                </a:cubicBezTo>
                <a:cubicBezTo>
                  <a:pt x="1222247" y="4429648"/>
                  <a:pt x="1222247" y="4429648"/>
                  <a:pt x="1222247" y="4429648"/>
                </a:cubicBezTo>
                <a:cubicBezTo>
                  <a:pt x="1222247" y="4424577"/>
                  <a:pt x="1217169" y="4424577"/>
                  <a:pt x="1217169" y="4424577"/>
                </a:cubicBezTo>
                <a:cubicBezTo>
                  <a:pt x="1212093" y="4419506"/>
                  <a:pt x="1212093" y="4419506"/>
                  <a:pt x="1207016" y="4419506"/>
                </a:cubicBezTo>
                <a:cubicBezTo>
                  <a:pt x="1207016" y="4419506"/>
                  <a:pt x="1212093" y="4419506"/>
                  <a:pt x="1217169" y="4419506"/>
                </a:cubicBezTo>
                <a:cubicBezTo>
                  <a:pt x="1222247" y="4424577"/>
                  <a:pt x="1222247" y="4424577"/>
                  <a:pt x="1227323" y="4424577"/>
                </a:cubicBezTo>
                <a:cubicBezTo>
                  <a:pt x="1232400" y="4424577"/>
                  <a:pt x="1236208" y="4424577"/>
                  <a:pt x="1239380" y="4424577"/>
                </a:cubicBezTo>
                <a:lnTo>
                  <a:pt x="1242554" y="4424577"/>
                </a:lnTo>
                <a:lnTo>
                  <a:pt x="1247630" y="4424577"/>
                </a:lnTo>
                <a:lnTo>
                  <a:pt x="1244077" y="4423056"/>
                </a:lnTo>
                <a:lnTo>
                  <a:pt x="1247630" y="4419506"/>
                </a:lnTo>
                <a:cubicBezTo>
                  <a:pt x="1250169" y="4418238"/>
                  <a:pt x="1252708" y="4416970"/>
                  <a:pt x="1252708" y="4414435"/>
                </a:cubicBezTo>
                <a:cubicBezTo>
                  <a:pt x="1257784" y="4414435"/>
                  <a:pt x="1252708" y="4419506"/>
                  <a:pt x="1252708" y="4419506"/>
                </a:cubicBezTo>
                <a:cubicBezTo>
                  <a:pt x="1257784" y="4419506"/>
                  <a:pt x="1257784" y="4419506"/>
                  <a:pt x="1262861" y="4419506"/>
                </a:cubicBezTo>
                <a:cubicBezTo>
                  <a:pt x="1262861" y="4414435"/>
                  <a:pt x="1257784" y="4414435"/>
                  <a:pt x="1257784" y="4414435"/>
                </a:cubicBezTo>
                <a:cubicBezTo>
                  <a:pt x="1257784" y="4414435"/>
                  <a:pt x="1267938" y="4414435"/>
                  <a:pt x="1267938" y="4419506"/>
                </a:cubicBezTo>
                <a:cubicBezTo>
                  <a:pt x="1278091" y="4419506"/>
                  <a:pt x="1262861" y="4409364"/>
                  <a:pt x="1273015" y="4414435"/>
                </a:cubicBezTo>
                <a:cubicBezTo>
                  <a:pt x="1278091" y="4414435"/>
                  <a:pt x="1278091" y="4414435"/>
                  <a:pt x="1278091" y="4414435"/>
                </a:cubicBezTo>
                <a:cubicBezTo>
                  <a:pt x="1278091" y="4414435"/>
                  <a:pt x="1283169" y="4409364"/>
                  <a:pt x="1288245" y="4409364"/>
                </a:cubicBezTo>
                <a:cubicBezTo>
                  <a:pt x="1288245" y="4414435"/>
                  <a:pt x="1288245" y="4414435"/>
                  <a:pt x="1288245" y="4414435"/>
                </a:cubicBezTo>
                <a:cubicBezTo>
                  <a:pt x="1293322" y="4414435"/>
                  <a:pt x="1293322" y="4414435"/>
                  <a:pt x="1298399" y="4414435"/>
                </a:cubicBezTo>
                <a:cubicBezTo>
                  <a:pt x="1298399" y="4409364"/>
                  <a:pt x="1303476" y="4409364"/>
                  <a:pt x="1308552" y="4409364"/>
                </a:cubicBezTo>
                <a:cubicBezTo>
                  <a:pt x="1313630" y="4409364"/>
                  <a:pt x="1303476" y="4409364"/>
                  <a:pt x="1303476" y="4414435"/>
                </a:cubicBezTo>
                <a:cubicBezTo>
                  <a:pt x="1303476" y="4414435"/>
                  <a:pt x="1303476" y="4414435"/>
                  <a:pt x="1304110" y="4414435"/>
                </a:cubicBezTo>
                <a:lnTo>
                  <a:pt x="1307918" y="4414435"/>
                </a:lnTo>
                <a:cubicBezTo>
                  <a:pt x="1308552" y="4414435"/>
                  <a:pt x="1308552" y="4414435"/>
                  <a:pt x="1308552" y="4414435"/>
                </a:cubicBezTo>
                <a:cubicBezTo>
                  <a:pt x="1308552" y="4414435"/>
                  <a:pt x="1313630" y="4414435"/>
                  <a:pt x="1313630" y="4414435"/>
                </a:cubicBezTo>
                <a:cubicBezTo>
                  <a:pt x="1318706" y="4409364"/>
                  <a:pt x="1318706" y="4409364"/>
                  <a:pt x="1318706" y="4409364"/>
                </a:cubicBezTo>
                <a:cubicBezTo>
                  <a:pt x="1323783" y="4409364"/>
                  <a:pt x="1328860" y="4409364"/>
                  <a:pt x="1328860" y="4409364"/>
                </a:cubicBezTo>
                <a:cubicBezTo>
                  <a:pt x="1333937" y="4409364"/>
                  <a:pt x="1333937" y="4409364"/>
                  <a:pt x="1339013" y="4409364"/>
                </a:cubicBezTo>
                <a:cubicBezTo>
                  <a:pt x="1339013" y="4409364"/>
                  <a:pt x="1344090" y="4409364"/>
                  <a:pt x="1344090" y="4404292"/>
                </a:cubicBezTo>
                <a:cubicBezTo>
                  <a:pt x="1344090" y="4399220"/>
                  <a:pt x="1359321" y="4409364"/>
                  <a:pt x="1359321" y="4404292"/>
                </a:cubicBezTo>
                <a:cubicBezTo>
                  <a:pt x="1359321" y="4404292"/>
                  <a:pt x="1359321" y="4404292"/>
                  <a:pt x="1354244" y="4409364"/>
                </a:cubicBezTo>
                <a:cubicBezTo>
                  <a:pt x="1359321" y="4409364"/>
                  <a:pt x="1359321" y="4404292"/>
                  <a:pt x="1359321" y="4409364"/>
                </a:cubicBezTo>
                <a:cubicBezTo>
                  <a:pt x="1364398" y="4409364"/>
                  <a:pt x="1364398" y="4409364"/>
                  <a:pt x="1364398" y="4409364"/>
                </a:cubicBezTo>
                <a:cubicBezTo>
                  <a:pt x="1364398" y="4409364"/>
                  <a:pt x="1364398" y="4404292"/>
                  <a:pt x="1364398" y="4404292"/>
                </a:cubicBezTo>
                <a:cubicBezTo>
                  <a:pt x="1364398" y="4404292"/>
                  <a:pt x="1369475" y="4404292"/>
                  <a:pt x="1374552" y="4404292"/>
                </a:cubicBezTo>
                <a:cubicBezTo>
                  <a:pt x="1379628" y="4404292"/>
                  <a:pt x="1374552" y="4404292"/>
                  <a:pt x="1379628" y="4409364"/>
                </a:cubicBezTo>
                <a:cubicBezTo>
                  <a:pt x="1379628" y="4404292"/>
                  <a:pt x="1389782" y="4409364"/>
                  <a:pt x="1389782" y="4404292"/>
                </a:cubicBezTo>
                <a:cubicBezTo>
                  <a:pt x="1394859" y="4404292"/>
                  <a:pt x="1384705" y="4404292"/>
                  <a:pt x="1389782" y="4409364"/>
                </a:cubicBezTo>
                <a:cubicBezTo>
                  <a:pt x="1389782" y="4409364"/>
                  <a:pt x="1384705" y="4409364"/>
                  <a:pt x="1384705" y="4409364"/>
                </a:cubicBezTo>
                <a:cubicBezTo>
                  <a:pt x="1384705" y="4409364"/>
                  <a:pt x="1384705" y="4409364"/>
                  <a:pt x="1384705" y="4414435"/>
                </a:cubicBezTo>
                <a:cubicBezTo>
                  <a:pt x="1384705" y="4414435"/>
                  <a:pt x="1384705" y="4414435"/>
                  <a:pt x="1385339" y="4414435"/>
                </a:cubicBezTo>
                <a:lnTo>
                  <a:pt x="1389147" y="4414435"/>
                </a:lnTo>
                <a:lnTo>
                  <a:pt x="1389782" y="4414435"/>
                </a:lnTo>
                <a:cubicBezTo>
                  <a:pt x="1389782" y="4409364"/>
                  <a:pt x="1394859" y="4409364"/>
                  <a:pt x="1394859" y="4409364"/>
                </a:cubicBezTo>
                <a:cubicBezTo>
                  <a:pt x="1394859" y="4409364"/>
                  <a:pt x="1399935" y="4409364"/>
                  <a:pt x="1399935" y="4409364"/>
                </a:cubicBezTo>
                <a:cubicBezTo>
                  <a:pt x="1399935" y="4409364"/>
                  <a:pt x="1405012" y="4409364"/>
                  <a:pt x="1405012" y="4409364"/>
                </a:cubicBezTo>
                <a:cubicBezTo>
                  <a:pt x="1405012" y="4409364"/>
                  <a:pt x="1405012" y="4409364"/>
                  <a:pt x="1410089" y="4409364"/>
                </a:cubicBezTo>
                <a:cubicBezTo>
                  <a:pt x="1410089" y="4409364"/>
                  <a:pt x="1415166" y="4404292"/>
                  <a:pt x="1420243" y="4404292"/>
                </a:cubicBezTo>
                <a:cubicBezTo>
                  <a:pt x="1415166" y="4404292"/>
                  <a:pt x="1425320" y="4404292"/>
                  <a:pt x="1420243" y="4409364"/>
                </a:cubicBezTo>
                <a:cubicBezTo>
                  <a:pt x="1425320" y="4404292"/>
                  <a:pt x="1425320" y="4404292"/>
                  <a:pt x="1430396" y="4409364"/>
                </a:cubicBezTo>
                <a:lnTo>
                  <a:pt x="1430396" y="4407461"/>
                </a:lnTo>
                <a:lnTo>
                  <a:pt x="1430396" y="4404292"/>
                </a:lnTo>
                <a:cubicBezTo>
                  <a:pt x="1430396" y="4409364"/>
                  <a:pt x="1435473" y="4404292"/>
                  <a:pt x="1435473" y="4409364"/>
                </a:cubicBezTo>
                <a:cubicBezTo>
                  <a:pt x="1440550" y="4409364"/>
                  <a:pt x="1440550" y="4409364"/>
                  <a:pt x="1440550" y="4409364"/>
                </a:cubicBezTo>
                <a:cubicBezTo>
                  <a:pt x="1440550" y="4404292"/>
                  <a:pt x="1440550" y="4404292"/>
                  <a:pt x="1440550" y="4404292"/>
                </a:cubicBezTo>
                <a:cubicBezTo>
                  <a:pt x="1440550" y="4404292"/>
                  <a:pt x="1445627" y="4404292"/>
                  <a:pt x="1445627" y="4409364"/>
                </a:cubicBezTo>
                <a:cubicBezTo>
                  <a:pt x="1445627" y="4404292"/>
                  <a:pt x="1445627" y="4404292"/>
                  <a:pt x="1450704" y="4404292"/>
                </a:cubicBezTo>
                <a:cubicBezTo>
                  <a:pt x="1450704" y="4404292"/>
                  <a:pt x="1450704" y="4404292"/>
                  <a:pt x="1455780" y="4409364"/>
                </a:cubicBezTo>
                <a:cubicBezTo>
                  <a:pt x="1460857" y="4409364"/>
                  <a:pt x="1460857" y="4404292"/>
                  <a:pt x="1465934" y="4404292"/>
                </a:cubicBezTo>
                <a:cubicBezTo>
                  <a:pt x="1465934" y="4409364"/>
                  <a:pt x="1465934" y="4409364"/>
                  <a:pt x="1465934" y="4409364"/>
                </a:cubicBezTo>
                <a:cubicBezTo>
                  <a:pt x="1465934" y="4409364"/>
                  <a:pt x="1471011" y="4409364"/>
                  <a:pt x="1471011" y="4409364"/>
                </a:cubicBezTo>
                <a:cubicBezTo>
                  <a:pt x="1476088" y="4404292"/>
                  <a:pt x="1476088" y="4404292"/>
                  <a:pt x="1481165" y="4404292"/>
                </a:cubicBezTo>
                <a:lnTo>
                  <a:pt x="1476963" y="4400620"/>
                </a:lnTo>
                <a:lnTo>
                  <a:pt x="1481165" y="4399220"/>
                </a:lnTo>
                <a:cubicBezTo>
                  <a:pt x="1486241" y="4399220"/>
                  <a:pt x="1486241" y="4399220"/>
                  <a:pt x="1486241" y="4399220"/>
                </a:cubicBezTo>
                <a:cubicBezTo>
                  <a:pt x="1481165" y="4394149"/>
                  <a:pt x="1486241" y="4394149"/>
                  <a:pt x="1486241" y="4394149"/>
                </a:cubicBezTo>
                <a:cubicBezTo>
                  <a:pt x="1491318" y="4394149"/>
                  <a:pt x="1491318" y="4399220"/>
                  <a:pt x="1491318" y="4394149"/>
                </a:cubicBezTo>
                <a:cubicBezTo>
                  <a:pt x="1491318" y="4399220"/>
                  <a:pt x="1491318" y="4399220"/>
                  <a:pt x="1486241" y="4404292"/>
                </a:cubicBezTo>
                <a:lnTo>
                  <a:pt x="1486241" y="4407461"/>
                </a:lnTo>
                <a:cubicBezTo>
                  <a:pt x="1486241" y="4408095"/>
                  <a:pt x="1486241" y="4409364"/>
                  <a:pt x="1486241" y="4409364"/>
                </a:cubicBezTo>
                <a:cubicBezTo>
                  <a:pt x="1491318" y="4409364"/>
                  <a:pt x="1491318" y="4409364"/>
                  <a:pt x="1491318" y="4409364"/>
                </a:cubicBezTo>
                <a:cubicBezTo>
                  <a:pt x="1496395" y="4404292"/>
                  <a:pt x="1496395" y="4404292"/>
                  <a:pt x="1496395" y="4404292"/>
                </a:cubicBezTo>
                <a:cubicBezTo>
                  <a:pt x="1501472" y="4404292"/>
                  <a:pt x="1501472" y="4404292"/>
                  <a:pt x="1506548" y="4404292"/>
                </a:cubicBezTo>
                <a:cubicBezTo>
                  <a:pt x="1506548" y="4404292"/>
                  <a:pt x="1511626" y="4404292"/>
                  <a:pt x="1511626" y="4409364"/>
                </a:cubicBezTo>
                <a:cubicBezTo>
                  <a:pt x="1511626" y="4409364"/>
                  <a:pt x="1511626" y="4414435"/>
                  <a:pt x="1511626" y="4414435"/>
                </a:cubicBezTo>
                <a:cubicBezTo>
                  <a:pt x="1516702" y="4414435"/>
                  <a:pt x="1516702" y="4414435"/>
                  <a:pt x="1516702" y="4414435"/>
                </a:cubicBezTo>
                <a:cubicBezTo>
                  <a:pt x="1516702" y="4414435"/>
                  <a:pt x="1516702" y="4414435"/>
                  <a:pt x="1521779" y="4414435"/>
                </a:cubicBezTo>
                <a:cubicBezTo>
                  <a:pt x="1521779" y="4414435"/>
                  <a:pt x="1521779" y="4409364"/>
                  <a:pt x="1521779" y="4409364"/>
                </a:cubicBezTo>
                <a:cubicBezTo>
                  <a:pt x="1516702" y="4404292"/>
                  <a:pt x="1516702" y="4404292"/>
                  <a:pt x="1516702" y="4404292"/>
                </a:cubicBezTo>
                <a:cubicBezTo>
                  <a:pt x="1516702" y="4399220"/>
                  <a:pt x="1516702" y="4404292"/>
                  <a:pt x="1511626" y="4404292"/>
                </a:cubicBezTo>
                <a:cubicBezTo>
                  <a:pt x="1511626" y="4404292"/>
                  <a:pt x="1506548" y="4404292"/>
                  <a:pt x="1511626" y="4399220"/>
                </a:cubicBezTo>
                <a:cubicBezTo>
                  <a:pt x="1511626" y="4399220"/>
                  <a:pt x="1511626" y="4399220"/>
                  <a:pt x="1512261" y="4399220"/>
                </a:cubicBezTo>
                <a:lnTo>
                  <a:pt x="1516068" y="4399220"/>
                </a:lnTo>
                <a:cubicBezTo>
                  <a:pt x="1516702" y="4399220"/>
                  <a:pt x="1516702" y="4399220"/>
                  <a:pt x="1516702" y="4399220"/>
                </a:cubicBezTo>
                <a:cubicBezTo>
                  <a:pt x="1521779" y="4399220"/>
                  <a:pt x="1521779" y="4399220"/>
                  <a:pt x="1521779" y="4404292"/>
                </a:cubicBezTo>
                <a:cubicBezTo>
                  <a:pt x="1526856" y="4399220"/>
                  <a:pt x="1526856" y="4399220"/>
                  <a:pt x="1526856" y="4399220"/>
                </a:cubicBezTo>
                <a:cubicBezTo>
                  <a:pt x="1531933" y="4399220"/>
                  <a:pt x="1531933" y="4399220"/>
                  <a:pt x="1537009" y="4399220"/>
                </a:cubicBezTo>
                <a:cubicBezTo>
                  <a:pt x="1537009" y="4399220"/>
                  <a:pt x="1542087" y="4399220"/>
                  <a:pt x="1542087" y="4399220"/>
                </a:cubicBezTo>
                <a:cubicBezTo>
                  <a:pt x="1542087" y="4399220"/>
                  <a:pt x="1547163" y="4394149"/>
                  <a:pt x="1547163" y="4394149"/>
                </a:cubicBezTo>
                <a:cubicBezTo>
                  <a:pt x="1552240" y="4394149"/>
                  <a:pt x="1557317" y="4394149"/>
                  <a:pt x="1562394" y="4394149"/>
                </a:cubicBezTo>
                <a:cubicBezTo>
                  <a:pt x="1567470" y="4394149"/>
                  <a:pt x="1572548" y="4394149"/>
                  <a:pt x="1577624" y="4394149"/>
                </a:cubicBezTo>
                <a:cubicBezTo>
                  <a:pt x="1587778" y="4394149"/>
                  <a:pt x="1597931" y="4389078"/>
                  <a:pt x="1608085" y="4389078"/>
                </a:cubicBezTo>
                <a:cubicBezTo>
                  <a:pt x="1613162" y="4389078"/>
                  <a:pt x="1618239" y="4389078"/>
                  <a:pt x="1623316" y="4389078"/>
                </a:cubicBezTo>
                <a:cubicBezTo>
                  <a:pt x="1623316" y="4389078"/>
                  <a:pt x="1623316" y="4389078"/>
                  <a:pt x="1628392" y="4389078"/>
                </a:cubicBezTo>
                <a:cubicBezTo>
                  <a:pt x="1628392" y="4389078"/>
                  <a:pt x="1628392" y="4389078"/>
                  <a:pt x="1633470" y="4389078"/>
                </a:cubicBezTo>
                <a:cubicBezTo>
                  <a:pt x="1638546" y="4389078"/>
                  <a:pt x="1638546" y="4384007"/>
                  <a:pt x="1643623" y="4384007"/>
                </a:cubicBezTo>
                <a:cubicBezTo>
                  <a:pt x="1648700" y="4384007"/>
                  <a:pt x="1648700" y="4378936"/>
                  <a:pt x="1653777" y="4378936"/>
                </a:cubicBezTo>
                <a:cubicBezTo>
                  <a:pt x="1653777" y="4378936"/>
                  <a:pt x="1658853" y="4378936"/>
                  <a:pt x="1663930" y="4378936"/>
                </a:cubicBezTo>
                <a:cubicBezTo>
                  <a:pt x="1663930" y="4373864"/>
                  <a:pt x="1669007" y="4373864"/>
                  <a:pt x="1669007" y="4373864"/>
                </a:cubicBezTo>
                <a:cubicBezTo>
                  <a:pt x="1674084" y="4373864"/>
                  <a:pt x="1674084" y="4373864"/>
                  <a:pt x="1679160" y="4373864"/>
                </a:cubicBezTo>
                <a:cubicBezTo>
                  <a:pt x="1679160" y="4373864"/>
                  <a:pt x="1684238" y="4373864"/>
                  <a:pt x="1684238" y="4373864"/>
                </a:cubicBezTo>
                <a:cubicBezTo>
                  <a:pt x="1689314" y="4373864"/>
                  <a:pt x="1689314" y="4373864"/>
                  <a:pt x="1689314" y="4373864"/>
                </a:cubicBezTo>
                <a:cubicBezTo>
                  <a:pt x="1694391" y="4373864"/>
                  <a:pt x="1699468" y="4373864"/>
                  <a:pt x="1699468" y="4373864"/>
                </a:cubicBezTo>
                <a:cubicBezTo>
                  <a:pt x="1699468" y="4378936"/>
                  <a:pt x="1699468" y="4378936"/>
                  <a:pt x="1699468" y="4378936"/>
                </a:cubicBezTo>
                <a:cubicBezTo>
                  <a:pt x="1709621" y="4373864"/>
                  <a:pt x="1714699" y="4373864"/>
                  <a:pt x="1724852" y="4373864"/>
                </a:cubicBezTo>
                <a:cubicBezTo>
                  <a:pt x="1729929" y="4373864"/>
                  <a:pt x="1735006" y="4373864"/>
                  <a:pt x="1745160" y="4373864"/>
                </a:cubicBezTo>
                <a:cubicBezTo>
                  <a:pt x="1750236" y="4373864"/>
                  <a:pt x="1760390" y="4373864"/>
                  <a:pt x="1765467" y="4378936"/>
                </a:cubicBezTo>
                <a:cubicBezTo>
                  <a:pt x="1770543" y="4378936"/>
                  <a:pt x="1780697" y="4378936"/>
                  <a:pt x="1785774" y="4378936"/>
                </a:cubicBezTo>
                <a:cubicBezTo>
                  <a:pt x="1785774" y="4378936"/>
                  <a:pt x="1790851" y="4378936"/>
                  <a:pt x="1790851" y="4378936"/>
                </a:cubicBezTo>
                <a:cubicBezTo>
                  <a:pt x="1795928" y="4378936"/>
                  <a:pt x="1795928" y="4373864"/>
                  <a:pt x="1795928" y="4373864"/>
                </a:cubicBezTo>
                <a:cubicBezTo>
                  <a:pt x="1801004" y="4373864"/>
                  <a:pt x="1801004" y="4373864"/>
                  <a:pt x="1801004" y="4373864"/>
                </a:cubicBezTo>
                <a:cubicBezTo>
                  <a:pt x="1811158" y="4373864"/>
                  <a:pt x="1821312" y="4373864"/>
                  <a:pt x="1836543" y="4373864"/>
                </a:cubicBezTo>
                <a:cubicBezTo>
                  <a:pt x="1841619" y="4373864"/>
                  <a:pt x="1846696" y="4373864"/>
                  <a:pt x="1851773" y="4373864"/>
                </a:cubicBezTo>
                <a:cubicBezTo>
                  <a:pt x="1856850" y="4373864"/>
                  <a:pt x="1861926" y="4373864"/>
                  <a:pt x="1861926" y="4373864"/>
                </a:cubicBezTo>
                <a:cubicBezTo>
                  <a:pt x="1856850" y="4373864"/>
                  <a:pt x="1867004" y="4378936"/>
                  <a:pt x="1877157" y="4373864"/>
                </a:cubicBezTo>
                <a:cubicBezTo>
                  <a:pt x="1879695" y="4373864"/>
                  <a:pt x="1879695" y="4373864"/>
                  <a:pt x="1878426" y="4373864"/>
                </a:cubicBezTo>
                <a:lnTo>
                  <a:pt x="1882234" y="4373864"/>
                </a:lnTo>
                <a:cubicBezTo>
                  <a:pt x="1886041" y="4373864"/>
                  <a:pt x="1889849" y="4373864"/>
                  <a:pt x="1892387" y="4373864"/>
                </a:cubicBezTo>
                <a:cubicBezTo>
                  <a:pt x="1897464" y="4373864"/>
                  <a:pt x="1902541" y="4373864"/>
                  <a:pt x="1907618" y="4373864"/>
                </a:cubicBezTo>
                <a:cubicBezTo>
                  <a:pt x="1912694" y="4373864"/>
                  <a:pt x="1922848" y="4373864"/>
                  <a:pt x="1927925" y="4373864"/>
                </a:cubicBezTo>
                <a:cubicBezTo>
                  <a:pt x="1933002" y="4373864"/>
                  <a:pt x="1933002" y="4368792"/>
                  <a:pt x="1938079" y="4368792"/>
                </a:cubicBezTo>
                <a:cubicBezTo>
                  <a:pt x="1938079" y="4368792"/>
                  <a:pt x="1938079" y="4368792"/>
                  <a:pt x="1933002" y="4373864"/>
                </a:cubicBezTo>
                <a:lnTo>
                  <a:pt x="1940617" y="4373864"/>
                </a:lnTo>
                <a:lnTo>
                  <a:pt x="1948233" y="4373864"/>
                </a:lnTo>
                <a:cubicBezTo>
                  <a:pt x="1938079" y="4373864"/>
                  <a:pt x="1933002" y="4373864"/>
                  <a:pt x="1933002" y="4378936"/>
                </a:cubicBezTo>
                <a:cubicBezTo>
                  <a:pt x="1948233" y="4373864"/>
                  <a:pt x="1948233" y="4378936"/>
                  <a:pt x="1948233" y="4378936"/>
                </a:cubicBezTo>
                <a:cubicBezTo>
                  <a:pt x="1948233" y="4378936"/>
                  <a:pt x="1948233" y="4384007"/>
                  <a:pt x="1963463" y="4384007"/>
                </a:cubicBezTo>
                <a:cubicBezTo>
                  <a:pt x="1963463" y="4378936"/>
                  <a:pt x="1958386" y="4378936"/>
                  <a:pt x="1963463" y="4378936"/>
                </a:cubicBezTo>
                <a:cubicBezTo>
                  <a:pt x="1963463" y="4378936"/>
                  <a:pt x="1963463" y="4378936"/>
                  <a:pt x="1968540" y="4384007"/>
                </a:cubicBezTo>
                <a:cubicBezTo>
                  <a:pt x="1973616" y="4384007"/>
                  <a:pt x="1973616" y="4384007"/>
                  <a:pt x="1973616" y="4384007"/>
                </a:cubicBezTo>
                <a:cubicBezTo>
                  <a:pt x="1973616" y="4384007"/>
                  <a:pt x="1978694" y="4384007"/>
                  <a:pt x="1983770" y="4384007"/>
                </a:cubicBezTo>
                <a:lnTo>
                  <a:pt x="1986747" y="4381034"/>
                </a:lnTo>
                <a:lnTo>
                  <a:pt x="1989481" y="4381471"/>
                </a:lnTo>
                <a:cubicBezTo>
                  <a:pt x="1995194" y="4381471"/>
                  <a:pt x="2001539" y="4381471"/>
                  <a:pt x="2009155" y="4384007"/>
                </a:cubicBezTo>
                <a:cubicBezTo>
                  <a:pt x="2009155" y="4384007"/>
                  <a:pt x="2009155" y="4384007"/>
                  <a:pt x="2009789" y="4384007"/>
                </a:cubicBezTo>
                <a:lnTo>
                  <a:pt x="2013596" y="4384007"/>
                </a:lnTo>
                <a:lnTo>
                  <a:pt x="2014231" y="4384007"/>
                </a:lnTo>
                <a:cubicBezTo>
                  <a:pt x="2014231" y="4389078"/>
                  <a:pt x="2014231" y="4389078"/>
                  <a:pt x="2014231" y="4389078"/>
                </a:cubicBezTo>
                <a:cubicBezTo>
                  <a:pt x="2014231" y="4389078"/>
                  <a:pt x="2014231" y="4389078"/>
                  <a:pt x="2009155" y="4389078"/>
                </a:cubicBezTo>
                <a:cubicBezTo>
                  <a:pt x="2009155" y="4389078"/>
                  <a:pt x="2009155" y="4394149"/>
                  <a:pt x="2009155" y="4394149"/>
                </a:cubicBezTo>
                <a:cubicBezTo>
                  <a:pt x="2004077" y="4394149"/>
                  <a:pt x="1993924" y="4389078"/>
                  <a:pt x="1988847" y="4389078"/>
                </a:cubicBezTo>
                <a:cubicBezTo>
                  <a:pt x="1968540" y="4389078"/>
                  <a:pt x="1953309" y="4389078"/>
                  <a:pt x="1943155" y="4394149"/>
                </a:cubicBezTo>
                <a:lnTo>
                  <a:pt x="1939983" y="4394149"/>
                </a:lnTo>
                <a:lnTo>
                  <a:pt x="1933002" y="4394149"/>
                </a:lnTo>
                <a:cubicBezTo>
                  <a:pt x="1943155" y="4399220"/>
                  <a:pt x="1943155" y="4399220"/>
                  <a:pt x="1943155" y="4399220"/>
                </a:cubicBezTo>
                <a:cubicBezTo>
                  <a:pt x="1948233" y="4399220"/>
                  <a:pt x="1948233" y="4399220"/>
                  <a:pt x="1948233" y="4399220"/>
                </a:cubicBezTo>
                <a:cubicBezTo>
                  <a:pt x="1950771" y="4399220"/>
                  <a:pt x="1952040" y="4399220"/>
                  <a:pt x="1952040" y="4399220"/>
                </a:cubicBezTo>
                <a:lnTo>
                  <a:pt x="1963463" y="4399220"/>
                </a:lnTo>
                <a:cubicBezTo>
                  <a:pt x="1963463" y="4399220"/>
                  <a:pt x="1968540" y="4399220"/>
                  <a:pt x="1968540" y="4394149"/>
                </a:cubicBezTo>
                <a:cubicBezTo>
                  <a:pt x="1988847" y="4394149"/>
                  <a:pt x="2014231" y="4394149"/>
                  <a:pt x="2029462" y="4399220"/>
                </a:cubicBezTo>
                <a:cubicBezTo>
                  <a:pt x="2029462" y="4399220"/>
                  <a:pt x="2029462" y="4399220"/>
                  <a:pt x="2034538" y="4399220"/>
                </a:cubicBezTo>
                <a:cubicBezTo>
                  <a:pt x="2039616" y="4399220"/>
                  <a:pt x="2044692" y="4399220"/>
                  <a:pt x="2044692" y="4399220"/>
                </a:cubicBezTo>
                <a:cubicBezTo>
                  <a:pt x="2039616" y="4404292"/>
                  <a:pt x="2039616" y="4404292"/>
                  <a:pt x="2039616" y="4404292"/>
                </a:cubicBezTo>
                <a:cubicBezTo>
                  <a:pt x="2044692" y="4404292"/>
                  <a:pt x="2044692" y="4404292"/>
                  <a:pt x="2044692" y="4404292"/>
                </a:cubicBezTo>
                <a:cubicBezTo>
                  <a:pt x="2049769" y="4404292"/>
                  <a:pt x="2049769" y="4404292"/>
                  <a:pt x="2049769" y="4404292"/>
                </a:cubicBezTo>
                <a:cubicBezTo>
                  <a:pt x="2054846" y="4404292"/>
                  <a:pt x="2059923" y="4404292"/>
                  <a:pt x="2064999" y="4404292"/>
                </a:cubicBezTo>
                <a:cubicBezTo>
                  <a:pt x="2075153" y="4404292"/>
                  <a:pt x="2075153" y="4404292"/>
                  <a:pt x="2075153" y="4404292"/>
                </a:cubicBezTo>
                <a:cubicBezTo>
                  <a:pt x="2070077" y="4409364"/>
                  <a:pt x="2070077" y="4409364"/>
                  <a:pt x="2070077" y="4409364"/>
                </a:cubicBezTo>
                <a:cubicBezTo>
                  <a:pt x="2075153" y="4409364"/>
                  <a:pt x="2080230" y="4409364"/>
                  <a:pt x="2090384" y="4404292"/>
                </a:cubicBezTo>
                <a:cubicBezTo>
                  <a:pt x="2105614" y="4404292"/>
                  <a:pt x="2105614" y="4404292"/>
                  <a:pt x="2105614" y="4404292"/>
                </a:cubicBezTo>
                <a:cubicBezTo>
                  <a:pt x="2125921" y="4404292"/>
                  <a:pt x="2120845" y="4409364"/>
                  <a:pt x="2141152" y="4404292"/>
                </a:cubicBezTo>
                <a:cubicBezTo>
                  <a:pt x="2136075" y="4399220"/>
                  <a:pt x="2141152" y="4404292"/>
                  <a:pt x="2151306" y="4404292"/>
                </a:cubicBezTo>
                <a:cubicBezTo>
                  <a:pt x="2161459" y="4404292"/>
                  <a:pt x="2171613" y="4399220"/>
                  <a:pt x="2181766" y="4399220"/>
                </a:cubicBezTo>
                <a:cubicBezTo>
                  <a:pt x="2186843" y="4399220"/>
                  <a:pt x="2181766" y="4399220"/>
                  <a:pt x="2176690" y="4404292"/>
                </a:cubicBezTo>
                <a:cubicBezTo>
                  <a:pt x="2191920" y="4404292"/>
                  <a:pt x="2212227" y="4399220"/>
                  <a:pt x="2222381" y="4399220"/>
                </a:cubicBezTo>
                <a:cubicBezTo>
                  <a:pt x="2222381" y="4394149"/>
                  <a:pt x="2227458" y="4394149"/>
                  <a:pt x="2227458" y="4394149"/>
                </a:cubicBezTo>
                <a:cubicBezTo>
                  <a:pt x="2227458" y="4394149"/>
                  <a:pt x="2227458" y="4394149"/>
                  <a:pt x="2232534" y="4394149"/>
                </a:cubicBezTo>
                <a:cubicBezTo>
                  <a:pt x="2232534" y="4394149"/>
                  <a:pt x="2237611" y="4394149"/>
                  <a:pt x="2237611" y="4394149"/>
                </a:cubicBezTo>
                <a:cubicBezTo>
                  <a:pt x="2237611" y="4394149"/>
                  <a:pt x="2237611" y="4394149"/>
                  <a:pt x="2242688" y="4394149"/>
                </a:cubicBezTo>
                <a:cubicBezTo>
                  <a:pt x="2242688" y="4394149"/>
                  <a:pt x="2242688" y="4394149"/>
                  <a:pt x="2247765" y="4394149"/>
                </a:cubicBezTo>
                <a:lnTo>
                  <a:pt x="2248227" y="4395994"/>
                </a:lnTo>
                <a:lnTo>
                  <a:pt x="2244592" y="4396685"/>
                </a:lnTo>
                <a:cubicBezTo>
                  <a:pt x="2241419" y="4397953"/>
                  <a:pt x="2240150" y="4399220"/>
                  <a:pt x="2242688" y="4399220"/>
                </a:cubicBezTo>
                <a:cubicBezTo>
                  <a:pt x="2247765" y="4399220"/>
                  <a:pt x="2247765" y="4399220"/>
                  <a:pt x="2252842" y="4399220"/>
                </a:cubicBezTo>
                <a:cubicBezTo>
                  <a:pt x="2252842" y="4399220"/>
                  <a:pt x="2254111" y="4399220"/>
                  <a:pt x="2256015" y="4399220"/>
                </a:cubicBezTo>
                <a:lnTo>
                  <a:pt x="2257919" y="4399220"/>
                </a:lnTo>
                <a:cubicBezTo>
                  <a:pt x="2257919" y="4399220"/>
                  <a:pt x="2252842" y="4404292"/>
                  <a:pt x="2247765" y="4404292"/>
                </a:cubicBezTo>
                <a:cubicBezTo>
                  <a:pt x="2262995" y="4404292"/>
                  <a:pt x="2262995" y="4404292"/>
                  <a:pt x="2262995" y="4404292"/>
                </a:cubicBezTo>
                <a:cubicBezTo>
                  <a:pt x="2262995" y="4399220"/>
                  <a:pt x="2262995" y="4399220"/>
                  <a:pt x="2273149" y="4404292"/>
                </a:cubicBezTo>
                <a:cubicBezTo>
                  <a:pt x="2283303" y="4404292"/>
                  <a:pt x="2283303" y="4399220"/>
                  <a:pt x="2283303" y="4399220"/>
                </a:cubicBezTo>
                <a:cubicBezTo>
                  <a:pt x="2303610" y="4399220"/>
                  <a:pt x="2303610" y="4399220"/>
                  <a:pt x="2303610" y="4399220"/>
                </a:cubicBezTo>
                <a:cubicBezTo>
                  <a:pt x="2303610" y="4399220"/>
                  <a:pt x="2318841" y="4399220"/>
                  <a:pt x="2334071" y="4399220"/>
                </a:cubicBezTo>
                <a:cubicBezTo>
                  <a:pt x="2334071" y="4399220"/>
                  <a:pt x="2323917" y="4394149"/>
                  <a:pt x="2318841" y="4394149"/>
                </a:cubicBezTo>
                <a:cubicBezTo>
                  <a:pt x="2318841" y="4394149"/>
                  <a:pt x="2334071" y="4394149"/>
                  <a:pt x="2339148" y="4394149"/>
                </a:cubicBezTo>
                <a:cubicBezTo>
                  <a:pt x="2344224" y="4399220"/>
                  <a:pt x="2394993" y="4394149"/>
                  <a:pt x="2389916" y="4404292"/>
                </a:cubicBezTo>
                <a:cubicBezTo>
                  <a:pt x="2389916" y="4404292"/>
                  <a:pt x="2394993" y="4404292"/>
                  <a:pt x="2400070" y="4404292"/>
                </a:cubicBezTo>
                <a:cubicBezTo>
                  <a:pt x="2400070" y="4399220"/>
                  <a:pt x="2405146" y="4399220"/>
                  <a:pt x="2405146" y="4399220"/>
                </a:cubicBezTo>
                <a:lnTo>
                  <a:pt x="2410224" y="4399220"/>
                </a:lnTo>
                <a:cubicBezTo>
                  <a:pt x="2410224" y="4399220"/>
                  <a:pt x="2410224" y="4399220"/>
                  <a:pt x="2410859" y="4399220"/>
                </a:cubicBezTo>
                <a:lnTo>
                  <a:pt x="2411492" y="4399220"/>
                </a:lnTo>
                <a:lnTo>
                  <a:pt x="2415300" y="4399220"/>
                </a:lnTo>
                <a:cubicBezTo>
                  <a:pt x="2415300" y="4399220"/>
                  <a:pt x="2420377" y="4394149"/>
                  <a:pt x="2420377" y="4394149"/>
                </a:cubicBezTo>
                <a:cubicBezTo>
                  <a:pt x="2420377" y="4399220"/>
                  <a:pt x="2420377" y="4399220"/>
                  <a:pt x="2420377" y="4399220"/>
                </a:cubicBezTo>
                <a:cubicBezTo>
                  <a:pt x="2425454" y="4399220"/>
                  <a:pt x="2420377" y="4394149"/>
                  <a:pt x="2425454" y="4394149"/>
                </a:cubicBezTo>
                <a:cubicBezTo>
                  <a:pt x="2430531" y="4394149"/>
                  <a:pt x="2430531" y="4394149"/>
                  <a:pt x="2430531" y="4394149"/>
                </a:cubicBezTo>
                <a:cubicBezTo>
                  <a:pt x="2430531" y="4394149"/>
                  <a:pt x="2435607" y="4394149"/>
                  <a:pt x="2435607" y="4394149"/>
                </a:cubicBezTo>
                <a:cubicBezTo>
                  <a:pt x="2440685" y="4394149"/>
                  <a:pt x="2440685" y="4389078"/>
                  <a:pt x="2445761" y="4384007"/>
                </a:cubicBezTo>
                <a:cubicBezTo>
                  <a:pt x="2450838" y="4384007"/>
                  <a:pt x="2450838" y="4378936"/>
                  <a:pt x="2450838" y="4378936"/>
                </a:cubicBezTo>
                <a:cubicBezTo>
                  <a:pt x="2450838" y="4378936"/>
                  <a:pt x="2445761" y="4378936"/>
                  <a:pt x="2445761" y="4384007"/>
                </a:cubicBezTo>
                <a:cubicBezTo>
                  <a:pt x="2445761" y="4378936"/>
                  <a:pt x="2440685" y="4384007"/>
                  <a:pt x="2440685" y="4384007"/>
                </a:cubicBezTo>
                <a:cubicBezTo>
                  <a:pt x="2445761" y="4384007"/>
                  <a:pt x="2440685" y="4384007"/>
                  <a:pt x="2440685" y="4389078"/>
                </a:cubicBezTo>
                <a:cubicBezTo>
                  <a:pt x="2435607" y="4384007"/>
                  <a:pt x="2435607" y="4389078"/>
                  <a:pt x="2435607" y="4384007"/>
                </a:cubicBezTo>
                <a:cubicBezTo>
                  <a:pt x="2440685" y="4384007"/>
                  <a:pt x="2430531" y="4384007"/>
                  <a:pt x="2435607" y="4378936"/>
                </a:cubicBezTo>
                <a:cubicBezTo>
                  <a:pt x="2430531" y="4384007"/>
                  <a:pt x="2425454" y="4384007"/>
                  <a:pt x="2420377" y="4384007"/>
                </a:cubicBezTo>
                <a:cubicBezTo>
                  <a:pt x="2425454" y="4384007"/>
                  <a:pt x="2425454" y="4384007"/>
                  <a:pt x="2425454" y="4384007"/>
                </a:cubicBezTo>
                <a:cubicBezTo>
                  <a:pt x="2420377" y="4384007"/>
                  <a:pt x="2415300" y="4389078"/>
                  <a:pt x="2415300" y="4384007"/>
                </a:cubicBezTo>
                <a:cubicBezTo>
                  <a:pt x="2410224" y="4389078"/>
                  <a:pt x="2410224" y="4389078"/>
                  <a:pt x="2410224" y="4389078"/>
                </a:cubicBezTo>
                <a:lnTo>
                  <a:pt x="2409589" y="4389078"/>
                </a:lnTo>
                <a:cubicBezTo>
                  <a:pt x="2406416" y="4389078"/>
                  <a:pt x="2402609" y="4389078"/>
                  <a:pt x="2400070" y="4389078"/>
                </a:cubicBezTo>
                <a:cubicBezTo>
                  <a:pt x="2405146" y="4384007"/>
                  <a:pt x="2410224" y="4389078"/>
                  <a:pt x="2410224" y="4384007"/>
                </a:cubicBezTo>
                <a:cubicBezTo>
                  <a:pt x="2415300" y="4384007"/>
                  <a:pt x="2410224" y="4384007"/>
                  <a:pt x="2410224" y="4378936"/>
                </a:cubicBezTo>
                <a:cubicBezTo>
                  <a:pt x="2410224" y="4378936"/>
                  <a:pt x="2405146" y="4378936"/>
                  <a:pt x="2405146" y="4378936"/>
                </a:cubicBezTo>
                <a:cubicBezTo>
                  <a:pt x="2405146" y="4378936"/>
                  <a:pt x="2410224" y="4378936"/>
                  <a:pt x="2415300" y="4373864"/>
                </a:cubicBezTo>
                <a:cubicBezTo>
                  <a:pt x="2415300" y="4373864"/>
                  <a:pt x="2416570" y="4373864"/>
                  <a:pt x="2418473" y="4373864"/>
                </a:cubicBezTo>
                <a:lnTo>
                  <a:pt x="2420377" y="4373864"/>
                </a:lnTo>
                <a:cubicBezTo>
                  <a:pt x="2420377" y="4373864"/>
                  <a:pt x="2420377" y="4368792"/>
                  <a:pt x="2420377" y="4368792"/>
                </a:cubicBezTo>
                <a:cubicBezTo>
                  <a:pt x="2420377" y="4368792"/>
                  <a:pt x="2420377" y="4368792"/>
                  <a:pt x="2425454" y="4368792"/>
                </a:cubicBezTo>
                <a:cubicBezTo>
                  <a:pt x="2425454" y="4368792"/>
                  <a:pt x="2425454" y="4373864"/>
                  <a:pt x="2425454" y="4373864"/>
                </a:cubicBezTo>
                <a:cubicBezTo>
                  <a:pt x="2425454" y="4373864"/>
                  <a:pt x="2430531" y="4373864"/>
                  <a:pt x="2430531" y="4373864"/>
                </a:cubicBezTo>
                <a:cubicBezTo>
                  <a:pt x="2425454" y="4373864"/>
                  <a:pt x="2430531" y="4368792"/>
                  <a:pt x="2430531" y="4368792"/>
                </a:cubicBezTo>
                <a:cubicBezTo>
                  <a:pt x="2430531" y="4368792"/>
                  <a:pt x="2430531" y="4363721"/>
                  <a:pt x="2435607" y="4368792"/>
                </a:cubicBezTo>
                <a:cubicBezTo>
                  <a:pt x="2440685" y="4368792"/>
                  <a:pt x="2440685" y="4368792"/>
                  <a:pt x="2440685" y="4368792"/>
                </a:cubicBezTo>
                <a:cubicBezTo>
                  <a:pt x="2440685" y="4368792"/>
                  <a:pt x="2440685" y="4363721"/>
                  <a:pt x="2440685" y="4363721"/>
                </a:cubicBezTo>
                <a:cubicBezTo>
                  <a:pt x="2440685" y="4363721"/>
                  <a:pt x="2441953" y="4363721"/>
                  <a:pt x="2443223" y="4363721"/>
                </a:cubicBezTo>
                <a:lnTo>
                  <a:pt x="2445127" y="4363721"/>
                </a:lnTo>
                <a:lnTo>
                  <a:pt x="2445761" y="4363721"/>
                </a:lnTo>
                <a:cubicBezTo>
                  <a:pt x="2445761" y="4358650"/>
                  <a:pt x="2445761" y="4358650"/>
                  <a:pt x="2445761" y="4358650"/>
                </a:cubicBezTo>
                <a:cubicBezTo>
                  <a:pt x="2443223" y="4358650"/>
                  <a:pt x="2439415" y="4358650"/>
                  <a:pt x="2436242" y="4358650"/>
                </a:cubicBezTo>
                <a:lnTo>
                  <a:pt x="2435607" y="4358650"/>
                </a:lnTo>
                <a:lnTo>
                  <a:pt x="2434973" y="4358650"/>
                </a:lnTo>
                <a:cubicBezTo>
                  <a:pt x="2434338" y="4358650"/>
                  <a:pt x="2433070" y="4358650"/>
                  <a:pt x="2430531" y="4358650"/>
                </a:cubicBezTo>
                <a:lnTo>
                  <a:pt x="2419742" y="4358650"/>
                </a:lnTo>
                <a:lnTo>
                  <a:pt x="2415300" y="4358650"/>
                </a:lnTo>
                <a:cubicBezTo>
                  <a:pt x="2414031" y="4358650"/>
                  <a:pt x="2414031" y="4358650"/>
                  <a:pt x="2414904" y="4358650"/>
                </a:cubicBezTo>
                <a:lnTo>
                  <a:pt x="2408320" y="4358650"/>
                </a:lnTo>
                <a:cubicBezTo>
                  <a:pt x="2407685" y="4358650"/>
                  <a:pt x="2407685" y="4358650"/>
                  <a:pt x="2405146" y="4358650"/>
                </a:cubicBezTo>
                <a:cubicBezTo>
                  <a:pt x="2410224" y="4353579"/>
                  <a:pt x="2410224" y="4353579"/>
                  <a:pt x="2415300" y="4353579"/>
                </a:cubicBezTo>
                <a:cubicBezTo>
                  <a:pt x="2410224" y="4353579"/>
                  <a:pt x="2410224" y="4353579"/>
                  <a:pt x="2405146" y="4348507"/>
                </a:cubicBezTo>
                <a:cubicBezTo>
                  <a:pt x="2389916" y="4348507"/>
                  <a:pt x="2369609" y="4348507"/>
                  <a:pt x="2354378" y="4348507"/>
                </a:cubicBezTo>
                <a:cubicBezTo>
                  <a:pt x="2308687" y="4348507"/>
                  <a:pt x="2257919" y="4343436"/>
                  <a:pt x="2212227" y="4338364"/>
                </a:cubicBezTo>
                <a:cubicBezTo>
                  <a:pt x="2207150" y="4338364"/>
                  <a:pt x="2202074" y="4338364"/>
                  <a:pt x="2196997" y="4338364"/>
                </a:cubicBezTo>
                <a:cubicBezTo>
                  <a:pt x="2196997" y="4338364"/>
                  <a:pt x="2191920" y="4333293"/>
                  <a:pt x="2186843" y="4333293"/>
                </a:cubicBezTo>
                <a:cubicBezTo>
                  <a:pt x="2186843" y="4333293"/>
                  <a:pt x="2181766" y="4333293"/>
                  <a:pt x="2181766" y="4333293"/>
                </a:cubicBezTo>
                <a:cubicBezTo>
                  <a:pt x="2181766" y="4333293"/>
                  <a:pt x="2171613" y="4333293"/>
                  <a:pt x="2171613" y="4333293"/>
                </a:cubicBezTo>
                <a:cubicBezTo>
                  <a:pt x="2095460" y="4323151"/>
                  <a:pt x="2024385" y="4323151"/>
                  <a:pt x="1943155" y="4302865"/>
                </a:cubicBezTo>
                <a:cubicBezTo>
                  <a:pt x="1902541" y="4287651"/>
                  <a:pt x="1856850" y="4297794"/>
                  <a:pt x="1816235" y="4297794"/>
                </a:cubicBezTo>
                <a:cubicBezTo>
                  <a:pt x="1801004" y="4302865"/>
                  <a:pt x="1790851" y="4302865"/>
                  <a:pt x="1775621" y="4297794"/>
                </a:cubicBezTo>
                <a:cubicBezTo>
                  <a:pt x="1780697" y="4302865"/>
                  <a:pt x="1780697" y="4302865"/>
                  <a:pt x="1785774" y="4302865"/>
                </a:cubicBezTo>
                <a:cubicBezTo>
                  <a:pt x="1780697" y="4302865"/>
                  <a:pt x="1780697" y="4302865"/>
                  <a:pt x="1780697" y="4302865"/>
                </a:cubicBezTo>
                <a:cubicBezTo>
                  <a:pt x="1780697" y="4302865"/>
                  <a:pt x="1775621" y="4302865"/>
                  <a:pt x="1775621" y="4302865"/>
                </a:cubicBezTo>
                <a:cubicBezTo>
                  <a:pt x="1775621" y="4302865"/>
                  <a:pt x="1770543" y="4302865"/>
                  <a:pt x="1770543" y="4297794"/>
                </a:cubicBezTo>
                <a:lnTo>
                  <a:pt x="1765467" y="4297794"/>
                </a:lnTo>
                <a:lnTo>
                  <a:pt x="1764832" y="4297794"/>
                </a:lnTo>
                <a:cubicBezTo>
                  <a:pt x="1764197" y="4297794"/>
                  <a:pt x="1762928" y="4297794"/>
                  <a:pt x="1760390" y="4297794"/>
                </a:cubicBezTo>
                <a:lnTo>
                  <a:pt x="1757217" y="4297794"/>
                </a:lnTo>
                <a:lnTo>
                  <a:pt x="1755313" y="4297794"/>
                </a:lnTo>
                <a:lnTo>
                  <a:pt x="1752140" y="4297794"/>
                </a:lnTo>
                <a:lnTo>
                  <a:pt x="1745160" y="4297794"/>
                </a:lnTo>
                <a:lnTo>
                  <a:pt x="1735006" y="4297794"/>
                </a:lnTo>
                <a:cubicBezTo>
                  <a:pt x="1735006" y="4297794"/>
                  <a:pt x="1729929" y="4297794"/>
                  <a:pt x="1729929" y="4297794"/>
                </a:cubicBezTo>
                <a:cubicBezTo>
                  <a:pt x="1724852" y="4297794"/>
                  <a:pt x="1724852" y="4297794"/>
                  <a:pt x="1724852" y="4297794"/>
                </a:cubicBezTo>
                <a:cubicBezTo>
                  <a:pt x="1719775" y="4297794"/>
                  <a:pt x="1719775" y="4297794"/>
                  <a:pt x="1724852" y="4292723"/>
                </a:cubicBezTo>
                <a:cubicBezTo>
                  <a:pt x="1719775" y="4292723"/>
                  <a:pt x="1719775" y="4292723"/>
                  <a:pt x="1719775" y="4292723"/>
                </a:cubicBezTo>
                <a:cubicBezTo>
                  <a:pt x="1714699" y="4292723"/>
                  <a:pt x="1714699" y="4292723"/>
                  <a:pt x="1714699" y="4292723"/>
                </a:cubicBezTo>
                <a:cubicBezTo>
                  <a:pt x="1714699" y="4292723"/>
                  <a:pt x="1714699" y="4292723"/>
                  <a:pt x="1719775" y="4297794"/>
                </a:cubicBezTo>
                <a:cubicBezTo>
                  <a:pt x="1709621" y="4297794"/>
                  <a:pt x="1709621" y="4297794"/>
                  <a:pt x="1709621" y="4297794"/>
                </a:cubicBezTo>
                <a:cubicBezTo>
                  <a:pt x="1714699" y="4292723"/>
                  <a:pt x="1699468" y="4292723"/>
                  <a:pt x="1694391" y="4292723"/>
                </a:cubicBezTo>
                <a:cubicBezTo>
                  <a:pt x="1689314" y="4287651"/>
                  <a:pt x="1689314" y="4287651"/>
                  <a:pt x="1684238" y="4287651"/>
                </a:cubicBezTo>
                <a:cubicBezTo>
                  <a:pt x="1684238" y="4287651"/>
                  <a:pt x="1679160" y="4287651"/>
                  <a:pt x="1679160" y="4287651"/>
                </a:cubicBezTo>
                <a:cubicBezTo>
                  <a:pt x="1679160" y="4287651"/>
                  <a:pt x="1674084" y="4287651"/>
                  <a:pt x="1674084" y="4287651"/>
                </a:cubicBezTo>
                <a:cubicBezTo>
                  <a:pt x="1674084" y="4287651"/>
                  <a:pt x="1669007" y="4287651"/>
                  <a:pt x="1669007" y="4287651"/>
                </a:cubicBezTo>
                <a:cubicBezTo>
                  <a:pt x="1663930" y="4287651"/>
                  <a:pt x="1663930" y="4287651"/>
                  <a:pt x="1663930" y="4287651"/>
                </a:cubicBezTo>
                <a:cubicBezTo>
                  <a:pt x="1658853" y="4287651"/>
                  <a:pt x="1658853" y="4287651"/>
                  <a:pt x="1658853" y="4287651"/>
                </a:cubicBezTo>
                <a:cubicBezTo>
                  <a:pt x="1658853" y="4287651"/>
                  <a:pt x="1658853" y="4287651"/>
                  <a:pt x="1653777" y="4287651"/>
                </a:cubicBezTo>
                <a:cubicBezTo>
                  <a:pt x="1638546" y="4282580"/>
                  <a:pt x="1618239" y="4282580"/>
                  <a:pt x="1603009" y="4282580"/>
                </a:cubicBezTo>
                <a:cubicBezTo>
                  <a:pt x="1542087" y="4277508"/>
                  <a:pt x="1486241" y="4272437"/>
                  <a:pt x="1430396" y="4267366"/>
                </a:cubicBezTo>
                <a:cubicBezTo>
                  <a:pt x="1420243" y="4262295"/>
                  <a:pt x="1420243" y="4262295"/>
                  <a:pt x="1420243" y="4262295"/>
                </a:cubicBezTo>
                <a:lnTo>
                  <a:pt x="1418339" y="4262295"/>
                </a:lnTo>
                <a:lnTo>
                  <a:pt x="1417704" y="4262295"/>
                </a:lnTo>
                <a:cubicBezTo>
                  <a:pt x="1416435" y="4262295"/>
                  <a:pt x="1415166" y="4262295"/>
                  <a:pt x="1415166" y="4262295"/>
                </a:cubicBezTo>
                <a:cubicBezTo>
                  <a:pt x="1339013" y="4252152"/>
                  <a:pt x="1267938" y="4242009"/>
                  <a:pt x="1191786" y="4231866"/>
                </a:cubicBezTo>
                <a:cubicBezTo>
                  <a:pt x="1161325" y="4226795"/>
                  <a:pt x="1130864" y="4221724"/>
                  <a:pt x="1100403" y="4216652"/>
                </a:cubicBezTo>
                <a:cubicBezTo>
                  <a:pt x="1069942" y="4211581"/>
                  <a:pt x="1029327" y="4196367"/>
                  <a:pt x="1009020" y="4221724"/>
                </a:cubicBezTo>
                <a:cubicBezTo>
                  <a:pt x="998866" y="4226795"/>
                  <a:pt x="983635" y="4216652"/>
                  <a:pt x="978559" y="4206510"/>
                </a:cubicBezTo>
                <a:cubicBezTo>
                  <a:pt x="968405" y="4196367"/>
                  <a:pt x="948098" y="4181153"/>
                  <a:pt x="958252" y="4171010"/>
                </a:cubicBezTo>
                <a:cubicBezTo>
                  <a:pt x="973482" y="4155796"/>
                  <a:pt x="983635" y="4140582"/>
                  <a:pt x="1014096" y="4145654"/>
                </a:cubicBezTo>
                <a:cubicBezTo>
                  <a:pt x="1024250" y="4140582"/>
                  <a:pt x="1039481" y="4140582"/>
                  <a:pt x="1059788" y="4145654"/>
                </a:cubicBezTo>
                <a:cubicBezTo>
                  <a:pt x="1054711" y="4125368"/>
                  <a:pt x="1034404" y="4125368"/>
                  <a:pt x="1019174" y="4120297"/>
                </a:cubicBezTo>
                <a:cubicBezTo>
                  <a:pt x="973482" y="4115225"/>
                  <a:pt x="958252" y="4084797"/>
                  <a:pt x="937945" y="4059441"/>
                </a:cubicBezTo>
                <a:cubicBezTo>
                  <a:pt x="932867" y="4049298"/>
                  <a:pt x="937945" y="4044227"/>
                  <a:pt x="948098" y="4044227"/>
                </a:cubicBezTo>
                <a:cubicBezTo>
                  <a:pt x="958252" y="4044227"/>
                  <a:pt x="973482" y="4044227"/>
                  <a:pt x="983635" y="4039155"/>
                </a:cubicBezTo>
                <a:cubicBezTo>
                  <a:pt x="958252" y="4029013"/>
                  <a:pt x="922713" y="4023941"/>
                  <a:pt x="948098" y="3988442"/>
                </a:cubicBezTo>
                <a:cubicBezTo>
                  <a:pt x="953175" y="3978299"/>
                  <a:pt x="922713" y="3963085"/>
                  <a:pt x="902407" y="3958014"/>
                </a:cubicBezTo>
                <a:cubicBezTo>
                  <a:pt x="902407" y="3958014"/>
                  <a:pt x="897330" y="3963085"/>
                  <a:pt x="892253" y="3963085"/>
                </a:cubicBezTo>
                <a:cubicBezTo>
                  <a:pt x="887176" y="3958014"/>
                  <a:pt x="882099" y="3958014"/>
                  <a:pt x="887176" y="3952943"/>
                </a:cubicBezTo>
                <a:cubicBezTo>
                  <a:pt x="892253" y="3947871"/>
                  <a:pt x="892253" y="3937728"/>
                  <a:pt x="897330" y="3932657"/>
                </a:cubicBezTo>
                <a:cubicBezTo>
                  <a:pt x="922713" y="3917443"/>
                  <a:pt x="912560" y="3902229"/>
                  <a:pt x="877022" y="3892087"/>
                </a:cubicBezTo>
                <a:cubicBezTo>
                  <a:pt x="861792" y="3892087"/>
                  <a:pt x="851638" y="3881943"/>
                  <a:pt x="846562" y="3871801"/>
                </a:cubicBezTo>
                <a:cubicBezTo>
                  <a:pt x="841484" y="3871801"/>
                  <a:pt x="836408" y="3866730"/>
                  <a:pt x="836408" y="3866730"/>
                </a:cubicBezTo>
                <a:cubicBezTo>
                  <a:pt x="821177" y="3861659"/>
                  <a:pt x="800871" y="3861659"/>
                  <a:pt x="785640" y="3851515"/>
                </a:cubicBezTo>
                <a:cubicBezTo>
                  <a:pt x="770410" y="3846444"/>
                  <a:pt x="760256" y="3841373"/>
                  <a:pt x="750101" y="3841373"/>
                </a:cubicBezTo>
                <a:cubicBezTo>
                  <a:pt x="745025" y="3836302"/>
                  <a:pt x="745025" y="3836302"/>
                  <a:pt x="739948" y="3836302"/>
                </a:cubicBezTo>
                <a:cubicBezTo>
                  <a:pt x="739948" y="3836302"/>
                  <a:pt x="739948" y="3836302"/>
                  <a:pt x="739948" y="3831231"/>
                </a:cubicBezTo>
                <a:cubicBezTo>
                  <a:pt x="739948" y="3831231"/>
                  <a:pt x="750101" y="3836302"/>
                  <a:pt x="760256" y="3841373"/>
                </a:cubicBezTo>
                <a:cubicBezTo>
                  <a:pt x="765332" y="3841373"/>
                  <a:pt x="775486" y="3846444"/>
                  <a:pt x="780562" y="3846444"/>
                </a:cubicBezTo>
                <a:cubicBezTo>
                  <a:pt x="780562" y="3846444"/>
                  <a:pt x="780562" y="3846444"/>
                  <a:pt x="780562" y="3841373"/>
                </a:cubicBezTo>
                <a:cubicBezTo>
                  <a:pt x="765332" y="3841373"/>
                  <a:pt x="755179" y="3836302"/>
                  <a:pt x="750101" y="3831231"/>
                </a:cubicBezTo>
                <a:cubicBezTo>
                  <a:pt x="755179" y="3831231"/>
                  <a:pt x="755179" y="3831231"/>
                  <a:pt x="755179" y="3831231"/>
                </a:cubicBezTo>
                <a:cubicBezTo>
                  <a:pt x="760256" y="3831231"/>
                  <a:pt x="765332" y="3836302"/>
                  <a:pt x="775486" y="3836302"/>
                </a:cubicBezTo>
                <a:cubicBezTo>
                  <a:pt x="770410" y="3836302"/>
                  <a:pt x="770410" y="3831231"/>
                  <a:pt x="770410" y="3831231"/>
                </a:cubicBezTo>
                <a:cubicBezTo>
                  <a:pt x="770410" y="3826159"/>
                  <a:pt x="770410" y="3821087"/>
                  <a:pt x="765332" y="3821087"/>
                </a:cubicBezTo>
                <a:cubicBezTo>
                  <a:pt x="785640" y="3821087"/>
                  <a:pt x="800871" y="3826159"/>
                  <a:pt x="821177" y="3826159"/>
                </a:cubicBezTo>
                <a:lnTo>
                  <a:pt x="824985" y="3826159"/>
                </a:lnTo>
                <a:cubicBezTo>
                  <a:pt x="826254" y="3826159"/>
                  <a:pt x="826254" y="3826159"/>
                  <a:pt x="826254" y="3826159"/>
                </a:cubicBezTo>
                <a:cubicBezTo>
                  <a:pt x="826254" y="3826159"/>
                  <a:pt x="821177" y="3821087"/>
                  <a:pt x="821177" y="3826159"/>
                </a:cubicBezTo>
                <a:cubicBezTo>
                  <a:pt x="821177" y="3821087"/>
                  <a:pt x="821177" y="3821087"/>
                  <a:pt x="821177" y="3821087"/>
                </a:cubicBezTo>
                <a:cubicBezTo>
                  <a:pt x="831331" y="3821087"/>
                  <a:pt x="831331" y="3821087"/>
                  <a:pt x="831331" y="3821087"/>
                </a:cubicBezTo>
                <a:cubicBezTo>
                  <a:pt x="841484" y="3826159"/>
                  <a:pt x="846562" y="3826159"/>
                  <a:pt x="846562" y="3831231"/>
                </a:cubicBezTo>
                <a:cubicBezTo>
                  <a:pt x="851638" y="3831231"/>
                  <a:pt x="856715" y="3831231"/>
                  <a:pt x="861792" y="3831231"/>
                </a:cubicBezTo>
                <a:cubicBezTo>
                  <a:pt x="871946" y="3831231"/>
                  <a:pt x="887176" y="3831231"/>
                  <a:pt x="897330" y="3831231"/>
                </a:cubicBezTo>
                <a:cubicBezTo>
                  <a:pt x="902407" y="3836302"/>
                  <a:pt x="902407" y="3836302"/>
                  <a:pt x="902407" y="3836302"/>
                </a:cubicBezTo>
                <a:cubicBezTo>
                  <a:pt x="907484" y="3831231"/>
                  <a:pt x="907484" y="3831231"/>
                  <a:pt x="907484" y="3831231"/>
                </a:cubicBezTo>
                <a:cubicBezTo>
                  <a:pt x="907484" y="3831231"/>
                  <a:pt x="907484" y="3831231"/>
                  <a:pt x="912560" y="3836302"/>
                </a:cubicBezTo>
                <a:cubicBezTo>
                  <a:pt x="922713" y="3836302"/>
                  <a:pt x="927791" y="3836302"/>
                  <a:pt x="937945" y="3836302"/>
                </a:cubicBezTo>
                <a:cubicBezTo>
                  <a:pt x="973482" y="3841373"/>
                  <a:pt x="1009020" y="3841373"/>
                  <a:pt x="1044557" y="3841373"/>
                </a:cubicBezTo>
                <a:cubicBezTo>
                  <a:pt x="1059788" y="3866730"/>
                  <a:pt x="1059788" y="3871801"/>
                  <a:pt x="1034404" y="3871801"/>
                </a:cubicBezTo>
                <a:cubicBezTo>
                  <a:pt x="1044557" y="3876872"/>
                  <a:pt x="1049635" y="3871801"/>
                  <a:pt x="1054711" y="3871801"/>
                </a:cubicBezTo>
                <a:cubicBezTo>
                  <a:pt x="1069942" y="3876872"/>
                  <a:pt x="1085172" y="3881943"/>
                  <a:pt x="1095326" y="3881943"/>
                </a:cubicBezTo>
                <a:cubicBezTo>
                  <a:pt x="1120710" y="3866730"/>
                  <a:pt x="1151171" y="3881943"/>
                  <a:pt x="1176555" y="3892087"/>
                </a:cubicBezTo>
                <a:cubicBezTo>
                  <a:pt x="1186708" y="3892087"/>
                  <a:pt x="1196862" y="3902229"/>
                  <a:pt x="1207016" y="3902229"/>
                </a:cubicBezTo>
                <a:cubicBezTo>
                  <a:pt x="1217169" y="3902229"/>
                  <a:pt x="1222247" y="3902229"/>
                  <a:pt x="1227323" y="3897158"/>
                </a:cubicBezTo>
                <a:cubicBezTo>
                  <a:pt x="1232400" y="3897158"/>
                  <a:pt x="1237477" y="3897158"/>
                  <a:pt x="1242554" y="3897158"/>
                </a:cubicBezTo>
                <a:cubicBezTo>
                  <a:pt x="1252708" y="3897158"/>
                  <a:pt x="1262861" y="3897158"/>
                  <a:pt x="1267938" y="3897158"/>
                </a:cubicBezTo>
                <a:cubicBezTo>
                  <a:pt x="1288245" y="3902229"/>
                  <a:pt x="1308552" y="3912372"/>
                  <a:pt x="1328860" y="3912372"/>
                </a:cubicBezTo>
                <a:cubicBezTo>
                  <a:pt x="1333937" y="3912372"/>
                  <a:pt x="1339013" y="3912372"/>
                  <a:pt x="1339013" y="3912372"/>
                </a:cubicBezTo>
                <a:cubicBezTo>
                  <a:pt x="1349167" y="3871801"/>
                  <a:pt x="1374552" y="3907300"/>
                  <a:pt x="1394859" y="3917443"/>
                </a:cubicBezTo>
                <a:cubicBezTo>
                  <a:pt x="1399935" y="3917443"/>
                  <a:pt x="1405012" y="3922515"/>
                  <a:pt x="1405012" y="3922515"/>
                </a:cubicBezTo>
                <a:cubicBezTo>
                  <a:pt x="1415166" y="3922515"/>
                  <a:pt x="1430396" y="3922515"/>
                  <a:pt x="1440550" y="3922515"/>
                </a:cubicBezTo>
                <a:cubicBezTo>
                  <a:pt x="1450704" y="3917443"/>
                  <a:pt x="1460857" y="3917443"/>
                  <a:pt x="1471011" y="3922515"/>
                </a:cubicBezTo>
                <a:cubicBezTo>
                  <a:pt x="1481165" y="3922515"/>
                  <a:pt x="1486241" y="3922515"/>
                  <a:pt x="1496395" y="3927586"/>
                </a:cubicBezTo>
                <a:cubicBezTo>
                  <a:pt x="1521779" y="3922515"/>
                  <a:pt x="1552240" y="3942800"/>
                  <a:pt x="1572548" y="3927586"/>
                </a:cubicBezTo>
                <a:cubicBezTo>
                  <a:pt x="1577624" y="3927586"/>
                  <a:pt x="1582701" y="3927586"/>
                  <a:pt x="1587778" y="3927586"/>
                </a:cubicBezTo>
                <a:cubicBezTo>
                  <a:pt x="1597931" y="3927586"/>
                  <a:pt x="1613162" y="3927586"/>
                  <a:pt x="1623316" y="3927586"/>
                </a:cubicBezTo>
                <a:cubicBezTo>
                  <a:pt x="1638546" y="3932657"/>
                  <a:pt x="1653777" y="3932657"/>
                  <a:pt x="1669007" y="3937728"/>
                </a:cubicBezTo>
                <a:cubicBezTo>
                  <a:pt x="1674084" y="3937728"/>
                  <a:pt x="1679160" y="3942800"/>
                  <a:pt x="1684238" y="3942800"/>
                </a:cubicBezTo>
                <a:cubicBezTo>
                  <a:pt x="1689314" y="3937728"/>
                  <a:pt x="1694391" y="3932657"/>
                  <a:pt x="1709621" y="3947871"/>
                </a:cubicBezTo>
                <a:cubicBezTo>
                  <a:pt x="1714699" y="3947871"/>
                  <a:pt x="1714699" y="3947871"/>
                  <a:pt x="1719775" y="3947871"/>
                </a:cubicBezTo>
                <a:cubicBezTo>
                  <a:pt x="1724852" y="3952943"/>
                  <a:pt x="1729929" y="3952943"/>
                  <a:pt x="1735006" y="3952943"/>
                </a:cubicBezTo>
                <a:cubicBezTo>
                  <a:pt x="1740082" y="3947871"/>
                  <a:pt x="1750236" y="3942800"/>
                  <a:pt x="1760390" y="3942800"/>
                </a:cubicBezTo>
                <a:cubicBezTo>
                  <a:pt x="1760390" y="3937728"/>
                  <a:pt x="1765467" y="3937728"/>
                  <a:pt x="1765467" y="3937728"/>
                </a:cubicBezTo>
                <a:cubicBezTo>
                  <a:pt x="1653777" y="3912372"/>
                  <a:pt x="1542087" y="3881943"/>
                  <a:pt x="1430396" y="3851515"/>
                </a:cubicBezTo>
                <a:cubicBezTo>
                  <a:pt x="1450704" y="3856587"/>
                  <a:pt x="1471011" y="3861659"/>
                  <a:pt x="1486241" y="3861659"/>
                </a:cubicBezTo>
                <a:cubicBezTo>
                  <a:pt x="1486241" y="3861659"/>
                  <a:pt x="1486241" y="3861659"/>
                  <a:pt x="1491318" y="3861659"/>
                </a:cubicBezTo>
                <a:cubicBezTo>
                  <a:pt x="1501472" y="3861659"/>
                  <a:pt x="1511626" y="3866730"/>
                  <a:pt x="1516702" y="3866730"/>
                </a:cubicBezTo>
                <a:cubicBezTo>
                  <a:pt x="1516702" y="3866730"/>
                  <a:pt x="1516702" y="3861659"/>
                  <a:pt x="1516702" y="3861659"/>
                </a:cubicBezTo>
                <a:cubicBezTo>
                  <a:pt x="1506548" y="3861659"/>
                  <a:pt x="1501472" y="3861659"/>
                  <a:pt x="1476088" y="3856587"/>
                </a:cubicBezTo>
                <a:cubicBezTo>
                  <a:pt x="1491318" y="3856587"/>
                  <a:pt x="1491318" y="3856587"/>
                  <a:pt x="1491318" y="3856587"/>
                </a:cubicBezTo>
                <a:cubicBezTo>
                  <a:pt x="1481165" y="3856587"/>
                  <a:pt x="1471011" y="3856587"/>
                  <a:pt x="1460857" y="3851515"/>
                </a:cubicBezTo>
                <a:cubicBezTo>
                  <a:pt x="1455780" y="3851515"/>
                  <a:pt x="1450704" y="3851515"/>
                  <a:pt x="1445627" y="3851515"/>
                </a:cubicBezTo>
                <a:lnTo>
                  <a:pt x="1443723" y="3851515"/>
                </a:lnTo>
                <a:lnTo>
                  <a:pt x="1430396" y="3851515"/>
                </a:lnTo>
                <a:cubicBezTo>
                  <a:pt x="1430396" y="3851515"/>
                  <a:pt x="1430396" y="3846444"/>
                  <a:pt x="1430396" y="3846444"/>
                </a:cubicBezTo>
                <a:cubicBezTo>
                  <a:pt x="1425320" y="3846444"/>
                  <a:pt x="1420243" y="3846444"/>
                  <a:pt x="1410089" y="3846444"/>
                </a:cubicBezTo>
                <a:cubicBezTo>
                  <a:pt x="1405012" y="3846444"/>
                  <a:pt x="1399935" y="3841373"/>
                  <a:pt x="1399935" y="3841373"/>
                </a:cubicBezTo>
                <a:cubicBezTo>
                  <a:pt x="1405012" y="3841373"/>
                  <a:pt x="1415166" y="3841373"/>
                  <a:pt x="1420243" y="3841373"/>
                </a:cubicBezTo>
                <a:cubicBezTo>
                  <a:pt x="1420243" y="3841373"/>
                  <a:pt x="1415166" y="3841373"/>
                  <a:pt x="1415166" y="3836302"/>
                </a:cubicBezTo>
                <a:cubicBezTo>
                  <a:pt x="1399935" y="3836302"/>
                  <a:pt x="1399935" y="3836302"/>
                  <a:pt x="1399935" y="3836302"/>
                </a:cubicBezTo>
                <a:cubicBezTo>
                  <a:pt x="1394859" y="3841373"/>
                  <a:pt x="1394859" y="3841373"/>
                  <a:pt x="1389782" y="3841373"/>
                </a:cubicBezTo>
                <a:cubicBezTo>
                  <a:pt x="1364398" y="3831231"/>
                  <a:pt x="1333937" y="3826159"/>
                  <a:pt x="1303476" y="3816016"/>
                </a:cubicBezTo>
                <a:cubicBezTo>
                  <a:pt x="1308552" y="3816016"/>
                  <a:pt x="1308552" y="3816016"/>
                  <a:pt x="1313630" y="3816016"/>
                </a:cubicBezTo>
                <a:cubicBezTo>
                  <a:pt x="1308552" y="3810945"/>
                  <a:pt x="1298399" y="3810945"/>
                  <a:pt x="1293322" y="3810945"/>
                </a:cubicBezTo>
                <a:cubicBezTo>
                  <a:pt x="1293322" y="3810945"/>
                  <a:pt x="1298399" y="3810945"/>
                  <a:pt x="1303476" y="3816016"/>
                </a:cubicBezTo>
                <a:cubicBezTo>
                  <a:pt x="1293322" y="3810945"/>
                  <a:pt x="1288245" y="3810945"/>
                  <a:pt x="1273015" y="3805874"/>
                </a:cubicBezTo>
                <a:cubicBezTo>
                  <a:pt x="1267938" y="3805874"/>
                  <a:pt x="1257784" y="3800803"/>
                  <a:pt x="1247630" y="3800803"/>
                </a:cubicBezTo>
                <a:cubicBezTo>
                  <a:pt x="1247630" y="3800803"/>
                  <a:pt x="1242554" y="3800803"/>
                  <a:pt x="1242554" y="3800803"/>
                </a:cubicBezTo>
                <a:cubicBezTo>
                  <a:pt x="1237477" y="3795731"/>
                  <a:pt x="1232400" y="3795731"/>
                  <a:pt x="1227323" y="3795731"/>
                </a:cubicBezTo>
                <a:cubicBezTo>
                  <a:pt x="1232400" y="3795731"/>
                  <a:pt x="1237477" y="3795731"/>
                  <a:pt x="1242554" y="3795731"/>
                </a:cubicBezTo>
                <a:cubicBezTo>
                  <a:pt x="1252708" y="3795731"/>
                  <a:pt x="1262861" y="3800803"/>
                  <a:pt x="1273015" y="3800803"/>
                </a:cubicBezTo>
                <a:cubicBezTo>
                  <a:pt x="1278091" y="3800803"/>
                  <a:pt x="1288245" y="3805874"/>
                  <a:pt x="1298399" y="3805874"/>
                </a:cubicBezTo>
                <a:cubicBezTo>
                  <a:pt x="1308552" y="3805874"/>
                  <a:pt x="1318706" y="3805874"/>
                  <a:pt x="1328860" y="3810945"/>
                </a:cubicBezTo>
                <a:cubicBezTo>
                  <a:pt x="1328860" y="3810945"/>
                  <a:pt x="1328860" y="3810945"/>
                  <a:pt x="1333937" y="3810945"/>
                </a:cubicBezTo>
                <a:cubicBezTo>
                  <a:pt x="1339013" y="3810945"/>
                  <a:pt x="1339013" y="3810945"/>
                  <a:pt x="1344090" y="3810945"/>
                </a:cubicBezTo>
                <a:cubicBezTo>
                  <a:pt x="1344090" y="3810945"/>
                  <a:pt x="1349167" y="3810945"/>
                  <a:pt x="1349167" y="3810945"/>
                </a:cubicBezTo>
                <a:cubicBezTo>
                  <a:pt x="1359321" y="3805874"/>
                  <a:pt x="1374552" y="3810945"/>
                  <a:pt x="1389782" y="3816016"/>
                </a:cubicBezTo>
                <a:cubicBezTo>
                  <a:pt x="1399935" y="3816016"/>
                  <a:pt x="1405012" y="3816016"/>
                  <a:pt x="1415166" y="3816016"/>
                </a:cubicBezTo>
                <a:cubicBezTo>
                  <a:pt x="1420243" y="3816016"/>
                  <a:pt x="1425320" y="3821087"/>
                  <a:pt x="1430396" y="3816016"/>
                </a:cubicBezTo>
                <a:cubicBezTo>
                  <a:pt x="1420243" y="3821087"/>
                  <a:pt x="1435473" y="3826159"/>
                  <a:pt x="1450704" y="3826159"/>
                </a:cubicBezTo>
                <a:cubicBezTo>
                  <a:pt x="1450704" y="3826159"/>
                  <a:pt x="1445627" y="3821087"/>
                  <a:pt x="1440550" y="3821087"/>
                </a:cubicBezTo>
                <a:cubicBezTo>
                  <a:pt x="1450704" y="3826159"/>
                  <a:pt x="1455780" y="3826159"/>
                  <a:pt x="1465934" y="3826159"/>
                </a:cubicBezTo>
                <a:cubicBezTo>
                  <a:pt x="1471011" y="3826159"/>
                  <a:pt x="1481165" y="3826159"/>
                  <a:pt x="1486241" y="3831231"/>
                </a:cubicBezTo>
                <a:cubicBezTo>
                  <a:pt x="1496395" y="3831231"/>
                  <a:pt x="1501472" y="3831231"/>
                  <a:pt x="1511626" y="3831231"/>
                </a:cubicBezTo>
                <a:lnTo>
                  <a:pt x="1516702" y="3831231"/>
                </a:lnTo>
                <a:cubicBezTo>
                  <a:pt x="1526856" y="3831231"/>
                  <a:pt x="1537009" y="3831231"/>
                  <a:pt x="1547163" y="3836302"/>
                </a:cubicBezTo>
                <a:lnTo>
                  <a:pt x="1537009" y="3836302"/>
                </a:lnTo>
                <a:cubicBezTo>
                  <a:pt x="1526856" y="3836302"/>
                  <a:pt x="1521779" y="3836302"/>
                  <a:pt x="1516702" y="3836302"/>
                </a:cubicBezTo>
                <a:cubicBezTo>
                  <a:pt x="1542087" y="3836302"/>
                  <a:pt x="1542087" y="3841373"/>
                  <a:pt x="1542087" y="3841373"/>
                </a:cubicBezTo>
                <a:cubicBezTo>
                  <a:pt x="1542087" y="3845177"/>
                  <a:pt x="1539231" y="3846128"/>
                  <a:pt x="1546370" y="3846365"/>
                </a:cubicBezTo>
                <a:lnTo>
                  <a:pt x="1552267" y="3846408"/>
                </a:lnTo>
                <a:lnTo>
                  <a:pt x="1552240" y="3846444"/>
                </a:lnTo>
                <a:lnTo>
                  <a:pt x="1557317" y="3846444"/>
                </a:lnTo>
                <a:lnTo>
                  <a:pt x="1552267" y="3846408"/>
                </a:lnTo>
                <a:lnTo>
                  <a:pt x="1555413" y="3842007"/>
                </a:lnTo>
                <a:cubicBezTo>
                  <a:pt x="1557317" y="3841373"/>
                  <a:pt x="1559855" y="3841373"/>
                  <a:pt x="1562394" y="3841373"/>
                </a:cubicBezTo>
                <a:lnTo>
                  <a:pt x="1572548" y="3842975"/>
                </a:lnTo>
                <a:lnTo>
                  <a:pt x="1572548" y="3846444"/>
                </a:lnTo>
                <a:cubicBezTo>
                  <a:pt x="1582701" y="3851515"/>
                  <a:pt x="1597931" y="3846444"/>
                  <a:pt x="1613162" y="3856587"/>
                </a:cubicBezTo>
                <a:cubicBezTo>
                  <a:pt x="1608085" y="3856587"/>
                  <a:pt x="1608085" y="3856587"/>
                  <a:pt x="1608085" y="3856587"/>
                </a:cubicBezTo>
                <a:cubicBezTo>
                  <a:pt x="1603009" y="3856587"/>
                  <a:pt x="1592855" y="3851515"/>
                  <a:pt x="1587778" y="3851515"/>
                </a:cubicBezTo>
                <a:cubicBezTo>
                  <a:pt x="1592855" y="3851515"/>
                  <a:pt x="1592855" y="3851515"/>
                  <a:pt x="1592855" y="3851515"/>
                </a:cubicBezTo>
                <a:cubicBezTo>
                  <a:pt x="1587778" y="3851515"/>
                  <a:pt x="1577624" y="3846444"/>
                  <a:pt x="1567470" y="3846444"/>
                </a:cubicBezTo>
                <a:cubicBezTo>
                  <a:pt x="1567470" y="3846444"/>
                  <a:pt x="1566201" y="3846444"/>
                  <a:pt x="1563663" y="3846444"/>
                </a:cubicBezTo>
                <a:lnTo>
                  <a:pt x="1562394" y="3846444"/>
                </a:lnTo>
                <a:cubicBezTo>
                  <a:pt x="1562394" y="3851515"/>
                  <a:pt x="1562394" y="3851515"/>
                  <a:pt x="1562394" y="3851515"/>
                </a:cubicBezTo>
                <a:cubicBezTo>
                  <a:pt x="1567470" y="3851515"/>
                  <a:pt x="1567470" y="3851515"/>
                  <a:pt x="1567470" y="3851515"/>
                </a:cubicBezTo>
                <a:cubicBezTo>
                  <a:pt x="1572548" y="3851515"/>
                  <a:pt x="1582701" y="3851515"/>
                  <a:pt x="1587778" y="3856587"/>
                </a:cubicBezTo>
                <a:cubicBezTo>
                  <a:pt x="1597931" y="3856587"/>
                  <a:pt x="1608085" y="3861659"/>
                  <a:pt x="1623316" y="3861659"/>
                </a:cubicBezTo>
                <a:cubicBezTo>
                  <a:pt x="1633470" y="3866730"/>
                  <a:pt x="1638546" y="3866730"/>
                  <a:pt x="1648700" y="3866730"/>
                </a:cubicBezTo>
                <a:cubicBezTo>
                  <a:pt x="1648700" y="3866730"/>
                  <a:pt x="1653777" y="3866730"/>
                  <a:pt x="1653777" y="3866730"/>
                </a:cubicBezTo>
                <a:cubicBezTo>
                  <a:pt x="1663930" y="3871801"/>
                  <a:pt x="1674084" y="3871801"/>
                  <a:pt x="1679160" y="3876872"/>
                </a:cubicBezTo>
                <a:cubicBezTo>
                  <a:pt x="1679160" y="3876872"/>
                  <a:pt x="1680430" y="3875605"/>
                  <a:pt x="1682334" y="3874337"/>
                </a:cubicBezTo>
                <a:lnTo>
                  <a:pt x="1686613" y="3872782"/>
                </a:lnTo>
                <a:lnTo>
                  <a:pt x="1692578" y="3873250"/>
                </a:lnTo>
                <a:lnTo>
                  <a:pt x="1695026" y="3874337"/>
                </a:lnTo>
                <a:cubicBezTo>
                  <a:pt x="1698199" y="3875605"/>
                  <a:pt x="1702006" y="3876872"/>
                  <a:pt x="1704545" y="3876872"/>
                </a:cubicBezTo>
                <a:cubicBezTo>
                  <a:pt x="1704545" y="3876872"/>
                  <a:pt x="1709621" y="3881943"/>
                  <a:pt x="1714699" y="3881943"/>
                </a:cubicBezTo>
                <a:cubicBezTo>
                  <a:pt x="1719775" y="3881943"/>
                  <a:pt x="1724852" y="3887015"/>
                  <a:pt x="1719775" y="3887015"/>
                </a:cubicBezTo>
                <a:cubicBezTo>
                  <a:pt x="1719775" y="3887015"/>
                  <a:pt x="1718506" y="3887015"/>
                  <a:pt x="1717237" y="3887015"/>
                </a:cubicBezTo>
                <a:lnTo>
                  <a:pt x="1715333" y="3887015"/>
                </a:lnTo>
                <a:cubicBezTo>
                  <a:pt x="1714699" y="3887015"/>
                  <a:pt x="1714699" y="3887015"/>
                  <a:pt x="1714699" y="3887015"/>
                </a:cubicBezTo>
                <a:cubicBezTo>
                  <a:pt x="1709621" y="3887015"/>
                  <a:pt x="1709621" y="3887015"/>
                  <a:pt x="1709621" y="3892087"/>
                </a:cubicBezTo>
                <a:cubicBezTo>
                  <a:pt x="1709621" y="3887015"/>
                  <a:pt x="1694391" y="3887015"/>
                  <a:pt x="1684238" y="3881943"/>
                </a:cubicBezTo>
                <a:cubicBezTo>
                  <a:pt x="1679160" y="3881943"/>
                  <a:pt x="1689314" y="3881943"/>
                  <a:pt x="1689314" y="3881943"/>
                </a:cubicBezTo>
                <a:cubicBezTo>
                  <a:pt x="1674084" y="3876872"/>
                  <a:pt x="1679160" y="3881943"/>
                  <a:pt x="1674084" y="3881943"/>
                </a:cubicBezTo>
                <a:cubicBezTo>
                  <a:pt x="1669007" y="3876872"/>
                  <a:pt x="1653777" y="3876872"/>
                  <a:pt x="1648700" y="3871801"/>
                </a:cubicBezTo>
                <a:cubicBezTo>
                  <a:pt x="1643623" y="3871801"/>
                  <a:pt x="1643623" y="3871801"/>
                  <a:pt x="1643623" y="3871801"/>
                </a:cubicBezTo>
                <a:cubicBezTo>
                  <a:pt x="1633470" y="3871801"/>
                  <a:pt x="1638546" y="3871801"/>
                  <a:pt x="1628392" y="3866730"/>
                </a:cubicBezTo>
                <a:cubicBezTo>
                  <a:pt x="1628392" y="3871801"/>
                  <a:pt x="1623316" y="3866730"/>
                  <a:pt x="1628392" y="3871801"/>
                </a:cubicBezTo>
                <a:cubicBezTo>
                  <a:pt x="1623316" y="3866730"/>
                  <a:pt x="1623316" y="3866730"/>
                  <a:pt x="1618239" y="3866730"/>
                </a:cubicBezTo>
                <a:cubicBezTo>
                  <a:pt x="1618239" y="3871801"/>
                  <a:pt x="1618239" y="3871801"/>
                  <a:pt x="1618239" y="3871801"/>
                </a:cubicBezTo>
                <a:cubicBezTo>
                  <a:pt x="1618239" y="3871801"/>
                  <a:pt x="1618239" y="3871801"/>
                  <a:pt x="1613162" y="3871801"/>
                </a:cubicBezTo>
                <a:cubicBezTo>
                  <a:pt x="1608085" y="3866730"/>
                  <a:pt x="1597931" y="3866730"/>
                  <a:pt x="1587778" y="3861659"/>
                </a:cubicBezTo>
                <a:cubicBezTo>
                  <a:pt x="1567470" y="3861659"/>
                  <a:pt x="1542087" y="3856587"/>
                  <a:pt x="1531933" y="3856587"/>
                </a:cubicBezTo>
                <a:cubicBezTo>
                  <a:pt x="1526856" y="3856587"/>
                  <a:pt x="1521779" y="3856587"/>
                  <a:pt x="1511626" y="3851515"/>
                </a:cubicBezTo>
                <a:cubicBezTo>
                  <a:pt x="1511626" y="3851515"/>
                  <a:pt x="1506548" y="3851515"/>
                  <a:pt x="1506548" y="3851515"/>
                </a:cubicBezTo>
                <a:cubicBezTo>
                  <a:pt x="1506548" y="3856587"/>
                  <a:pt x="1501472" y="3856587"/>
                  <a:pt x="1496395" y="3856587"/>
                </a:cubicBezTo>
                <a:cubicBezTo>
                  <a:pt x="1506548" y="3856587"/>
                  <a:pt x="1516702" y="3861659"/>
                  <a:pt x="1516702" y="3856587"/>
                </a:cubicBezTo>
                <a:cubicBezTo>
                  <a:pt x="1531933" y="3861659"/>
                  <a:pt x="1531933" y="3861659"/>
                  <a:pt x="1531933" y="3861659"/>
                </a:cubicBezTo>
                <a:cubicBezTo>
                  <a:pt x="1537009" y="3861659"/>
                  <a:pt x="1537009" y="3861659"/>
                  <a:pt x="1537009" y="3861659"/>
                </a:cubicBezTo>
                <a:cubicBezTo>
                  <a:pt x="1542087" y="3866730"/>
                  <a:pt x="1542087" y="3866730"/>
                  <a:pt x="1537009" y="3866730"/>
                </a:cubicBezTo>
                <a:cubicBezTo>
                  <a:pt x="1542087" y="3866730"/>
                  <a:pt x="1547163" y="3871801"/>
                  <a:pt x="1552240" y="3871801"/>
                </a:cubicBezTo>
                <a:cubicBezTo>
                  <a:pt x="1557317" y="3866730"/>
                  <a:pt x="1562394" y="3866730"/>
                  <a:pt x="1567470" y="3866730"/>
                </a:cubicBezTo>
                <a:cubicBezTo>
                  <a:pt x="1587778" y="3866730"/>
                  <a:pt x="1618239" y="3876872"/>
                  <a:pt x="1638546" y="3881943"/>
                </a:cubicBezTo>
                <a:cubicBezTo>
                  <a:pt x="1643623" y="3881943"/>
                  <a:pt x="1643623" y="3881943"/>
                  <a:pt x="1648700" y="3881943"/>
                </a:cubicBezTo>
                <a:cubicBezTo>
                  <a:pt x="1653777" y="3881943"/>
                  <a:pt x="1658853" y="3887015"/>
                  <a:pt x="1663930" y="3887015"/>
                </a:cubicBezTo>
                <a:cubicBezTo>
                  <a:pt x="1674084" y="3892087"/>
                  <a:pt x="1679160" y="3892087"/>
                  <a:pt x="1684238" y="3897158"/>
                </a:cubicBezTo>
                <a:lnTo>
                  <a:pt x="1694391" y="3897158"/>
                </a:lnTo>
                <a:cubicBezTo>
                  <a:pt x="1699468" y="3902229"/>
                  <a:pt x="1709621" y="3902229"/>
                  <a:pt x="1724852" y="3902229"/>
                </a:cubicBezTo>
                <a:cubicBezTo>
                  <a:pt x="1740082" y="3902229"/>
                  <a:pt x="1740082" y="3902229"/>
                  <a:pt x="1740082" y="3902229"/>
                </a:cubicBezTo>
                <a:cubicBezTo>
                  <a:pt x="1765467" y="3907300"/>
                  <a:pt x="1760390" y="3907300"/>
                  <a:pt x="1785774" y="3907300"/>
                </a:cubicBezTo>
                <a:cubicBezTo>
                  <a:pt x="1785774" y="3902229"/>
                  <a:pt x="1790851" y="3907300"/>
                  <a:pt x="1795928" y="3907300"/>
                </a:cubicBezTo>
                <a:cubicBezTo>
                  <a:pt x="1811158" y="3912372"/>
                  <a:pt x="1821312" y="3907300"/>
                  <a:pt x="1831465" y="3907300"/>
                </a:cubicBezTo>
                <a:cubicBezTo>
                  <a:pt x="1826389" y="3902229"/>
                  <a:pt x="1816235" y="3902229"/>
                  <a:pt x="1801004" y="3902229"/>
                </a:cubicBezTo>
                <a:cubicBezTo>
                  <a:pt x="1795928" y="3897158"/>
                  <a:pt x="1790851" y="3892087"/>
                  <a:pt x="1790851" y="3887015"/>
                </a:cubicBezTo>
                <a:cubicBezTo>
                  <a:pt x="1790851" y="3876872"/>
                  <a:pt x="1801004" y="3876872"/>
                  <a:pt x="1811158" y="3881943"/>
                </a:cubicBezTo>
                <a:cubicBezTo>
                  <a:pt x="1826389" y="3887015"/>
                  <a:pt x="1841619" y="3892087"/>
                  <a:pt x="1856850" y="3897158"/>
                </a:cubicBezTo>
                <a:cubicBezTo>
                  <a:pt x="1877157" y="3902229"/>
                  <a:pt x="1877157" y="3902229"/>
                  <a:pt x="1877157" y="3902229"/>
                </a:cubicBezTo>
                <a:cubicBezTo>
                  <a:pt x="1877157" y="3897158"/>
                  <a:pt x="1892387" y="3907300"/>
                  <a:pt x="1892387" y="3902229"/>
                </a:cubicBezTo>
                <a:cubicBezTo>
                  <a:pt x="1902541" y="3907300"/>
                  <a:pt x="1892387" y="3907300"/>
                  <a:pt x="1892387" y="3907300"/>
                </a:cubicBezTo>
                <a:cubicBezTo>
                  <a:pt x="1887311" y="3907300"/>
                  <a:pt x="1877157" y="3902229"/>
                  <a:pt x="1872080" y="3902229"/>
                </a:cubicBezTo>
                <a:cubicBezTo>
                  <a:pt x="1877157" y="3907300"/>
                  <a:pt x="1867004" y="3902229"/>
                  <a:pt x="1867004" y="3902229"/>
                </a:cubicBezTo>
                <a:cubicBezTo>
                  <a:pt x="1867004" y="3902229"/>
                  <a:pt x="1861926" y="3902229"/>
                  <a:pt x="1861926" y="3902229"/>
                </a:cubicBezTo>
                <a:cubicBezTo>
                  <a:pt x="1861926" y="3902229"/>
                  <a:pt x="1867004" y="3907300"/>
                  <a:pt x="1872080" y="3907300"/>
                </a:cubicBezTo>
                <a:cubicBezTo>
                  <a:pt x="1877157" y="3912372"/>
                  <a:pt x="1877157" y="3912372"/>
                  <a:pt x="1877157" y="3912372"/>
                </a:cubicBezTo>
                <a:cubicBezTo>
                  <a:pt x="1882234" y="3912372"/>
                  <a:pt x="1892387" y="3912372"/>
                  <a:pt x="1897464" y="3912372"/>
                </a:cubicBezTo>
                <a:cubicBezTo>
                  <a:pt x="1897464" y="3912372"/>
                  <a:pt x="1902541" y="3912372"/>
                  <a:pt x="1902541" y="3912372"/>
                </a:cubicBezTo>
                <a:lnTo>
                  <a:pt x="1912694" y="3912372"/>
                </a:lnTo>
                <a:cubicBezTo>
                  <a:pt x="1912694" y="3912372"/>
                  <a:pt x="1912694" y="3912372"/>
                  <a:pt x="1913329" y="3912372"/>
                </a:cubicBezTo>
                <a:cubicBezTo>
                  <a:pt x="1913964" y="3912372"/>
                  <a:pt x="1915233" y="3912372"/>
                  <a:pt x="1917772" y="3912372"/>
                </a:cubicBezTo>
                <a:cubicBezTo>
                  <a:pt x="1917772" y="3912372"/>
                  <a:pt x="1922848" y="3912372"/>
                  <a:pt x="1927925" y="3912372"/>
                </a:cubicBezTo>
                <a:cubicBezTo>
                  <a:pt x="1933002" y="3917443"/>
                  <a:pt x="1933002" y="3917443"/>
                  <a:pt x="1933002" y="3917443"/>
                </a:cubicBezTo>
                <a:cubicBezTo>
                  <a:pt x="1933002" y="3917443"/>
                  <a:pt x="1933002" y="3917443"/>
                  <a:pt x="1927925" y="3917443"/>
                </a:cubicBezTo>
                <a:lnTo>
                  <a:pt x="1928316" y="3917833"/>
                </a:lnTo>
                <a:lnTo>
                  <a:pt x="1922214" y="3918077"/>
                </a:lnTo>
                <a:cubicBezTo>
                  <a:pt x="1917772" y="3918711"/>
                  <a:pt x="1915233" y="3919979"/>
                  <a:pt x="1917772" y="3922515"/>
                </a:cubicBezTo>
                <a:cubicBezTo>
                  <a:pt x="1922848" y="3922515"/>
                  <a:pt x="1927925" y="3922515"/>
                  <a:pt x="1933002" y="3922515"/>
                </a:cubicBezTo>
                <a:cubicBezTo>
                  <a:pt x="1933002" y="3922515"/>
                  <a:pt x="1934272" y="3922515"/>
                  <a:pt x="1936175" y="3922515"/>
                </a:cubicBezTo>
                <a:lnTo>
                  <a:pt x="1938079" y="3922515"/>
                </a:lnTo>
                <a:cubicBezTo>
                  <a:pt x="1938079" y="3922515"/>
                  <a:pt x="1933002" y="3927586"/>
                  <a:pt x="1927925" y="3927586"/>
                </a:cubicBezTo>
                <a:cubicBezTo>
                  <a:pt x="1943155" y="3932657"/>
                  <a:pt x="1948233" y="3927586"/>
                  <a:pt x="1948233" y="3927586"/>
                </a:cubicBezTo>
                <a:cubicBezTo>
                  <a:pt x="1948233" y="3927586"/>
                  <a:pt x="1948233" y="3927586"/>
                  <a:pt x="1958386" y="3932657"/>
                </a:cubicBezTo>
                <a:cubicBezTo>
                  <a:pt x="1968540" y="3932657"/>
                  <a:pt x="1973616" y="3927586"/>
                  <a:pt x="1973616" y="3927586"/>
                </a:cubicBezTo>
                <a:cubicBezTo>
                  <a:pt x="1993924" y="3932657"/>
                  <a:pt x="1993924" y="3932657"/>
                  <a:pt x="1993924" y="3932657"/>
                </a:cubicBezTo>
                <a:cubicBezTo>
                  <a:pt x="1999001" y="3932657"/>
                  <a:pt x="2019308" y="3932657"/>
                  <a:pt x="2039616" y="3937728"/>
                </a:cubicBezTo>
                <a:cubicBezTo>
                  <a:pt x="2039616" y="3937728"/>
                  <a:pt x="2024385" y="3932657"/>
                  <a:pt x="2019308" y="3932657"/>
                </a:cubicBezTo>
                <a:cubicBezTo>
                  <a:pt x="2019308" y="3927586"/>
                  <a:pt x="2034538" y="3932657"/>
                  <a:pt x="2044692" y="3932657"/>
                </a:cubicBezTo>
                <a:cubicBezTo>
                  <a:pt x="2049769" y="3937728"/>
                  <a:pt x="2120845" y="3942800"/>
                  <a:pt x="2105614" y="3947871"/>
                </a:cubicBezTo>
                <a:cubicBezTo>
                  <a:pt x="2110691" y="3952943"/>
                  <a:pt x="2115768" y="3952943"/>
                  <a:pt x="2120845" y="3952943"/>
                </a:cubicBezTo>
                <a:cubicBezTo>
                  <a:pt x="2120845" y="3952943"/>
                  <a:pt x="2125921" y="3952943"/>
                  <a:pt x="2130998" y="3947871"/>
                </a:cubicBezTo>
                <a:cubicBezTo>
                  <a:pt x="2136075" y="3947871"/>
                  <a:pt x="2141152" y="3952943"/>
                  <a:pt x="2136075" y="3952943"/>
                </a:cubicBezTo>
                <a:cubicBezTo>
                  <a:pt x="2136075" y="3952943"/>
                  <a:pt x="2141152" y="3952943"/>
                  <a:pt x="2141152" y="3952943"/>
                </a:cubicBezTo>
                <a:cubicBezTo>
                  <a:pt x="2146229" y="3952943"/>
                  <a:pt x="2146229" y="3952943"/>
                  <a:pt x="2146229" y="3952943"/>
                </a:cubicBezTo>
                <a:cubicBezTo>
                  <a:pt x="2146229" y="3947871"/>
                  <a:pt x="2146229" y="3947871"/>
                  <a:pt x="2146229" y="3947871"/>
                </a:cubicBezTo>
                <a:cubicBezTo>
                  <a:pt x="2151306" y="3952943"/>
                  <a:pt x="2151306" y="3947871"/>
                  <a:pt x="2161459" y="3947871"/>
                </a:cubicBezTo>
                <a:cubicBezTo>
                  <a:pt x="2161459" y="3947871"/>
                  <a:pt x="2171613" y="3952943"/>
                  <a:pt x="2171613" y="3947871"/>
                </a:cubicBezTo>
                <a:cubicBezTo>
                  <a:pt x="2176690" y="3947871"/>
                  <a:pt x="2176690" y="3942800"/>
                  <a:pt x="2181766" y="3942800"/>
                </a:cubicBezTo>
                <a:cubicBezTo>
                  <a:pt x="2181766" y="3937728"/>
                  <a:pt x="2186843" y="3937728"/>
                  <a:pt x="2186843" y="3942800"/>
                </a:cubicBezTo>
                <a:cubicBezTo>
                  <a:pt x="2186843" y="3937728"/>
                  <a:pt x="2191920" y="3937728"/>
                  <a:pt x="2191920" y="3937728"/>
                </a:cubicBezTo>
                <a:cubicBezTo>
                  <a:pt x="2191920" y="3937728"/>
                  <a:pt x="2191920" y="3932657"/>
                  <a:pt x="2191920" y="3932657"/>
                </a:cubicBezTo>
                <a:cubicBezTo>
                  <a:pt x="2186843" y="3937728"/>
                  <a:pt x="2181766" y="3932657"/>
                  <a:pt x="2186843" y="3937728"/>
                </a:cubicBezTo>
                <a:cubicBezTo>
                  <a:pt x="2181766" y="3937728"/>
                  <a:pt x="2176690" y="3937728"/>
                  <a:pt x="2176690" y="3937728"/>
                </a:cubicBezTo>
                <a:cubicBezTo>
                  <a:pt x="2181766" y="3937728"/>
                  <a:pt x="2176690" y="3942800"/>
                  <a:pt x="2176690" y="3942800"/>
                </a:cubicBezTo>
                <a:cubicBezTo>
                  <a:pt x="2171613" y="3937728"/>
                  <a:pt x="2171613" y="3942800"/>
                  <a:pt x="2171613" y="3937728"/>
                </a:cubicBezTo>
                <a:cubicBezTo>
                  <a:pt x="2176690" y="3937728"/>
                  <a:pt x="2166536" y="3937728"/>
                  <a:pt x="2166536" y="3932657"/>
                </a:cubicBezTo>
                <a:cubicBezTo>
                  <a:pt x="2161459" y="3937728"/>
                  <a:pt x="2156382" y="3932657"/>
                  <a:pt x="2151306" y="3937728"/>
                </a:cubicBezTo>
                <a:cubicBezTo>
                  <a:pt x="2151306" y="3932657"/>
                  <a:pt x="2146229" y="3932657"/>
                  <a:pt x="2141152" y="3932657"/>
                </a:cubicBezTo>
                <a:lnTo>
                  <a:pt x="2139767" y="3934040"/>
                </a:lnTo>
                <a:lnTo>
                  <a:pt x="2139248" y="3932657"/>
                </a:lnTo>
                <a:cubicBezTo>
                  <a:pt x="2138614" y="3931389"/>
                  <a:pt x="2138614" y="3930122"/>
                  <a:pt x="2141152" y="3927586"/>
                </a:cubicBezTo>
                <a:cubicBezTo>
                  <a:pt x="2136075" y="3927586"/>
                  <a:pt x="2136075" y="3927586"/>
                  <a:pt x="2136075" y="3927586"/>
                </a:cubicBezTo>
                <a:cubicBezTo>
                  <a:pt x="2130998" y="3927586"/>
                  <a:pt x="2130998" y="3927586"/>
                  <a:pt x="2130998" y="3927586"/>
                </a:cubicBezTo>
                <a:cubicBezTo>
                  <a:pt x="2136075" y="3922515"/>
                  <a:pt x="2141152" y="3927586"/>
                  <a:pt x="2146229" y="3922515"/>
                </a:cubicBezTo>
                <a:cubicBezTo>
                  <a:pt x="2151306" y="3927586"/>
                  <a:pt x="2151306" y="3927586"/>
                  <a:pt x="2156382" y="3927586"/>
                </a:cubicBezTo>
                <a:cubicBezTo>
                  <a:pt x="2151306" y="3922515"/>
                  <a:pt x="2151306" y="3922515"/>
                  <a:pt x="2151306" y="3922515"/>
                </a:cubicBezTo>
                <a:cubicBezTo>
                  <a:pt x="2151306" y="3922515"/>
                  <a:pt x="2156382" y="3922515"/>
                  <a:pt x="2156382" y="3922515"/>
                </a:cubicBezTo>
                <a:cubicBezTo>
                  <a:pt x="2151306" y="3922515"/>
                  <a:pt x="2156382" y="3917443"/>
                  <a:pt x="2151306" y="3917443"/>
                </a:cubicBezTo>
                <a:cubicBezTo>
                  <a:pt x="2151306" y="3917443"/>
                  <a:pt x="2156382" y="3917443"/>
                  <a:pt x="2156382" y="3917443"/>
                </a:cubicBezTo>
                <a:cubicBezTo>
                  <a:pt x="2161459" y="3922515"/>
                  <a:pt x="2156382" y="3922515"/>
                  <a:pt x="2161459" y="3922515"/>
                </a:cubicBezTo>
                <a:cubicBezTo>
                  <a:pt x="2161459" y="3922515"/>
                  <a:pt x="2166536" y="3927586"/>
                  <a:pt x="2166536" y="3927586"/>
                </a:cubicBezTo>
                <a:cubicBezTo>
                  <a:pt x="2161459" y="3922515"/>
                  <a:pt x="2166536" y="3922515"/>
                  <a:pt x="2166536" y="3917443"/>
                </a:cubicBezTo>
                <a:cubicBezTo>
                  <a:pt x="2166536" y="3917443"/>
                  <a:pt x="2171613" y="3917443"/>
                  <a:pt x="2171613" y="3917443"/>
                </a:cubicBezTo>
                <a:cubicBezTo>
                  <a:pt x="2171613" y="3922515"/>
                  <a:pt x="2166536" y="3917443"/>
                  <a:pt x="2171613" y="3922515"/>
                </a:cubicBezTo>
                <a:cubicBezTo>
                  <a:pt x="2181766" y="3922515"/>
                  <a:pt x="2181766" y="3922515"/>
                  <a:pt x="2181766" y="3922515"/>
                </a:cubicBezTo>
                <a:cubicBezTo>
                  <a:pt x="2181766" y="3922515"/>
                  <a:pt x="2181766" y="3917443"/>
                  <a:pt x="2181766" y="3912372"/>
                </a:cubicBezTo>
                <a:cubicBezTo>
                  <a:pt x="2181766" y="3917443"/>
                  <a:pt x="2186843" y="3917443"/>
                  <a:pt x="2186843" y="3912372"/>
                </a:cubicBezTo>
                <a:cubicBezTo>
                  <a:pt x="2181766" y="3912372"/>
                  <a:pt x="2171613" y="3907300"/>
                  <a:pt x="2171613" y="3907300"/>
                </a:cubicBezTo>
                <a:cubicBezTo>
                  <a:pt x="2171613" y="3912372"/>
                  <a:pt x="2171613" y="3912372"/>
                  <a:pt x="2171613" y="3912372"/>
                </a:cubicBezTo>
                <a:cubicBezTo>
                  <a:pt x="2166536" y="3907300"/>
                  <a:pt x="2146229" y="3902229"/>
                  <a:pt x="2146229" y="3907300"/>
                </a:cubicBezTo>
                <a:cubicBezTo>
                  <a:pt x="2136075" y="3902229"/>
                  <a:pt x="2146229" y="3902229"/>
                  <a:pt x="2136075" y="3902229"/>
                </a:cubicBezTo>
                <a:cubicBezTo>
                  <a:pt x="2141152" y="3897158"/>
                  <a:pt x="2141152" y="3897158"/>
                  <a:pt x="2151306" y="3902229"/>
                </a:cubicBezTo>
                <a:cubicBezTo>
                  <a:pt x="2146229" y="3897158"/>
                  <a:pt x="2141152" y="3897158"/>
                  <a:pt x="2141152" y="3892087"/>
                </a:cubicBezTo>
                <a:cubicBezTo>
                  <a:pt x="2115768" y="3892087"/>
                  <a:pt x="2090384" y="3887015"/>
                  <a:pt x="2070077" y="3881943"/>
                </a:cubicBezTo>
                <a:cubicBezTo>
                  <a:pt x="2009155" y="3871801"/>
                  <a:pt x="1948233" y="3856587"/>
                  <a:pt x="1892387" y="3841373"/>
                </a:cubicBezTo>
                <a:cubicBezTo>
                  <a:pt x="1882234" y="3841373"/>
                  <a:pt x="1877157" y="3841373"/>
                  <a:pt x="1867004" y="3836302"/>
                </a:cubicBezTo>
                <a:cubicBezTo>
                  <a:pt x="1867004" y="3836302"/>
                  <a:pt x="1861926" y="3836302"/>
                  <a:pt x="1856850" y="3836302"/>
                </a:cubicBezTo>
                <a:cubicBezTo>
                  <a:pt x="1856850" y="3831231"/>
                  <a:pt x="1851773" y="3831231"/>
                  <a:pt x="1851773" y="3831231"/>
                </a:cubicBezTo>
                <a:cubicBezTo>
                  <a:pt x="1846696" y="3831231"/>
                  <a:pt x="1841619" y="3831231"/>
                  <a:pt x="1841619" y="3831231"/>
                </a:cubicBezTo>
                <a:cubicBezTo>
                  <a:pt x="1740082" y="3805874"/>
                  <a:pt x="1643623" y="3790659"/>
                  <a:pt x="1547163" y="3750089"/>
                </a:cubicBezTo>
                <a:cubicBezTo>
                  <a:pt x="1491318" y="3724732"/>
                  <a:pt x="1430396" y="3729803"/>
                  <a:pt x="1374552" y="3724732"/>
                </a:cubicBezTo>
                <a:cubicBezTo>
                  <a:pt x="1359321" y="3719661"/>
                  <a:pt x="1339013" y="3719661"/>
                  <a:pt x="1323783" y="3714590"/>
                </a:cubicBezTo>
                <a:cubicBezTo>
                  <a:pt x="1328860" y="3719661"/>
                  <a:pt x="1328860" y="3719661"/>
                  <a:pt x="1333937" y="3719661"/>
                </a:cubicBezTo>
                <a:cubicBezTo>
                  <a:pt x="1333937" y="3719661"/>
                  <a:pt x="1328860" y="3719661"/>
                  <a:pt x="1328860" y="3719661"/>
                </a:cubicBezTo>
                <a:cubicBezTo>
                  <a:pt x="1323783" y="3719661"/>
                  <a:pt x="1323783" y="3719661"/>
                  <a:pt x="1323783" y="3719661"/>
                </a:cubicBezTo>
                <a:cubicBezTo>
                  <a:pt x="1318706" y="3714590"/>
                  <a:pt x="1318706" y="3714590"/>
                  <a:pt x="1313630" y="3714590"/>
                </a:cubicBezTo>
                <a:cubicBezTo>
                  <a:pt x="1313630" y="3714590"/>
                  <a:pt x="1312360" y="3714590"/>
                  <a:pt x="1310456" y="3714590"/>
                </a:cubicBezTo>
                <a:lnTo>
                  <a:pt x="1308552" y="3714590"/>
                </a:lnTo>
                <a:cubicBezTo>
                  <a:pt x="1303476" y="3712054"/>
                  <a:pt x="1299668" y="3710786"/>
                  <a:pt x="1295860" y="3710152"/>
                </a:cubicBezTo>
                <a:lnTo>
                  <a:pt x="1283909" y="3709555"/>
                </a:lnTo>
                <a:lnTo>
                  <a:pt x="1283803" y="3709519"/>
                </a:lnTo>
                <a:cubicBezTo>
                  <a:pt x="1279361" y="3708250"/>
                  <a:pt x="1275553" y="3706983"/>
                  <a:pt x="1273015" y="3704447"/>
                </a:cubicBezTo>
                <a:cubicBezTo>
                  <a:pt x="1267938" y="3704447"/>
                  <a:pt x="1262861" y="3704447"/>
                  <a:pt x="1257784" y="3704447"/>
                </a:cubicBezTo>
                <a:cubicBezTo>
                  <a:pt x="1252708" y="3699375"/>
                  <a:pt x="1252708" y="3699375"/>
                  <a:pt x="1252708" y="3699375"/>
                </a:cubicBezTo>
                <a:cubicBezTo>
                  <a:pt x="1252708" y="3699375"/>
                  <a:pt x="1247630" y="3699375"/>
                  <a:pt x="1247630" y="3699375"/>
                </a:cubicBezTo>
                <a:cubicBezTo>
                  <a:pt x="1237477" y="3699375"/>
                  <a:pt x="1237477" y="3699375"/>
                  <a:pt x="1237477" y="3699375"/>
                </a:cubicBezTo>
                <a:cubicBezTo>
                  <a:pt x="1242554" y="3694304"/>
                  <a:pt x="1227323" y="3694304"/>
                  <a:pt x="1217169" y="3689233"/>
                </a:cubicBezTo>
                <a:cubicBezTo>
                  <a:pt x="1212093" y="3689233"/>
                  <a:pt x="1207016" y="3689233"/>
                  <a:pt x="1201939" y="3684162"/>
                </a:cubicBezTo>
                <a:cubicBezTo>
                  <a:pt x="1201939" y="3684162"/>
                  <a:pt x="1196862" y="3684162"/>
                  <a:pt x="1196862" y="3684162"/>
                </a:cubicBezTo>
                <a:cubicBezTo>
                  <a:pt x="1196862" y="3684162"/>
                  <a:pt x="1191786" y="3684162"/>
                  <a:pt x="1191786" y="3684162"/>
                </a:cubicBezTo>
                <a:cubicBezTo>
                  <a:pt x="1191786" y="3684162"/>
                  <a:pt x="1186708" y="3684162"/>
                  <a:pt x="1186708" y="3684162"/>
                </a:cubicBezTo>
                <a:cubicBezTo>
                  <a:pt x="1186708" y="3684162"/>
                  <a:pt x="1181632" y="3679091"/>
                  <a:pt x="1181632" y="3679091"/>
                </a:cubicBezTo>
                <a:cubicBezTo>
                  <a:pt x="1181632" y="3684162"/>
                  <a:pt x="1181632" y="3684162"/>
                  <a:pt x="1181632" y="3684162"/>
                </a:cubicBezTo>
                <a:cubicBezTo>
                  <a:pt x="1171477" y="3679091"/>
                  <a:pt x="1171477" y="3679091"/>
                  <a:pt x="1171477" y="3679091"/>
                </a:cubicBezTo>
                <a:cubicBezTo>
                  <a:pt x="1171477" y="3679091"/>
                  <a:pt x="1176555" y="3679091"/>
                  <a:pt x="1176555" y="3679091"/>
                </a:cubicBezTo>
                <a:cubicBezTo>
                  <a:pt x="1171477" y="3679091"/>
                  <a:pt x="1171477" y="3679091"/>
                  <a:pt x="1166401" y="3674019"/>
                </a:cubicBezTo>
                <a:cubicBezTo>
                  <a:pt x="1141017" y="3668947"/>
                  <a:pt x="1120710" y="3663876"/>
                  <a:pt x="1095326" y="3658805"/>
                </a:cubicBezTo>
                <a:cubicBezTo>
                  <a:pt x="1019174" y="3643591"/>
                  <a:pt x="943021" y="3628377"/>
                  <a:pt x="861792" y="3608091"/>
                </a:cubicBezTo>
                <a:cubicBezTo>
                  <a:pt x="851638" y="3603020"/>
                  <a:pt x="851638" y="3603020"/>
                  <a:pt x="851638" y="3603020"/>
                </a:cubicBezTo>
                <a:cubicBezTo>
                  <a:pt x="851638" y="3603020"/>
                  <a:pt x="851638" y="3603020"/>
                  <a:pt x="846562" y="3603020"/>
                </a:cubicBezTo>
                <a:cubicBezTo>
                  <a:pt x="745025" y="3577663"/>
                  <a:pt x="648565" y="3552307"/>
                  <a:pt x="552106" y="3521879"/>
                </a:cubicBezTo>
                <a:cubicBezTo>
                  <a:pt x="511491" y="3511736"/>
                  <a:pt x="470876" y="3496522"/>
                  <a:pt x="430262" y="3486379"/>
                </a:cubicBezTo>
                <a:cubicBezTo>
                  <a:pt x="384571" y="3476237"/>
                  <a:pt x="333803" y="3450880"/>
                  <a:pt x="298264" y="3471165"/>
                </a:cubicBezTo>
                <a:cubicBezTo>
                  <a:pt x="288111" y="3476237"/>
                  <a:pt x="272881" y="3461023"/>
                  <a:pt x="262727" y="3450880"/>
                </a:cubicBezTo>
                <a:cubicBezTo>
                  <a:pt x="247496" y="3430595"/>
                  <a:pt x="222112" y="3410309"/>
                  <a:pt x="237342" y="3400167"/>
                </a:cubicBezTo>
                <a:cubicBezTo>
                  <a:pt x="257650" y="3384952"/>
                  <a:pt x="272881" y="3369739"/>
                  <a:pt x="318572" y="3384952"/>
                </a:cubicBezTo>
                <a:cubicBezTo>
                  <a:pt x="333803" y="3379881"/>
                  <a:pt x="354110" y="3379881"/>
                  <a:pt x="379494" y="3395095"/>
                </a:cubicBezTo>
                <a:cubicBezTo>
                  <a:pt x="369340" y="3364667"/>
                  <a:pt x="343956" y="3364667"/>
                  <a:pt x="328725" y="3349453"/>
                </a:cubicBezTo>
                <a:cubicBezTo>
                  <a:pt x="267803" y="3339311"/>
                  <a:pt x="247496" y="3298739"/>
                  <a:pt x="227189" y="3263240"/>
                </a:cubicBezTo>
                <a:cubicBezTo>
                  <a:pt x="217035" y="3248027"/>
                  <a:pt x="227189" y="3242955"/>
                  <a:pt x="242420" y="3242955"/>
                </a:cubicBezTo>
                <a:cubicBezTo>
                  <a:pt x="257650" y="3248027"/>
                  <a:pt x="272881" y="3248027"/>
                  <a:pt x="288111" y="3248027"/>
                </a:cubicBezTo>
                <a:cubicBezTo>
                  <a:pt x="252573" y="3227741"/>
                  <a:pt x="201805" y="3212527"/>
                  <a:pt x="242420" y="3177027"/>
                </a:cubicBezTo>
                <a:cubicBezTo>
                  <a:pt x="252573" y="3166885"/>
                  <a:pt x="211959" y="3141528"/>
                  <a:pt x="186574" y="3131386"/>
                </a:cubicBezTo>
                <a:cubicBezTo>
                  <a:pt x="181498" y="3131386"/>
                  <a:pt x="176420" y="3131386"/>
                  <a:pt x="171344" y="3131386"/>
                </a:cubicBezTo>
                <a:cubicBezTo>
                  <a:pt x="161190" y="3126314"/>
                  <a:pt x="156113" y="3121243"/>
                  <a:pt x="161190" y="3116171"/>
                </a:cubicBezTo>
                <a:cubicBezTo>
                  <a:pt x="166267" y="3111100"/>
                  <a:pt x="171344" y="3100958"/>
                  <a:pt x="176420" y="3095886"/>
                </a:cubicBezTo>
                <a:cubicBezTo>
                  <a:pt x="211959" y="3080672"/>
                  <a:pt x="201805" y="3060387"/>
                  <a:pt x="151037" y="3045173"/>
                </a:cubicBezTo>
                <a:cubicBezTo>
                  <a:pt x="130729" y="3035030"/>
                  <a:pt x="120576" y="3024887"/>
                  <a:pt x="115498" y="3009673"/>
                </a:cubicBezTo>
                <a:cubicBezTo>
                  <a:pt x="110422" y="3004602"/>
                  <a:pt x="105345" y="3004602"/>
                  <a:pt x="100268" y="2999531"/>
                </a:cubicBezTo>
                <a:cubicBezTo>
                  <a:pt x="69808" y="2984317"/>
                  <a:pt x="29193" y="2989388"/>
                  <a:pt x="13962" y="2938675"/>
                </a:cubicBezTo>
                <a:cubicBezTo>
                  <a:pt x="13962" y="2933603"/>
                  <a:pt x="13962" y="2933603"/>
                  <a:pt x="8886" y="2928532"/>
                </a:cubicBezTo>
                <a:cubicBezTo>
                  <a:pt x="44423" y="2938675"/>
                  <a:pt x="79961" y="2943746"/>
                  <a:pt x="110422" y="2953889"/>
                </a:cubicBezTo>
                <a:cubicBezTo>
                  <a:pt x="110422" y="2953889"/>
                  <a:pt x="110422" y="2948817"/>
                  <a:pt x="105345" y="2948817"/>
                </a:cubicBezTo>
                <a:cubicBezTo>
                  <a:pt x="105345" y="2943746"/>
                  <a:pt x="100268" y="2938675"/>
                  <a:pt x="100268" y="2933603"/>
                </a:cubicBezTo>
                <a:cubicBezTo>
                  <a:pt x="135806" y="2938675"/>
                  <a:pt x="166267" y="2938675"/>
                  <a:pt x="201805" y="2938675"/>
                </a:cubicBezTo>
                <a:cubicBezTo>
                  <a:pt x="-62190" y="2375756"/>
                  <a:pt x="-77421" y="1716482"/>
                  <a:pt x="217035" y="1128206"/>
                </a:cubicBezTo>
                <a:cubicBezTo>
                  <a:pt x="569557" y="423924"/>
                  <a:pt x="1282018" y="14473"/>
                  <a:pt x="2036022" y="377"/>
                </a:cubicBez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9/25/2024</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701138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34E5665-6039-49D7-89A1-C0B18505D0D0}"/>
              </a:ext>
            </a:extLst>
          </p:cNvPr>
          <p:cNvSpPr>
            <a:spLocks noGrp="1"/>
          </p:cNvSpPr>
          <p:nvPr>
            <p:ph type="pic" sz="quarter" idx="13"/>
          </p:nvPr>
        </p:nvSpPr>
        <p:spPr>
          <a:xfrm>
            <a:off x="776044" y="809211"/>
            <a:ext cx="4543912" cy="5239578"/>
          </a:xfrm>
          <a:custGeom>
            <a:avLst/>
            <a:gdLst>
              <a:gd name="connsiteX0" fmla="*/ 2227221 w 4543912"/>
              <a:gd name="connsiteY0" fmla="*/ 5179639 h 5239578"/>
              <a:gd name="connsiteX1" fmla="*/ 2231693 w 4543912"/>
              <a:gd name="connsiteY1" fmla="*/ 5182190 h 5239578"/>
              <a:gd name="connsiteX2" fmla="*/ 2243198 w 4543912"/>
              <a:gd name="connsiteY2" fmla="*/ 5210884 h 5239578"/>
              <a:gd name="connsiteX3" fmla="*/ 2254701 w 4543912"/>
              <a:gd name="connsiteY3" fmla="*/ 5233840 h 5239578"/>
              <a:gd name="connsiteX4" fmla="*/ 2237446 w 4543912"/>
              <a:gd name="connsiteY4" fmla="*/ 5205145 h 5239578"/>
              <a:gd name="connsiteX5" fmla="*/ 2231693 w 4543912"/>
              <a:gd name="connsiteY5" fmla="*/ 5190797 h 5239578"/>
              <a:gd name="connsiteX6" fmla="*/ 2225943 w 4543912"/>
              <a:gd name="connsiteY6" fmla="*/ 5176451 h 5239578"/>
              <a:gd name="connsiteX7" fmla="*/ 2227221 w 4543912"/>
              <a:gd name="connsiteY7" fmla="*/ 5179639 h 5239578"/>
              <a:gd name="connsiteX8" fmla="*/ 2226662 w 4543912"/>
              <a:gd name="connsiteY8" fmla="*/ 5179320 h 5239578"/>
              <a:gd name="connsiteX9" fmla="*/ 2225943 w 4543912"/>
              <a:gd name="connsiteY9" fmla="*/ 5176451 h 5239578"/>
              <a:gd name="connsiteX10" fmla="*/ 2214438 w 4543912"/>
              <a:gd name="connsiteY10" fmla="*/ 5176451 h 5239578"/>
              <a:gd name="connsiteX11" fmla="*/ 2214438 w 4543912"/>
              <a:gd name="connsiteY11" fmla="*/ 5193668 h 5239578"/>
              <a:gd name="connsiteX12" fmla="*/ 2210988 w 4543912"/>
              <a:gd name="connsiteY12" fmla="*/ 5179894 h 5239578"/>
              <a:gd name="connsiteX13" fmla="*/ 2202935 w 4543912"/>
              <a:gd name="connsiteY13" fmla="*/ 5153495 h 5239578"/>
              <a:gd name="connsiteX14" fmla="*/ 2208687 w 4543912"/>
              <a:gd name="connsiteY14" fmla="*/ 5170712 h 5239578"/>
              <a:gd name="connsiteX15" fmla="*/ 2210988 w 4543912"/>
              <a:gd name="connsiteY15" fmla="*/ 5179894 h 5239578"/>
              <a:gd name="connsiteX16" fmla="*/ 2208687 w 4543912"/>
              <a:gd name="connsiteY16" fmla="*/ 5182190 h 5239578"/>
              <a:gd name="connsiteX17" fmla="*/ 2202935 w 4543912"/>
              <a:gd name="connsiteY17" fmla="*/ 5153495 h 5239578"/>
              <a:gd name="connsiteX18" fmla="*/ 2177122 w 4543912"/>
              <a:gd name="connsiteY18" fmla="*/ 5118222 h 5239578"/>
              <a:gd name="connsiteX19" fmla="*/ 2177052 w 4543912"/>
              <a:gd name="connsiteY19" fmla="*/ 5118345 h 5239578"/>
              <a:gd name="connsiteX20" fmla="*/ 2174176 w 4543912"/>
              <a:gd name="connsiteY20" fmla="*/ 5119062 h 5239578"/>
              <a:gd name="connsiteX21" fmla="*/ 2239390 w 4543912"/>
              <a:gd name="connsiteY21" fmla="*/ 5097482 h 5239578"/>
              <a:gd name="connsiteX22" fmla="*/ 2239604 w 4543912"/>
              <a:gd name="connsiteY22" fmla="*/ 5098259 h 5239578"/>
              <a:gd name="connsiteX23" fmla="*/ 2237446 w 4543912"/>
              <a:gd name="connsiteY23" fmla="*/ 5101847 h 5239578"/>
              <a:gd name="connsiteX24" fmla="*/ 2174581 w 4543912"/>
              <a:gd name="connsiteY24" fmla="*/ 5084111 h 5239578"/>
              <a:gd name="connsiteX25" fmla="*/ 2174176 w 4543912"/>
              <a:gd name="connsiteY25" fmla="*/ 5101847 h 5239578"/>
              <a:gd name="connsiteX26" fmla="*/ 2174176 w 4543912"/>
              <a:gd name="connsiteY26" fmla="*/ 5084629 h 5239578"/>
              <a:gd name="connsiteX27" fmla="*/ 2197184 w 4543912"/>
              <a:gd name="connsiteY27" fmla="*/ 4964113 h 5239578"/>
              <a:gd name="connsiteX28" fmla="*/ 2185679 w 4543912"/>
              <a:gd name="connsiteY28" fmla="*/ 5010023 h 5239578"/>
              <a:gd name="connsiteX29" fmla="*/ 2179928 w 4543912"/>
              <a:gd name="connsiteY29" fmla="*/ 5038718 h 5239578"/>
              <a:gd name="connsiteX30" fmla="*/ 2179928 w 4543912"/>
              <a:gd name="connsiteY30" fmla="*/ 5004285 h 5239578"/>
              <a:gd name="connsiteX31" fmla="*/ 2185679 w 4543912"/>
              <a:gd name="connsiteY31" fmla="*/ 4987069 h 5239578"/>
              <a:gd name="connsiteX32" fmla="*/ 2197184 w 4543912"/>
              <a:gd name="connsiteY32" fmla="*/ 4964113 h 5239578"/>
              <a:gd name="connsiteX33" fmla="*/ 2220190 w 4543912"/>
              <a:gd name="connsiteY33" fmla="*/ 4941158 h 5239578"/>
              <a:gd name="connsiteX34" fmla="*/ 2214438 w 4543912"/>
              <a:gd name="connsiteY34" fmla="*/ 4952636 h 5239578"/>
              <a:gd name="connsiteX35" fmla="*/ 2197184 w 4543912"/>
              <a:gd name="connsiteY35" fmla="*/ 4964113 h 5239578"/>
              <a:gd name="connsiteX36" fmla="*/ 2202935 w 4543912"/>
              <a:gd name="connsiteY36" fmla="*/ 4958375 h 5239578"/>
              <a:gd name="connsiteX37" fmla="*/ 2220190 w 4543912"/>
              <a:gd name="connsiteY37" fmla="*/ 4941158 h 5239578"/>
              <a:gd name="connsiteX38" fmla="*/ 1880835 w 4543912"/>
              <a:gd name="connsiteY38" fmla="*/ 4912463 h 5239578"/>
              <a:gd name="connsiteX39" fmla="*/ 1886586 w 4543912"/>
              <a:gd name="connsiteY39" fmla="*/ 4912463 h 5239578"/>
              <a:gd name="connsiteX40" fmla="*/ 1880835 w 4543912"/>
              <a:gd name="connsiteY40" fmla="*/ 4918202 h 5239578"/>
              <a:gd name="connsiteX41" fmla="*/ 1863579 w 4543912"/>
              <a:gd name="connsiteY41" fmla="*/ 4918202 h 5239578"/>
              <a:gd name="connsiteX42" fmla="*/ 1857827 w 4543912"/>
              <a:gd name="connsiteY42" fmla="*/ 4918202 h 5239578"/>
              <a:gd name="connsiteX43" fmla="*/ 1880835 w 4543912"/>
              <a:gd name="connsiteY43" fmla="*/ 4912463 h 5239578"/>
              <a:gd name="connsiteX44" fmla="*/ 2366354 w 4543912"/>
              <a:gd name="connsiteY44" fmla="*/ 4900310 h 5239578"/>
              <a:gd name="connsiteX45" fmla="*/ 2358233 w 4543912"/>
              <a:gd name="connsiteY45" fmla="*/ 4912463 h 5239578"/>
              <a:gd name="connsiteX46" fmla="*/ 2365424 w 4543912"/>
              <a:gd name="connsiteY46" fmla="*/ 4900986 h 5239578"/>
              <a:gd name="connsiteX47" fmla="*/ 1815264 w 4543912"/>
              <a:gd name="connsiteY47" fmla="*/ 4898691 h 5239578"/>
              <a:gd name="connsiteX48" fmla="*/ 1817565 w 4543912"/>
              <a:gd name="connsiteY48" fmla="*/ 4899346 h 5239578"/>
              <a:gd name="connsiteX49" fmla="*/ 1817565 w 4543912"/>
              <a:gd name="connsiteY49" fmla="*/ 4900986 h 5239578"/>
              <a:gd name="connsiteX50" fmla="*/ 1811813 w 4543912"/>
              <a:gd name="connsiteY50" fmla="*/ 4895248 h 5239578"/>
              <a:gd name="connsiteX51" fmla="*/ 1815264 w 4543912"/>
              <a:gd name="connsiteY51" fmla="*/ 4898691 h 5239578"/>
              <a:gd name="connsiteX52" fmla="*/ 1813251 w 4543912"/>
              <a:gd name="connsiteY52" fmla="*/ 4898117 h 5239578"/>
              <a:gd name="connsiteX53" fmla="*/ 1811813 w 4543912"/>
              <a:gd name="connsiteY53" fmla="*/ 4895248 h 5239578"/>
              <a:gd name="connsiteX54" fmla="*/ 1821963 w 4543912"/>
              <a:gd name="connsiteY54" fmla="*/ 4884107 h 5239578"/>
              <a:gd name="connsiteX55" fmla="*/ 1826192 w 4543912"/>
              <a:gd name="connsiteY55" fmla="*/ 4886638 h 5239578"/>
              <a:gd name="connsiteX56" fmla="*/ 1840571 w 4543912"/>
              <a:gd name="connsiteY56" fmla="*/ 4895248 h 5239578"/>
              <a:gd name="connsiteX57" fmla="*/ 1826911 w 4543912"/>
              <a:gd name="connsiteY57" fmla="*/ 4890943 h 5239578"/>
              <a:gd name="connsiteX58" fmla="*/ 1907675 w 4543912"/>
              <a:gd name="connsiteY58" fmla="*/ 4883769 h 5239578"/>
              <a:gd name="connsiteX59" fmla="*/ 1909594 w 4543912"/>
              <a:gd name="connsiteY59" fmla="*/ 4883769 h 5239578"/>
              <a:gd name="connsiteX60" fmla="*/ 1932600 w 4543912"/>
              <a:gd name="connsiteY60" fmla="*/ 4883769 h 5239578"/>
              <a:gd name="connsiteX61" fmla="*/ 1932600 w 4543912"/>
              <a:gd name="connsiteY61" fmla="*/ 4889507 h 5239578"/>
              <a:gd name="connsiteX62" fmla="*/ 1909594 w 4543912"/>
              <a:gd name="connsiteY62" fmla="*/ 4895248 h 5239578"/>
              <a:gd name="connsiteX63" fmla="*/ 1908874 w 4543912"/>
              <a:gd name="connsiteY63" fmla="*/ 4890944 h 5239578"/>
              <a:gd name="connsiteX64" fmla="*/ 1880835 w 4543912"/>
              <a:gd name="connsiteY64" fmla="*/ 4883769 h 5239578"/>
              <a:gd name="connsiteX65" fmla="*/ 1892338 w 4543912"/>
              <a:gd name="connsiteY65" fmla="*/ 4883769 h 5239578"/>
              <a:gd name="connsiteX66" fmla="*/ 1898090 w 4543912"/>
              <a:gd name="connsiteY66" fmla="*/ 4883769 h 5239578"/>
              <a:gd name="connsiteX67" fmla="*/ 1903841 w 4543912"/>
              <a:gd name="connsiteY67" fmla="*/ 4883769 h 5239578"/>
              <a:gd name="connsiteX68" fmla="*/ 1903841 w 4543912"/>
              <a:gd name="connsiteY68" fmla="*/ 4895248 h 5239578"/>
              <a:gd name="connsiteX69" fmla="*/ 1898090 w 4543912"/>
              <a:gd name="connsiteY69" fmla="*/ 4895248 h 5239578"/>
              <a:gd name="connsiteX70" fmla="*/ 1898090 w 4543912"/>
              <a:gd name="connsiteY70" fmla="*/ 4889507 h 5239578"/>
              <a:gd name="connsiteX71" fmla="*/ 1886586 w 4543912"/>
              <a:gd name="connsiteY71" fmla="*/ 4889507 h 5239578"/>
              <a:gd name="connsiteX72" fmla="*/ 1880835 w 4543912"/>
              <a:gd name="connsiteY72" fmla="*/ 4889507 h 5239578"/>
              <a:gd name="connsiteX73" fmla="*/ 1869330 w 4543912"/>
              <a:gd name="connsiteY73" fmla="*/ 4895248 h 5239578"/>
              <a:gd name="connsiteX74" fmla="*/ 1880835 w 4543912"/>
              <a:gd name="connsiteY74" fmla="*/ 4883769 h 5239578"/>
              <a:gd name="connsiteX75" fmla="*/ 1903841 w 4543912"/>
              <a:gd name="connsiteY75" fmla="*/ 4878030 h 5239578"/>
              <a:gd name="connsiteX76" fmla="*/ 1907293 w 4543912"/>
              <a:gd name="connsiteY76" fmla="*/ 4881473 h 5239578"/>
              <a:gd name="connsiteX77" fmla="*/ 1907675 w 4543912"/>
              <a:gd name="connsiteY77" fmla="*/ 4883769 h 5239578"/>
              <a:gd name="connsiteX78" fmla="*/ 1903841 w 4543912"/>
              <a:gd name="connsiteY78" fmla="*/ 4883769 h 5239578"/>
              <a:gd name="connsiteX79" fmla="*/ 1903841 w 4543912"/>
              <a:gd name="connsiteY79" fmla="*/ 4878030 h 5239578"/>
              <a:gd name="connsiteX80" fmla="*/ 1808458 w 4543912"/>
              <a:gd name="connsiteY80" fmla="*/ 4867988 h 5239578"/>
              <a:gd name="connsiteX81" fmla="*/ 1817565 w 4543912"/>
              <a:gd name="connsiteY81" fmla="*/ 4878030 h 5239578"/>
              <a:gd name="connsiteX82" fmla="*/ 1821963 w 4543912"/>
              <a:gd name="connsiteY82" fmla="*/ 4884107 h 5239578"/>
              <a:gd name="connsiteX83" fmla="*/ 1811814 w 4543912"/>
              <a:gd name="connsiteY83" fmla="*/ 4878031 h 5239578"/>
              <a:gd name="connsiteX84" fmla="*/ 1811812 w 4543912"/>
              <a:gd name="connsiteY84" fmla="*/ 4878030 h 5239578"/>
              <a:gd name="connsiteX85" fmla="*/ 1817565 w 4543912"/>
              <a:gd name="connsiteY85" fmla="*/ 4751776 h 5239578"/>
              <a:gd name="connsiteX86" fmla="*/ 1788806 w 4543912"/>
              <a:gd name="connsiteY86" fmla="*/ 4786209 h 5239578"/>
              <a:gd name="connsiteX87" fmla="*/ 1817565 w 4543912"/>
              <a:gd name="connsiteY87" fmla="*/ 4751776 h 5239578"/>
              <a:gd name="connsiteX88" fmla="*/ 2238188 w 4543912"/>
              <a:gd name="connsiteY88" fmla="*/ 4712343 h 5239578"/>
              <a:gd name="connsiteX89" fmla="*/ 2243198 w 4543912"/>
              <a:gd name="connsiteY89" fmla="*/ 4717343 h 5239578"/>
              <a:gd name="connsiteX90" fmla="*/ 2225943 w 4543912"/>
              <a:gd name="connsiteY90" fmla="*/ 4717343 h 5239578"/>
              <a:gd name="connsiteX91" fmla="*/ 2242675 w 4543912"/>
              <a:gd name="connsiteY91" fmla="*/ 4709516 h 5239578"/>
              <a:gd name="connsiteX92" fmla="*/ 2241760 w 4543912"/>
              <a:gd name="connsiteY92" fmla="*/ 4710886 h 5239578"/>
              <a:gd name="connsiteX93" fmla="*/ 2238188 w 4543912"/>
              <a:gd name="connsiteY93" fmla="*/ 4712343 h 5239578"/>
              <a:gd name="connsiteX94" fmla="*/ 2237446 w 4543912"/>
              <a:gd name="connsiteY94" fmla="*/ 4711603 h 5239578"/>
              <a:gd name="connsiteX95" fmla="*/ 1894639 w 4543912"/>
              <a:gd name="connsiteY95" fmla="*/ 4655363 h 5239578"/>
              <a:gd name="connsiteX96" fmla="*/ 1881929 w 4543912"/>
              <a:gd name="connsiteY96" fmla="*/ 4664874 h 5239578"/>
              <a:gd name="connsiteX97" fmla="*/ 1880845 w 4543912"/>
              <a:gd name="connsiteY97" fmla="*/ 4665588 h 5239578"/>
              <a:gd name="connsiteX98" fmla="*/ 1881104 w 4543912"/>
              <a:gd name="connsiteY98" fmla="*/ 4663092 h 5239578"/>
              <a:gd name="connsiteX99" fmla="*/ 1887305 w 4543912"/>
              <a:gd name="connsiteY99" fmla="*/ 4657801 h 5239578"/>
              <a:gd name="connsiteX100" fmla="*/ 1823316 w 4543912"/>
              <a:gd name="connsiteY100" fmla="*/ 4585348 h 5239578"/>
              <a:gd name="connsiteX101" fmla="*/ 1823316 w 4543912"/>
              <a:gd name="connsiteY101" fmla="*/ 4591087 h 5239578"/>
              <a:gd name="connsiteX102" fmla="*/ 1823316 w 4543912"/>
              <a:gd name="connsiteY102" fmla="*/ 4585348 h 5239578"/>
              <a:gd name="connsiteX103" fmla="*/ 1771551 w 4543912"/>
              <a:gd name="connsiteY103" fmla="*/ 4579610 h 5239578"/>
              <a:gd name="connsiteX104" fmla="*/ 1783054 w 4543912"/>
              <a:gd name="connsiteY104" fmla="*/ 4585348 h 5239578"/>
              <a:gd name="connsiteX105" fmla="*/ 1777301 w 4543912"/>
              <a:gd name="connsiteY105" fmla="*/ 4585348 h 5239578"/>
              <a:gd name="connsiteX106" fmla="*/ 1775385 w 4543912"/>
              <a:gd name="connsiteY106" fmla="*/ 4587261 h 5239578"/>
              <a:gd name="connsiteX107" fmla="*/ 1765798 w 4543912"/>
              <a:gd name="connsiteY107" fmla="*/ 4579610 h 5239578"/>
              <a:gd name="connsiteX108" fmla="*/ 1771551 w 4543912"/>
              <a:gd name="connsiteY108" fmla="*/ 4585348 h 5239578"/>
              <a:gd name="connsiteX109" fmla="*/ 1771551 w 4543912"/>
              <a:gd name="connsiteY109" fmla="*/ 4591087 h 5239578"/>
              <a:gd name="connsiteX110" fmla="*/ 1775385 w 4543912"/>
              <a:gd name="connsiteY110" fmla="*/ 4587261 h 5239578"/>
              <a:gd name="connsiteX111" fmla="*/ 1777301 w 4543912"/>
              <a:gd name="connsiteY111" fmla="*/ 4591087 h 5239578"/>
              <a:gd name="connsiteX112" fmla="*/ 1777301 w 4543912"/>
              <a:gd name="connsiteY112" fmla="*/ 4585348 h 5239578"/>
              <a:gd name="connsiteX113" fmla="*/ 1783054 w 4543912"/>
              <a:gd name="connsiteY113" fmla="*/ 4591087 h 5239578"/>
              <a:gd name="connsiteX114" fmla="*/ 1783054 w 4543912"/>
              <a:gd name="connsiteY114" fmla="*/ 4596827 h 5239578"/>
              <a:gd name="connsiteX115" fmla="*/ 1777301 w 4543912"/>
              <a:gd name="connsiteY115" fmla="*/ 4596827 h 5239578"/>
              <a:gd name="connsiteX116" fmla="*/ 1771551 w 4543912"/>
              <a:gd name="connsiteY116" fmla="*/ 4596827 h 5239578"/>
              <a:gd name="connsiteX117" fmla="*/ 1765798 w 4543912"/>
              <a:gd name="connsiteY117" fmla="*/ 4596827 h 5239578"/>
              <a:gd name="connsiteX118" fmla="*/ 1762204 w 4543912"/>
              <a:gd name="connsiteY118" fmla="*/ 4596827 h 5239578"/>
              <a:gd name="connsiteX119" fmla="*/ 1742792 w 4543912"/>
              <a:gd name="connsiteY119" fmla="*/ 4596827 h 5239578"/>
              <a:gd name="connsiteX120" fmla="*/ 1742792 w 4543912"/>
              <a:gd name="connsiteY120" fmla="*/ 4591087 h 5239578"/>
              <a:gd name="connsiteX121" fmla="*/ 1737040 w 4543912"/>
              <a:gd name="connsiteY121" fmla="*/ 4591087 h 5239578"/>
              <a:gd name="connsiteX122" fmla="*/ 1742792 w 4543912"/>
              <a:gd name="connsiteY122" fmla="*/ 4585348 h 5239578"/>
              <a:gd name="connsiteX123" fmla="*/ 1748543 w 4543912"/>
              <a:gd name="connsiteY123" fmla="*/ 4591087 h 5239578"/>
              <a:gd name="connsiteX124" fmla="*/ 1748543 w 4543912"/>
              <a:gd name="connsiteY124" fmla="*/ 4585348 h 5239578"/>
              <a:gd name="connsiteX125" fmla="*/ 1754295 w 4543912"/>
              <a:gd name="connsiteY125" fmla="*/ 4585348 h 5239578"/>
              <a:gd name="connsiteX126" fmla="*/ 1760048 w 4543912"/>
              <a:gd name="connsiteY126" fmla="*/ 4585348 h 5239578"/>
              <a:gd name="connsiteX127" fmla="*/ 1765798 w 4543912"/>
              <a:gd name="connsiteY127" fmla="*/ 4585348 h 5239578"/>
              <a:gd name="connsiteX128" fmla="*/ 1765798 w 4543912"/>
              <a:gd name="connsiteY128" fmla="*/ 4579610 h 5239578"/>
              <a:gd name="connsiteX129" fmla="*/ 2062017 w 4543912"/>
              <a:gd name="connsiteY129" fmla="*/ 4577458 h 5239578"/>
              <a:gd name="connsiteX130" fmla="*/ 2064892 w 4543912"/>
              <a:gd name="connsiteY130" fmla="*/ 4579610 h 5239578"/>
              <a:gd name="connsiteX131" fmla="*/ 2059141 w 4543912"/>
              <a:gd name="connsiteY131" fmla="*/ 4579610 h 5239578"/>
              <a:gd name="connsiteX132" fmla="*/ 2062017 w 4543912"/>
              <a:gd name="connsiteY132" fmla="*/ 4577458 h 5239578"/>
              <a:gd name="connsiteX133" fmla="*/ 1570238 w 4543912"/>
              <a:gd name="connsiteY133" fmla="*/ 4573871 h 5239578"/>
              <a:gd name="connsiteX134" fmla="*/ 1575989 w 4543912"/>
              <a:gd name="connsiteY134" fmla="*/ 4573871 h 5239578"/>
              <a:gd name="connsiteX135" fmla="*/ 1581741 w 4543912"/>
              <a:gd name="connsiteY135" fmla="*/ 4573871 h 5239578"/>
              <a:gd name="connsiteX136" fmla="*/ 1575989 w 4543912"/>
              <a:gd name="connsiteY136" fmla="*/ 4579610 h 5239578"/>
              <a:gd name="connsiteX137" fmla="*/ 1570238 w 4543912"/>
              <a:gd name="connsiteY137" fmla="*/ 4573871 h 5239578"/>
              <a:gd name="connsiteX138" fmla="*/ 1564486 w 4543912"/>
              <a:gd name="connsiteY138" fmla="*/ 4573871 h 5239578"/>
              <a:gd name="connsiteX139" fmla="*/ 1570238 w 4543912"/>
              <a:gd name="connsiteY139" fmla="*/ 4573871 h 5239578"/>
              <a:gd name="connsiteX140" fmla="*/ 1564486 w 4543912"/>
              <a:gd name="connsiteY140" fmla="*/ 4579610 h 5239578"/>
              <a:gd name="connsiteX141" fmla="*/ 1564486 w 4543912"/>
              <a:gd name="connsiteY141" fmla="*/ 4573871 h 5239578"/>
              <a:gd name="connsiteX142" fmla="*/ 1552982 w 4543912"/>
              <a:gd name="connsiteY142" fmla="*/ 4573871 h 5239578"/>
              <a:gd name="connsiteX143" fmla="*/ 1558735 w 4543912"/>
              <a:gd name="connsiteY143" fmla="*/ 4573871 h 5239578"/>
              <a:gd name="connsiteX144" fmla="*/ 1564486 w 4543912"/>
              <a:gd name="connsiteY144" fmla="*/ 4573871 h 5239578"/>
              <a:gd name="connsiteX145" fmla="*/ 1558735 w 4543912"/>
              <a:gd name="connsiteY145" fmla="*/ 4579610 h 5239578"/>
              <a:gd name="connsiteX146" fmla="*/ 1552982 w 4543912"/>
              <a:gd name="connsiteY146" fmla="*/ 4579610 h 5239578"/>
              <a:gd name="connsiteX147" fmla="*/ 1547230 w 4543912"/>
              <a:gd name="connsiteY147" fmla="*/ 4579610 h 5239578"/>
              <a:gd name="connsiteX148" fmla="*/ 1552982 w 4543912"/>
              <a:gd name="connsiteY148" fmla="*/ 4573871 h 5239578"/>
              <a:gd name="connsiteX149" fmla="*/ 1909594 w 4543912"/>
              <a:gd name="connsiteY149" fmla="*/ 4568133 h 5239578"/>
              <a:gd name="connsiteX150" fmla="*/ 1915344 w 4543912"/>
              <a:gd name="connsiteY150" fmla="*/ 4568133 h 5239578"/>
              <a:gd name="connsiteX151" fmla="*/ 1909594 w 4543912"/>
              <a:gd name="connsiteY151" fmla="*/ 4573871 h 5239578"/>
              <a:gd name="connsiteX152" fmla="*/ 1916064 w 4543912"/>
              <a:gd name="connsiteY152" fmla="*/ 4565980 h 5239578"/>
              <a:gd name="connsiteX153" fmla="*/ 1921097 w 4543912"/>
              <a:gd name="connsiteY153" fmla="*/ 4568133 h 5239578"/>
              <a:gd name="connsiteX154" fmla="*/ 1915344 w 4543912"/>
              <a:gd name="connsiteY154" fmla="*/ 4568133 h 5239578"/>
              <a:gd name="connsiteX155" fmla="*/ 1916064 w 4543912"/>
              <a:gd name="connsiteY155" fmla="*/ 4565980 h 5239578"/>
              <a:gd name="connsiteX156" fmla="*/ 1921097 w 4543912"/>
              <a:gd name="connsiteY156" fmla="*/ 4562394 h 5239578"/>
              <a:gd name="connsiteX157" fmla="*/ 1926849 w 4543912"/>
              <a:gd name="connsiteY157" fmla="*/ 4562394 h 5239578"/>
              <a:gd name="connsiteX158" fmla="*/ 1926849 w 4543912"/>
              <a:gd name="connsiteY158" fmla="*/ 4568133 h 5239578"/>
              <a:gd name="connsiteX159" fmla="*/ 1921097 w 4543912"/>
              <a:gd name="connsiteY159" fmla="*/ 4562394 h 5239578"/>
              <a:gd name="connsiteX160" fmla="*/ 1604749 w 4543912"/>
              <a:gd name="connsiteY160" fmla="*/ 4556654 h 5239578"/>
              <a:gd name="connsiteX161" fmla="*/ 1604749 w 4543912"/>
              <a:gd name="connsiteY161" fmla="*/ 4562394 h 5239578"/>
              <a:gd name="connsiteX162" fmla="*/ 1598997 w 4543912"/>
              <a:gd name="connsiteY162" fmla="*/ 4562394 h 5239578"/>
              <a:gd name="connsiteX163" fmla="*/ 1604749 w 4543912"/>
              <a:gd name="connsiteY163" fmla="*/ 4556654 h 5239578"/>
              <a:gd name="connsiteX164" fmla="*/ 1575989 w 4543912"/>
              <a:gd name="connsiteY164" fmla="*/ 4550915 h 5239578"/>
              <a:gd name="connsiteX165" fmla="*/ 1575989 w 4543912"/>
              <a:gd name="connsiteY165" fmla="*/ 4556654 h 5239578"/>
              <a:gd name="connsiteX166" fmla="*/ 1575989 w 4543912"/>
              <a:gd name="connsiteY166" fmla="*/ 4550915 h 5239578"/>
              <a:gd name="connsiteX167" fmla="*/ 1627755 w 4543912"/>
              <a:gd name="connsiteY167" fmla="*/ 4545177 h 5239578"/>
              <a:gd name="connsiteX168" fmla="*/ 1633508 w 4543912"/>
              <a:gd name="connsiteY168" fmla="*/ 4545177 h 5239578"/>
              <a:gd name="connsiteX169" fmla="*/ 1627755 w 4543912"/>
              <a:gd name="connsiteY169" fmla="*/ 4556654 h 5239578"/>
              <a:gd name="connsiteX170" fmla="*/ 1627755 w 4543912"/>
              <a:gd name="connsiteY170" fmla="*/ 4550915 h 5239578"/>
              <a:gd name="connsiteX171" fmla="*/ 1622003 w 4543912"/>
              <a:gd name="connsiteY171" fmla="*/ 4550915 h 5239578"/>
              <a:gd name="connsiteX172" fmla="*/ 1627755 w 4543912"/>
              <a:gd name="connsiteY172" fmla="*/ 4545177 h 5239578"/>
              <a:gd name="connsiteX173" fmla="*/ 2047115 w 4543912"/>
              <a:gd name="connsiteY173" fmla="*/ 4543090 h 5239578"/>
              <a:gd name="connsiteX174" fmla="*/ 2046918 w 4543912"/>
              <a:gd name="connsiteY174" fmla="*/ 4544460 h 5239578"/>
              <a:gd name="connsiteX175" fmla="*/ 2041886 w 4543912"/>
              <a:gd name="connsiteY175" fmla="*/ 4545177 h 5239578"/>
              <a:gd name="connsiteX176" fmla="*/ 1759328 w 4543912"/>
              <a:gd name="connsiteY176" fmla="*/ 4537285 h 5239578"/>
              <a:gd name="connsiteX177" fmla="*/ 1754568 w 4543912"/>
              <a:gd name="connsiteY177" fmla="*/ 4539322 h 5239578"/>
              <a:gd name="connsiteX178" fmla="*/ 1754351 w 4543912"/>
              <a:gd name="connsiteY178" fmla="*/ 4539494 h 5239578"/>
              <a:gd name="connsiteX179" fmla="*/ 1760048 w 4543912"/>
              <a:gd name="connsiteY179" fmla="*/ 4545177 h 5239578"/>
              <a:gd name="connsiteX180" fmla="*/ 1760048 w 4543912"/>
              <a:gd name="connsiteY180" fmla="*/ 4539438 h 5239578"/>
              <a:gd name="connsiteX181" fmla="*/ 1759328 w 4543912"/>
              <a:gd name="connsiteY181" fmla="*/ 4537285 h 5239578"/>
              <a:gd name="connsiteX182" fmla="*/ 2082148 w 4543912"/>
              <a:gd name="connsiteY182" fmla="*/ 4533700 h 5239578"/>
              <a:gd name="connsiteX183" fmla="*/ 2087900 w 4543912"/>
              <a:gd name="connsiteY183" fmla="*/ 4539438 h 5239578"/>
              <a:gd name="connsiteX184" fmla="*/ 2082148 w 4543912"/>
              <a:gd name="connsiteY184" fmla="*/ 4533700 h 5239578"/>
              <a:gd name="connsiteX185" fmla="*/ 2070644 w 4543912"/>
              <a:gd name="connsiteY185" fmla="*/ 4533700 h 5239578"/>
              <a:gd name="connsiteX186" fmla="*/ 2076395 w 4543912"/>
              <a:gd name="connsiteY186" fmla="*/ 4539438 h 5239578"/>
              <a:gd name="connsiteX187" fmla="*/ 2070644 w 4543912"/>
              <a:gd name="connsiteY187" fmla="*/ 4533700 h 5239578"/>
              <a:gd name="connsiteX188" fmla="*/ 1489713 w 4543912"/>
              <a:gd name="connsiteY188" fmla="*/ 4533700 h 5239578"/>
              <a:gd name="connsiteX189" fmla="*/ 1486836 w 4543912"/>
              <a:gd name="connsiteY189" fmla="*/ 4535851 h 5239578"/>
              <a:gd name="connsiteX190" fmla="*/ 1486052 w 4543912"/>
              <a:gd name="connsiteY190" fmla="*/ 4535265 h 5239578"/>
              <a:gd name="connsiteX191" fmla="*/ 1483960 w 4543912"/>
              <a:gd name="connsiteY191" fmla="*/ 4533700 h 5239578"/>
              <a:gd name="connsiteX192" fmla="*/ 1486052 w 4543912"/>
              <a:gd name="connsiteY192" fmla="*/ 4535265 h 5239578"/>
              <a:gd name="connsiteX193" fmla="*/ 1484680 w 4543912"/>
              <a:gd name="connsiteY193" fmla="*/ 4535851 h 5239578"/>
              <a:gd name="connsiteX194" fmla="*/ 1483960 w 4543912"/>
              <a:gd name="connsiteY194" fmla="*/ 4533700 h 5239578"/>
              <a:gd name="connsiteX195" fmla="*/ 1577004 w 4543912"/>
              <a:gd name="connsiteY195" fmla="*/ 4531674 h 5239578"/>
              <a:gd name="connsiteX196" fmla="*/ 1581741 w 4543912"/>
              <a:gd name="connsiteY196" fmla="*/ 4533700 h 5239578"/>
              <a:gd name="connsiteX197" fmla="*/ 1575989 w 4543912"/>
              <a:gd name="connsiteY197" fmla="*/ 4533700 h 5239578"/>
              <a:gd name="connsiteX198" fmla="*/ 2077115 w 4543912"/>
              <a:gd name="connsiteY198" fmla="*/ 4525808 h 5239578"/>
              <a:gd name="connsiteX199" fmla="*/ 2082148 w 4543912"/>
              <a:gd name="connsiteY199" fmla="*/ 4527959 h 5239578"/>
              <a:gd name="connsiteX200" fmla="*/ 2076395 w 4543912"/>
              <a:gd name="connsiteY200" fmla="*/ 4527959 h 5239578"/>
              <a:gd name="connsiteX201" fmla="*/ 2077115 w 4543912"/>
              <a:gd name="connsiteY201" fmla="*/ 4525808 h 5239578"/>
              <a:gd name="connsiteX202" fmla="*/ 1777301 w 4543912"/>
              <a:gd name="connsiteY202" fmla="*/ 4522221 h 5239578"/>
              <a:gd name="connsiteX203" fmla="*/ 1783054 w 4543912"/>
              <a:gd name="connsiteY203" fmla="*/ 4522221 h 5239578"/>
              <a:gd name="connsiteX204" fmla="*/ 1777301 w 4543912"/>
              <a:gd name="connsiteY204" fmla="*/ 4522221 h 5239578"/>
              <a:gd name="connsiteX205" fmla="*/ 2133914 w 4543912"/>
              <a:gd name="connsiteY205" fmla="*/ 4510744 h 5239578"/>
              <a:gd name="connsiteX206" fmla="*/ 2139665 w 4543912"/>
              <a:gd name="connsiteY206" fmla="*/ 4510744 h 5239578"/>
              <a:gd name="connsiteX207" fmla="*/ 2133914 w 4543912"/>
              <a:gd name="connsiteY207" fmla="*/ 4510744 h 5239578"/>
              <a:gd name="connsiteX208" fmla="*/ 2042604 w 4543912"/>
              <a:gd name="connsiteY208" fmla="*/ 4370859 h 5239578"/>
              <a:gd name="connsiteX209" fmla="*/ 2047636 w 4543912"/>
              <a:gd name="connsiteY209" fmla="*/ 4373010 h 5239578"/>
              <a:gd name="connsiteX210" fmla="*/ 2041886 w 4543912"/>
              <a:gd name="connsiteY210" fmla="*/ 4373010 h 5239578"/>
              <a:gd name="connsiteX211" fmla="*/ 2042604 w 4543912"/>
              <a:gd name="connsiteY211" fmla="*/ 4370859 h 5239578"/>
              <a:gd name="connsiteX212" fmla="*/ 2036133 w 4543912"/>
              <a:gd name="connsiteY212" fmla="*/ 4367272 h 5239578"/>
              <a:gd name="connsiteX213" fmla="*/ 2041886 w 4543912"/>
              <a:gd name="connsiteY213" fmla="*/ 4373010 h 5239578"/>
              <a:gd name="connsiteX214" fmla="*/ 2036133 w 4543912"/>
              <a:gd name="connsiteY214" fmla="*/ 4367272 h 5239578"/>
              <a:gd name="connsiteX215" fmla="*/ 2041166 w 4543912"/>
              <a:gd name="connsiteY215" fmla="*/ 4365121 h 5239578"/>
              <a:gd name="connsiteX216" fmla="*/ 2041886 w 4543912"/>
              <a:gd name="connsiteY216" fmla="*/ 4367272 h 5239578"/>
              <a:gd name="connsiteX217" fmla="*/ 2040161 w 4543912"/>
              <a:gd name="connsiteY217" fmla="*/ 4365550 h 5239578"/>
              <a:gd name="connsiteX218" fmla="*/ 2139665 w 4543912"/>
              <a:gd name="connsiteY218" fmla="*/ 4344316 h 5239578"/>
              <a:gd name="connsiteX219" fmla="*/ 2145417 w 4543912"/>
              <a:gd name="connsiteY219" fmla="*/ 4344316 h 5239578"/>
              <a:gd name="connsiteX220" fmla="*/ 2139665 w 4543912"/>
              <a:gd name="connsiteY220" fmla="*/ 4350055 h 5239578"/>
              <a:gd name="connsiteX221" fmla="*/ 2139665 w 4543912"/>
              <a:gd name="connsiteY221" fmla="*/ 4344316 h 5239578"/>
              <a:gd name="connsiteX222" fmla="*/ 2283460 w 4543912"/>
              <a:gd name="connsiteY222" fmla="*/ 4298406 h 5239578"/>
              <a:gd name="connsiteX223" fmla="*/ 2271957 w 4543912"/>
              <a:gd name="connsiteY223" fmla="*/ 4309883 h 5239578"/>
              <a:gd name="connsiteX224" fmla="*/ 2266205 w 4543912"/>
              <a:gd name="connsiteY224" fmla="*/ 4309883 h 5239578"/>
              <a:gd name="connsiteX225" fmla="*/ 2271957 w 4543912"/>
              <a:gd name="connsiteY225" fmla="*/ 4309883 h 5239578"/>
              <a:gd name="connsiteX226" fmla="*/ 2260452 w 4543912"/>
              <a:gd name="connsiteY226" fmla="*/ 4321360 h 5239578"/>
              <a:gd name="connsiteX227" fmla="*/ 2254701 w 4543912"/>
              <a:gd name="connsiteY227" fmla="*/ 4315622 h 5239578"/>
              <a:gd name="connsiteX228" fmla="*/ 2248949 w 4543912"/>
              <a:gd name="connsiteY228" fmla="*/ 4315622 h 5239578"/>
              <a:gd name="connsiteX229" fmla="*/ 2254701 w 4543912"/>
              <a:gd name="connsiteY229" fmla="*/ 4309883 h 5239578"/>
              <a:gd name="connsiteX230" fmla="*/ 2260452 w 4543912"/>
              <a:gd name="connsiteY230" fmla="*/ 4304145 h 5239578"/>
              <a:gd name="connsiteX231" fmla="*/ 2266205 w 4543912"/>
              <a:gd name="connsiteY231" fmla="*/ 4304145 h 5239578"/>
              <a:gd name="connsiteX232" fmla="*/ 2271957 w 4543912"/>
              <a:gd name="connsiteY232" fmla="*/ 4304145 h 5239578"/>
              <a:gd name="connsiteX233" fmla="*/ 2283460 w 4543912"/>
              <a:gd name="connsiteY233" fmla="*/ 4298406 h 5239578"/>
              <a:gd name="connsiteX234" fmla="*/ 2289213 w 4543912"/>
              <a:gd name="connsiteY234" fmla="*/ 4292666 h 5239578"/>
              <a:gd name="connsiteX235" fmla="*/ 2294963 w 4543912"/>
              <a:gd name="connsiteY235" fmla="*/ 4292666 h 5239578"/>
              <a:gd name="connsiteX236" fmla="*/ 2289213 w 4543912"/>
              <a:gd name="connsiteY236" fmla="*/ 4298406 h 5239578"/>
              <a:gd name="connsiteX237" fmla="*/ 2283460 w 4543912"/>
              <a:gd name="connsiteY237" fmla="*/ 4298406 h 5239578"/>
              <a:gd name="connsiteX238" fmla="*/ 2289213 w 4543912"/>
              <a:gd name="connsiteY238" fmla="*/ 4292666 h 5239578"/>
              <a:gd name="connsiteX239" fmla="*/ 2306466 w 4543912"/>
              <a:gd name="connsiteY239" fmla="*/ 4281189 h 5239578"/>
              <a:gd name="connsiteX240" fmla="*/ 2306466 w 4543912"/>
              <a:gd name="connsiteY240" fmla="*/ 4282623 h 5239578"/>
              <a:gd name="connsiteX241" fmla="*/ 2300716 w 4543912"/>
              <a:gd name="connsiteY241" fmla="*/ 4286927 h 5239578"/>
              <a:gd name="connsiteX242" fmla="*/ 2306466 w 4543912"/>
              <a:gd name="connsiteY242" fmla="*/ 4281189 h 5239578"/>
              <a:gd name="connsiteX243" fmla="*/ 2254701 w 4543912"/>
              <a:gd name="connsiteY243" fmla="*/ 4281189 h 5239578"/>
              <a:gd name="connsiteX244" fmla="*/ 2254701 w 4543912"/>
              <a:gd name="connsiteY244" fmla="*/ 4286927 h 5239578"/>
              <a:gd name="connsiteX245" fmla="*/ 2254701 w 4543912"/>
              <a:gd name="connsiteY245" fmla="*/ 4292666 h 5239578"/>
              <a:gd name="connsiteX246" fmla="*/ 2266205 w 4543912"/>
              <a:gd name="connsiteY246" fmla="*/ 4292666 h 5239578"/>
              <a:gd name="connsiteX247" fmla="*/ 2271957 w 4543912"/>
              <a:gd name="connsiteY247" fmla="*/ 4292666 h 5239578"/>
              <a:gd name="connsiteX248" fmla="*/ 2283460 w 4543912"/>
              <a:gd name="connsiteY248" fmla="*/ 4298406 h 5239578"/>
              <a:gd name="connsiteX249" fmla="*/ 2271957 w 4543912"/>
              <a:gd name="connsiteY249" fmla="*/ 4298406 h 5239578"/>
              <a:gd name="connsiteX250" fmla="*/ 2243198 w 4543912"/>
              <a:gd name="connsiteY250" fmla="*/ 4304145 h 5239578"/>
              <a:gd name="connsiteX251" fmla="*/ 2237446 w 4543912"/>
              <a:gd name="connsiteY251" fmla="*/ 4292666 h 5239578"/>
              <a:gd name="connsiteX252" fmla="*/ 2243198 w 4543912"/>
              <a:gd name="connsiteY252" fmla="*/ 4286927 h 5239578"/>
              <a:gd name="connsiteX253" fmla="*/ 2248949 w 4543912"/>
              <a:gd name="connsiteY253" fmla="*/ 4286927 h 5239578"/>
              <a:gd name="connsiteX254" fmla="*/ 2254701 w 4543912"/>
              <a:gd name="connsiteY254" fmla="*/ 4281189 h 5239578"/>
              <a:gd name="connsiteX255" fmla="*/ 2260452 w 4543912"/>
              <a:gd name="connsiteY255" fmla="*/ 4275450 h 5239578"/>
              <a:gd name="connsiteX256" fmla="*/ 2260452 w 4543912"/>
              <a:gd name="connsiteY256" fmla="*/ 4281189 h 5239578"/>
              <a:gd name="connsiteX257" fmla="*/ 2254701 w 4543912"/>
              <a:gd name="connsiteY257" fmla="*/ 4281189 h 5239578"/>
              <a:gd name="connsiteX258" fmla="*/ 2256858 w 4543912"/>
              <a:gd name="connsiteY258" fmla="*/ 4278320 h 5239578"/>
              <a:gd name="connsiteX259" fmla="*/ 2256270 w 4543912"/>
              <a:gd name="connsiteY259" fmla="*/ 4277537 h 5239578"/>
              <a:gd name="connsiteX260" fmla="*/ 2254701 w 4543912"/>
              <a:gd name="connsiteY260" fmla="*/ 4275450 h 5239578"/>
              <a:gd name="connsiteX261" fmla="*/ 2256270 w 4543912"/>
              <a:gd name="connsiteY261" fmla="*/ 4277537 h 5239578"/>
              <a:gd name="connsiteX262" fmla="*/ 2248949 w 4543912"/>
              <a:gd name="connsiteY262" fmla="*/ 4281189 h 5239578"/>
              <a:gd name="connsiteX263" fmla="*/ 2254701 w 4543912"/>
              <a:gd name="connsiteY263" fmla="*/ 4275450 h 5239578"/>
              <a:gd name="connsiteX264" fmla="*/ 2303691 w 4543912"/>
              <a:gd name="connsiteY264" fmla="*/ 4271294 h 5239578"/>
              <a:gd name="connsiteX265" fmla="*/ 2300716 w 4543912"/>
              <a:gd name="connsiteY265" fmla="*/ 4275450 h 5239578"/>
              <a:gd name="connsiteX266" fmla="*/ 2301434 w 4543912"/>
              <a:gd name="connsiteY266" fmla="*/ 4272581 h 5239578"/>
              <a:gd name="connsiteX267" fmla="*/ 2305378 w 4543912"/>
              <a:gd name="connsiteY267" fmla="*/ 4270332 h 5239578"/>
              <a:gd name="connsiteX268" fmla="*/ 2303691 w 4543912"/>
              <a:gd name="connsiteY268" fmla="*/ 4271294 h 5239578"/>
              <a:gd name="connsiteX269" fmla="*/ 2304310 w 4543912"/>
              <a:gd name="connsiteY269" fmla="*/ 4270429 h 5239578"/>
              <a:gd name="connsiteX270" fmla="*/ 2323722 w 4543912"/>
              <a:gd name="connsiteY270" fmla="*/ 4269712 h 5239578"/>
              <a:gd name="connsiteX271" fmla="*/ 2323722 w 4543912"/>
              <a:gd name="connsiteY271" fmla="*/ 4275450 h 5239578"/>
              <a:gd name="connsiteX272" fmla="*/ 2312219 w 4543912"/>
              <a:gd name="connsiteY272" fmla="*/ 4281189 h 5239578"/>
              <a:gd name="connsiteX273" fmla="*/ 2317971 w 4543912"/>
              <a:gd name="connsiteY273" fmla="*/ 4281189 h 5239578"/>
              <a:gd name="connsiteX274" fmla="*/ 2310062 w 4543912"/>
              <a:gd name="connsiteY274" fmla="*/ 4281906 h 5239578"/>
              <a:gd name="connsiteX275" fmla="*/ 2308264 w 4543912"/>
              <a:gd name="connsiteY275" fmla="*/ 4284417 h 5239578"/>
              <a:gd name="connsiteX276" fmla="*/ 2306466 w 4543912"/>
              <a:gd name="connsiteY276" fmla="*/ 4285015 h 5239578"/>
              <a:gd name="connsiteX277" fmla="*/ 2306466 w 4543912"/>
              <a:gd name="connsiteY277" fmla="*/ 4282623 h 5239578"/>
              <a:gd name="connsiteX278" fmla="*/ 2312219 w 4543912"/>
              <a:gd name="connsiteY278" fmla="*/ 4278320 h 5239578"/>
              <a:gd name="connsiteX279" fmla="*/ 2323722 w 4543912"/>
              <a:gd name="connsiteY279" fmla="*/ 4269712 h 5239578"/>
              <a:gd name="connsiteX280" fmla="*/ 2306466 w 4543912"/>
              <a:gd name="connsiteY280" fmla="*/ 4269712 h 5239578"/>
              <a:gd name="connsiteX281" fmla="*/ 2305891 w 4543912"/>
              <a:gd name="connsiteY281" fmla="*/ 4270286 h 5239578"/>
              <a:gd name="connsiteX282" fmla="*/ 2305378 w 4543912"/>
              <a:gd name="connsiteY282" fmla="*/ 4270332 h 5239578"/>
              <a:gd name="connsiteX283" fmla="*/ 2289213 w 4543912"/>
              <a:gd name="connsiteY283" fmla="*/ 4269712 h 5239578"/>
              <a:gd name="connsiteX284" fmla="*/ 2294963 w 4543912"/>
              <a:gd name="connsiteY284" fmla="*/ 4269712 h 5239578"/>
              <a:gd name="connsiteX285" fmla="*/ 2294963 w 4543912"/>
              <a:gd name="connsiteY285" fmla="*/ 4275450 h 5239578"/>
              <a:gd name="connsiteX286" fmla="*/ 2300716 w 4543912"/>
              <a:gd name="connsiteY286" fmla="*/ 4275450 h 5239578"/>
              <a:gd name="connsiteX287" fmla="*/ 2294963 w 4543912"/>
              <a:gd name="connsiteY287" fmla="*/ 4281189 h 5239578"/>
              <a:gd name="connsiteX288" fmla="*/ 2283460 w 4543912"/>
              <a:gd name="connsiteY288" fmla="*/ 4286927 h 5239578"/>
              <a:gd name="connsiteX289" fmla="*/ 2266205 w 4543912"/>
              <a:gd name="connsiteY289" fmla="*/ 4286927 h 5239578"/>
              <a:gd name="connsiteX290" fmla="*/ 2266205 w 4543912"/>
              <a:gd name="connsiteY290" fmla="*/ 4281189 h 5239578"/>
              <a:gd name="connsiteX291" fmla="*/ 2271957 w 4543912"/>
              <a:gd name="connsiteY291" fmla="*/ 4275450 h 5239578"/>
              <a:gd name="connsiteX292" fmla="*/ 2283460 w 4543912"/>
              <a:gd name="connsiteY292" fmla="*/ 4275450 h 5239578"/>
              <a:gd name="connsiteX293" fmla="*/ 2289213 w 4543912"/>
              <a:gd name="connsiteY293" fmla="*/ 4269712 h 5239578"/>
              <a:gd name="connsiteX294" fmla="*/ 2323722 w 4543912"/>
              <a:gd name="connsiteY294" fmla="*/ 4263973 h 5239578"/>
              <a:gd name="connsiteX295" fmla="*/ 2323722 w 4543912"/>
              <a:gd name="connsiteY295" fmla="*/ 4269712 h 5239578"/>
              <a:gd name="connsiteX296" fmla="*/ 2306466 w 4543912"/>
              <a:gd name="connsiteY296" fmla="*/ 4275450 h 5239578"/>
              <a:gd name="connsiteX297" fmla="*/ 2300716 w 4543912"/>
              <a:gd name="connsiteY297" fmla="*/ 4275450 h 5239578"/>
              <a:gd name="connsiteX298" fmla="*/ 2305748 w 4543912"/>
              <a:gd name="connsiteY298" fmla="*/ 4270429 h 5239578"/>
              <a:gd name="connsiteX299" fmla="*/ 2305891 w 4543912"/>
              <a:gd name="connsiteY299" fmla="*/ 4270286 h 5239578"/>
              <a:gd name="connsiteX300" fmla="*/ 2312219 w 4543912"/>
              <a:gd name="connsiteY300" fmla="*/ 4269712 h 5239578"/>
              <a:gd name="connsiteX301" fmla="*/ 2323722 w 4543912"/>
              <a:gd name="connsiteY301" fmla="*/ 4263973 h 5239578"/>
              <a:gd name="connsiteX302" fmla="*/ 2335227 w 4543912"/>
              <a:gd name="connsiteY302" fmla="*/ 4258233 h 5239578"/>
              <a:gd name="connsiteX303" fmla="*/ 2340978 w 4543912"/>
              <a:gd name="connsiteY303" fmla="*/ 4258233 h 5239578"/>
              <a:gd name="connsiteX304" fmla="*/ 2329474 w 4543912"/>
              <a:gd name="connsiteY304" fmla="*/ 4263973 h 5239578"/>
              <a:gd name="connsiteX305" fmla="*/ 2323722 w 4543912"/>
              <a:gd name="connsiteY305" fmla="*/ 4263973 h 5239578"/>
              <a:gd name="connsiteX306" fmla="*/ 2335227 w 4543912"/>
              <a:gd name="connsiteY306" fmla="*/ 4258233 h 5239578"/>
              <a:gd name="connsiteX307" fmla="*/ 2694712 w 4543912"/>
              <a:gd name="connsiteY307" fmla="*/ 4187216 h 5239578"/>
              <a:gd name="connsiteX308" fmla="*/ 2697589 w 4543912"/>
              <a:gd name="connsiteY308" fmla="*/ 4189367 h 5239578"/>
              <a:gd name="connsiteX309" fmla="*/ 2693714 w 4543912"/>
              <a:gd name="connsiteY309" fmla="*/ 4187962 h 5239578"/>
              <a:gd name="connsiteX310" fmla="*/ 2714844 w 4543912"/>
              <a:gd name="connsiteY310" fmla="*/ 4183629 h 5239578"/>
              <a:gd name="connsiteX311" fmla="*/ 2717002 w 4543912"/>
              <a:gd name="connsiteY311" fmla="*/ 4184347 h 5239578"/>
              <a:gd name="connsiteX312" fmla="*/ 2716571 w 4543912"/>
              <a:gd name="connsiteY312" fmla="*/ 4185350 h 5239578"/>
              <a:gd name="connsiteX313" fmla="*/ 2674582 w 4543912"/>
              <a:gd name="connsiteY313" fmla="*/ 4183629 h 5239578"/>
              <a:gd name="connsiteX314" fmla="*/ 2676307 w 4543912"/>
              <a:gd name="connsiteY314" fmla="*/ 4185350 h 5239578"/>
              <a:gd name="connsiteX315" fmla="*/ 2675301 w 4543912"/>
              <a:gd name="connsiteY315" fmla="*/ 4185781 h 5239578"/>
              <a:gd name="connsiteX316" fmla="*/ 2674582 w 4543912"/>
              <a:gd name="connsiteY316" fmla="*/ 4183629 h 5239578"/>
              <a:gd name="connsiteX317" fmla="*/ 2709092 w 4543912"/>
              <a:gd name="connsiteY317" fmla="*/ 4172150 h 5239578"/>
              <a:gd name="connsiteX318" fmla="*/ 2714844 w 4543912"/>
              <a:gd name="connsiteY318" fmla="*/ 4172150 h 5239578"/>
              <a:gd name="connsiteX319" fmla="*/ 2714844 w 4543912"/>
              <a:gd name="connsiteY319" fmla="*/ 4177890 h 5239578"/>
              <a:gd name="connsiteX320" fmla="*/ 2714844 w 4543912"/>
              <a:gd name="connsiteY320" fmla="*/ 4183629 h 5239578"/>
              <a:gd name="connsiteX321" fmla="*/ 2709092 w 4543912"/>
              <a:gd name="connsiteY321" fmla="*/ 4183629 h 5239578"/>
              <a:gd name="connsiteX322" fmla="*/ 2709092 w 4543912"/>
              <a:gd name="connsiteY322" fmla="*/ 4177890 h 5239578"/>
              <a:gd name="connsiteX323" fmla="*/ 2709092 w 4543912"/>
              <a:gd name="connsiteY323" fmla="*/ 4172150 h 5239578"/>
              <a:gd name="connsiteX324" fmla="*/ 2691836 w 4543912"/>
              <a:gd name="connsiteY324" fmla="*/ 4172150 h 5239578"/>
              <a:gd name="connsiteX325" fmla="*/ 2691836 w 4543912"/>
              <a:gd name="connsiteY325" fmla="*/ 4177890 h 5239578"/>
              <a:gd name="connsiteX326" fmla="*/ 2686085 w 4543912"/>
              <a:gd name="connsiteY326" fmla="*/ 4183629 h 5239578"/>
              <a:gd name="connsiteX327" fmla="*/ 2691836 w 4543912"/>
              <a:gd name="connsiteY327" fmla="*/ 4172150 h 5239578"/>
              <a:gd name="connsiteX328" fmla="*/ 2704240 w 4543912"/>
              <a:gd name="connsiteY328" fmla="*/ 4165694 h 5239578"/>
              <a:gd name="connsiteX329" fmla="*/ 2709092 w 4543912"/>
              <a:gd name="connsiteY329" fmla="*/ 4172150 h 5239578"/>
              <a:gd name="connsiteX330" fmla="*/ 2709092 w 4543912"/>
              <a:gd name="connsiteY330" fmla="*/ 4177890 h 5239578"/>
              <a:gd name="connsiteX331" fmla="*/ 2703341 w 4543912"/>
              <a:gd name="connsiteY331" fmla="*/ 4183629 h 5239578"/>
              <a:gd name="connsiteX332" fmla="*/ 2698309 w 4543912"/>
              <a:gd name="connsiteY332" fmla="*/ 4181478 h 5239578"/>
              <a:gd name="connsiteX333" fmla="*/ 2697589 w 4543912"/>
              <a:gd name="connsiteY333" fmla="*/ 4183629 h 5239578"/>
              <a:gd name="connsiteX334" fmla="*/ 2697589 w 4543912"/>
              <a:gd name="connsiteY334" fmla="*/ 4177890 h 5239578"/>
              <a:gd name="connsiteX335" fmla="*/ 2691836 w 4543912"/>
              <a:gd name="connsiteY335" fmla="*/ 4183629 h 5239578"/>
              <a:gd name="connsiteX336" fmla="*/ 2691836 w 4543912"/>
              <a:gd name="connsiteY336" fmla="*/ 4177890 h 5239578"/>
              <a:gd name="connsiteX337" fmla="*/ 2697589 w 4543912"/>
              <a:gd name="connsiteY337" fmla="*/ 4166411 h 5239578"/>
              <a:gd name="connsiteX338" fmla="*/ 2697589 w 4543912"/>
              <a:gd name="connsiteY338" fmla="*/ 4172150 h 5239578"/>
              <a:gd name="connsiteX339" fmla="*/ 2703341 w 4543912"/>
              <a:gd name="connsiteY339" fmla="*/ 4172150 h 5239578"/>
              <a:gd name="connsiteX340" fmla="*/ 2703341 w 4543912"/>
              <a:gd name="connsiteY340" fmla="*/ 4166411 h 5239578"/>
              <a:gd name="connsiteX341" fmla="*/ 2704240 w 4543912"/>
              <a:gd name="connsiteY341" fmla="*/ 4165694 h 5239578"/>
              <a:gd name="connsiteX342" fmla="*/ 2865110 w 4543912"/>
              <a:gd name="connsiteY342" fmla="*/ 4152783 h 5239578"/>
              <a:gd name="connsiteX343" fmla="*/ 2868023 w 4543912"/>
              <a:gd name="connsiteY343" fmla="*/ 4154028 h 5239578"/>
              <a:gd name="connsiteX344" fmla="*/ 2864390 w 4543912"/>
              <a:gd name="connsiteY344" fmla="*/ 4154934 h 5239578"/>
              <a:gd name="connsiteX345" fmla="*/ 2865110 w 4543912"/>
              <a:gd name="connsiteY345" fmla="*/ 4152783 h 5239578"/>
              <a:gd name="connsiteX346" fmla="*/ 2429812 w 4543912"/>
              <a:gd name="connsiteY346" fmla="*/ 4138992 h 5239578"/>
              <a:gd name="connsiteX347" fmla="*/ 2427255 w 4543912"/>
              <a:gd name="connsiteY347" fmla="*/ 4143457 h 5239578"/>
              <a:gd name="connsiteX348" fmla="*/ 2427255 w 4543912"/>
              <a:gd name="connsiteY348" fmla="*/ 4140012 h 5239578"/>
              <a:gd name="connsiteX349" fmla="*/ 2433006 w 4543912"/>
              <a:gd name="connsiteY349" fmla="*/ 4137717 h 5239578"/>
              <a:gd name="connsiteX350" fmla="*/ 2429812 w 4543912"/>
              <a:gd name="connsiteY350" fmla="*/ 4138992 h 5239578"/>
              <a:gd name="connsiteX351" fmla="*/ 2430131 w 4543912"/>
              <a:gd name="connsiteY351" fmla="*/ 4138435 h 5239578"/>
              <a:gd name="connsiteX352" fmla="*/ 2433006 w 4543912"/>
              <a:gd name="connsiteY352" fmla="*/ 4137717 h 5239578"/>
              <a:gd name="connsiteX353" fmla="*/ 2447621 w 4543912"/>
              <a:gd name="connsiteY353" fmla="*/ 4130849 h 5239578"/>
              <a:gd name="connsiteX354" fmla="*/ 2447385 w 4543912"/>
              <a:gd name="connsiteY354" fmla="*/ 4131261 h 5239578"/>
              <a:gd name="connsiteX355" fmla="*/ 2444509 w 4543912"/>
              <a:gd name="connsiteY355" fmla="*/ 4131978 h 5239578"/>
              <a:gd name="connsiteX356" fmla="*/ 2044762 w 4543912"/>
              <a:gd name="connsiteY356" fmla="*/ 3831407 h 5239578"/>
              <a:gd name="connsiteX357" fmla="*/ 2047636 w 4543912"/>
              <a:gd name="connsiteY357" fmla="*/ 3833558 h 5239578"/>
              <a:gd name="connsiteX358" fmla="*/ 2041886 w 4543912"/>
              <a:gd name="connsiteY358" fmla="*/ 3839296 h 5239578"/>
              <a:gd name="connsiteX359" fmla="*/ 2041886 w 4543912"/>
              <a:gd name="connsiteY359" fmla="*/ 3833558 h 5239578"/>
              <a:gd name="connsiteX360" fmla="*/ 2044762 w 4543912"/>
              <a:gd name="connsiteY360" fmla="*/ 3831407 h 5239578"/>
              <a:gd name="connsiteX361" fmla="*/ 2070644 w 4543912"/>
              <a:gd name="connsiteY361" fmla="*/ 3816342 h 5239578"/>
              <a:gd name="connsiteX362" fmla="*/ 2064892 w 4543912"/>
              <a:gd name="connsiteY362" fmla="*/ 3822081 h 5239578"/>
              <a:gd name="connsiteX363" fmla="*/ 2070644 w 4543912"/>
              <a:gd name="connsiteY363" fmla="*/ 3816342 h 5239578"/>
              <a:gd name="connsiteX364" fmla="*/ 2059141 w 4543912"/>
              <a:gd name="connsiteY364" fmla="*/ 3816342 h 5239578"/>
              <a:gd name="connsiteX365" fmla="*/ 2064173 w 4543912"/>
              <a:gd name="connsiteY365" fmla="*/ 3821363 h 5239578"/>
              <a:gd name="connsiteX366" fmla="*/ 2062017 w 4543912"/>
              <a:gd name="connsiteY366" fmla="*/ 3819212 h 5239578"/>
              <a:gd name="connsiteX367" fmla="*/ 2059141 w 4543912"/>
              <a:gd name="connsiteY367" fmla="*/ 3816342 h 5239578"/>
              <a:gd name="connsiteX368" fmla="*/ 2036853 w 4543912"/>
              <a:gd name="connsiteY368" fmla="*/ 3808451 h 5239578"/>
              <a:gd name="connsiteX369" fmla="*/ 2041886 w 4543912"/>
              <a:gd name="connsiteY369" fmla="*/ 3810602 h 5239578"/>
              <a:gd name="connsiteX370" fmla="*/ 2036133 w 4543912"/>
              <a:gd name="connsiteY370" fmla="*/ 3810602 h 5239578"/>
              <a:gd name="connsiteX371" fmla="*/ 2036853 w 4543912"/>
              <a:gd name="connsiteY371" fmla="*/ 3808451 h 5239578"/>
              <a:gd name="connsiteX372" fmla="*/ 2053389 w 4543912"/>
              <a:gd name="connsiteY372" fmla="*/ 3781907 h 5239578"/>
              <a:gd name="connsiteX373" fmla="*/ 2047636 w 4543912"/>
              <a:gd name="connsiteY373" fmla="*/ 3787648 h 5239578"/>
              <a:gd name="connsiteX374" fmla="*/ 2053389 w 4543912"/>
              <a:gd name="connsiteY374" fmla="*/ 3781907 h 5239578"/>
              <a:gd name="connsiteX375" fmla="*/ 2185679 w 4543912"/>
              <a:gd name="connsiteY375" fmla="*/ 3741736 h 5239578"/>
              <a:gd name="connsiteX376" fmla="*/ 2191432 w 4543912"/>
              <a:gd name="connsiteY376" fmla="*/ 3741736 h 5239578"/>
              <a:gd name="connsiteX377" fmla="*/ 2185679 w 4543912"/>
              <a:gd name="connsiteY377" fmla="*/ 3747475 h 5239578"/>
              <a:gd name="connsiteX378" fmla="*/ 2185679 w 4543912"/>
              <a:gd name="connsiteY378" fmla="*/ 3753213 h 5239578"/>
              <a:gd name="connsiteX379" fmla="*/ 2179928 w 4543912"/>
              <a:gd name="connsiteY379" fmla="*/ 3753213 h 5239578"/>
              <a:gd name="connsiteX380" fmla="*/ 2185679 w 4543912"/>
              <a:gd name="connsiteY380" fmla="*/ 3741736 h 5239578"/>
              <a:gd name="connsiteX381" fmla="*/ 2231693 w 4543912"/>
              <a:gd name="connsiteY381" fmla="*/ 3707303 h 5239578"/>
              <a:gd name="connsiteX382" fmla="*/ 2229537 w 4543912"/>
              <a:gd name="connsiteY382" fmla="*/ 3712323 h 5239578"/>
              <a:gd name="connsiteX383" fmla="*/ 2229968 w 4543912"/>
              <a:gd name="connsiteY383" fmla="*/ 3712468 h 5239578"/>
              <a:gd name="connsiteX384" fmla="*/ 2229193 w 4543912"/>
              <a:gd name="connsiteY384" fmla="*/ 3714788 h 5239578"/>
              <a:gd name="connsiteX385" fmla="*/ 2224505 w 4543912"/>
              <a:gd name="connsiteY385" fmla="*/ 3718064 h 5239578"/>
              <a:gd name="connsiteX386" fmla="*/ 2225943 w 4543912"/>
              <a:gd name="connsiteY386" fmla="*/ 3718780 h 5239578"/>
              <a:gd name="connsiteX387" fmla="*/ 2214438 w 4543912"/>
              <a:gd name="connsiteY387" fmla="*/ 3730257 h 5239578"/>
              <a:gd name="connsiteX388" fmla="*/ 2208687 w 4543912"/>
              <a:gd name="connsiteY388" fmla="*/ 3724519 h 5239578"/>
              <a:gd name="connsiteX389" fmla="*/ 2220190 w 4543912"/>
              <a:gd name="connsiteY389" fmla="*/ 3718780 h 5239578"/>
              <a:gd name="connsiteX390" fmla="*/ 2231693 w 4543912"/>
              <a:gd name="connsiteY390" fmla="*/ 3707303 h 5239578"/>
              <a:gd name="connsiteX391" fmla="*/ 2340259 w 4543912"/>
              <a:gd name="connsiteY391" fmla="*/ 3619067 h 5239578"/>
              <a:gd name="connsiteX392" fmla="*/ 2340978 w 4543912"/>
              <a:gd name="connsiteY392" fmla="*/ 3621220 h 5239578"/>
              <a:gd name="connsiteX393" fmla="*/ 2335227 w 4543912"/>
              <a:gd name="connsiteY393" fmla="*/ 3621220 h 5239578"/>
              <a:gd name="connsiteX394" fmla="*/ 2340259 w 4543912"/>
              <a:gd name="connsiteY394" fmla="*/ 3619067 h 5239578"/>
              <a:gd name="connsiteX395" fmla="*/ 2323722 w 4543912"/>
              <a:gd name="connsiteY395" fmla="*/ 3615482 h 5239578"/>
              <a:gd name="connsiteX396" fmla="*/ 2323722 w 4543912"/>
              <a:gd name="connsiteY396" fmla="*/ 3621220 h 5239578"/>
              <a:gd name="connsiteX397" fmla="*/ 2317971 w 4543912"/>
              <a:gd name="connsiteY397" fmla="*/ 3626959 h 5239578"/>
              <a:gd name="connsiteX398" fmla="*/ 2340978 w 4543912"/>
              <a:gd name="connsiteY398" fmla="*/ 3621220 h 5239578"/>
              <a:gd name="connsiteX399" fmla="*/ 2358233 w 4543912"/>
              <a:gd name="connsiteY399" fmla="*/ 3615482 h 5239578"/>
              <a:gd name="connsiteX400" fmla="*/ 2346730 w 4543912"/>
              <a:gd name="connsiteY400" fmla="*/ 3626959 h 5239578"/>
              <a:gd name="connsiteX401" fmla="*/ 2338253 w 4543912"/>
              <a:gd name="connsiteY401" fmla="*/ 3632697 h 5239578"/>
              <a:gd name="connsiteX402" fmla="*/ 2335227 w 4543912"/>
              <a:gd name="connsiteY402" fmla="*/ 3632697 h 5239578"/>
              <a:gd name="connsiteX403" fmla="*/ 2333311 w 4543912"/>
              <a:gd name="connsiteY403" fmla="*/ 3636045 h 5239578"/>
              <a:gd name="connsiteX404" fmla="*/ 2329954 w 4543912"/>
              <a:gd name="connsiteY404" fmla="*/ 3638317 h 5239578"/>
              <a:gd name="connsiteX405" fmla="*/ 2329474 w 4543912"/>
              <a:gd name="connsiteY405" fmla="*/ 3638436 h 5239578"/>
              <a:gd name="connsiteX406" fmla="*/ 2329320 w 4543912"/>
              <a:gd name="connsiteY406" fmla="*/ 3638747 h 5239578"/>
              <a:gd name="connsiteX407" fmla="*/ 2326598 w 4543912"/>
              <a:gd name="connsiteY407" fmla="*/ 3640588 h 5239578"/>
              <a:gd name="connsiteX408" fmla="*/ 2306466 w 4543912"/>
              <a:gd name="connsiteY408" fmla="*/ 3649914 h 5239578"/>
              <a:gd name="connsiteX409" fmla="*/ 2300716 w 4543912"/>
              <a:gd name="connsiteY409" fmla="*/ 3638436 h 5239578"/>
              <a:gd name="connsiteX410" fmla="*/ 2300716 w 4543912"/>
              <a:gd name="connsiteY410" fmla="*/ 3632697 h 5239578"/>
              <a:gd name="connsiteX411" fmla="*/ 2306466 w 4543912"/>
              <a:gd name="connsiteY411" fmla="*/ 3626959 h 5239578"/>
              <a:gd name="connsiteX412" fmla="*/ 2312219 w 4543912"/>
              <a:gd name="connsiteY412" fmla="*/ 3621220 h 5239578"/>
              <a:gd name="connsiteX413" fmla="*/ 2312219 w 4543912"/>
              <a:gd name="connsiteY413" fmla="*/ 3626959 h 5239578"/>
              <a:gd name="connsiteX414" fmla="*/ 2317971 w 4543912"/>
              <a:gd name="connsiteY414" fmla="*/ 3621220 h 5239578"/>
              <a:gd name="connsiteX415" fmla="*/ 2323722 w 4543912"/>
              <a:gd name="connsiteY415" fmla="*/ 3615482 h 5239578"/>
              <a:gd name="connsiteX416" fmla="*/ 2317971 w 4543912"/>
              <a:gd name="connsiteY416" fmla="*/ 3609741 h 5239578"/>
              <a:gd name="connsiteX417" fmla="*/ 2320846 w 4543912"/>
              <a:gd name="connsiteY417" fmla="*/ 3611894 h 5239578"/>
              <a:gd name="connsiteX418" fmla="*/ 2323722 w 4543912"/>
              <a:gd name="connsiteY418" fmla="*/ 3609741 h 5239578"/>
              <a:gd name="connsiteX419" fmla="*/ 2323722 w 4543912"/>
              <a:gd name="connsiteY419" fmla="*/ 3615482 h 5239578"/>
              <a:gd name="connsiteX420" fmla="*/ 2317971 w 4543912"/>
              <a:gd name="connsiteY420" fmla="*/ 3615482 h 5239578"/>
              <a:gd name="connsiteX421" fmla="*/ 2315813 w 4543912"/>
              <a:gd name="connsiteY421" fmla="*/ 3616916 h 5239578"/>
              <a:gd name="connsiteX422" fmla="*/ 2317971 w 4543912"/>
              <a:gd name="connsiteY422" fmla="*/ 3609743 h 5239578"/>
              <a:gd name="connsiteX423" fmla="*/ 2323722 w 4543912"/>
              <a:gd name="connsiteY423" fmla="*/ 3604003 h 5239578"/>
              <a:gd name="connsiteX424" fmla="*/ 2326598 w 4543912"/>
              <a:gd name="connsiteY424" fmla="*/ 3606156 h 5239578"/>
              <a:gd name="connsiteX425" fmla="*/ 2329474 w 4543912"/>
              <a:gd name="connsiteY425" fmla="*/ 3604003 h 5239578"/>
              <a:gd name="connsiteX426" fmla="*/ 2335227 w 4543912"/>
              <a:gd name="connsiteY426" fmla="*/ 3604003 h 5239578"/>
              <a:gd name="connsiteX427" fmla="*/ 2329474 w 4543912"/>
              <a:gd name="connsiteY427" fmla="*/ 3609741 h 5239578"/>
              <a:gd name="connsiteX428" fmla="*/ 2323722 w 4543912"/>
              <a:gd name="connsiteY428" fmla="*/ 3609741 h 5239578"/>
              <a:gd name="connsiteX429" fmla="*/ 2321566 w 4543912"/>
              <a:gd name="connsiteY429" fmla="*/ 3606872 h 5239578"/>
              <a:gd name="connsiteX430" fmla="*/ 2323722 w 4543912"/>
              <a:gd name="connsiteY430" fmla="*/ 3604004 h 5239578"/>
              <a:gd name="connsiteX431" fmla="*/ 2317971 w 4543912"/>
              <a:gd name="connsiteY431" fmla="*/ 3609741 h 5239578"/>
              <a:gd name="connsiteX432" fmla="*/ 2381241 w 4543912"/>
              <a:gd name="connsiteY432" fmla="*/ 3598264 h 5239578"/>
              <a:gd name="connsiteX433" fmla="*/ 2381241 w 4543912"/>
              <a:gd name="connsiteY433" fmla="*/ 3604003 h 5239578"/>
              <a:gd name="connsiteX434" fmla="*/ 2375489 w 4543912"/>
              <a:gd name="connsiteY434" fmla="*/ 3604003 h 5239578"/>
              <a:gd name="connsiteX435" fmla="*/ 2381241 w 4543912"/>
              <a:gd name="connsiteY435" fmla="*/ 3598264 h 5239578"/>
              <a:gd name="connsiteX436" fmla="*/ 2329474 w 4543912"/>
              <a:gd name="connsiteY436" fmla="*/ 3598264 h 5239578"/>
              <a:gd name="connsiteX437" fmla="*/ 2329474 w 4543912"/>
              <a:gd name="connsiteY437" fmla="*/ 3604003 h 5239578"/>
              <a:gd name="connsiteX438" fmla="*/ 2323722 w 4543912"/>
              <a:gd name="connsiteY438" fmla="*/ 3604003 h 5239578"/>
              <a:gd name="connsiteX439" fmla="*/ 2394901 w 4543912"/>
              <a:gd name="connsiteY439" fmla="*/ 3581047 h 5239578"/>
              <a:gd name="connsiteX440" fmla="*/ 2398495 w 4543912"/>
              <a:gd name="connsiteY440" fmla="*/ 3581047 h 5239578"/>
              <a:gd name="connsiteX441" fmla="*/ 2386992 w 4543912"/>
              <a:gd name="connsiteY441" fmla="*/ 3592526 h 5239578"/>
              <a:gd name="connsiteX442" fmla="*/ 2381241 w 4543912"/>
              <a:gd name="connsiteY442" fmla="*/ 3592526 h 5239578"/>
              <a:gd name="connsiteX443" fmla="*/ 2394901 w 4543912"/>
              <a:gd name="connsiteY443" fmla="*/ 3581047 h 5239578"/>
              <a:gd name="connsiteX444" fmla="*/ 1506968 w 4543912"/>
              <a:gd name="connsiteY444" fmla="*/ 3581047 h 5239578"/>
              <a:gd name="connsiteX445" fmla="*/ 1512721 w 4543912"/>
              <a:gd name="connsiteY445" fmla="*/ 3581047 h 5239578"/>
              <a:gd name="connsiteX446" fmla="*/ 1506968 w 4543912"/>
              <a:gd name="connsiteY446" fmla="*/ 3586787 h 5239578"/>
              <a:gd name="connsiteX447" fmla="*/ 1506968 w 4543912"/>
              <a:gd name="connsiteY447" fmla="*/ 3581047 h 5239578"/>
              <a:gd name="connsiteX448" fmla="*/ 2397450 w 4543912"/>
              <a:gd name="connsiteY448" fmla="*/ 3577917 h 5239578"/>
              <a:gd name="connsiteX449" fmla="*/ 2394901 w 4543912"/>
              <a:gd name="connsiteY449" fmla="*/ 3581047 h 5239578"/>
              <a:gd name="connsiteX450" fmla="*/ 2392744 w 4543912"/>
              <a:gd name="connsiteY450" fmla="*/ 3581047 h 5239578"/>
              <a:gd name="connsiteX451" fmla="*/ 2418627 w 4543912"/>
              <a:gd name="connsiteY451" fmla="*/ 3559528 h 5239578"/>
              <a:gd name="connsiteX452" fmla="*/ 2421503 w 4543912"/>
              <a:gd name="connsiteY452" fmla="*/ 3563831 h 5239578"/>
              <a:gd name="connsiteX453" fmla="*/ 2417319 w 4543912"/>
              <a:gd name="connsiteY453" fmla="*/ 3565918 h 5239578"/>
              <a:gd name="connsiteX454" fmla="*/ 2415751 w 4543912"/>
              <a:gd name="connsiteY454" fmla="*/ 3563831 h 5239578"/>
              <a:gd name="connsiteX455" fmla="*/ 2418627 w 4543912"/>
              <a:gd name="connsiteY455" fmla="*/ 3559528 h 5239578"/>
              <a:gd name="connsiteX456" fmla="*/ 2409998 w 4543912"/>
              <a:gd name="connsiteY456" fmla="*/ 3558093 h 5239578"/>
              <a:gd name="connsiteX457" fmla="*/ 2404247 w 4543912"/>
              <a:gd name="connsiteY457" fmla="*/ 3563831 h 5239578"/>
              <a:gd name="connsiteX458" fmla="*/ 2410000 w 4543912"/>
              <a:gd name="connsiteY458" fmla="*/ 3563831 h 5239578"/>
              <a:gd name="connsiteX459" fmla="*/ 2415751 w 4543912"/>
              <a:gd name="connsiteY459" fmla="*/ 3558093 h 5239578"/>
              <a:gd name="connsiteX460" fmla="*/ 2415751 w 4543912"/>
              <a:gd name="connsiteY460" fmla="*/ 3563831 h 5239578"/>
              <a:gd name="connsiteX461" fmla="*/ 2415751 w 4543912"/>
              <a:gd name="connsiteY461" fmla="*/ 3566701 h 5239578"/>
              <a:gd name="connsiteX462" fmla="*/ 2411438 w 4543912"/>
              <a:gd name="connsiteY462" fmla="*/ 3568853 h 5239578"/>
              <a:gd name="connsiteX463" fmla="*/ 2410000 w 4543912"/>
              <a:gd name="connsiteY463" fmla="*/ 3569570 h 5239578"/>
              <a:gd name="connsiteX464" fmla="*/ 2397450 w 4543912"/>
              <a:gd name="connsiteY464" fmla="*/ 3577917 h 5239578"/>
              <a:gd name="connsiteX465" fmla="*/ 2404247 w 4543912"/>
              <a:gd name="connsiteY465" fmla="*/ 3569570 h 5239578"/>
              <a:gd name="connsiteX466" fmla="*/ 2386992 w 4543912"/>
              <a:gd name="connsiteY466" fmla="*/ 3581047 h 5239578"/>
              <a:gd name="connsiteX467" fmla="*/ 2381241 w 4543912"/>
              <a:gd name="connsiteY467" fmla="*/ 3586787 h 5239578"/>
              <a:gd name="connsiteX468" fmla="*/ 2375489 w 4543912"/>
              <a:gd name="connsiteY468" fmla="*/ 3586787 h 5239578"/>
              <a:gd name="connsiteX469" fmla="*/ 2369736 w 4543912"/>
              <a:gd name="connsiteY469" fmla="*/ 3592526 h 5239578"/>
              <a:gd name="connsiteX470" fmla="*/ 2358233 w 4543912"/>
              <a:gd name="connsiteY470" fmla="*/ 3604003 h 5239578"/>
              <a:gd name="connsiteX471" fmla="*/ 2335227 w 4543912"/>
              <a:gd name="connsiteY471" fmla="*/ 3609741 h 5239578"/>
              <a:gd name="connsiteX472" fmla="*/ 2340978 w 4543912"/>
              <a:gd name="connsiteY472" fmla="*/ 3604003 h 5239578"/>
              <a:gd name="connsiteX473" fmla="*/ 2346730 w 4543912"/>
              <a:gd name="connsiteY473" fmla="*/ 3598264 h 5239578"/>
              <a:gd name="connsiteX474" fmla="*/ 2358233 w 4543912"/>
              <a:gd name="connsiteY474" fmla="*/ 3586787 h 5239578"/>
              <a:gd name="connsiteX475" fmla="*/ 2363986 w 4543912"/>
              <a:gd name="connsiteY475" fmla="*/ 3581047 h 5239578"/>
              <a:gd name="connsiteX476" fmla="*/ 2375489 w 4543912"/>
              <a:gd name="connsiteY476" fmla="*/ 3581047 h 5239578"/>
              <a:gd name="connsiteX477" fmla="*/ 2369736 w 4543912"/>
              <a:gd name="connsiteY477" fmla="*/ 3586787 h 5239578"/>
              <a:gd name="connsiteX478" fmla="*/ 2375489 w 4543912"/>
              <a:gd name="connsiteY478" fmla="*/ 3581047 h 5239578"/>
              <a:gd name="connsiteX479" fmla="*/ 2381241 w 4543912"/>
              <a:gd name="connsiteY479" fmla="*/ 3581047 h 5239578"/>
              <a:gd name="connsiteX480" fmla="*/ 2386992 w 4543912"/>
              <a:gd name="connsiteY480" fmla="*/ 3575308 h 5239578"/>
              <a:gd name="connsiteX481" fmla="*/ 2375489 w 4543912"/>
              <a:gd name="connsiteY481" fmla="*/ 3581047 h 5239578"/>
              <a:gd name="connsiteX482" fmla="*/ 2392744 w 4543912"/>
              <a:gd name="connsiteY482" fmla="*/ 3569570 h 5239578"/>
              <a:gd name="connsiteX483" fmla="*/ 2407124 w 4543912"/>
              <a:gd name="connsiteY483" fmla="*/ 3555940 h 5239578"/>
              <a:gd name="connsiteX484" fmla="*/ 2407292 w 4543912"/>
              <a:gd name="connsiteY484" fmla="*/ 3556067 h 5239578"/>
              <a:gd name="connsiteX485" fmla="*/ 2404247 w 4543912"/>
              <a:gd name="connsiteY485" fmla="*/ 3558093 h 5239578"/>
              <a:gd name="connsiteX486" fmla="*/ 2407124 w 4543912"/>
              <a:gd name="connsiteY486" fmla="*/ 3555940 h 5239578"/>
              <a:gd name="connsiteX487" fmla="*/ 2433006 w 4543912"/>
              <a:gd name="connsiteY487" fmla="*/ 3543745 h 5239578"/>
              <a:gd name="connsiteX488" fmla="*/ 2427255 w 4543912"/>
              <a:gd name="connsiteY488" fmla="*/ 3546614 h 5239578"/>
              <a:gd name="connsiteX489" fmla="*/ 2415751 w 4543912"/>
              <a:gd name="connsiteY489" fmla="*/ 3552353 h 5239578"/>
              <a:gd name="connsiteX490" fmla="*/ 2410000 w 4543912"/>
              <a:gd name="connsiteY490" fmla="*/ 3558093 h 5239578"/>
              <a:gd name="connsiteX491" fmla="*/ 2407292 w 4543912"/>
              <a:gd name="connsiteY491" fmla="*/ 3556067 h 5239578"/>
              <a:gd name="connsiteX492" fmla="*/ 2421503 w 4543912"/>
              <a:gd name="connsiteY492" fmla="*/ 3546614 h 5239578"/>
              <a:gd name="connsiteX493" fmla="*/ 2438759 w 4543912"/>
              <a:gd name="connsiteY493" fmla="*/ 3540875 h 5239578"/>
              <a:gd name="connsiteX494" fmla="*/ 2437007 w 4543912"/>
              <a:gd name="connsiteY494" fmla="*/ 3542747 h 5239578"/>
              <a:gd name="connsiteX495" fmla="*/ 2433006 w 4543912"/>
              <a:gd name="connsiteY495" fmla="*/ 3543745 h 5239578"/>
              <a:gd name="connsiteX496" fmla="*/ 1386181 w 4543912"/>
              <a:gd name="connsiteY496" fmla="*/ 3506443 h 5239578"/>
              <a:gd name="connsiteX497" fmla="*/ 1380428 w 4543912"/>
              <a:gd name="connsiteY497" fmla="*/ 3512181 h 5239578"/>
              <a:gd name="connsiteX498" fmla="*/ 1380428 w 4543912"/>
              <a:gd name="connsiteY498" fmla="*/ 3517920 h 5239578"/>
              <a:gd name="connsiteX499" fmla="*/ 1374678 w 4543912"/>
              <a:gd name="connsiteY499" fmla="*/ 3523660 h 5239578"/>
              <a:gd name="connsiteX500" fmla="*/ 1374678 w 4543912"/>
              <a:gd name="connsiteY500" fmla="*/ 3512181 h 5239578"/>
              <a:gd name="connsiteX501" fmla="*/ 1386181 w 4543912"/>
              <a:gd name="connsiteY501" fmla="*/ 3506443 h 5239578"/>
              <a:gd name="connsiteX502" fmla="*/ 2530787 w 4543912"/>
              <a:gd name="connsiteY502" fmla="*/ 3351494 h 5239578"/>
              <a:gd name="connsiteX503" fmla="*/ 2536540 w 4543912"/>
              <a:gd name="connsiteY503" fmla="*/ 3351494 h 5239578"/>
              <a:gd name="connsiteX504" fmla="*/ 2530787 w 4543912"/>
              <a:gd name="connsiteY504" fmla="*/ 3357232 h 5239578"/>
              <a:gd name="connsiteX505" fmla="*/ 2530787 w 4543912"/>
              <a:gd name="connsiteY505" fmla="*/ 3351494 h 5239578"/>
              <a:gd name="connsiteX506" fmla="*/ 2559546 w 4543912"/>
              <a:gd name="connsiteY506" fmla="*/ 3328538 h 5239578"/>
              <a:gd name="connsiteX507" fmla="*/ 2556480 w 4543912"/>
              <a:gd name="connsiteY507" fmla="*/ 3331597 h 5239578"/>
              <a:gd name="connsiteX508" fmla="*/ 2559302 w 4543912"/>
              <a:gd name="connsiteY508" fmla="*/ 3328781 h 5239578"/>
              <a:gd name="connsiteX509" fmla="*/ 661456 w 4543912"/>
              <a:gd name="connsiteY509" fmla="*/ 0 h 5239578"/>
              <a:gd name="connsiteX510" fmla="*/ 3876704 w 4543912"/>
              <a:gd name="connsiteY510" fmla="*/ 0 h 5239578"/>
              <a:gd name="connsiteX511" fmla="*/ 4543912 w 4543912"/>
              <a:gd name="connsiteY511" fmla="*/ 774746 h 5239578"/>
              <a:gd name="connsiteX512" fmla="*/ 3876704 w 4543912"/>
              <a:gd name="connsiteY512" fmla="*/ 1549492 h 5239578"/>
              <a:gd name="connsiteX513" fmla="*/ 3048447 w 4543912"/>
              <a:gd name="connsiteY513" fmla="*/ 1549492 h 5239578"/>
              <a:gd name="connsiteX514" fmla="*/ 3048447 w 4543912"/>
              <a:gd name="connsiteY514" fmla="*/ 2421799 h 5239578"/>
              <a:gd name="connsiteX515" fmla="*/ 3070360 w 4543912"/>
              <a:gd name="connsiteY515" fmla="*/ 2460057 h 5239578"/>
              <a:gd name="connsiteX516" fmla="*/ 3061425 w 4543912"/>
              <a:gd name="connsiteY516" fmla="*/ 2450072 h 5239578"/>
              <a:gd name="connsiteX517" fmla="*/ 3058603 w 4543912"/>
              <a:gd name="connsiteY517" fmla="*/ 2446727 h 5239578"/>
              <a:gd name="connsiteX518" fmla="*/ 3059232 w 4543912"/>
              <a:gd name="connsiteY518" fmla="*/ 2447624 h 5239578"/>
              <a:gd name="connsiteX519" fmla="*/ 3061425 w 4543912"/>
              <a:gd name="connsiteY519" fmla="*/ 2450072 h 5239578"/>
              <a:gd name="connsiteX520" fmla="*/ 3071455 w 4543912"/>
              <a:gd name="connsiteY520" fmla="*/ 2461970 h 5239578"/>
              <a:gd name="connsiteX521" fmla="*/ 3070360 w 4543912"/>
              <a:gd name="connsiteY521" fmla="*/ 2460057 h 5239578"/>
              <a:gd name="connsiteX522" fmla="*/ 3077206 w 4543912"/>
              <a:gd name="connsiteY522" fmla="*/ 2467709 h 5239578"/>
              <a:gd name="connsiteX523" fmla="*/ 3082958 w 4543912"/>
              <a:gd name="connsiteY523" fmla="*/ 2479187 h 5239578"/>
              <a:gd name="connsiteX524" fmla="*/ 3082958 w 4543912"/>
              <a:gd name="connsiteY524" fmla="*/ 2496403 h 5239578"/>
              <a:gd name="connsiteX525" fmla="*/ 3094462 w 4543912"/>
              <a:gd name="connsiteY525" fmla="*/ 2571009 h 5239578"/>
              <a:gd name="connsiteX526" fmla="*/ 3048447 w 4543912"/>
              <a:gd name="connsiteY526" fmla="*/ 2605442 h 5239578"/>
              <a:gd name="connsiteX527" fmla="*/ 3048447 w 4543912"/>
              <a:gd name="connsiteY527" fmla="*/ 2674308 h 5239578"/>
              <a:gd name="connsiteX528" fmla="*/ 3094462 w 4543912"/>
              <a:gd name="connsiteY528" fmla="*/ 2639875 h 5239578"/>
              <a:gd name="connsiteX529" fmla="*/ 3082958 w 4543912"/>
              <a:gd name="connsiteY529" fmla="*/ 2743174 h 5239578"/>
              <a:gd name="connsiteX530" fmla="*/ 3059952 w 4543912"/>
              <a:gd name="connsiteY530" fmla="*/ 2771868 h 5239578"/>
              <a:gd name="connsiteX531" fmla="*/ 3036944 w 4543912"/>
              <a:gd name="connsiteY531" fmla="*/ 2777608 h 5239578"/>
              <a:gd name="connsiteX532" fmla="*/ 3031192 w 4543912"/>
              <a:gd name="connsiteY532" fmla="*/ 2800562 h 5239578"/>
              <a:gd name="connsiteX533" fmla="*/ 2916157 w 4543912"/>
              <a:gd name="connsiteY533" fmla="*/ 2926818 h 5239578"/>
              <a:gd name="connsiteX534" fmla="*/ 2918583 w 4543912"/>
              <a:gd name="connsiteY534" fmla="*/ 2975239 h 5239578"/>
              <a:gd name="connsiteX535" fmla="*/ 2933412 w 4543912"/>
              <a:gd name="connsiteY535" fmla="*/ 2972728 h 5239578"/>
              <a:gd name="connsiteX536" fmla="*/ 2852887 w 4543912"/>
              <a:gd name="connsiteY536" fmla="*/ 3053073 h 5239578"/>
              <a:gd name="connsiteX537" fmla="*/ 2847135 w 4543912"/>
              <a:gd name="connsiteY537" fmla="*/ 3058812 h 5239578"/>
              <a:gd name="connsiteX538" fmla="*/ 2847135 w 4543912"/>
              <a:gd name="connsiteY538" fmla="*/ 3064550 h 5239578"/>
              <a:gd name="connsiteX539" fmla="*/ 2841384 w 4543912"/>
              <a:gd name="connsiteY539" fmla="*/ 3070289 h 5239578"/>
              <a:gd name="connsiteX540" fmla="*/ 2680333 w 4543912"/>
              <a:gd name="connsiteY540" fmla="*/ 3208022 h 5239578"/>
              <a:gd name="connsiteX541" fmla="*/ 2634319 w 4543912"/>
              <a:gd name="connsiteY541" fmla="*/ 3253932 h 5239578"/>
              <a:gd name="connsiteX542" fmla="*/ 2628568 w 4543912"/>
              <a:gd name="connsiteY542" fmla="*/ 3259672 h 5239578"/>
              <a:gd name="connsiteX543" fmla="*/ 2622816 w 4543912"/>
              <a:gd name="connsiteY543" fmla="*/ 3265411 h 5239578"/>
              <a:gd name="connsiteX544" fmla="*/ 2617063 w 4543912"/>
              <a:gd name="connsiteY544" fmla="*/ 3271149 h 5239578"/>
              <a:gd name="connsiteX545" fmla="*/ 2611313 w 4543912"/>
              <a:gd name="connsiteY545" fmla="*/ 3276888 h 5239578"/>
              <a:gd name="connsiteX546" fmla="*/ 2605560 w 4543912"/>
              <a:gd name="connsiteY546" fmla="*/ 3282626 h 5239578"/>
              <a:gd name="connsiteX547" fmla="*/ 2605560 w 4543912"/>
              <a:gd name="connsiteY547" fmla="*/ 3288366 h 5239578"/>
              <a:gd name="connsiteX548" fmla="*/ 2599808 w 4543912"/>
              <a:gd name="connsiteY548" fmla="*/ 3282626 h 5239578"/>
              <a:gd name="connsiteX549" fmla="*/ 2588304 w 4543912"/>
              <a:gd name="connsiteY549" fmla="*/ 3299844 h 5239578"/>
              <a:gd name="connsiteX550" fmla="*/ 2582554 w 4543912"/>
              <a:gd name="connsiteY550" fmla="*/ 3305582 h 5239578"/>
              <a:gd name="connsiteX551" fmla="*/ 2576801 w 4543912"/>
              <a:gd name="connsiteY551" fmla="*/ 3311321 h 5239578"/>
              <a:gd name="connsiteX552" fmla="*/ 2582554 w 4543912"/>
              <a:gd name="connsiteY552" fmla="*/ 3311321 h 5239578"/>
              <a:gd name="connsiteX553" fmla="*/ 2576801 w 4543912"/>
              <a:gd name="connsiteY553" fmla="*/ 3317061 h 5239578"/>
              <a:gd name="connsiteX554" fmla="*/ 2571049 w 4543912"/>
              <a:gd name="connsiteY554" fmla="*/ 3317061 h 5239578"/>
              <a:gd name="connsiteX555" fmla="*/ 2559302 w 4543912"/>
              <a:gd name="connsiteY555" fmla="*/ 3328781 h 5239578"/>
              <a:gd name="connsiteX556" fmla="*/ 2556670 w 4543912"/>
              <a:gd name="connsiteY556" fmla="*/ 3331407 h 5239578"/>
              <a:gd name="connsiteX557" fmla="*/ 2553793 w 4543912"/>
              <a:gd name="connsiteY557" fmla="*/ 3334276 h 5239578"/>
              <a:gd name="connsiteX558" fmla="*/ 2556480 w 4543912"/>
              <a:gd name="connsiteY558" fmla="*/ 3331597 h 5239578"/>
              <a:gd name="connsiteX559" fmla="*/ 2548043 w 4543912"/>
              <a:gd name="connsiteY559" fmla="*/ 3340015 h 5239578"/>
              <a:gd name="connsiteX560" fmla="*/ 2542290 w 4543912"/>
              <a:gd name="connsiteY560" fmla="*/ 3345755 h 5239578"/>
              <a:gd name="connsiteX561" fmla="*/ 2536540 w 4543912"/>
              <a:gd name="connsiteY561" fmla="*/ 3351494 h 5239578"/>
              <a:gd name="connsiteX562" fmla="*/ 2536540 w 4543912"/>
              <a:gd name="connsiteY562" fmla="*/ 3345755 h 5239578"/>
              <a:gd name="connsiteX563" fmla="*/ 2502028 w 4543912"/>
              <a:gd name="connsiteY563" fmla="*/ 3374450 h 5239578"/>
              <a:gd name="connsiteX564" fmla="*/ 2392744 w 4543912"/>
              <a:gd name="connsiteY564" fmla="*/ 3454792 h 5239578"/>
              <a:gd name="connsiteX565" fmla="*/ 2220190 w 4543912"/>
              <a:gd name="connsiteY565" fmla="*/ 3626959 h 5239578"/>
              <a:gd name="connsiteX566" fmla="*/ 2214438 w 4543912"/>
              <a:gd name="connsiteY566" fmla="*/ 3632697 h 5239578"/>
              <a:gd name="connsiteX567" fmla="*/ 2208687 w 4543912"/>
              <a:gd name="connsiteY567" fmla="*/ 3638436 h 5239578"/>
              <a:gd name="connsiteX568" fmla="*/ 2202935 w 4543912"/>
              <a:gd name="connsiteY568" fmla="*/ 3644176 h 5239578"/>
              <a:gd name="connsiteX569" fmla="*/ 2191432 w 4543912"/>
              <a:gd name="connsiteY569" fmla="*/ 3655653 h 5239578"/>
              <a:gd name="connsiteX570" fmla="*/ 2087900 w 4543912"/>
              <a:gd name="connsiteY570" fmla="*/ 3747475 h 5239578"/>
              <a:gd name="connsiteX571" fmla="*/ 2047636 w 4543912"/>
              <a:gd name="connsiteY571" fmla="*/ 3776169 h 5239578"/>
              <a:gd name="connsiteX572" fmla="*/ 2047636 w 4543912"/>
              <a:gd name="connsiteY572" fmla="*/ 3776991 h 5239578"/>
              <a:gd name="connsiteX573" fmla="*/ 2048351 w 4543912"/>
              <a:gd name="connsiteY573" fmla="*/ 3776472 h 5239578"/>
              <a:gd name="connsiteX574" fmla="*/ 2047636 w 4543912"/>
              <a:gd name="connsiteY574" fmla="*/ 3777122 h 5239578"/>
              <a:gd name="connsiteX575" fmla="*/ 2047636 w 4543912"/>
              <a:gd name="connsiteY575" fmla="*/ 3781993 h 5239578"/>
              <a:gd name="connsiteX576" fmla="*/ 2048351 w 4543912"/>
              <a:gd name="connsiteY576" fmla="*/ 3781993 h 5239578"/>
              <a:gd name="connsiteX577" fmla="*/ 2047636 w 4543912"/>
              <a:gd name="connsiteY577" fmla="*/ 3782805 h 5239578"/>
              <a:gd name="connsiteX578" fmla="*/ 2047636 w 4543912"/>
              <a:gd name="connsiteY578" fmla="*/ 3787648 h 5239578"/>
              <a:gd name="connsiteX579" fmla="*/ 2036133 w 4543912"/>
              <a:gd name="connsiteY579" fmla="*/ 3799125 h 5239578"/>
              <a:gd name="connsiteX580" fmla="*/ 2024630 w 4543912"/>
              <a:gd name="connsiteY580" fmla="*/ 3804863 h 5239578"/>
              <a:gd name="connsiteX581" fmla="*/ 2024630 w 4543912"/>
              <a:gd name="connsiteY581" fmla="*/ 3810602 h 5239578"/>
              <a:gd name="connsiteX582" fmla="*/ 2030381 w 4543912"/>
              <a:gd name="connsiteY582" fmla="*/ 3810602 h 5239578"/>
              <a:gd name="connsiteX583" fmla="*/ 2036133 w 4543912"/>
              <a:gd name="connsiteY583" fmla="*/ 3816342 h 5239578"/>
              <a:gd name="connsiteX584" fmla="*/ 2041886 w 4543912"/>
              <a:gd name="connsiteY584" fmla="*/ 3810602 h 5239578"/>
              <a:gd name="connsiteX585" fmla="*/ 2041886 w 4543912"/>
              <a:gd name="connsiteY585" fmla="*/ 3816342 h 5239578"/>
              <a:gd name="connsiteX586" fmla="*/ 2047636 w 4543912"/>
              <a:gd name="connsiteY586" fmla="*/ 3810602 h 5239578"/>
              <a:gd name="connsiteX587" fmla="*/ 2053389 w 4543912"/>
              <a:gd name="connsiteY587" fmla="*/ 3810602 h 5239578"/>
              <a:gd name="connsiteX588" fmla="*/ 2053389 w 4543912"/>
              <a:gd name="connsiteY588" fmla="*/ 3804863 h 5239578"/>
              <a:gd name="connsiteX589" fmla="*/ 2064892 w 4543912"/>
              <a:gd name="connsiteY589" fmla="*/ 3810602 h 5239578"/>
              <a:gd name="connsiteX590" fmla="*/ 2059141 w 4543912"/>
              <a:gd name="connsiteY590" fmla="*/ 3816342 h 5239578"/>
              <a:gd name="connsiteX591" fmla="*/ 2053389 w 4543912"/>
              <a:gd name="connsiteY591" fmla="*/ 3822081 h 5239578"/>
              <a:gd name="connsiteX592" fmla="*/ 2059141 w 4543912"/>
              <a:gd name="connsiteY592" fmla="*/ 3822081 h 5239578"/>
              <a:gd name="connsiteX593" fmla="*/ 2041886 w 4543912"/>
              <a:gd name="connsiteY593" fmla="*/ 3827819 h 5239578"/>
              <a:gd name="connsiteX594" fmla="*/ 2041886 w 4543912"/>
              <a:gd name="connsiteY594" fmla="*/ 3833558 h 5239578"/>
              <a:gd name="connsiteX595" fmla="*/ 2036133 w 4543912"/>
              <a:gd name="connsiteY595" fmla="*/ 3833558 h 5239578"/>
              <a:gd name="connsiteX596" fmla="*/ 2030381 w 4543912"/>
              <a:gd name="connsiteY596" fmla="*/ 3833558 h 5239578"/>
              <a:gd name="connsiteX597" fmla="*/ 2036133 w 4543912"/>
              <a:gd name="connsiteY597" fmla="*/ 3839296 h 5239578"/>
              <a:gd name="connsiteX598" fmla="*/ 2047636 w 4543912"/>
              <a:gd name="connsiteY598" fmla="*/ 3845036 h 5239578"/>
              <a:gd name="connsiteX599" fmla="*/ 2047636 w 4543912"/>
              <a:gd name="connsiteY599" fmla="*/ 3839296 h 5239578"/>
              <a:gd name="connsiteX600" fmla="*/ 2053389 w 4543912"/>
              <a:gd name="connsiteY600" fmla="*/ 3839296 h 5239578"/>
              <a:gd name="connsiteX601" fmla="*/ 2064892 w 4543912"/>
              <a:gd name="connsiteY601" fmla="*/ 3839296 h 5239578"/>
              <a:gd name="connsiteX602" fmla="*/ 2070644 w 4543912"/>
              <a:gd name="connsiteY602" fmla="*/ 3839296 h 5239578"/>
              <a:gd name="connsiteX603" fmla="*/ 2070644 w 4543912"/>
              <a:gd name="connsiteY603" fmla="*/ 3833558 h 5239578"/>
              <a:gd name="connsiteX604" fmla="*/ 2082148 w 4543912"/>
              <a:gd name="connsiteY604" fmla="*/ 3833558 h 5239578"/>
              <a:gd name="connsiteX605" fmla="*/ 2087900 w 4543912"/>
              <a:gd name="connsiteY605" fmla="*/ 3827819 h 5239578"/>
              <a:gd name="connsiteX606" fmla="*/ 2122409 w 4543912"/>
              <a:gd name="connsiteY606" fmla="*/ 3793386 h 5239578"/>
              <a:gd name="connsiteX607" fmla="*/ 2133194 w 4543912"/>
              <a:gd name="connsiteY607" fmla="*/ 3786212 h 5239578"/>
              <a:gd name="connsiteX608" fmla="*/ 2139664 w 4543912"/>
              <a:gd name="connsiteY608" fmla="*/ 3787648 h 5239578"/>
              <a:gd name="connsiteX609" fmla="*/ 2139662 w 4543912"/>
              <a:gd name="connsiteY609" fmla="*/ 3787649 h 5239578"/>
              <a:gd name="connsiteX610" fmla="*/ 2131757 w 4543912"/>
              <a:gd name="connsiteY610" fmla="*/ 3790517 h 5239578"/>
              <a:gd name="connsiteX611" fmla="*/ 2128162 w 4543912"/>
              <a:gd name="connsiteY611" fmla="*/ 3793386 h 5239578"/>
              <a:gd name="connsiteX612" fmla="*/ 2139662 w 4543912"/>
              <a:gd name="connsiteY612" fmla="*/ 3787649 h 5239578"/>
              <a:gd name="connsiteX613" fmla="*/ 2139665 w 4543912"/>
              <a:gd name="connsiteY613" fmla="*/ 3787648 h 5239578"/>
              <a:gd name="connsiteX614" fmla="*/ 2139664 w 4543912"/>
              <a:gd name="connsiteY614" fmla="*/ 3787648 h 5239578"/>
              <a:gd name="connsiteX615" fmla="*/ 2143979 w 4543912"/>
              <a:gd name="connsiteY615" fmla="*/ 3785495 h 5239578"/>
              <a:gd name="connsiteX616" fmla="*/ 2151170 w 4543912"/>
              <a:gd name="connsiteY616" fmla="*/ 3781907 h 5239578"/>
              <a:gd name="connsiteX617" fmla="*/ 2162673 w 4543912"/>
              <a:gd name="connsiteY617" fmla="*/ 3770430 h 5239578"/>
              <a:gd name="connsiteX618" fmla="*/ 2174176 w 4543912"/>
              <a:gd name="connsiteY618" fmla="*/ 3770430 h 5239578"/>
              <a:gd name="connsiteX619" fmla="*/ 2185679 w 4543912"/>
              <a:gd name="connsiteY619" fmla="*/ 3764692 h 5239578"/>
              <a:gd name="connsiteX620" fmla="*/ 2197184 w 4543912"/>
              <a:gd name="connsiteY620" fmla="*/ 3758952 h 5239578"/>
              <a:gd name="connsiteX621" fmla="*/ 2185679 w 4543912"/>
              <a:gd name="connsiteY621" fmla="*/ 3758952 h 5239578"/>
              <a:gd name="connsiteX622" fmla="*/ 2191432 w 4543912"/>
              <a:gd name="connsiteY622" fmla="*/ 3753213 h 5239578"/>
              <a:gd name="connsiteX623" fmla="*/ 2185679 w 4543912"/>
              <a:gd name="connsiteY623" fmla="*/ 3753213 h 5239578"/>
              <a:gd name="connsiteX624" fmla="*/ 2191432 w 4543912"/>
              <a:gd name="connsiteY624" fmla="*/ 3747475 h 5239578"/>
              <a:gd name="connsiteX625" fmla="*/ 2185679 w 4543912"/>
              <a:gd name="connsiteY625" fmla="*/ 3747475 h 5239578"/>
              <a:gd name="connsiteX626" fmla="*/ 2191432 w 4543912"/>
              <a:gd name="connsiteY626" fmla="*/ 3741736 h 5239578"/>
              <a:gd name="connsiteX627" fmla="*/ 2197184 w 4543912"/>
              <a:gd name="connsiteY627" fmla="*/ 3741736 h 5239578"/>
              <a:gd name="connsiteX628" fmla="*/ 2197184 w 4543912"/>
              <a:gd name="connsiteY628" fmla="*/ 3735998 h 5239578"/>
              <a:gd name="connsiteX629" fmla="*/ 2208687 w 4543912"/>
              <a:gd name="connsiteY629" fmla="*/ 3735998 h 5239578"/>
              <a:gd name="connsiteX630" fmla="*/ 2214438 w 4543912"/>
              <a:gd name="connsiteY630" fmla="*/ 3735998 h 5239578"/>
              <a:gd name="connsiteX631" fmla="*/ 2225943 w 4543912"/>
              <a:gd name="connsiteY631" fmla="*/ 3730257 h 5239578"/>
              <a:gd name="connsiteX632" fmla="*/ 2225943 w 4543912"/>
              <a:gd name="connsiteY632" fmla="*/ 3724519 h 5239578"/>
              <a:gd name="connsiteX633" fmla="*/ 2229193 w 4543912"/>
              <a:gd name="connsiteY633" fmla="*/ 3714788 h 5239578"/>
              <a:gd name="connsiteX634" fmla="*/ 2231693 w 4543912"/>
              <a:gd name="connsiteY634" fmla="*/ 3713042 h 5239578"/>
              <a:gd name="connsiteX635" fmla="*/ 2229968 w 4543912"/>
              <a:gd name="connsiteY635" fmla="*/ 3712468 h 5239578"/>
              <a:gd name="connsiteX636" fmla="*/ 2231693 w 4543912"/>
              <a:gd name="connsiteY636" fmla="*/ 3707303 h 5239578"/>
              <a:gd name="connsiteX637" fmla="*/ 2260452 w 4543912"/>
              <a:gd name="connsiteY637" fmla="*/ 3672870 h 5239578"/>
              <a:gd name="connsiteX638" fmla="*/ 2271957 w 4543912"/>
              <a:gd name="connsiteY638" fmla="*/ 3678609 h 5239578"/>
              <a:gd name="connsiteX639" fmla="*/ 2271957 w 4543912"/>
              <a:gd name="connsiteY639" fmla="*/ 3695824 h 5239578"/>
              <a:gd name="connsiteX640" fmla="*/ 2254701 w 4543912"/>
              <a:gd name="connsiteY640" fmla="*/ 3713042 h 5239578"/>
              <a:gd name="connsiteX641" fmla="*/ 2277708 w 4543912"/>
              <a:gd name="connsiteY641" fmla="*/ 3701565 h 5239578"/>
              <a:gd name="connsiteX642" fmla="*/ 2283460 w 4543912"/>
              <a:gd name="connsiteY642" fmla="*/ 3695824 h 5239578"/>
              <a:gd name="connsiteX643" fmla="*/ 2312219 w 4543912"/>
              <a:gd name="connsiteY643" fmla="*/ 3678609 h 5239578"/>
              <a:gd name="connsiteX644" fmla="*/ 2323722 w 4543912"/>
              <a:gd name="connsiteY644" fmla="*/ 3672870 h 5239578"/>
              <a:gd name="connsiteX645" fmla="*/ 2340978 w 4543912"/>
              <a:gd name="connsiteY645" fmla="*/ 3661391 h 5239578"/>
              <a:gd name="connsiteX646" fmla="*/ 2346730 w 4543912"/>
              <a:gd name="connsiteY646" fmla="*/ 3655653 h 5239578"/>
              <a:gd name="connsiteX647" fmla="*/ 2358233 w 4543912"/>
              <a:gd name="connsiteY647" fmla="*/ 3644176 h 5239578"/>
              <a:gd name="connsiteX648" fmla="*/ 2363986 w 4543912"/>
              <a:gd name="connsiteY648" fmla="*/ 3638436 h 5239578"/>
              <a:gd name="connsiteX649" fmla="*/ 2358233 w 4543912"/>
              <a:gd name="connsiteY649" fmla="*/ 3638436 h 5239578"/>
              <a:gd name="connsiteX650" fmla="*/ 2369736 w 4543912"/>
              <a:gd name="connsiteY650" fmla="*/ 3632697 h 5239578"/>
              <a:gd name="connsiteX651" fmla="*/ 2375489 w 4543912"/>
              <a:gd name="connsiteY651" fmla="*/ 3626959 h 5239578"/>
              <a:gd name="connsiteX652" fmla="*/ 2415751 w 4543912"/>
              <a:gd name="connsiteY652" fmla="*/ 3586787 h 5239578"/>
              <a:gd name="connsiteX653" fmla="*/ 2427255 w 4543912"/>
              <a:gd name="connsiteY653" fmla="*/ 3592526 h 5239578"/>
              <a:gd name="connsiteX654" fmla="*/ 2438759 w 4543912"/>
              <a:gd name="connsiteY654" fmla="*/ 3581047 h 5239578"/>
              <a:gd name="connsiteX655" fmla="*/ 2444509 w 4543912"/>
              <a:gd name="connsiteY655" fmla="*/ 3575308 h 5239578"/>
              <a:gd name="connsiteX656" fmla="*/ 2450262 w 4543912"/>
              <a:gd name="connsiteY656" fmla="*/ 3563831 h 5239578"/>
              <a:gd name="connsiteX657" fmla="*/ 2461765 w 4543912"/>
              <a:gd name="connsiteY657" fmla="*/ 3558093 h 5239578"/>
              <a:gd name="connsiteX658" fmla="*/ 2456014 w 4543912"/>
              <a:gd name="connsiteY658" fmla="*/ 3558093 h 5239578"/>
              <a:gd name="connsiteX659" fmla="*/ 2450262 w 4543912"/>
              <a:gd name="connsiteY659" fmla="*/ 3558093 h 5239578"/>
              <a:gd name="connsiteX660" fmla="*/ 2438759 w 4543912"/>
              <a:gd name="connsiteY660" fmla="*/ 3569570 h 5239578"/>
              <a:gd name="connsiteX661" fmla="*/ 2404247 w 4543912"/>
              <a:gd name="connsiteY661" fmla="*/ 3592526 h 5239578"/>
              <a:gd name="connsiteX662" fmla="*/ 2386992 w 4543912"/>
              <a:gd name="connsiteY662" fmla="*/ 3609741 h 5239578"/>
              <a:gd name="connsiteX663" fmla="*/ 2381241 w 4543912"/>
              <a:gd name="connsiteY663" fmla="*/ 3609741 h 5239578"/>
              <a:gd name="connsiteX664" fmla="*/ 2377647 w 4543912"/>
              <a:gd name="connsiteY664" fmla="*/ 3609741 h 5239578"/>
              <a:gd name="connsiteX665" fmla="*/ 2375489 w 4543912"/>
              <a:gd name="connsiteY665" fmla="*/ 3609741 h 5239578"/>
              <a:gd name="connsiteX666" fmla="*/ 2369736 w 4543912"/>
              <a:gd name="connsiteY666" fmla="*/ 3621220 h 5239578"/>
              <a:gd name="connsiteX667" fmla="*/ 2363986 w 4543912"/>
              <a:gd name="connsiteY667" fmla="*/ 3621220 h 5239578"/>
              <a:gd name="connsiteX668" fmla="*/ 2346730 w 4543912"/>
              <a:gd name="connsiteY668" fmla="*/ 3638436 h 5239578"/>
              <a:gd name="connsiteX669" fmla="*/ 2340978 w 4543912"/>
              <a:gd name="connsiteY669" fmla="*/ 3644176 h 5239578"/>
              <a:gd name="connsiteX670" fmla="*/ 2329474 w 4543912"/>
              <a:gd name="connsiteY670" fmla="*/ 3655653 h 5239578"/>
              <a:gd name="connsiteX671" fmla="*/ 2323722 w 4543912"/>
              <a:gd name="connsiteY671" fmla="*/ 3655653 h 5239578"/>
              <a:gd name="connsiteX672" fmla="*/ 2317971 w 4543912"/>
              <a:gd name="connsiteY672" fmla="*/ 3655653 h 5239578"/>
              <a:gd name="connsiteX673" fmla="*/ 2323722 w 4543912"/>
              <a:gd name="connsiteY673" fmla="*/ 3649914 h 5239578"/>
              <a:gd name="connsiteX674" fmla="*/ 2329320 w 4543912"/>
              <a:gd name="connsiteY674" fmla="*/ 3638747 h 5239578"/>
              <a:gd name="connsiteX675" fmla="*/ 2329954 w 4543912"/>
              <a:gd name="connsiteY675" fmla="*/ 3638317 h 5239578"/>
              <a:gd name="connsiteX676" fmla="*/ 2332351 w 4543912"/>
              <a:gd name="connsiteY676" fmla="*/ 3637719 h 5239578"/>
              <a:gd name="connsiteX677" fmla="*/ 2333311 w 4543912"/>
              <a:gd name="connsiteY677" fmla="*/ 3636045 h 5239578"/>
              <a:gd name="connsiteX678" fmla="*/ 2338253 w 4543912"/>
              <a:gd name="connsiteY678" fmla="*/ 3632697 h 5239578"/>
              <a:gd name="connsiteX679" fmla="*/ 2346730 w 4543912"/>
              <a:gd name="connsiteY679" fmla="*/ 3632697 h 5239578"/>
              <a:gd name="connsiteX680" fmla="*/ 2358233 w 4543912"/>
              <a:gd name="connsiteY680" fmla="*/ 3615482 h 5239578"/>
              <a:gd name="connsiteX681" fmla="*/ 2363986 w 4543912"/>
              <a:gd name="connsiteY681" fmla="*/ 3615482 h 5239578"/>
              <a:gd name="connsiteX682" fmla="*/ 2381241 w 4543912"/>
              <a:gd name="connsiteY682" fmla="*/ 3604003 h 5239578"/>
              <a:gd name="connsiteX683" fmla="*/ 2398495 w 4543912"/>
              <a:gd name="connsiteY683" fmla="*/ 3581047 h 5239578"/>
              <a:gd name="connsiteX684" fmla="*/ 2408965 w 4543912"/>
              <a:gd name="connsiteY684" fmla="*/ 3575825 h 5239578"/>
              <a:gd name="connsiteX685" fmla="*/ 2410248 w 4543912"/>
              <a:gd name="connsiteY685" fmla="*/ 3574555 h 5239578"/>
              <a:gd name="connsiteX686" fmla="*/ 2410755 w 4543912"/>
              <a:gd name="connsiteY686" fmla="*/ 3574555 h 5239578"/>
              <a:gd name="connsiteX687" fmla="*/ 2415751 w 4543912"/>
              <a:gd name="connsiteY687" fmla="*/ 3569570 h 5239578"/>
              <a:gd name="connsiteX688" fmla="*/ 2416034 w 4543912"/>
              <a:gd name="connsiteY688" fmla="*/ 3569339 h 5239578"/>
              <a:gd name="connsiteX689" fmla="*/ 2416643 w 4543912"/>
              <a:gd name="connsiteY689" fmla="*/ 3568838 h 5239578"/>
              <a:gd name="connsiteX690" fmla="*/ 2416302 w 4543912"/>
              <a:gd name="connsiteY690" fmla="*/ 3568838 h 5239578"/>
              <a:gd name="connsiteX691" fmla="*/ 2416034 w 4543912"/>
              <a:gd name="connsiteY691" fmla="*/ 3569194 h 5239578"/>
              <a:gd name="connsiteX692" fmla="*/ 2415751 w 4543912"/>
              <a:gd name="connsiteY692" fmla="*/ 3569570 h 5239578"/>
              <a:gd name="connsiteX693" fmla="*/ 2415751 w 4543912"/>
              <a:gd name="connsiteY693" fmla="*/ 3566701 h 5239578"/>
              <a:gd name="connsiteX694" fmla="*/ 2417319 w 4543912"/>
              <a:gd name="connsiteY694" fmla="*/ 3565918 h 5239578"/>
              <a:gd name="connsiteX695" fmla="*/ 2417909 w 4543912"/>
              <a:gd name="connsiteY695" fmla="*/ 3566701 h 5239578"/>
              <a:gd name="connsiteX696" fmla="*/ 2416460 w 4543912"/>
              <a:gd name="connsiteY696" fmla="*/ 3568626 h 5239578"/>
              <a:gd name="connsiteX697" fmla="*/ 2417564 w 4543912"/>
              <a:gd name="connsiteY697" fmla="*/ 3568081 h 5239578"/>
              <a:gd name="connsiteX698" fmla="*/ 2427974 w 4543912"/>
              <a:gd name="connsiteY698" fmla="*/ 3559527 h 5239578"/>
              <a:gd name="connsiteX699" fmla="*/ 2427255 w 4543912"/>
              <a:gd name="connsiteY699" fmla="*/ 3558093 h 5239578"/>
              <a:gd name="connsiteX700" fmla="*/ 2428694 w 4543912"/>
              <a:gd name="connsiteY700" fmla="*/ 3551636 h 5239578"/>
              <a:gd name="connsiteX701" fmla="*/ 2437007 w 4543912"/>
              <a:gd name="connsiteY701" fmla="*/ 3542747 h 5239578"/>
              <a:gd name="connsiteX702" fmla="*/ 2444509 w 4543912"/>
              <a:gd name="connsiteY702" fmla="*/ 3540875 h 5239578"/>
              <a:gd name="connsiteX703" fmla="*/ 2438759 w 4543912"/>
              <a:gd name="connsiteY703" fmla="*/ 3540875 h 5239578"/>
              <a:gd name="connsiteX704" fmla="*/ 2433006 w 4543912"/>
              <a:gd name="connsiteY704" fmla="*/ 3535137 h 5239578"/>
              <a:gd name="connsiteX705" fmla="*/ 2444509 w 4543912"/>
              <a:gd name="connsiteY705" fmla="*/ 3535137 h 5239578"/>
              <a:gd name="connsiteX706" fmla="*/ 2461765 w 4543912"/>
              <a:gd name="connsiteY706" fmla="*/ 3523660 h 5239578"/>
              <a:gd name="connsiteX707" fmla="*/ 2473270 w 4543912"/>
              <a:gd name="connsiteY707" fmla="*/ 3517920 h 5239578"/>
              <a:gd name="connsiteX708" fmla="*/ 2490524 w 4543912"/>
              <a:gd name="connsiteY708" fmla="*/ 3506443 h 5239578"/>
              <a:gd name="connsiteX709" fmla="*/ 2484773 w 4543912"/>
              <a:gd name="connsiteY709" fmla="*/ 3512181 h 5239578"/>
              <a:gd name="connsiteX710" fmla="*/ 2496276 w 4543912"/>
              <a:gd name="connsiteY710" fmla="*/ 3494966 h 5239578"/>
              <a:gd name="connsiteX711" fmla="*/ 2507779 w 4543912"/>
              <a:gd name="connsiteY711" fmla="*/ 3489225 h 5239578"/>
              <a:gd name="connsiteX712" fmla="*/ 2525035 w 4543912"/>
              <a:gd name="connsiteY712" fmla="*/ 3477748 h 5239578"/>
              <a:gd name="connsiteX713" fmla="*/ 2553793 w 4543912"/>
              <a:gd name="connsiteY713" fmla="*/ 3460531 h 5239578"/>
              <a:gd name="connsiteX714" fmla="*/ 2559546 w 4543912"/>
              <a:gd name="connsiteY714" fmla="*/ 3460531 h 5239578"/>
              <a:gd name="connsiteX715" fmla="*/ 2565298 w 4543912"/>
              <a:gd name="connsiteY715" fmla="*/ 3460531 h 5239578"/>
              <a:gd name="connsiteX716" fmla="*/ 2565298 w 4543912"/>
              <a:gd name="connsiteY716" fmla="*/ 3454792 h 5239578"/>
              <a:gd name="connsiteX717" fmla="*/ 2588304 w 4543912"/>
              <a:gd name="connsiteY717" fmla="*/ 3443315 h 5239578"/>
              <a:gd name="connsiteX718" fmla="*/ 2605560 w 4543912"/>
              <a:gd name="connsiteY718" fmla="*/ 3426098 h 5239578"/>
              <a:gd name="connsiteX719" fmla="*/ 2622816 w 4543912"/>
              <a:gd name="connsiteY719" fmla="*/ 3414621 h 5239578"/>
              <a:gd name="connsiteX720" fmla="*/ 2634319 w 4543912"/>
              <a:gd name="connsiteY720" fmla="*/ 3408882 h 5239578"/>
              <a:gd name="connsiteX721" fmla="*/ 2628568 w 4543912"/>
              <a:gd name="connsiteY721" fmla="*/ 3414621 h 5239578"/>
              <a:gd name="connsiteX722" fmla="*/ 2622816 w 4543912"/>
              <a:gd name="connsiteY722" fmla="*/ 3420359 h 5239578"/>
              <a:gd name="connsiteX723" fmla="*/ 2605560 w 4543912"/>
              <a:gd name="connsiteY723" fmla="*/ 3437577 h 5239578"/>
              <a:gd name="connsiteX724" fmla="*/ 2588304 w 4543912"/>
              <a:gd name="connsiteY724" fmla="*/ 3454792 h 5239578"/>
              <a:gd name="connsiteX725" fmla="*/ 2594057 w 4543912"/>
              <a:gd name="connsiteY725" fmla="*/ 3443315 h 5239578"/>
              <a:gd name="connsiteX726" fmla="*/ 2582554 w 4543912"/>
              <a:gd name="connsiteY726" fmla="*/ 3454792 h 5239578"/>
              <a:gd name="connsiteX727" fmla="*/ 2588304 w 4543912"/>
              <a:gd name="connsiteY727" fmla="*/ 3454792 h 5239578"/>
              <a:gd name="connsiteX728" fmla="*/ 2530787 w 4543912"/>
              <a:gd name="connsiteY728" fmla="*/ 3512181 h 5239578"/>
              <a:gd name="connsiteX729" fmla="*/ 2524316 w 4543912"/>
              <a:gd name="connsiteY729" fmla="*/ 3507877 h 5239578"/>
              <a:gd name="connsiteX730" fmla="*/ 2520938 w 4543912"/>
              <a:gd name="connsiteY730" fmla="*/ 3509227 h 5239578"/>
              <a:gd name="connsiteX731" fmla="*/ 2513532 w 4543912"/>
              <a:gd name="connsiteY731" fmla="*/ 3514106 h 5239578"/>
              <a:gd name="connsiteX732" fmla="*/ 2513532 w 4543912"/>
              <a:gd name="connsiteY732" fmla="*/ 3517920 h 5239578"/>
              <a:gd name="connsiteX733" fmla="*/ 2525035 w 4543912"/>
              <a:gd name="connsiteY733" fmla="*/ 3512181 h 5239578"/>
              <a:gd name="connsiteX734" fmla="*/ 2530787 w 4543912"/>
              <a:gd name="connsiteY734" fmla="*/ 3512181 h 5239578"/>
              <a:gd name="connsiteX735" fmla="*/ 2530787 w 4543912"/>
              <a:gd name="connsiteY735" fmla="*/ 3517920 h 5239578"/>
              <a:gd name="connsiteX736" fmla="*/ 2519284 w 4543912"/>
              <a:gd name="connsiteY736" fmla="*/ 3517920 h 5239578"/>
              <a:gd name="connsiteX737" fmla="*/ 2507779 w 4543912"/>
              <a:gd name="connsiteY737" fmla="*/ 3529398 h 5239578"/>
              <a:gd name="connsiteX738" fmla="*/ 2507779 w 4543912"/>
              <a:gd name="connsiteY738" fmla="*/ 3535137 h 5239578"/>
              <a:gd name="connsiteX739" fmla="*/ 2496276 w 4543912"/>
              <a:gd name="connsiteY739" fmla="*/ 3540875 h 5239578"/>
              <a:gd name="connsiteX740" fmla="*/ 2484773 w 4543912"/>
              <a:gd name="connsiteY740" fmla="*/ 3546614 h 5239578"/>
              <a:gd name="connsiteX741" fmla="*/ 2467517 w 4543912"/>
              <a:gd name="connsiteY741" fmla="*/ 3558093 h 5239578"/>
              <a:gd name="connsiteX742" fmla="*/ 2479020 w 4543912"/>
              <a:gd name="connsiteY742" fmla="*/ 3558093 h 5239578"/>
              <a:gd name="connsiteX743" fmla="*/ 2466879 w 4543912"/>
              <a:gd name="connsiteY743" fmla="*/ 3567019 h 5239578"/>
              <a:gd name="connsiteX744" fmla="*/ 2464323 w 4543912"/>
              <a:gd name="connsiteY744" fmla="*/ 3568295 h 5239578"/>
              <a:gd name="connsiteX745" fmla="*/ 2456014 w 4543912"/>
              <a:gd name="connsiteY745" fmla="*/ 3569570 h 5239578"/>
              <a:gd name="connsiteX746" fmla="*/ 2455572 w 4543912"/>
              <a:gd name="connsiteY746" fmla="*/ 3572660 h 5239578"/>
              <a:gd name="connsiteX747" fmla="*/ 2450262 w 4543912"/>
              <a:gd name="connsiteY747" fmla="*/ 3575308 h 5239578"/>
              <a:gd name="connsiteX748" fmla="*/ 2455295 w 4543912"/>
              <a:gd name="connsiteY748" fmla="*/ 3574591 h 5239578"/>
              <a:gd name="connsiteX749" fmla="*/ 2455572 w 4543912"/>
              <a:gd name="connsiteY749" fmla="*/ 3572660 h 5239578"/>
              <a:gd name="connsiteX750" fmla="*/ 2464323 w 4543912"/>
              <a:gd name="connsiteY750" fmla="*/ 3568295 h 5239578"/>
              <a:gd name="connsiteX751" fmla="*/ 2465361 w 4543912"/>
              <a:gd name="connsiteY751" fmla="*/ 3568135 h 5239578"/>
              <a:gd name="connsiteX752" fmla="*/ 2466879 w 4543912"/>
              <a:gd name="connsiteY752" fmla="*/ 3567019 h 5239578"/>
              <a:gd name="connsiteX753" fmla="*/ 2473270 w 4543912"/>
              <a:gd name="connsiteY753" fmla="*/ 3563831 h 5239578"/>
              <a:gd name="connsiteX754" fmla="*/ 2507779 w 4543912"/>
              <a:gd name="connsiteY754" fmla="*/ 3535137 h 5239578"/>
              <a:gd name="connsiteX755" fmla="*/ 2306466 w 4543912"/>
              <a:gd name="connsiteY755" fmla="*/ 3724519 h 5239578"/>
              <a:gd name="connsiteX756" fmla="*/ 2312219 w 4543912"/>
              <a:gd name="connsiteY756" fmla="*/ 3730257 h 5239578"/>
              <a:gd name="connsiteX757" fmla="*/ 2335227 w 4543912"/>
              <a:gd name="connsiteY757" fmla="*/ 3735998 h 5239578"/>
              <a:gd name="connsiteX758" fmla="*/ 2346730 w 4543912"/>
              <a:gd name="connsiteY758" fmla="*/ 3724519 h 5239578"/>
              <a:gd name="connsiteX759" fmla="*/ 2363986 w 4543912"/>
              <a:gd name="connsiteY759" fmla="*/ 3707303 h 5239578"/>
              <a:gd name="connsiteX760" fmla="*/ 2375489 w 4543912"/>
              <a:gd name="connsiteY760" fmla="*/ 3695824 h 5239578"/>
              <a:gd name="connsiteX761" fmla="*/ 2404247 w 4543912"/>
              <a:gd name="connsiteY761" fmla="*/ 3678609 h 5239578"/>
              <a:gd name="connsiteX762" fmla="*/ 2421503 w 4543912"/>
              <a:gd name="connsiteY762" fmla="*/ 3667130 h 5239578"/>
              <a:gd name="connsiteX763" fmla="*/ 2438759 w 4543912"/>
              <a:gd name="connsiteY763" fmla="*/ 3661391 h 5239578"/>
              <a:gd name="connsiteX764" fmla="*/ 2490524 w 4543912"/>
              <a:gd name="connsiteY764" fmla="*/ 3638436 h 5239578"/>
              <a:gd name="connsiteX765" fmla="*/ 2507779 w 4543912"/>
              <a:gd name="connsiteY765" fmla="*/ 3626959 h 5239578"/>
              <a:gd name="connsiteX766" fmla="*/ 2530787 w 4543912"/>
              <a:gd name="connsiteY766" fmla="*/ 3615482 h 5239578"/>
              <a:gd name="connsiteX767" fmla="*/ 2553793 w 4543912"/>
              <a:gd name="connsiteY767" fmla="*/ 3609741 h 5239578"/>
              <a:gd name="connsiteX768" fmla="*/ 2559546 w 4543912"/>
              <a:gd name="connsiteY768" fmla="*/ 3598264 h 5239578"/>
              <a:gd name="connsiteX769" fmla="*/ 2599808 w 4543912"/>
              <a:gd name="connsiteY769" fmla="*/ 3575308 h 5239578"/>
              <a:gd name="connsiteX770" fmla="*/ 2605560 w 4543912"/>
              <a:gd name="connsiteY770" fmla="*/ 3575308 h 5239578"/>
              <a:gd name="connsiteX771" fmla="*/ 2645822 w 4543912"/>
              <a:gd name="connsiteY771" fmla="*/ 3535137 h 5239578"/>
              <a:gd name="connsiteX772" fmla="*/ 2663077 w 4543912"/>
              <a:gd name="connsiteY772" fmla="*/ 3529398 h 5239578"/>
              <a:gd name="connsiteX773" fmla="*/ 2691836 w 4543912"/>
              <a:gd name="connsiteY773" fmla="*/ 3523660 h 5239578"/>
              <a:gd name="connsiteX774" fmla="*/ 2714844 w 4543912"/>
              <a:gd name="connsiteY774" fmla="*/ 3500704 h 5239578"/>
              <a:gd name="connsiteX775" fmla="*/ 2766611 w 4543912"/>
              <a:gd name="connsiteY775" fmla="*/ 3466271 h 5239578"/>
              <a:gd name="connsiteX776" fmla="*/ 2795370 w 4543912"/>
              <a:gd name="connsiteY776" fmla="*/ 3443315 h 5239578"/>
              <a:gd name="connsiteX777" fmla="*/ 2812625 w 4543912"/>
              <a:gd name="connsiteY777" fmla="*/ 3437577 h 5239578"/>
              <a:gd name="connsiteX778" fmla="*/ 2795370 w 4543912"/>
              <a:gd name="connsiteY778" fmla="*/ 3403142 h 5239578"/>
              <a:gd name="connsiteX779" fmla="*/ 2875893 w 4543912"/>
              <a:gd name="connsiteY779" fmla="*/ 3362971 h 5239578"/>
              <a:gd name="connsiteX780" fmla="*/ 3008185 w 4543912"/>
              <a:gd name="connsiteY780" fmla="*/ 3282626 h 5239578"/>
              <a:gd name="connsiteX781" fmla="*/ 3008185 w 4543912"/>
              <a:gd name="connsiteY781" fmla="*/ 3294105 h 5239578"/>
              <a:gd name="connsiteX782" fmla="*/ 2973674 w 4543912"/>
              <a:gd name="connsiteY782" fmla="*/ 3362971 h 5239578"/>
              <a:gd name="connsiteX783" fmla="*/ 2967924 w 4543912"/>
              <a:gd name="connsiteY783" fmla="*/ 3374450 h 5239578"/>
              <a:gd name="connsiteX784" fmla="*/ 2950668 w 4543912"/>
              <a:gd name="connsiteY784" fmla="*/ 3408882 h 5239578"/>
              <a:gd name="connsiteX785" fmla="*/ 2950668 w 4543912"/>
              <a:gd name="connsiteY785" fmla="*/ 3466271 h 5239578"/>
              <a:gd name="connsiteX786" fmla="*/ 2967924 w 4543912"/>
              <a:gd name="connsiteY786" fmla="*/ 3483487 h 5239578"/>
              <a:gd name="connsiteX787" fmla="*/ 2967924 w 4543912"/>
              <a:gd name="connsiteY787" fmla="*/ 3494966 h 5239578"/>
              <a:gd name="connsiteX788" fmla="*/ 2956419 w 4543912"/>
              <a:gd name="connsiteY788" fmla="*/ 3494966 h 5239578"/>
              <a:gd name="connsiteX789" fmla="*/ 2933412 w 4543912"/>
              <a:gd name="connsiteY789" fmla="*/ 3546614 h 5239578"/>
              <a:gd name="connsiteX790" fmla="*/ 2927660 w 4543912"/>
              <a:gd name="connsiteY790" fmla="*/ 3621220 h 5239578"/>
              <a:gd name="connsiteX791" fmla="*/ 2956419 w 4543912"/>
              <a:gd name="connsiteY791" fmla="*/ 3615482 h 5239578"/>
              <a:gd name="connsiteX792" fmla="*/ 2967924 w 4543912"/>
              <a:gd name="connsiteY792" fmla="*/ 3632697 h 5239578"/>
              <a:gd name="connsiteX793" fmla="*/ 2927660 w 4543912"/>
              <a:gd name="connsiteY793" fmla="*/ 3724519 h 5239578"/>
              <a:gd name="connsiteX794" fmla="*/ 2910404 w 4543912"/>
              <a:gd name="connsiteY794" fmla="*/ 3770430 h 5239578"/>
              <a:gd name="connsiteX795" fmla="*/ 2944916 w 4543912"/>
              <a:gd name="connsiteY795" fmla="*/ 3758952 h 5239578"/>
              <a:gd name="connsiteX796" fmla="*/ 3002433 w 4543912"/>
              <a:gd name="connsiteY796" fmla="*/ 3770430 h 5239578"/>
              <a:gd name="connsiteX797" fmla="*/ 3002433 w 4543912"/>
              <a:gd name="connsiteY797" fmla="*/ 3822081 h 5239578"/>
              <a:gd name="connsiteX798" fmla="*/ 2985177 w 4543912"/>
              <a:gd name="connsiteY798" fmla="*/ 3845036 h 5239578"/>
              <a:gd name="connsiteX799" fmla="*/ 2904654 w 4543912"/>
              <a:gd name="connsiteY799" fmla="*/ 3867991 h 5239578"/>
              <a:gd name="connsiteX800" fmla="*/ 2841384 w 4543912"/>
              <a:gd name="connsiteY800" fmla="*/ 3913902 h 5239578"/>
              <a:gd name="connsiteX801" fmla="*/ 2680333 w 4543912"/>
              <a:gd name="connsiteY801" fmla="*/ 4005724 h 5239578"/>
              <a:gd name="connsiteX802" fmla="*/ 2680333 w 4543912"/>
              <a:gd name="connsiteY802" fmla="*/ 4011462 h 5239578"/>
              <a:gd name="connsiteX803" fmla="*/ 2674582 w 4543912"/>
              <a:gd name="connsiteY803" fmla="*/ 4011462 h 5239578"/>
              <a:gd name="connsiteX804" fmla="*/ 2668830 w 4543912"/>
              <a:gd name="connsiteY804" fmla="*/ 4011462 h 5239578"/>
              <a:gd name="connsiteX805" fmla="*/ 2548043 w 4543912"/>
              <a:gd name="connsiteY805" fmla="*/ 4074590 h 5239578"/>
              <a:gd name="connsiteX806" fmla="*/ 2513532 w 4543912"/>
              <a:gd name="connsiteY806" fmla="*/ 4091807 h 5239578"/>
              <a:gd name="connsiteX807" fmla="*/ 2507779 w 4543912"/>
              <a:gd name="connsiteY807" fmla="*/ 4091807 h 5239578"/>
              <a:gd name="connsiteX808" fmla="*/ 2507779 w 4543912"/>
              <a:gd name="connsiteY808" fmla="*/ 4097545 h 5239578"/>
              <a:gd name="connsiteX809" fmla="*/ 2502028 w 4543912"/>
              <a:gd name="connsiteY809" fmla="*/ 4097545 h 5239578"/>
              <a:gd name="connsiteX810" fmla="*/ 2496276 w 4543912"/>
              <a:gd name="connsiteY810" fmla="*/ 4097545 h 5239578"/>
              <a:gd name="connsiteX811" fmla="*/ 2496276 w 4543912"/>
              <a:gd name="connsiteY811" fmla="*/ 4103284 h 5239578"/>
              <a:gd name="connsiteX812" fmla="*/ 2490524 w 4543912"/>
              <a:gd name="connsiteY812" fmla="*/ 4103284 h 5239578"/>
              <a:gd name="connsiteX813" fmla="*/ 2484773 w 4543912"/>
              <a:gd name="connsiteY813" fmla="*/ 4109023 h 5239578"/>
              <a:gd name="connsiteX814" fmla="*/ 2473270 w 4543912"/>
              <a:gd name="connsiteY814" fmla="*/ 4120501 h 5239578"/>
              <a:gd name="connsiteX815" fmla="*/ 2467517 w 4543912"/>
              <a:gd name="connsiteY815" fmla="*/ 4120501 h 5239578"/>
              <a:gd name="connsiteX816" fmla="*/ 2461765 w 4543912"/>
              <a:gd name="connsiteY816" fmla="*/ 4126240 h 5239578"/>
              <a:gd name="connsiteX817" fmla="*/ 2456014 w 4543912"/>
              <a:gd name="connsiteY817" fmla="*/ 4126240 h 5239578"/>
              <a:gd name="connsiteX818" fmla="*/ 2452419 w 4543912"/>
              <a:gd name="connsiteY818" fmla="*/ 4129109 h 5239578"/>
              <a:gd name="connsiteX819" fmla="*/ 2447621 w 4543912"/>
              <a:gd name="connsiteY819" fmla="*/ 4130849 h 5239578"/>
              <a:gd name="connsiteX820" fmla="*/ 2450262 w 4543912"/>
              <a:gd name="connsiteY820" fmla="*/ 4126240 h 5239578"/>
              <a:gd name="connsiteX821" fmla="*/ 2438759 w 4543912"/>
              <a:gd name="connsiteY821" fmla="*/ 4131978 h 5239578"/>
              <a:gd name="connsiteX822" fmla="*/ 2438759 w 4543912"/>
              <a:gd name="connsiteY822" fmla="*/ 4137717 h 5239578"/>
              <a:gd name="connsiteX823" fmla="*/ 2433006 w 4543912"/>
              <a:gd name="connsiteY823" fmla="*/ 4137717 h 5239578"/>
              <a:gd name="connsiteX824" fmla="*/ 2427255 w 4543912"/>
              <a:gd name="connsiteY824" fmla="*/ 4137717 h 5239578"/>
              <a:gd name="connsiteX825" fmla="*/ 2427255 w 4543912"/>
              <a:gd name="connsiteY825" fmla="*/ 4140012 h 5239578"/>
              <a:gd name="connsiteX826" fmla="*/ 2404247 w 4543912"/>
              <a:gd name="connsiteY826" fmla="*/ 4149196 h 5239578"/>
              <a:gd name="connsiteX827" fmla="*/ 2317971 w 4543912"/>
              <a:gd name="connsiteY827" fmla="*/ 4177890 h 5239578"/>
              <a:gd name="connsiteX828" fmla="*/ 2174176 w 4543912"/>
              <a:gd name="connsiteY828" fmla="*/ 4263973 h 5239578"/>
              <a:gd name="connsiteX829" fmla="*/ 2168424 w 4543912"/>
              <a:gd name="connsiteY829" fmla="*/ 4263973 h 5239578"/>
              <a:gd name="connsiteX830" fmla="*/ 2168424 w 4543912"/>
              <a:gd name="connsiteY830" fmla="*/ 4269712 h 5239578"/>
              <a:gd name="connsiteX831" fmla="*/ 2162673 w 4543912"/>
              <a:gd name="connsiteY831" fmla="*/ 4269712 h 5239578"/>
              <a:gd name="connsiteX832" fmla="*/ 2162673 w 4543912"/>
              <a:gd name="connsiteY832" fmla="*/ 4275450 h 5239578"/>
              <a:gd name="connsiteX833" fmla="*/ 2151170 w 4543912"/>
              <a:gd name="connsiteY833" fmla="*/ 4275450 h 5239578"/>
              <a:gd name="connsiteX834" fmla="*/ 2064892 w 4543912"/>
              <a:gd name="connsiteY834" fmla="*/ 4321360 h 5239578"/>
              <a:gd name="connsiteX835" fmla="*/ 2030381 w 4543912"/>
              <a:gd name="connsiteY835" fmla="*/ 4332839 h 5239578"/>
              <a:gd name="connsiteX836" fmla="*/ 2029110 w 4543912"/>
              <a:gd name="connsiteY836" fmla="*/ 4334109 h 5239578"/>
              <a:gd name="connsiteX837" fmla="*/ 2031786 w 4543912"/>
              <a:gd name="connsiteY837" fmla="*/ 4334109 h 5239578"/>
              <a:gd name="connsiteX838" fmla="*/ 2028298 w 4543912"/>
              <a:gd name="connsiteY838" fmla="*/ 4334919 h 5239578"/>
              <a:gd name="connsiteX839" fmla="*/ 2025840 w 4543912"/>
              <a:gd name="connsiteY839" fmla="*/ 4337369 h 5239578"/>
              <a:gd name="connsiteX840" fmla="*/ 2025840 w 4543912"/>
              <a:gd name="connsiteY840" fmla="*/ 4338578 h 5239578"/>
              <a:gd name="connsiteX841" fmla="*/ 2030381 w 4543912"/>
              <a:gd name="connsiteY841" fmla="*/ 4338578 h 5239578"/>
              <a:gd name="connsiteX842" fmla="*/ 2030381 w 4543912"/>
              <a:gd name="connsiteY842" fmla="*/ 4344316 h 5239578"/>
              <a:gd name="connsiteX843" fmla="*/ 2018878 w 4543912"/>
              <a:gd name="connsiteY843" fmla="*/ 4350055 h 5239578"/>
              <a:gd name="connsiteX844" fmla="*/ 2018878 w 4543912"/>
              <a:gd name="connsiteY844" fmla="*/ 4344316 h 5239578"/>
              <a:gd name="connsiteX845" fmla="*/ 2013125 w 4543912"/>
              <a:gd name="connsiteY845" fmla="*/ 4350055 h 5239578"/>
              <a:gd name="connsiteX846" fmla="*/ 2018878 w 4543912"/>
              <a:gd name="connsiteY846" fmla="*/ 4361533 h 5239578"/>
              <a:gd name="connsiteX847" fmla="*/ 2018878 w 4543912"/>
              <a:gd name="connsiteY847" fmla="*/ 4355795 h 5239578"/>
              <a:gd name="connsiteX848" fmla="*/ 2024630 w 4543912"/>
              <a:gd name="connsiteY848" fmla="*/ 4361533 h 5239578"/>
              <a:gd name="connsiteX849" fmla="*/ 2024630 w 4543912"/>
              <a:gd name="connsiteY849" fmla="*/ 4355795 h 5239578"/>
              <a:gd name="connsiteX850" fmla="*/ 2030381 w 4543912"/>
              <a:gd name="connsiteY850" fmla="*/ 4355795 h 5239578"/>
              <a:gd name="connsiteX851" fmla="*/ 2030381 w 4543912"/>
              <a:gd name="connsiteY851" fmla="*/ 4361533 h 5239578"/>
              <a:gd name="connsiteX852" fmla="*/ 2036133 w 4543912"/>
              <a:gd name="connsiteY852" fmla="*/ 4361533 h 5239578"/>
              <a:gd name="connsiteX853" fmla="*/ 2040161 w 4543912"/>
              <a:gd name="connsiteY853" fmla="*/ 4365550 h 5239578"/>
              <a:gd name="connsiteX854" fmla="*/ 2036133 w 4543912"/>
              <a:gd name="connsiteY854" fmla="*/ 4367272 h 5239578"/>
              <a:gd name="connsiteX855" fmla="*/ 2036133 w 4543912"/>
              <a:gd name="connsiteY855" fmla="*/ 4373010 h 5239578"/>
              <a:gd name="connsiteX856" fmla="*/ 2024630 w 4543912"/>
              <a:gd name="connsiteY856" fmla="*/ 4367272 h 5239578"/>
              <a:gd name="connsiteX857" fmla="*/ 2024630 w 4543912"/>
              <a:gd name="connsiteY857" fmla="*/ 4373010 h 5239578"/>
              <a:gd name="connsiteX858" fmla="*/ 2024630 w 4543912"/>
              <a:gd name="connsiteY858" fmla="*/ 4375163 h 5239578"/>
              <a:gd name="connsiteX859" fmla="*/ 2024630 w 4543912"/>
              <a:gd name="connsiteY859" fmla="*/ 4378749 h 5239578"/>
              <a:gd name="connsiteX860" fmla="*/ 2018878 w 4543912"/>
              <a:gd name="connsiteY860" fmla="*/ 4373010 h 5239578"/>
              <a:gd name="connsiteX861" fmla="*/ 2013125 w 4543912"/>
              <a:gd name="connsiteY861" fmla="*/ 4373010 h 5239578"/>
              <a:gd name="connsiteX862" fmla="*/ 2018878 w 4543912"/>
              <a:gd name="connsiteY862" fmla="*/ 4378749 h 5239578"/>
              <a:gd name="connsiteX863" fmla="*/ 2024630 w 4543912"/>
              <a:gd name="connsiteY863" fmla="*/ 4384489 h 5239578"/>
              <a:gd name="connsiteX864" fmla="*/ 2030381 w 4543912"/>
              <a:gd name="connsiteY864" fmla="*/ 4384489 h 5239578"/>
              <a:gd name="connsiteX865" fmla="*/ 2041886 w 4543912"/>
              <a:gd name="connsiteY865" fmla="*/ 4384489 h 5239578"/>
              <a:gd name="connsiteX866" fmla="*/ 2045480 w 4543912"/>
              <a:gd name="connsiteY866" fmla="*/ 4384489 h 5239578"/>
              <a:gd name="connsiteX867" fmla="*/ 2047636 w 4543912"/>
              <a:gd name="connsiteY867" fmla="*/ 4384489 h 5239578"/>
              <a:gd name="connsiteX868" fmla="*/ 2053389 w 4543912"/>
              <a:gd name="connsiteY868" fmla="*/ 4384489 h 5239578"/>
              <a:gd name="connsiteX869" fmla="*/ 2059141 w 4543912"/>
              <a:gd name="connsiteY869" fmla="*/ 4384489 h 5239578"/>
              <a:gd name="connsiteX870" fmla="*/ 2087900 w 4543912"/>
              <a:gd name="connsiteY870" fmla="*/ 4367272 h 5239578"/>
              <a:gd name="connsiteX871" fmla="*/ 2099403 w 4543912"/>
              <a:gd name="connsiteY871" fmla="*/ 4367272 h 5239578"/>
              <a:gd name="connsiteX872" fmla="*/ 2093651 w 4543912"/>
              <a:gd name="connsiteY872" fmla="*/ 4373010 h 5239578"/>
              <a:gd name="connsiteX873" fmla="*/ 2116659 w 4543912"/>
              <a:gd name="connsiteY873" fmla="*/ 4367272 h 5239578"/>
              <a:gd name="connsiteX874" fmla="*/ 2122409 w 4543912"/>
              <a:gd name="connsiteY874" fmla="*/ 4361533 h 5239578"/>
              <a:gd name="connsiteX875" fmla="*/ 2133914 w 4543912"/>
              <a:gd name="connsiteY875" fmla="*/ 4361533 h 5239578"/>
              <a:gd name="connsiteX876" fmla="*/ 2139665 w 4543912"/>
              <a:gd name="connsiteY876" fmla="*/ 4361533 h 5239578"/>
              <a:gd name="connsiteX877" fmla="*/ 2151170 w 4543912"/>
              <a:gd name="connsiteY877" fmla="*/ 4361533 h 5239578"/>
              <a:gd name="connsiteX878" fmla="*/ 2139665 w 4543912"/>
              <a:gd name="connsiteY878" fmla="*/ 4355795 h 5239578"/>
              <a:gd name="connsiteX879" fmla="*/ 2145417 w 4543912"/>
              <a:gd name="connsiteY879" fmla="*/ 4355795 h 5239578"/>
              <a:gd name="connsiteX880" fmla="*/ 2151170 w 4543912"/>
              <a:gd name="connsiteY880" fmla="*/ 4355795 h 5239578"/>
              <a:gd name="connsiteX881" fmla="*/ 2149732 w 4543912"/>
              <a:gd name="connsiteY881" fmla="*/ 4350773 h 5239578"/>
              <a:gd name="connsiteX882" fmla="*/ 2145417 w 4543912"/>
              <a:gd name="connsiteY882" fmla="*/ 4350465 h 5239578"/>
              <a:gd name="connsiteX883" fmla="*/ 2139665 w 4543912"/>
              <a:gd name="connsiteY883" fmla="*/ 4350055 h 5239578"/>
              <a:gd name="connsiteX884" fmla="*/ 2145417 w 4543912"/>
              <a:gd name="connsiteY884" fmla="*/ 4350055 h 5239578"/>
              <a:gd name="connsiteX885" fmla="*/ 2151170 w 4543912"/>
              <a:gd name="connsiteY885" fmla="*/ 4344316 h 5239578"/>
              <a:gd name="connsiteX886" fmla="*/ 2156920 w 4543912"/>
              <a:gd name="connsiteY886" fmla="*/ 4344316 h 5239578"/>
              <a:gd name="connsiteX887" fmla="*/ 2162673 w 4543912"/>
              <a:gd name="connsiteY887" fmla="*/ 4344316 h 5239578"/>
              <a:gd name="connsiteX888" fmla="*/ 2197184 w 4543912"/>
              <a:gd name="connsiteY888" fmla="*/ 4344316 h 5239578"/>
              <a:gd name="connsiteX889" fmla="*/ 2191432 w 4543912"/>
              <a:gd name="connsiteY889" fmla="*/ 4338578 h 5239578"/>
              <a:gd name="connsiteX890" fmla="*/ 2214438 w 4543912"/>
              <a:gd name="connsiteY890" fmla="*/ 4338578 h 5239578"/>
              <a:gd name="connsiteX891" fmla="*/ 2220190 w 4543912"/>
              <a:gd name="connsiteY891" fmla="*/ 4338578 h 5239578"/>
              <a:gd name="connsiteX892" fmla="*/ 2243198 w 4543912"/>
              <a:gd name="connsiteY892" fmla="*/ 4332839 h 5239578"/>
              <a:gd name="connsiteX893" fmla="*/ 2254701 w 4543912"/>
              <a:gd name="connsiteY893" fmla="*/ 4332839 h 5239578"/>
              <a:gd name="connsiteX894" fmla="*/ 2266205 w 4543912"/>
              <a:gd name="connsiteY894" fmla="*/ 4327101 h 5239578"/>
              <a:gd name="connsiteX895" fmla="*/ 2271957 w 4543912"/>
              <a:gd name="connsiteY895" fmla="*/ 4321360 h 5239578"/>
              <a:gd name="connsiteX896" fmla="*/ 2283460 w 4543912"/>
              <a:gd name="connsiteY896" fmla="*/ 4315622 h 5239578"/>
              <a:gd name="connsiteX897" fmla="*/ 2289213 w 4543912"/>
              <a:gd name="connsiteY897" fmla="*/ 4309883 h 5239578"/>
              <a:gd name="connsiteX898" fmla="*/ 2294963 w 4543912"/>
              <a:gd name="connsiteY898" fmla="*/ 4309883 h 5239578"/>
              <a:gd name="connsiteX899" fmla="*/ 2329474 w 4543912"/>
              <a:gd name="connsiteY899" fmla="*/ 4292666 h 5239578"/>
              <a:gd name="connsiteX900" fmla="*/ 2340978 w 4543912"/>
              <a:gd name="connsiteY900" fmla="*/ 4298406 h 5239578"/>
              <a:gd name="connsiteX901" fmla="*/ 2346730 w 4543912"/>
              <a:gd name="connsiteY901" fmla="*/ 4292666 h 5239578"/>
              <a:gd name="connsiteX902" fmla="*/ 2346730 w 4543912"/>
              <a:gd name="connsiteY902" fmla="*/ 4286927 h 5239578"/>
              <a:gd name="connsiteX903" fmla="*/ 2352481 w 4543912"/>
              <a:gd name="connsiteY903" fmla="*/ 4286927 h 5239578"/>
              <a:gd name="connsiteX904" fmla="*/ 2358233 w 4543912"/>
              <a:gd name="connsiteY904" fmla="*/ 4281189 h 5239578"/>
              <a:gd name="connsiteX905" fmla="*/ 2369736 w 4543912"/>
              <a:gd name="connsiteY905" fmla="*/ 4281189 h 5239578"/>
              <a:gd name="connsiteX906" fmla="*/ 2358233 w 4543912"/>
              <a:gd name="connsiteY906" fmla="*/ 4275450 h 5239578"/>
              <a:gd name="connsiteX907" fmla="*/ 2358233 w 4543912"/>
              <a:gd name="connsiteY907" fmla="*/ 4281189 h 5239578"/>
              <a:gd name="connsiteX908" fmla="*/ 2346730 w 4543912"/>
              <a:gd name="connsiteY908" fmla="*/ 4281189 h 5239578"/>
              <a:gd name="connsiteX909" fmla="*/ 2317971 w 4543912"/>
              <a:gd name="connsiteY909" fmla="*/ 4292666 h 5239578"/>
              <a:gd name="connsiteX910" fmla="*/ 2306466 w 4543912"/>
              <a:gd name="connsiteY910" fmla="*/ 4298406 h 5239578"/>
              <a:gd name="connsiteX911" fmla="*/ 2300716 w 4543912"/>
              <a:gd name="connsiteY911" fmla="*/ 4298406 h 5239578"/>
              <a:gd name="connsiteX912" fmla="*/ 2294963 w 4543912"/>
              <a:gd name="connsiteY912" fmla="*/ 4292666 h 5239578"/>
              <a:gd name="connsiteX913" fmla="*/ 2300716 w 4543912"/>
              <a:gd name="connsiteY913" fmla="*/ 4286927 h 5239578"/>
              <a:gd name="connsiteX914" fmla="*/ 2306466 w 4543912"/>
              <a:gd name="connsiteY914" fmla="*/ 4285015 h 5239578"/>
              <a:gd name="connsiteX915" fmla="*/ 2306466 w 4543912"/>
              <a:gd name="connsiteY915" fmla="*/ 4286927 h 5239578"/>
              <a:gd name="connsiteX916" fmla="*/ 2308264 w 4543912"/>
              <a:gd name="connsiteY916" fmla="*/ 4284417 h 5239578"/>
              <a:gd name="connsiteX917" fmla="*/ 2317971 w 4543912"/>
              <a:gd name="connsiteY917" fmla="*/ 4281189 h 5239578"/>
              <a:gd name="connsiteX918" fmla="*/ 2323722 w 4543912"/>
              <a:gd name="connsiteY918" fmla="*/ 4275450 h 5239578"/>
              <a:gd name="connsiteX919" fmla="*/ 2329474 w 4543912"/>
              <a:gd name="connsiteY919" fmla="*/ 4275450 h 5239578"/>
              <a:gd name="connsiteX920" fmla="*/ 2330253 w 4543912"/>
              <a:gd name="connsiteY920" fmla="*/ 4275063 h 5239578"/>
              <a:gd name="connsiteX921" fmla="*/ 2330253 w 4543912"/>
              <a:gd name="connsiteY921" fmla="*/ 4275033 h 5239578"/>
              <a:gd name="connsiteX922" fmla="*/ 2330311 w 4543912"/>
              <a:gd name="connsiteY922" fmla="*/ 4275033 h 5239578"/>
              <a:gd name="connsiteX923" fmla="*/ 2339539 w 4543912"/>
              <a:gd name="connsiteY923" fmla="*/ 4270428 h 5239578"/>
              <a:gd name="connsiteX924" fmla="*/ 2340978 w 4543912"/>
              <a:gd name="connsiteY924" fmla="*/ 4269712 h 5239578"/>
              <a:gd name="connsiteX925" fmla="*/ 2340259 w 4543912"/>
              <a:gd name="connsiteY925" fmla="*/ 4266843 h 5239578"/>
              <a:gd name="connsiteX926" fmla="*/ 2349757 w 4543912"/>
              <a:gd name="connsiteY926" fmla="*/ 4264613 h 5239578"/>
              <a:gd name="connsiteX927" fmla="*/ 2351691 w 4543912"/>
              <a:gd name="connsiteY927" fmla="*/ 4263579 h 5239578"/>
              <a:gd name="connsiteX928" fmla="*/ 2340978 w 4543912"/>
              <a:gd name="connsiteY928" fmla="*/ 4258233 h 5239578"/>
              <a:gd name="connsiteX929" fmla="*/ 2346730 w 4543912"/>
              <a:gd name="connsiteY929" fmla="*/ 4258233 h 5239578"/>
              <a:gd name="connsiteX930" fmla="*/ 2352481 w 4543912"/>
              <a:gd name="connsiteY930" fmla="*/ 4258233 h 5239578"/>
              <a:gd name="connsiteX931" fmla="*/ 2363986 w 4543912"/>
              <a:gd name="connsiteY931" fmla="*/ 4252494 h 5239578"/>
              <a:gd name="connsiteX932" fmla="*/ 2375489 w 4543912"/>
              <a:gd name="connsiteY932" fmla="*/ 4252494 h 5239578"/>
              <a:gd name="connsiteX933" fmla="*/ 2386992 w 4543912"/>
              <a:gd name="connsiteY933" fmla="*/ 4246756 h 5239578"/>
              <a:gd name="connsiteX934" fmla="*/ 2398495 w 4543912"/>
              <a:gd name="connsiteY934" fmla="*/ 4241017 h 5239578"/>
              <a:gd name="connsiteX935" fmla="*/ 2404247 w 4543912"/>
              <a:gd name="connsiteY935" fmla="*/ 4241017 h 5239578"/>
              <a:gd name="connsiteX936" fmla="*/ 2415751 w 4543912"/>
              <a:gd name="connsiteY936" fmla="*/ 4235279 h 5239578"/>
              <a:gd name="connsiteX937" fmla="*/ 2438759 w 4543912"/>
              <a:gd name="connsiteY937" fmla="*/ 4229539 h 5239578"/>
              <a:gd name="connsiteX938" fmla="*/ 2444509 w 4543912"/>
              <a:gd name="connsiteY938" fmla="*/ 4229539 h 5239578"/>
              <a:gd name="connsiteX939" fmla="*/ 2450262 w 4543912"/>
              <a:gd name="connsiteY939" fmla="*/ 4229539 h 5239578"/>
              <a:gd name="connsiteX940" fmla="*/ 2467517 w 4543912"/>
              <a:gd name="connsiteY940" fmla="*/ 4223800 h 5239578"/>
              <a:gd name="connsiteX941" fmla="*/ 2479020 w 4543912"/>
              <a:gd name="connsiteY941" fmla="*/ 4218062 h 5239578"/>
              <a:gd name="connsiteX942" fmla="*/ 2496276 w 4543912"/>
              <a:gd name="connsiteY942" fmla="*/ 4212323 h 5239578"/>
              <a:gd name="connsiteX943" fmla="*/ 2513532 w 4543912"/>
              <a:gd name="connsiteY943" fmla="*/ 4212323 h 5239578"/>
              <a:gd name="connsiteX944" fmla="*/ 2513532 w 4543912"/>
              <a:gd name="connsiteY944" fmla="*/ 4206585 h 5239578"/>
              <a:gd name="connsiteX945" fmla="*/ 2519284 w 4543912"/>
              <a:gd name="connsiteY945" fmla="*/ 4206585 h 5239578"/>
              <a:gd name="connsiteX946" fmla="*/ 2525035 w 4543912"/>
              <a:gd name="connsiteY946" fmla="*/ 4206585 h 5239578"/>
              <a:gd name="connsiteX947" fmla="*/ 2530787 w 4543912"/>
              <a:gd name="connsiteY947" fmla="*/ 4200844 h 5239578"/>
              <a:gd name="connsiteX948" fmla="*/ 2536540 w 4543912"/>
              <a:gd name="connsiteY948" fmla="*/ 4200844 h 5239578"/>
              <a:gd name="connsiteX949" fmla="*/ 2542290 w 4543912"/>
              <a:gd name="connsiteY949" fmla="*/ 4200844 h 5239578"/>
              <a:gd name="connsiteX950" fmla="*/ 2548043 w 4543912"/>
              <a:gd name="connsiteY950" fmla="*/ 4200844 h 5239578"/>
              <a:gd name="connsiteX951" fmla="*/ 2559546 w 4543912"/>
              <a:gd name="connsiteY951" fmla="*/ 4206585 h 5239578"/>
              <a:gd name="connsiteX952" fmla="*/ 2565298 w 4543912"/>
              <a:gd name="connsiteY952" fmla="*/ 4212323 h 5239578"/>
              <a:gd name="connsiteX953" fmla="*/ 2571049 w 4543912"/>
              <a:gd name="connsiteY953" fmla="*/ 4212323 h 5239578"/>
              <a:gd name="connsiteX954" fmla="*/ 2576801 w 4543912"/>
              <a:gd name="connsiteY954" fmla="*/ 4206585 h 5239578"/>
              <a:gd name="connsiteX955" fmla="*/ 2588304 w 4543912"/>
              <a:gd name="connsiteY955" fmla="*/ 4206585 h 5239578"/>
              <a:gd name="connsiteX956" fmla="*/ 2605560 w 4543912"/>
              <a:gd name="connsiteY956" fmla="*/ 4200844 h 5239578"/>
              <a:gd name="connsiteX957" fmla="*/ 2622816 w 4543912"/>
              <a:gd name="connsiteY957" fmla="*/ 4200844 h 5239578"/>
              <a:gd name="connsiteX958" fmla="*/ 2634319 w 4543912"/>
              <a:gd name="connsiteY958" fmla="*/ 4195106 h 5239578"/>
              <a:gd name="connsiteX959" fmla="*/ 2640071 w 4543912"/>
              <a:gd name="connsiteY959" fmla="*/ 4200844 h 5239578"/>
              <a:gd name="connsiteX960" fmla="*/ 2645822 w 4543912"/>
              <a:gd name="connsiteY960" fmla="*/ 4200844 h 5239578"/>
              <a:gd name="connsiteX961" fmla="*/ 2651574 w 4543912"/>
              <a:gd name="connsiteY961" fmla="*/ 4200844 h 5239578"/>
              <a:gd name="connsiteX962" fmla="*/ 2657327 w 4543912"/>
              <a:gd name="connsiteY962" fmla="*/ 4195106 h 5239578"/>
              <a:gd name="connsiteX963" fmla="*/ 2663077 w 4543912"/>
              <a:gd name="connsiteY963" fmla="*/ 4195106 h 5239578"/>
              <a:gd name="connsiteX964" fmla="*/ 2657327 w 4543912"/>
              <a:gd name="connsiteY964" fmla="*/ 4200844 h 5239578"/>
              <a:gd name="connsiteX965" fmla="*/ 2657327 w 4543912"/>
              <a:gd name="connsiteY965" fmla="*/ 4206585 h 5239578"/>
              <a:gd name="connsiteX966" fmla="*/ 2663077 w 4543912"/>
              <a:gd name="connsiteY966" fmla="*/ 4206585 h 5239578"/>
              <a:gd name="connsiteX967" fmla="*/ 2668830 w 4543912"/>
              <a:gd name="connsiteY967" fmla="*/ 4206585 h 5239578"/>
              <a:gd name="connsiteX968" fmla="*/ 2668830 w 4543912"/>
              <a:gd name="connsiteY968" fmla="*/ 4200844 h 5239578"/>
              <a:gd name="connsiteX969" fmla="*/ 2674582 w 4543912"/>
              <a:gd name="connsiteY969" fmla="*/ 4195106 h 5239578"/>
              <a:gd name="connsiteX970" fmla="*/ 2680333 w 4543912"/>
              <a:gd name="connsiteY970" fmla="*/ 4200844 h 5239578"/>
              <a:gd name="connsiteX971" fmla="*/ 2686085 w 4543912"/>
              <a:gd name="connsiteY971" fmla="*/ 4200844 h 5239578"/>
              <a:gd name="connsiteX972" fmla="*/ 2680333 w 4543912"/>
              <a:gd name="connsiteY972" fmla="*/ 4195106 h 5239578"/>
              <a:gd name="connsiteX973" fmla="*/ 2680333 w 4543912"/>
              <a:gd name="connsiteY973" fmla="*/ 4189367 h 5239578"/>
              <a:gd name="connsiteX974" fmla="*/ 2676307 w 4543912"/>
              <a:gd name="connsiteY974" fmla="*/ 4185350 h 5239578"/>
              <a:gd name="connsiteX975" fmla="*/ 2680333 w 4543912"/>
              <a:gd name="connsiteY975" fmla="*/ 4183629 h 5239578"/>
              <a:gd name="connsiteX976" fmla="*/ 2680333 w 4543912"/>
              <a:gd name="connsiteY976" fmla="*/ 4177890 h 5239578"/>
              <a:gd name="connsiteX977" fmla="*/ 2686085 w 4543912"/>
              <a:gd name="connsiteY977" fmla="*/ 4183629 h 5239578"/>
              <a:gd name="connsiteX978" fmla="*/ 2689680 w 4543912"/>
              <a:gd name="connsiteY978" fmla="*/ 4186498 h 5239578"/>
              <a:gd name="connsiteX979" fmla="*/ 2693714 w 4543912"/>
              <a:gd name="connsiteY979" fmla="*/ 4187962 h 5239578"/>
              <a:gd name="connsiteX980" fmla="*/ 2691836 w 4543912"/>
              <a:gd name="connsiteY980" fmla="*/ 4189367 h 5239578"/>
              <a:gd name="connsiteX981" fmla="*/ 2686085 w 4543912"/>
              <a:gd name="connsiteY981" fmla="*/ 4189367 h 5239578"/>
              <a:gd name="connsiteX982" fmla="*/ 2691836 w 4543912"/>
              <a:gd name="connsiteY982" fmla="*/ 4195106 h 5239578"/>
              <a:gd name="connsiteX983" fmla="*/ 2697589 w 4543912"/>
              <a:gd name="connsiteY983" fmla="*/ 4195106 h 5239578"/>
              <a:gd name="connsiteX984" fmla="*/ 2709092 w 4543912"/>
              <a:gd name="connsiteY984" fmla="*/ 4189367 h 5239578"/>
              <a:gd name="connsiteX985" fmla="*/ 2709092 w 4543912"/>
              <a:gd name="connsiteY985" fmla="*/ 4183629 h 5239578"/>
              <a:gd name="connsiteX986" fmla="*/ 2714844 w 4543912"/>
              <a:gd name="connsiteY986" fmla="*/ 4189367 h 5239578"/>
              <a:gd name="connsiteX987" fmla="*/ 2716571 w 4543912"/>
              <a:gd name="connsiteY987" fmla="*/ 4185350 h 5239578"/>
              <a:gd name="connsiteX988" fmla="*/ 2720597 w 4543912"/>
              <a:gd name="connsiteY988" fmla="*/ 4189367 h 5239578"/>
              <a:gd name="connsiteX989" fmla="*/ 2726347 w 4543912"/>
              <a:gd name="connsiteY989" fmla="*/ 4183629 h 5239578"/>
              <a:gd name="connsiteX990" fmla="*/ 2732100 w 4543912"/>
              <a:gd name="connsiteY990" fmla="*/ 4183629 h 5239578"/>
              <a:gd name="connsiteX991" fmla="*/ 2732100 w 4543912"/>
              <a:gd name="connsiteY991" fmla="*/ 4177890 h 5239578"/>
              <a:gd name="connsiteX992" fmla="*/ 2743603 w 4543912"/>
              <a:gd name="connsiteY992" fmla="*/ 4183629 h 5239578"/>
              <a:gd name="connsiteX993" fmla="*/ 2749355 w 4543912"/>
              <a:gd name="connsiteY993" fmla="*/ 4183629 h 5239578"/>
              <a:gd name="connsiteX994" fmla="*/ 2749355 w 4543912"/>
              <a:gd name="connsiteY994" fmla="*/ 4177890 h 5239578"/>
              <a:gd name="connsiteX995" fmla="*/ 2755106 w 4543912"/>
              <a:gd name="connsiteY995" fmla="*/ 4177890 h 5239578"/>
              <a:gd name="connsiteX996" fmla="*/ 2760858 w 4543912"/>
              <a:gd name="connsiteY996" fmla="*/ 4177890 h 5239578"/>
              <a:gd name="connsiteX997" fmla="*/ 2755106 w 4543912"/>
              <a:gd name="connsiteY997" fmla="*/ 4172150 h 5239578"/>
              <a:gd name="connsiteX998" fmla="*/ 2766611 w 4543912"/>
              <a:gd name="connsiteY998" fmla="*/ 4172150 h 5239578"/>
              <a:gd name="connsiteX999" fmla="*/ 2766611 w 4543912"/>
              <a:gd name="connsiteY999" fmla="*/ 4166411 h 5239578"/>
              <a:gd name="connsiteX1000" fmla="*/ 2778114 w 4543912"/>
              <a:gd name="connsiteY1000" fmla="*/ 4166411 h 5239578"/>
              <a:gd name="connsiteX1001" fmla="*/ 2778114 w 4543912"/>
              <a:gd name="connsiteY1001" fmla="*/ 4172150 h 5239578"/>
              <a:gd name="connsiteX1002" fmla="*/ 2783865 w 4543912"/>
              <a:gd name="connsiteY1002" fmla="*/ 4172150 h 5239578"/>
              <a:gd name="connsiteX1003" fmla="*/ 2778114 w 4543912"/>
              <a:gd name="connsiteY1003" fmla="*/ 4166411 h 5239578"/>
              <a:gd name="connsiteX1004" fmla="*/ 2780414 w 4543912"/>
              <a:gd name="connsiteY1004" fmla="*/ 4164690 h 5239578"/>
              <a:gd name="connsiteX1005" fmla="*/ 2780989 w 4543912"/>
              <a:gd name="connsiteY1005" fmla="*/ 4165694 h 5239578"/>
              <a:gd name="connsiteX1006" fmla="*/ 2783865 w 4543912"/>
              <a:gd name="connsiteY1006" fmla="*/ 4166411 h 5239578"/>
              <a:gd name="connsiteX1007" fmla="*/ 2780989 w 4543912"/>
              <a:gd name="connsiteY1007" fmla="*/ 4164259 h 5239578"/>
              <a:gd name="connsiteX1008" fmla="*/ 2780414 w 4543912"/>
              <a:gd name="connsiteY1008" fmla="*/ 4164690 h 5239578"/>
              <a:gd name="connsiteX1009" fmla="*/ 2778114 w 4543912"/>
              <a:gd name="connsiteY1009" fmla="*/ 4160673 h 5239578"/>
              <a:gd name="connsiteX1010" fmla="*/ 2789617 w 4543912"/>
              <a:gd name="connsiteY1010" fmla="*/ 4160673 h 5239578"/>
              <a:gd name="connsiteX1011" fmla="*/ 2801120 w 4543912"/>
              <a:gd name="connsiteY1011" fmla="*/ 4166411 h 5239578"/>
              <a:gd name="connsiteX1012" fmla="*/ 2806873 w 4543912"/>
              <a:gd name="connsiteY1012" fmla="*/ 4160673 h 5239578"/>
              <a:gd name="connsiteX1013" fmla="*/ 2812625 w 4543912"/>
              <a:gd name="connsiteY1013" fmla="*/ 4160673 h 5239578"/>
              <a:gd name="connsiteX1014" fmla="*/ 2812625 w 4543912"/>
              <a:gd name="connsiteY1014" fmla="*/ 4154934 h 5239578"/>
              <a:gd name="connsiteX1015" fmla="*/ 2818376 w 4543912"/>
              <a:gd name="connsiteY1015" fmla="*/ 4154934 h 5239578"/>
              <a:gd name="connsiteX1016" fmla="*/ 2818376 w 4543912"/>
              <a:gd name="connsiteY1016" fmla="*/ 4160673 h 5239578"/>
              <a:gd name="connsiteX1017" fmla="*/ 2818376 w 4543912"/>
              <a:gd name="connsiteY1017" fmla="*/ 4166411 h 5239578"/>
              <a:gd name="connsiteX1018" fmla="*/ 2824128 w 4543912"/>
              <a:gd name="connsiteY1018" fmla="*/ 4160673 h 5239578"/>
              <a:gd name="connsiteX1019" fmla="*/ 2824128 w 4543912"/>
              <a:gd name="connsiteY1019" fmla="*/ 4166411 h 5239578"/>
              <a:gd name="connsiteX1020" fmla="*/ 2829879 w 4543912"/>
              <a:gd name="connsiteY1020" fmla="*/ 4166411 h 5239578"/>
              <a:gd name="connsiteX1021" fmla="*/ 2824128 w 4543912"/>
              <a:gd name="connsiteY1021" fmla="*/ 4160673 h 5239578"/>
              <a:gd name="connsiteX1022" fmla="*/ 2829879 w 4543912"/>
              <a:gd name="connsiteY1022" fmla="*/ 4160673 h 5239578"/>
              <a:gd name="connsiteX1023" fmla="*/ 2835631 w 4543912"/>
              <a:gd name="connsiteY1023" fmla="*/ 4160673 h 5239578"/>
              <a:gd name="connsiteX1024" fmla="*/ 2841384 w 4543912"/>
              <a:gd name="connsiteY1024" fmla="*/ 4160673 h 5239578"/>
              <a:gd name="connsiteX1025" fmla="*/ 2841384 w 4543912"/>
              <a:gd name="connsiteY1025" fmla="*/ 4154934 h 5239578"/>
              <a:gd name="connsiteX1026" fmla="*/ 2852887 w 4543912"/>
              <a:gd name="connsiteY1026" fmla="*/ 4154934 h 5239578"/>
              <a:gd name="connsiteX1027" fmla="*/ 2858639 w 4543912"/>
              <a:gd name="connsiteY1027" fmla="*/ 4160673 h 5239578"/>
              <a:gd name="connsiteX1028" fmla="*/ 2864390 w 4543912"/>
              <a:gd name="connsiteY1028" fmla="*/ 4149196 h 5239578"/>
              <a:gd name="connsiteX1029" fmla="*/ 2864390 w 4543912"/>
              <a:gd name="connsiteY1029" fmla="*/ 4154934 h 5239578"/>
              <a:gd name="connsiteX1030" fmla="*/ 2870143 w 4543912"/>
              <a:gd name="connsiteY1030" fmla="*/ 4154934 h 5239578"/>
              <a:gd name="connsiteX1031" fmla="*/ 2868023 w 4543912"/>
              <a:gd name="connsiteY1031" fmla="*/ 4154028 h 5239578"/>
              <a:gd name="connsiteX1032" fmla="*/ 2873019 w 4543912"/>
              <a:gd name="connsiteY1032" fmla="*/ 4152783 h 5239578"/>
              <a:gd name="connsiteX1033" fmla="*/ 2881646 w 4543912"/>
              <a:gd name="connsiteY1033" fmla="*/ 4154934 h 5239578"/>
              <a:gd name="connsiteX1034" fmla="*/ 2875893 w 4543912"/>
              <a:gd name="connsiteY1034" fmla="*/ 4154934 h 5239578"/>
              <a:gd name="connsiteX1035" fmla="*/ 2881646 w 4543912"/>
              <a:gd name="connsiteY1035" fmla="*/ 4160673 h 5239578"/>
              <a:gd name="connsiteX1036" fmla="*/ 2875893 w 4543912"/>
              <a:gd name="connsiteY1036" fmla="*/ 4160673 h 5239578"/>
              <a:gd name="connsiteX1037" fmla="*/ 2875893 w 4543912"/>
              <a:gd name="connsiteY1037" fmla="*/ 4166411 h 5239578"/>
              <a:gd name="connsiteX1038" fmla="*/ 2893149 w 4543912"/>
              <a:gd name="connsiteY1038" fmla="*/ 4154934 h 5239578"/>
              <a:gd name="connsiteX1039" fmla="*/ 2898901 w 4543912"/>
              <a:gd name="connsiteY1039" fmla="*/ 4149196 h 5239578"/>
              <a:gd name="connsiteX1040" fmla="*/ 2904654 w 4543912"/>
              <a:gd name="connsiteY1040" fmla="*/ 4149196 h 5239578"/>
              <a:gd name="connsiteX1041" fmla="*/ 2904654 w 4543912"/>
              <a:gd name="connsiteY1041" fmla="*/ 4154934 h 5239578"/>
              <a:gd name="connsiteX1042" fmla="*/ 2898901 w 4543912"/>
              <a:gd name="connsiteY1042" fmla="*/ 4154934 h 5239578"/>
              <a:gd name="connsiteX1043" fmla="*/ 2898901 w 4543912"/>
              <a:gd name="connsiteY1043" fmla="*/ 4160673 h 5239578"/>
              <a:gd name="connsiteX1044" fmla="*/ 2904654 w 4543912"/>
              <a:gd name="connsiteY1044" fmla="*/ 4154934 h 5239578"/>
              <a:gd name="connsiteX1045" fmla="*/ 2904654 w 4543912"/>
              <a:gd name="connsiteY1045" fmla="*/ 4160673 h 5239578"/>
              <a:gd name="connsiteX1046" fmla="*/ 2910404 w 4543912"/>
              <a:gd name="connsiteY1046" fmla="*/ 4154934 h 5239578"/>
              <a:gd name="connsiteX1047" fmla="*/ 2921908 w 4543912"/>
              <a:gd name="connsiteY1047" fmla="*/ 4149196 h 5239578"/>
              <a:gd name="connsiteX1048" fmla="*/ 2904654 w 4543912"/>
              <a:gd name="connsiteY1048" fmla="*/ 4166411 h 5239578"/>
              <a:gd name="connsiteX1049" fmla="*/ 2887398 w 4543912"/>
              <a:gd name="connsiteY1049" fmla="*/ 4177890 h 5239578"/>
              <a:gd name="connsiteX1050" fmla="*/ 2893149 w 4543912"/>
              <a:gd name="connsiteY1050" fmla="*/ 4177890 h 5239578"/>
              <a:gd name="connsiteX1051" fmla="*/ 2893149 w 4543912"/>
              <a:gd name="connsiteY1051" fmla="*/ 4183629 h 5239578"/>
              <a:gd name="connsiteX1052" fmla="*/ 2893149 w 4543912"/>
              <a:gd name="connsiteY1052" fmla="*/ 4189367 h 5239578"/>
              <a:gd name="connsiteX1053" fmla="*/ 2898901 w 4543912"/>
              <a:gd name="connsiteY1053" fmla="*/ 4195106 h 5239578"/>
              <a:gd name="connsiteX1054" fmla="*/ 2893149 w 4543912"/>
              <a:gd name="connsiteY1054" fmla="*/ 4206585 h 5239578"/>
              <a:gd name="connsiteX1055" fmla="*/ 2898901 w 4543912"/>
              <a:gd name="connsiteY1055" fmla="*/ 4206585 h 5239578"/>
              <a:gd name="connsiteX1056" fmla="*/ 2927660 w 4543912"/>
              <a:gd name="connsiteY1056" fmla="*/ 4200844 h 5239578"/>
              <a:gd name="connsiteX1057" fmla="*/ 2893149 w 4543912"/>
              <a:gd name="connsiteY1057" fmla="*/ 4218062 h 5239578"/>
              <a:gd name="connsiteX1058" fmla="*/ 2887398 w 4543912"/>
              <a:gd name="connsiteY1058" fmla="*/ 4229539 h 5239578"/>
              <a:gd name="connsiteX1059" fmla="*/ 2881646 w 4543912"/>
              <a:gd name="connsiteY1059" fmla="*/ 4241017 h 5239578"/>
              <a:gd name="connsiteX1060" fmla="*/ 2864390 w 4543912"/>
              <a:gd name="connsiteY1060" fmla="*/ 4246756 h 5239578"/>
              <a:gd name="connsiteX1061" fmla="*/ 2858639 w 4543912"/>
              <a:gd name="connsiteY1061" fmla="*/ 4246756 h 5239578"/>
              <a:gd name="connsiteX1062" fmla="*/ 2841384 w 4543912"/>
              <a:gd name="connsiteY1062" fmla="*/ 4258233 h 5239578"/>
              <a:gd name="connsiteX1063" fmla="*/ 2812625 w 4543912"/>
              <a:gd name="connsiteY1063" fmla="*/ 4275450 h 5239578"/>
              <a:gd name="connsiteX1064" fmla="*/ 2812625 w 4543912"/>
              <a:gd name="connsiteY1064" fmla="*/ 4281189 h 5239578"/>
              <a:gd name="connsiteX1065" fmla="*/ 2847135 w 4543912"/>
              <a:gd name="connsiteY1065" fmla="*/ 4286927 h 5239578"/>
              <a:gd name="connsiteX1066" fmla="*/ 2836350 w 4543912"/>
              <a:gd name="connsiteY1066" fmla="*/ 4289080 h 5239578"/>
              <a:gd name="connsiteX1067" fmla="*/ 2814801 w 4543912"/>
              <a:gd name="connsiteY1067" fmla="*/ 4293381 h 5239578"/>
              <a:gd name="connsiteX1068" fmla="*/ 2800738 w 4543912"/>
              <a:gd name="connsiteY1068" fmla="*/ 4296756 h 5239578"/>
              <a:gd name="connsiteX1069" fmla="*/ 2771621 w 4543912"/>
              <a:gd name="connsiteY1069" fmla="*/ 4303743 h 5239578"/>
              <a:gd name="connsiteX1070" fmla="*/ 2781088 w 4543912"/>
              <a:gd name="connsiteY1070" fmla="*/ 4300109 h 5239578"/>
              <a:gd name="connsiteX1071" fmla="*/ 2760858 w 4543912"/>
              <a:gd name="connsiteY1071" fmla="*/ 4304145 h 5239578"/>
              <a:gd name="connsiteX1072" fmla="*/ 2743603 w 4543912"/>
              <a:gd name="connsiteY1072" fmla="*/ 4315622 h 5239578"/>
              <a:gd name="connsiteX1073" fmla="*/ 2674582 w 4543912"/>
              <a:gd name="connsiteY1073" fmla="*/ 4344316 h 5239578"/>
              <a:gd name="connsiteX1074" fmla="*/ 2628568 w 4543912"/>
              <a:gd name="connsiteY1074" fmla="*/ 4384489 h 5239578"/>
              <a:gd name="connsiteX1075" fmla="*/ 2605560 w 4543912"/>
              <a:gd name="connsiteY1075" fmla="*/ 4390228 h 5239578"/>
              <a:gd name="connsiteX1076" fmla="*/ 2622816 w 4543912"/>
              <a:gd name="connsiteY1076" fmla="*/ 4378749 h 5239578"/>
              <a:gd name="connsiteX1077" fmla="*/ 2588304 w 4543912"/>
              <a:gd name="connsiteY1077" fmla="*/ 4390228 h 5239578"/>
              <a:gd name="connsiteX1078" fmla="*/ 2571049 w 4543912"/>
              <a:gd name="connsiteY1078" fmla="*/ 4407443 h 5239578"/>
              <a:gd name="connsiteX1079" fmla="*/ 2553793 w 4543912"/>
              <a:gd name="connsiteY1079" fmla="*/ 4407443 h 5239578"/>
              <a:gd name="connsiteX1080" fmla="*/ 2530787 w 4543912"/>
              <a:gd name="connsiteY1080" fmla="*/ 4418922 h 5239578"/>
              <a:gd name="connsiteX1081" fmla="*/ 2548043 w 4543912"/>
              <a:gd name="connsiteY1081" fmla="*/ 4424661 h 5239578"/>
              <a:gd name="connsiteX1082" fmla="*/ 2525035 w 4543912"/>
              <a:gd name="connsiteY1082" fmla="*/ 4430399 h 5239578"/>
              <a:gd name="connsiteX1083" fmla="*/ 2548043 w 4543912"/>
              <a:gd name="connsiteY1083" fmla="*/ 4430399 h 5239578"/>
              <a:gd name="connsiteX1084" fmla="*/ 2530787 w 4543912"/>
              <a:gd name="connsiteY1084" fmla="*/ 4447617 h 5239578"/>
              <a:gd name="connsiteX1085" fmla="*/ 2456014 w 4543912"/>
              <a:gd name="connsiteY1085" fmla="*/ 4470571 h 5239578"/>
              <a:gd name="connsiteX1086" fmla="*/ 2467517 w 4543912"/>
              <a:gd name="connsiteY1086" fmla="*/ 4476311 h 5239578"/>
              <a:gd name="connsiteX1087" fmla="*/ 2421503 w 4543912"/>
              <a:gd name="connsiteY1087" fmla="*/ 4493526 h 5239578"/>
              <a:gd name="connsiteX1088" fmla="*/ 2427255 w 4543912"/>
              <a:gd name="connsiteY1088" fmla="*/ 4493526 h 5239578"/>
              <a:gd name="connsiteX1089" fmla="*/ 2381241 w 4543912"/>
              <a:gd name="connsiteY1089" fmla="*/ 4522221 h 5239578"/>
              <a:gd name="connsiteX1090" fmla="*/ 2369736 w 4543912"/>
              <a:gd name="connsiteY1090" fmla="*/ 4522221 h 5239578"/>
              <a:gd name="connsiteX1091" fmla="*/ 2345292 w 4543912"/>
              <a:gd name="connsiteY1091" fmla="*/ 4537285 h 5239578"/>
              <a:gd name="connsiteX1092" fmla="*/ 2339821 w 4543912"/>
              <a:gd name="connsiteY1092" fmla="*/ 4543986 h 5239578"/>
              <a:gd name="connsiteX1093" fmla="*/ 2335227 w 4543912"/>
              <a:gd name="connsiteY1093" fmla="*/ 4545177 h 5239578"/>
              <a:gd name="connsiteX1094" fmla="*/ 2337221 w 4543912"/>
              <a:gd name="connsiteY1094" fmla="*/ 4547168 h 5239578"/>
              <a:gd name="connsiteX1095" fmla="*/ 2329474 w 4543912"/>
              <a:gd name="connsiteY1095" fmla="*/ 4556654 h 5239578"/>
              <a:gd name="connsiteX1096" fmla="*/ 2332351 w 4543912"/>
              <a:gd name="connsiteY1096" fmla="*/ 4556654 h 5239578"/>
              <a:gd name="connsiteX1097" fmla="*/ 2335227 w 4543912"/>
              <a:gd name="connsiteY1097" fmla="*/ 4556654 h 5239578"/>
              <a:gd name="connsiteX1098" fmla="*/ 2352481 w 4543912"/>
              <a:gd name="connsiteY1098" fmla="*/ 4556654 h 5239578"/>
              <a:gd name="connsiteX1099" fmla="*/ 2323722 w 4543912"/>
              <a:gd name="connsiteY1099" fmla="*/ 4562394 h 5239578"/>
              <a:gd name="connsiteX1100" fmla="*/ 2312219 w 4543912"/>
              <a:gd name="connsiteY1100" fmla="*/ 4573871 h 5239578"/>
              <a:gd name="connsiteX1101" fmla="*/ 2306466 w 4543912"/>
              <a:gd name="connsiteY1101" fmla="*/ 4573871 h 5239578"/>
              <a:gd name="connsiteX1102" fmla="*/ 2266205 w 4543912"/>
              <a:gd name="connsiteY1102" fmla="*/ 4596827 h 5239578"/>
              <a:gd name="connsiteX1103" fmla="*/ 2271957 w 4543912"/>
              <a:gd name="connsiteY1103" fmla="*/ 4591087 h 5239578"/>
              <a:gd name="connsiteX1104" fmla="*/ 2243198 w 4543912"/>
              <a:gd name="connsiteY1104" fmla="*/ 4602565 h 5239578"/>
              <a:gd name="connsiteX1105" fmla="*/ 2289213 w 4543912"/>
              <a:gd name="connsiteY1105" fmla="*/ 4602565 h 5239578"/>
              <a:gd name="connsiteX1106" fmla="*/ 2294963 w 4543912"/>
              <a:gd name="connsiteY1106" fmla="*/ 4596827 h 5239578"/>
              <a:gd name="connsiteX1107" fmla="*/ 2317971 w 4543912"/>
              <a:gd name="connsiteY1107" fmla="*/ 4602565 h 5239578"/>
              <a:gd name="connsiteX1108" fmla="*/ 2317971 w 4543912"/>
              <a:gd name="connsiteY1108" fmla="*/ 4596827 h 5239578"/>
              <a:gd name="connsiteX1109" fmla="*/ 2340978 w 4543912"/>
              <a:gd name="connsiteY1109" fmla="*/ 4591087 h 5239578"/>
              <a:gd name="connsiteX1110" fmla="*/ 2352481 w 4543912"/>
              <a:gd name="connsiteY1110" fmla="*/ 4585348 h 5239578"/>
              <a:gd name="connsiteX1111" fmla="*/ 2329474 w 4543912"/>
              <a:gd name="connsiteY1111" fmla="*/ 4585348 h 5239578"/>
              <a:gd name="connsiteX1112" fmla="*/ 2317971 w 4543912"/>
              <a:gd name="connsiteY1112" fmla="*/ 4579610 h 5239578"/>
              <a:gd name="connsiteX1113" fmla="*/ 2323722 w 4543912"/>
              <a:gd name="connsiteY1113" fmla="*/ 4579610 h 5239578"/>
              <a:gd name="connsiteX1114" fmla="*/ 2329474 w 4543912"/>
              <a:gd name="connsiteY1114" fmla="*/ 4573871 h 5239578"/>
              <a:gd name="connsiteX1115" fmla="*/ 2340978 w 4543912"/>
              <a:gd name="connsiteY1115" fmla="*/ 4573871 h 5239578"/>
              <a:gd name="connsiteX1116" fmla="*/ 2375489 w 4543912"/>
              <a:gd name="connsiteY1116" fmla="*/ 4539438 h 5239578"/>
              <a:gd name="connsiteX1117" fmla="*/ 2358233 w 4543912"/>
              <a:gd name="connsiteY1117" fmla="*/ 4539438 h 5239578"/>
              <a:gd name="connsiteX1118" fmla="*/ 2340978 w 4543912"/>
              <a:gd name="connsiteY1118" fmla="*/ 4550915 h 5239578"/>
              <a:gd name="connsiteX1119" fmla="*/ 2337221 w 4543912"/>
              <a:gd name="connsiteY1119" fmla="*/ 4547168 h 5239578"/>
              <a:gd name="connsiteX1120" fmla="*/ 2339821 w 4543912"/>
              <a:gd name="connsiteY1120" fmla="*/ 4543986 h 5239578"/>
              <a:gd name="connsiteX1121" fmla="*/ 2371174 w 4543912"/>
              <a:gd name="connsiteY1121" fmla="*/ 4535851 h 5239578"/>
              <a:gd name="connsiteX1122" fmla="*/ 2398495 w 4543912"/>
              <a:gd name="connsiteY1122" fmla="*/ 4539438 h 5239578"/>
              <a:gd name="connsiteX1123" fmla="*/ 2381241 w 4543912"/>
              <a:gd name="connsiteY1123" fmla="*/ 4556654 h 5239578"/>
              <a:gd name="connsiteX1124" fmla="*/ 2398495 w 4543912"/>
              <a:gd name="connsiteY1124" fmla="*/ 4550915 h 5239578"/>
              <a:gd name="connsiteX1125" fmla="*/ 2410000 w 4543912"/>
              <a:gd name="connsiteY1125" fmla="*/ 4556654 h 5239578"/>
              <a:gd name="connsiteX1126" fmla="*/ 2438759 w 4543912"/>
              <a:gd name="connsiteY1126" fmla="*/ 4522221 h 5239578"/>
              <a:gd name="connsiteX1127" fmla="*/ 2456014 w 4543912"/>
              <a:gd name="connsiteY1127" fmla="*/ 4499265 h 5239578"/>
              <a:gd name="connsiteX1128" fmla="*/ 2565298 w 4543912"/>
              <a:gd name="connsiteY1128" fmla="*/ 4464832 h 5239578"/>
              <a:gd name="connsiteX1129" fmla="*/ 2553793 w 4543912"/>
              <a:gd name="connsiteY1129" fmla="*/ 4459094 h 5239578"/>
              <a:gd name="connsiteX1130" fmla="*/ 2611313 w 4543912"/>
              <a:gd name="connsiteY1130" fmla="*/ 4459094 h 5239578"/>
              <a:gd name="connsiteX1131" fmla="*/ 2611313 w 4543912"/>
              <a:gd name="connsiteY1131" fmla="*/ 4453355 h 5239578"/>
              <a:gd name="connsiteX1132" fmla="*/ 2628568 w 4543912"/>
              <a:gd name="connsiteY1132" fmla="*/ 4447617 h 5239578"/>
              <a:gd name="connsiteX1133" fmla="*/ 2634319 w 4543912"/>
              <a:gd name="connsiteY1133" fmla="*/ 4441876 h 5239578"/>
              <a:gd name="connsiteX1134" fmla="*/ 2640071 w 4543912"/>
              <a:gd name="connsiteY1134" fmla="*/ 4441876 h 5239578"/>
              <a:gd name="connsiteX1135" fmla="*/ 2651574 w 4543912"/>
              <a:gd name="connsiteY1135" fmla="*/ 4436138 h 5239578"/>
              <a:gd name="connsiteX1136" fmla="*/ 2674582 w 4543912"/>
              <a:gd name="connsiteY1136" fmla="*/ 4430399 h 5239578"/>
              <a:gd name="connsiteX1137" fmla="*/ 2680333 w 4543912"/>
              <a:gd name="connsiteY1137" fmla="*/ 4430399 h 5239578"/>
              <a:gd name="connsiteX1138" fmla="*/ 2686085 w 4543912"/>
              <a:gd name="connsiteY1138" fmla="*/ 4430399 h 5239578"/>
              <a:gd name="connsiteX1139" fmla="*/ 2709092 w 4543912"/>
              <a:gd name="connsiteY1139" fmla="*/ 4436138 h 5239578"/>
              <a:gd name="connsiteX1140" fmla="*/ 2732100 w 4543912"/>
              <a:gd name="connsiteY1140" fmla="*/ 4441876 h 5239578"/>
              <a:gd name="connsiteX1141" fmla="*/ 2737850 w 4543912"/>
              <a:gd name="connsiteY1141" fmla="*/ 4447617 h 5239578"/>
              <a:gd name="connsiteX1142" fmla="*/ 2737850 w 4543912"/>
              <a:gd name="connsiteY1142" fmla="*/ 4441876 h 5239578"/>
              <a:gd name="connsiteX1143" fmla="*/ 2749355 w 4543912"/>
              <a:gd name="connsiteY1143" fmla="*/ 4464832 h 5239578"/>
              <a:gd name="connsiteX1144" fmla="*/ 2755106 w 4543912"/>
              <a:gd name="connsiteY1144" fmla="*/ 4476311 h 5239578"/>
              <a:gd name="connsiteX1145" fmla="*/ 2755106 w 4543912"/>
              <a:gd name="connsiteY1145" fmla="*/ 4487788 h 5239578"/>
              <a:gd name="connsiteX1146" fmla="*/ 2755106 w 4543912"/>
              <a:gd name="connsiteY1146" fmla="*/ 4493526 h 5239578"/>
              <a:gd name="connsiteX1147" fmla="*/ 2755106 w 4543912"/>
              <a:gd name="connsiteY1147" fmla="*/ 4505005 h 5239578"/>
              <a:gd name="connsiteX1148" fmla="*/ 2755106 w 4543912"/>
              <a:gd name="connsiteY1148" fmla="*/ 4516482 h 5239578"/>
              <a:gd name="connsiteX1149" fmla="*/ 2749355 w 4543912"/>
              <a:gd name="connsiteY1149" fmla="*/ 4522221 h 5239578"/>
              <a:gd name="connsiteX1150" fmla="*/ 2749355 w 4543912"/>
              <a:gd name="connsiteY1150" fmla="*/ 4527959 h 5239578"/>
              <a:gd name="connsiteX1151" fmla="*/ 2743603 w 4543912"/>
              <a:gd name="connsiteY1151" fmla="*/ 4533700 h 5239578"/>
              <a:gd name="connsiteX1152" fmla="*/ 2743603 w 4543912"/>
              <a:gd name="connsiteY1152" fmla="*/ 4539438 h 5239578"/>
              <a:gd name="connsiteX1153" fmla="*/ 2732100 w 4543912"/>
              <a:gd name="connsiteY1153" fmla="*/ 4568133 h 5239578"/>
              <a:gd name="connsiteX1154" fmla="*/ 2720597 w 4543912"/>
              <a:gd name="connsiteY1154" fmla="*/ 4585348 h 5239578"/>
              <a:gd name="connsiteX1155" fmla="*/ 2714844 w 4543912"/>
              <a:gd name="connsiteY1155" fmla="*/ 4596827 h 5239578"/>
              <a:gd name="connsiteX1156" fmla="*/ 2709092 w 4543912"/>
              <a:gd name="connsiteY1156" fmla="*/ 4602565 h 5239578"/>
              <a:gd name="connsiteX1157" fmla="*/ 2697589 w 4543912"/>
              <a:gd name="connsiteY1157" fmla="*/ 4619781 h 5239578"/>
              <a:gd name="connsiteX1158" fmla="*/ 2697589 w 4543912"/>
              <a:gd name="connsiteY1158" fmla="*/ 4614042 h 5239578"/>
              <a:gd name="connsiteX1159" fmla="*/ 2686085 w 4543912"/>
              <a:gd name="connsiteY1159" fmla="*/ 4631260 h 5239578"/>
              <a:gd name="connsiteX1160" fmla="*/ 2680333 w 4543912"/>
              <a:gd name="connsiteY1160" fmla="*/ 4631260 h 5239578"/>
              <a:gd name="connsiteX1161" fmla="*/ 2680333 w 4543912"/>
              <a:gd name="connsiteY1161" fmla="*/ 4625521 h 5239578"/>
              <a:gd name="connsiteX1162" fmla="*/ 2686085 w 4543912"/>
              <a:gd name="connsiteY1162" fmla="*/ 4619781 h 5239578"/>
              <a:gd name="connsiteX1163" fmla="*/ 2680333 w 4543912"/>
              <a:gd name="connsiteY1163" fmla="*/ 4619781 h 5239578"/>
              <a:gd name="connsiteX1164" fmla="*/ 2674582 w 4543912"/>
              <a:gd name="connsiteY1164" fmla="*/ 4625521 h 5239578"/>
              <a:gd name="connsiteX1165" fmla="*/ 2668830 w 4543912"/>
              <a:gd name="connsiteY1165" fmla="*/ 4631260 h 5239578"/>
              <a:gd name="connsiteX1166" fmla="*/ 2632881 w 4543912"/>
              <a:gd name="connsiteY1166" fmla="*/ 4649194 h 5239578"/>
              <a:gd name="connsiteX1167" fmla="*/ 2590793 w 4543912"/>
              <a:gd name="connsiteY1167" fmla="*/ 4670191 h 5239578"/>
              <a:gd name="connsiteX1168" fmla="*/ 2588776 w 4543912"/>
              <a:gd name="connsiteY1168" fmla="*/ 4672193 h 5239578"/>
              <a:gd name="connsiteX1169" fmla="*/ 2590911 w 4543912"/>
              <a:gd name="connsiteY1169" fmla="*/ 4675646 h 5239578"/>
              <a:gd name="connsiteX1170" fmla="*/ 2599808 w 4543912"/>
              <a:gd name="connsiteY1170" fmla="*/ 4682910 h 5239578"/>
              <a:gd name="connsiteX1171" fmla="*/ 2605560 w 4543912"/>
              <a:gd name="connsiteY1171" fmla="*/ 4665693 h 5239578"/>
              <a:gd name="connsiteX1172" fmla="*/ 2628568 w 4543912"/>
              <a:gd name="connsiteY1172" fmla="*/ 4654216 h 5239578"/>
              <a:gd name="connsiteX1173" fmla="*/ 2640071 w 4543912"/>
              <a:gd name="connsiteY1173" fmla="*/ 4671431 h 5239578"/>
              <a:gd name="connsiteX1174" fmla="*/ 2588304 w 4543912"/>
              <a:gd name="connsiteY1174" fmla="*/ 4694387 h 5239578"/>
              <a:gd name="connsiteX1175" fmla="*/ 2548043 w 4543912"/>
              <a:gd name="connsiteY1175" fmla="*/ 4711603 h 5239578"/>
              <a:gd name="connsiteX1176" fmla="*/ 2530787 w 4543912"/>
              <a:gd name="connsiteY1176" fmla="*/ 4723081 h 5239578"/>
              <a:gd name="connsiteX1177" fmla="*/ 2507779 w 4543912"/>
              <a:gd name="connsiteY1177" fmla="*/ 4734558 h 5239578"/>
              <a:gd name="connsiteX1178" fmla="*/ 2502028 w 4543912"/>
              <a:gd name="connsiteY1178" fmla="*/ 4740297 h 5239578"/>
              <a:gd name="connsiteX1179" fmla="*/ 2496276 w 4543912"/>
              <a:gd name="connsiteY1179" fmla="*/ 4746037 h 5239578"/>
              <a:gd name="connsiteX1180" fmla="*/ 2484773 w 4543912"/>
              <a:gd name="connsiteY1180" fmla="*/ 4751776 h 5239578"/>
              <a:gd name="connsiteX1181" fmla="*/ 2467517 w 4543912"/>
              <a:gd name="connsiteY1181" fmla="*/ 4774732 h 5239578"/>
              <a:gd name="connsiteX1182" fmla="*/ 2467517 w 4543912"/>
              <a:gd name="connsiteY1182" fmla="*/ 4768991 h 5239578"/>
              <a:gd name="connsiteX1183" fmla="*/ 2456014 w 4543912"/>
              <a:gd name="connsiteY1183" fmla="*/ 4780470 h 5239578"/>
              <a:gd name="connsiteX1184" fmla="*/ 2444509 w 4543912"/>
              <a:gd name="connsiteY1184" fmla="*/ 4791947 h 5239578"/>
              <a:gd name="connsiteX1185" fmla="*/ 2450262 w 4543912"/>
              <a:gd name="connsiteY1185" fmla="*/ 4791947 h 5239578"/>
              <a:gd name="connsiteX1186" fmla="*/ 2444509 w 4543912"/>
              <a:gd name="connsiteY1186" fmla="*/ 4797686 h 5239578"/>
              <a:gd name="connsiteX1187" fmla="*/ 2438759 w 4543912"/>
              <a:gd name="connsiteY1187" fmla="*/ 4809165 h 5239578"/>
              <a:gd name="connsiteX1188" fmla="*/ 2450262 w 4543912"/>
              <a:gd name="connsiteY1188" fmla="*/ 4803426 h 5239578"/>
              <a:gd name="connsiteX1189" fmla="*/ 2456014 w 4543912"/>
              <a:gd name="connsiteY1189" fmla="*/ 4797686 h 5239578"/>
              <a:gd name="connsiteX1190" fmla="*/ 2456014 w 4543912"/>
              <a:gd name="connsiteY1190" fmla="*/ 4809165 h 5239578"/>
              <a:gd name="connsiteX1191" fmla="*/ 2467517 w 4543912"/>
              <a:gd name="connsiteY1191" fmla="*/ 4797686 h 5239578"/>
              <a:gd name="connsiteX1192" fmla="*/ 2427255 w 4543912"/>
              <a:gd name="connsiteY1192" fmla="*/ 4837859 h 5239578"/>
              <a:gd name="connsiteX1193" fmla="*/ 2386992 w 4543912"/>
              <a:gd name="connsiteY1193" fmla="*/ 4872292 h 5239578"/>
              <a:gd name="connsiteX1194" fmla="*/ 2381241 w 4543912"/>
              <a:gd name="connsiteY1194" fmla="*/ 4889507 h 5239578"/>
              <a:gd name="connsiteX1195" fmla="*/ 2366354 w 4543912"/>
              <a:gd name="connsiteY1195" fmla="*/ 4900310 h 5239578"/>
              <a:gd name="connsiteX1196" fmla="*/ 2369736 w 4543912"/>
              <a:gd name="connsiteY1196" fmla="*/ 4895248 h 5239578"/>
              <a:gd name="connsiteX1197" fmla="*/ 2352481 w 4543912"/>
              <a:gd name="connsiteY1197" fmla="*/ 4906725 h 5239578"/>
              <a:gd name="connsiteX1198" fmla="*/ 2340978 w 4543912"/>
              <a:gd name="connsiteY1198" fmla="*/ 4912463 h 5239578"/>
              <a:gd name="connsiteX1199" fmla="*/ 2323722 w 4543912"/>
              <a:gd name="connsiteY1199" fmla="*/ 4918202 h 5239578"/>
              <a:gd name="connsiteX1200" fmla="*/ 2312219 w 4543912"/>
              <a:gd name="connsiteY1200" fmla="*/ 4946896 h 5239578"/>
              <a:gd name="connsiteX1201" fmla="*/ 2317971 w 4543912"/>
              <a:gd name="connsiteY1201" fmla="*/ 4946896 h 5239578"/>
              <a:gd name="connsiteX1202" fmla="*/ 2335227 w 4543912"/>
              <a:gd name="connsiteY1202" fmla="*/ 4935419 h 5239578"/>
              <a:gd name="connsiteX1203" fmla="*/ 2323722 w 4543912"/>
              <a:gd name="connsiteY1203" fmla="*/ 4946896 h 5239578"/>
              <a:gd name="connsiteX1204" fmla="*/ 2306466 w 4543912"/>
              <a:gd name="connsiteY1204" fmla="*/ 4969852 h 5239578"/>
              <a:gd name="connsiteX1205" fmla="*/ 2312219 w 4543912"/>
              <a:gd name="connsiteY1205" fmla="*/ 4969852 h 5239578"/>
              <a:gd name="connsiteX1206" fmla="*/ 2294963 w 4543912"/>
              <a:gd name="connsiteY1206" fmla="*/ 4987069 h 5239578"/>
              <a:gd name="connsiteX1207" fmla="*/ 2277708 w 4543912"/>
              <a:gd name="connsiteY1207" fmla="*/ 4992808 h 5239578"/>
              <a:gd name="connsiteX1208" fmla="*/ 2271957 w 4543912"/>
              <a:gd name="connsiteY1208" fmla="*/ 5004285 h 5239578"/>
              <a:gd name="connsiteX1209" fmla="*/ 2266205 w 4543912"/>
              <a:gd name="connsiteY1209" fmla="*/ 5021502 h 5239578"/>
              <a:gd name="connsiteX1210" fmla="*/ 2271957 w 4543912"/>
              <a:gd name="connsiteY1210" fmla="*/ 5015764 h 5239578"/>
              <a:gd name="connsiteX1211" fmla="*/ 2260452 w 4543912"/>
              <a:gd name="connsiteY1211" fmla="*/ 5032979 h 5239578"/>
              <a:gd name="connsiteX1212" fmla="*/ 2271957 w 4543912"/>
              <a:gd name="connsiteY1212" fmla="*/ 5021502 h 5239578"/>
              <a:gd name="connsiteX1213" fmla="*/ 2260452 w 4543912"/>
              <a:gd name="connsiteY1213" fmla="*/ 5038718 h 5239578"/>
              <a:gd name="connsiteX1214" fmla="*/ 2266205 w 4543912"/>
              <a:gd name="connsiteY1214" fmla="*/ 5032979 h 5239578"/>
              <a:gd name="connsiteX1215" fmla="*/ 2254701 w 4543912"/>
              <a:gd name="connsiteY1215" fmla="*/ 5050196 h 5239578"/>
              <a:gd name="connsiteX1216" fmla="*/ 2252154 w 4543912"/>
              <a:gd name="connsiteY1216" fmla="*/ 5049773 h 5239578"/>
              <a:gd name="connsiteX1217" fmla="*/ 2254701 w 4543912"/>
              <a:gd name="connsiteY1217" fmla="*/ 5044458 h 5239578"/>
              <a:gd name="connsiteX1218" fmla="*/ 2250387 w 4543912"/>
              <a:gd name="connsiteY1218" fmla="*/ 5049479 h 5239578"/>
              <a:gd name="connsiteX1219" fmla="*/ 2252154 w 4543912"/>
              <a:gd name="connsiteY1219" fmla="*/ 5049773 h 5239578"/>
              <a:gd name="connsiteX1220" fmla="*/ 2246793 w 4543912"/>
              <a:gd name="connsiteY1220" fmla="*/ 5060957 h 5239578"/>
              <a:gd name="connsiteX1221" fmla="*/ 2243198 w 4543912"/>
              <a:gd name="connsiteY1221" fmla="*/ 5073152 h 5239578"/>
              <a:gd name="connsiteX1222" fmla="*/ 2248949 w 4543912"/>
              <a:gd name="connsiteY1222" fmla="*/ 5073152 h 5239578"/>
              <a:gd name="connsiteX1223" fmla="*/ 2248949 w 4543912"/>
              <a:gd name="connsiteY1223" fmla="*/ 5096106 h 5239578"/>
              <a:gd name="connsiteX1224" fmla="*/ 2243198 w 4543912"/>
              <a:gd name="connsiteY1224" fmla="*/ 5084629 h 5239578"/>
              <a:gd name="connsiteX1225" fmla="*/ 2240322 w 4543912"/>
              <a:gd name="connsiteY1225" fmla="*/ 5095390 h 5239578"/>
              <a:gd name="connsiteX1226" fmla="*/ 2239390 w 4543912"/>
              <a:gd name="connsiteY1226" fmla="*/ 5097482 h 5239578"/>
              <a:gd name="connsiteX1227" fmla="*/ 2237446 w 4543912"/>
              <a:gd name="connsiteY1227" fmla="*/ 5090368 h 5239578"/>
              <a:gd name="connsiteX1228" fmla="*/ 2237446 w 4543912"/>
              <a:gd name="connsiteY1228" fmla="*/ 5101847 h 5239578"/>
              <a:gd name="connsiteX1229" fmla="*/ 2237446 w 4543912"/>
              <a:gd name="connsiteY1229" fmla="*/ 5130539 h 5239578"/>
              <a:gd name="connsiteX1230" fmla="*/ 2243198 w 4543912"/>
              <a:gd name="connsiteY1230" fmla="*/ 5130539 h 5239578"/>
              <a:gd name="connsiteX1231" fmla="*/ 2243198 w 4543912"/>
              <a:gd name="connsiteY1231" fmla="*/ 5159234 h 5239578"/>
              <a:gd name="connsiteX1232" fmla="*/ 2248949 w 4543912"/>
              <a:gd name="connsiteY1232" fmla="*/ 5193668 h 5239578"/>
              <a:gd name="connsiteX1233" fmla="*/ 2243198 w 4543912"/>
              <a:gd name="connsiteY1233" fmla="*/ 5187928 h 5239578"/>
              <a:gd name="connsiteX1234" fmla="*/ 2237446 w 4543912"/>
              <a:gd name="connsiteY1234" fmla="*/ 5170712 h 5239578"/>
              <a:gd name="connsiteX1235" fmla="*/ 2237446 w 4543912"/>
              <a:gd name="connsiteY1235" fmla="*/ 5176451 h 5239578"/>
              <a:gd name="connsiteX1236" fmla="*/ 2231693 w 4543912"/>
              <a:gd name="connsiteY1236" fmla="*/ 5182190 h 5239578"/>
              <a:gd name="connsiteX1237" fmla="*/ 2231693 w 4543912"/>
              <a:gd name="connsiteY1237" fmla="*/ 5170712 h 5239578"/>
              <a:gd name="connsiteX1238" fmla="*/ 2231693 w 4543912"/>
              <a:gd name="connsiteY1238" fmla="*/ 5153495 h 5239578"/>
              <a:gd name="connsiteX1239" fmla="*/ 2225943 w 4543912"/>
              <a:gd name="connsiteY1239" fmla="*/ 5142018 h 5239578"/>
              <a:gd name="connsiteX1240" fmla="*/ 2225943 w 4543912"/>
              <a:gd name="connsiteY1240" fmla="*/ 5159234 h 5239578"/>
              <a:gd name="connsiteX1241" fmla="*/ 2220190 w 4543912"/>
              <a:gd name="connsiteY1241" fmla="*/ 5142018 h 5239578"/>
              <a:gd name="connsiteX1242" fmla="*/ 2220190 w 4543912"/>
              <a:gd name="connsiteY1242" fmla="*/ 5130539 h 5239578"/>
              <a:gd name="connsiteX1243" fmla="*/ 2225943 w 4543912"/>
              <a:gd name="connsiteY1243" fmla="*/ 5090368 h 5239578"/>
              <a:gd name="connsiteX1244" fmla="*/ 2237446 w 4543912"/>
              <a:gd name="connsiteY1244" fmla="*/ 5044458 h 5239578"/>
              <a:gd name="connsiteX1245" fmla="*/ 2237446 w 4543912"/>
              <a:gd name="connsiteY1245" fmla="*/ 5038718 h 5239578"/>
              <a:gd name="connsiteX1246" fmla="*/ 2237446 w 4543912"/>
              <a:gd name="connsiteY1246" fmla="*/ 5032979 h 5239578"/>
              <a:gd name="connsiteX1247" fmla="*/ 2231693 w 4543912"/>
              <a:gd name="connsiteY1247" fmla="*/ 5050196 h 5239578"/>
              <a:gd name="connsiteX1248" fmla="*/ 2231693 w 4543912"/>
              <a:gd name="connsiteY1248" fmla="*/ 5021502 h 5239578"/>
              <a:gd name="connsiteX1249" fmla="*/ 2243198 w 4543912"/>
              <a:gd name="connsiteY1249" fmla="*/ 5010023 h 5239578"/>
              <a:gd name="connsiteX1250" fmla="*/ 2248949 w 4543912"/>
              <a:gd name="connsiteY1250" fmla="*/ 5015764 h 5239578"/>
              <a:gd name="connsiteX1251" fmla="*/ 2254701 w 4543912"/>
              <a:gd name="connsiteY1251" fmla="*/ 4998546 h 5239578"/>
              <a:gd name="connsiteX1252" fmla="*/ 2266205 w 4543912"/>
              <a:gd name="connsiteY1252" fmla="*/ 4975590 h 5239578"/>
              <a:gd name="connsiteX1253" fmla="*/ 2283460 w 4543912"/>
              <a:gd name="connsiteY1253" fmla="*/ 4958375 h 5239578"/>
              <a:gd name="connsiteX1254" fmla="*/ 2289213 w 4543912"/>
              <a:gd name="connsiteY1254" fmla="*/ 4946896 h 5239578"/>
              <a:gd name="connsiteX1255" fmla="*/ 2260452 w 4543912"/>
              <a:gd name="connsiteY1255" fmla="*/ 4975590 h 5239578"/>
              <a:gd name="connsiteX1256" fmla="*/ 2254701 w 4543912"/>
              <a:gd name="connsiteY1256" fmla="*/ 4987069 h 5239578"/>
              <a:gd name="connsiteX1257" fmla="*/ 2231693 w 4543912"/>
              <a:gd name="connsiteY1257" fmla="*/ 5021502 h 5239578"/>
              <a:gd name="connsiteX1258" fmla="*/ 2214438 w 4543912"/>
              <a:gd name="connsiteY1258" fmla="*/ 5050196 h 5239578"/>
              <a:gd name="connsiteX1259" fmla="*/ 2220190 w 4543912"/>
              <a:gd name="connsiteY1259" fmla="*/ 5044458 h 5239578"/>
              <a:gd name="connsiteX1260" fmla="*/ 2208687 w 4543912"/>
              <a:gd name="connsiteY1260" fmla="*/ 5078891 h 5239578"/>
              <a:gd name="connsiteX1261" fmla="*/ 2202935 w 4543912"/>
              <a:gd name="connsiteY1261" fmla="*/ 5113324 h 5239578"/>
              <a:gd name="connsiteX1262" fmla="*/ 2208687 w 4543912"/>
              <a:gd name="connsiteY1262" fmla="*/ 5113324 h 5239578"/>
              <a:gd name="connsiteX1263" fmla="*/ 2202935 w 4543912"/>
              <a:gd name="connsiteY1263" fmla="*/ 5153495 h 5239578"/>
              <a:gd name="connsiteX1264" fmla="*/ 2208687 w 4543912"/>
              <a:gd name="connsiteY1264" fmla="*/ 5187928 h 5239578"/>
              <a:gd name="connsiteX1265" fmla="*/ 2202935 w 4543912"/>
              <a:gd name="connsiteY1265" fmla="*/ 5193668 h 5239578"/>
              <a:gd name="connsiteX1266" fmla="*/ 2208687 w 4543912"/>
              <a:gd name="connsiteY1266" fmla="*/ 5216622 h 5239578"/>
              <a:gd name="connsiteX1267" fmla="*/ 2220190 w 4543912"/>
              <a:gd name="connsiteY1267" fmla="*/ 5239578 h 5239578"/>
              <a:gd name="connsiteX1268" fmla="*/ 2214438 w 4543912"/>
              <a:gd name="connsiteY1268" fmla="*/ 5233840 h 5239578"/>
              <a:gd name="connsiteX1269" fmla="*/ 2208687 w 4543912"/>
              <a:gd name="connsiteY1269" fmla="*/ 5228101 h 5239578"/>
              <a:gd name="connsiteX1270" fmla="*/ 2202935 w 4543912"/>
              <a:gd name="connsiteY1270" fmla="*/ 5210884 h 5239578"/>
              <a:gd name="connsiteX1271" fmla="*/ 2191432 w 4543912"/>
              <a:gd name="connsiteY1271" fmla="*/ 5182190 h 5239578"/>
              <a:gd name="connsiteX1272" fmla="*/ 2185679 w 4543912"/>
              <a:gd name="connsiteY1272" fmla="*/ 5164974 h 5239578"/>
              <a:gd name="connsiteX1273" fmla="*/ 2174176 w 4543912"/>
              <a:gd name="connsiteY1273" fmla="*/ 5176451 h 5239578"/>
              <a:gd name="connsiteX1274" fmla="*/ 2174176 w 4543912"/>
              <a:gd name="connsiteY1274" fmla="*/ 5147757 h 5239578"/>
              <a:gd name="connsiteX1275" fmla="*/ 2179928 w 4543912"/>
              <a:gd name="connsiteY1275" fmla="*/ 5124801 h 5239578"/>
              <a:gd name="connsiteX1276" fmla="*/ 2179209 w 4543912"/>
              <a:gd name="connsiteY1276" fmla="*/ 5117628 h 5239578"/>
              <a:gd name="connsiteX1277" fmla="*/ 2177122 w 4543912"/>
              <a:gd name="connsiteY1277" fmla="*/ 5118222 h 5239578"/>
              <a:gd name="connsiteX1278" fmla="*/ 2179928 w 4543912"/>
              <a:gd name="connsiteY1278" fmla="*/ 5113324 h 5239578"/>
              <a:gd name="connsiteX1279" fmla="*/ 2179928 w 4543912"/>
              <a:gd name="connsiteY1279" fmla="*/ 5101847 h 5239578"/>
              <a:gd name="connsiteX1280" fmla="*/ 2179928 w 4543912"/>
              <a:gd name="connsiteY1280" fmla="*/ 5084629 h 5239578"/>
              <a:gd name="connsiteX1281" fmla="*/ 2179209 w 4543912"/>
              <a:gd name="connsiteY1281" fmla="*/ 5078174 h 5239578"/>
              <a:gd name="connsiteX1282" fmla="*/ 2174581 w 4543912"/>
              <a:gd name="connsiteY1282" fmla="*/ 5084111 h 5239578"/>
              <a:gd name="connsiteX1283" fmla="*/ 2174896 w 4543912"/>
              <a:gd name="connsiteY1283" fmla="*/ 5070283 h 5239578"/>
              <a:gd name="connsiteX1284" fmla="*/ 2179928 w 4543912"/>
              <a:gd name="connsiteY1284" fmla="*/ 5038718 h 5239578"/>
              <a:gd name="connsiteX1285" fmla="*/ 2197184 w 4543912"/>
              <a:gd name="connsiteY1285" fmla="*/ 5015764 h 5239578"/>
              <a:gd name="connsiteX1286" fmla="*/ 2202935 w 4543912"/>
              <a:gd name="connsiteY1286" fmla="*/ 4998546 h 5239578"/>
              <a:gd name="connsiteX1287" fmla="*/ 2208687 w 4543912"/>
              <a:gd name="connsiteY1287" fmla="*/ 4975590 h 5239578"/>
              <a:gd name="connsiteX1288" fmla="*/ 2208687 w 4543912"/>
              <a:gd name="connsiteY1288" fmla="*/ 4981329 h 5239578"/>
              <a:gd name="connsiteX1289" fmla="*/ 2225943 w 4543912"/>
              <a:gd name="connsiteY1289" fmla="*/ 4946896 h 5239578"/>
              <a:gd name="connsiteX1290" fmla="*/ 2243198 w 4543912"/>
              <a:gd name="connsiteY1290" fmla="*/ 4935419 h 5239578"/>
              <a:gd name="connsiteX1291" fmla="*/ 2243198 w 4543912"/>
              <a:gd name="connsiteY1291" fmla="*/ 4912463 h 5239578"/>
              <a:gd name="connsiteX1292" fmla="*/ 2225943 w 4543912"/>
              <a:gd name="connsiteY1292" fmla="*/ 4923942 h 5239578"/>
              <a:gd name="connsiteX1293" fmla="*/ 2208687 w 4543912"/>
              <a:gd name="connsiteY1293" fmla="*/ 4941158 h 5239578"/>
              <a:gd name="connsiteX1294" fmla="*/ 2225943 w 4543912"/>
              <a:gd name="connsiteY1294" fmla="*/ 4895248 h 5239578"/>
              <a:gd name="connsiteX1295" fmla="*/ 2231693 w 4543912"/>
              <a:gd name="connsiteY1295" fmla="*/ 4918202 h 5239578"/>
              <a:gd name="connsiteX1296" fmla="*/ 2254701 w 4543912"/>
              <a:gd name="connsiteY1296" fmla="*/ 4895248 h 5239578"/>
              <a:gd name="connsiteX1297" fmla="*/ 2277708 w 4543912"/>
              <a:gd name="connsiteY1297" fmla="*/ 4866553 h 5239578"/>
              <a:gd name="connsiteX1298" fmla="*/ 2283460 w 4543912"/>
              <a:gd name="connsiteY1298" fmla="*/ 4860813 h 5239578"/>
              <a:gd name="connsiteX1299" fmla="*/ 2289213 w 4543912"/>
              <a:gd name="connsiteY1299" fmla="*/ 4855074 h 5239578"/>
              <a:gd name="connsiteX1300" fmla="*/ 2294963 w 4543912"/>
              <a:gd name="connsiteY1300" fmla="*/ 4843597 h 5239578"/>
              <a:gd name="connsiteX1301" fmla="*/ 2300716 w 4543912"/>
              <a:gd name="connsiteY1301" fmla="*/ 4837859 h 5239578"/>
              <a:gd name="connsiteX1302" fmla="*/ 2271957 w 4543912"/>
              <a:gd name="connsiteY1302" fmla="*/ 4860813 h 5239578"/>
              <a:gd name="connsiteX1303" fmla="*/ 2294963 w 4543912"/>
              <a:gd name="connsiteY1303" fmla="*/ 4837859 h 5239578"/>
              <a:gd name="connsiteX1304" fmla="*/ 2317971 w 4543912"/>
              <a:gd name="connsiteY1304" fmla="*/ 4814903 h 5239578"/>
              <a:gd name="connsiteX1305" fmla="*/ 2312219 w 4543912"/>
              <a:gd name="connsiteY1305" fmla="*/ 4814903 h 5239578"/>
              <a:gd name="connsiteX1306" fmla="*/ 2294963 w 4543912"/>
              <a:gd name="connsiteY1306" fmla="*/ 4826380 h 5239578"/>
              <a:gd name="connsiteX1307" fmla="*/ 2306466 w 4543912"/>
              <a:gd name="connsiteY1307" fmla="*/ 4809165 h 5239578"/>
              <a:gd name="connsiteX1308" fmla="*/ 2289213 w 4543912"/>
              <a:gd name="connsiteY1308" fmla="*/ 4826380 h 5239578"/>
              <a:gd name="connsiteX1309" fmla="*/ 2271957 w 4543912"/>
              <a:gd name="connsiteY1309" fmla="*/ 4849336 h 5239578"/>
              <a:gd name="connsiteX1310" fmla="*/ 2237446 w 4543912"/>
              <a:gd name="connsiteY1310" fmla="*/ 4900986 h 5239578"/>
              <a:gd name="connsiteX1311" fmla="*/ 2254701 w 4543912"/>
              <a:gd name="connsiteY1311" fmla="*/ 4866553 h 5239578"/>
              <a:gd name="connsiteX1312" fmla="*/ 2300716 w 4543912"/>
              <a:gd name="connsiteY1312" fmla="*/ 4809165 h 5239578"/>
              <a:gd name="connsiteX1313" fmla="*/ 2300716 w 4543912"/>
              <a:gd name="connsiteY1313" fmla="*/ 4797686 h 5239578"/>
              <a:gd name="connsiteX1314" fmla="*/ 2317971 w 4543912"/>
              <a:gd name="connsiteY1314" fmla="*/ 4791947 h 5239578"/>
              <a:gd name="connsiteX1315" fmla="*/ 2340978 w 4543912"/>
              <a:gd name="connsiteY1315" fmla="*/ 4757514 h 5239578"/>
              <a:gd name="connsiteX1316" fmla="*/ 2358233 w 4543912"/>
              <a:gd name="connsiteY1316" fmla="*/ 4734558 h 5239578"/>
              <a:gd name="connsiteX1317" fmla="*/ 2421503 w 4543912"/>
              <a:gd name="connsiteY1317" fmla="*/ 4677170 h 5239578"/>
              <a:gd name="connsiteX1318" fmla="*/ 2386992 w 4543912"/>
              <a:gd name="connsiteY1318" fmla="*/ 4694387 h 5239578"/>
              <a:gd name="connsiteX1319" fmla="*/ 2410000 w 4543912"/>
              <a:gd name="connsiteY1319" fmla="*/ 4677170 h 5239578"/>
              <a:gd name="connsiteX1320" fmla="*/ 2427255 w 4543912"/>
              <a:gd name="connsiteY1320" fmla="*/ 4677170 h 5239578"/>
              <a:gd name="connsiteX1321" fmla="*/ 2438759 w 4543912"/>
              <a:gd name="connsiteY1321" fmla="*/ 4665693 h 5239578"/>
              <a:gd name="connsiteX1322" fmla="*/ 2404247 w 4543912"/>
              <a:gd name="connsiteY1322" fmla="*/ 4671431 h 5239578"/>
              <a:gd name="connsiteX1323" fmla="*/ 2376207 w 4543912"/>
              <a:gd name="connsiteY1323" fmla="*/ 4683626 h 5239578"/>
              <a:gd name="connsiteX1324" fmla="*/ 2352905 w 4543912"/>
              <a:gd name="connsiteY1324" fmla="*/ 4699830 h 5239578"/>
              <a:gd name="connsiteX1325" fmla="*/ 2352432 w 4543912"/>
              <a:gd name="connsiteY1325" fmla="*/ 4699804 h 5239578"/>
              <a:gd name="connsiteX1326" fmla="*/ 2351314 w 4543912"/>
              <a:gd name="connsiteY1326" fmla="*/ 4692504 h 5239578"/>
              <a:gd name="connsiteX1327" fmla="*/ 2381241 w 4543912"/>
              <a:gd name="connsiteY1327" fmla="*/ 4677170 h 5239578"/>
              <a:gd name="connsiteX1328" fmla="*/ 2369736 w 4543912"/>
              <a:gd name="connsiteY1328" fmla="*/ 4677170 h 5239578"/>
              <a:gd name="connsiteX1329" fmla="*/ 2340978 w 4543912"/>
              <a:gd name="connsiteY1329" fmla="*/ 4688649 h 5239578"/>
              <a:gd name="connsiteX1330" fmla="*/ 2346730 w 4543912"/>
              <a:gd name="connsiteY1330" fmla="*/ 4682910 h 5239578"/>
              <a:gd name="connsiteX1331" fmla="*/ 2335227 w 4543912"/>
              <a:gd name="connsiteY1331" fmla="*/ 4682910 h 5239578"/>
              <a:gd name="connsiteX1332" fmla="*/ 2317971 w 4543912"/>
              <a:gd name="connsiteY1332" fmla="*/ 4688649 h 5239578"/>
              <a:gd name="connsiteX1333" fmla="*/ 2346730 w 4543912"/>
              <a:gd name="connsiteY1333" fmla="*/ 4671431 h 5239578"/>
              <a:gd name="connsiteX1334" fmla="*/ 2340978 w 4543912"/>
              <a:gd name="connsiteY1334" fmla="*/ 4671431 h 5239578"/>
              <a:gd name="connsiteX1335" fmla="*/ 2369736 w 4543912"/>
              <a:gd name="connsiteY1335" fmla="*/ 4665693 h 5239578"/>
              <a:gd name="connsiteX1336" fmla="*/ 2392744 w 4543912"/>
              <a:gd name="connsiteY1336" fmla="*/ 4671431 h 5239578"/>
              <a:gd name="connsiteX1337" fmla="*/ 2404247 w 4543912"/>
              <a:gd name="connsiteY1337" fmla="*/ 4648475 h 5239578"/>
              <a:gd name="connsiteX1338" fmla="*/ 2456014 w 4543912"/>
              <a:gd name="connsiteY1338" fmla="*/ 4636998 h 5239578"/>
              <a:gd name="connsiteX1339" fmla="*/ 2461765 w 4543912"/>
              <a:gd name="connsiteY1339" fmla="*/ 4631260 h 5239578"/>
              <a:gd name="connsiteX1340" fmla="*/ 2473270 w 4543912"/>
              <a:gd name="connsiteY1340" fmla="*/ 4631260 h 5239578"/>
              <a:gd name="connsiteX1341" fmla="*/ 2479020 w 4543912"/>
              <a:gd name="connsiteY1341" fmla="*/ 4625521 h 5239578"/>
              <a:gd name="connsiteX1342" fmla="*/ 2496276 w 4543912"/>
              <a:gd name="connsiteY1342" fmla="*/ 4636998 h 5239578"/>
              <a:gd name="connsiteX1343" fmla="*/ 2490524 w 4543912"/>
              <a:gd name="connsiteY1343" fmla="*/ 4636998 h 5239578"/>
              <a:gd name="connsiteX1344" fmla="*/ 2479020 w 4543912"/>
              <a:gd name="connsiteY1344" fmla="*/ 4648475 h 5239578"/>
              <a:gd name="connsiteX1345" fmla="*/ 2479020 w 4543912"/>
              <a:gd name="connsiteY1345" fmla="*/ 4642737 h 5239578"/>
              <a:gd name="connsiteX1346" fmla="*/ 2468489 w 4543912"/>
              <a:gd name="connsiteY1346" fmla="*/ 4647990 h 5239578"/>
              <a:gd name="connsiteX1347" fmla="*/ 2467615 w 4543912"/>
              <a:gd name="connsiteY1347" fmla="*/ 4648814 h 5239578"/>
              <a:gd name="connsiteX1348" fmla="*/ 2467178 w 4543912"/>
              <a:gd name="connsiteY1348" fmla="*/ 4648814 h 5239578"/>
              <a:gd name="connsiteX1349" fmla="*/ 2461765 w 4543912"/>
              <a:gd name="connsiteY1349" fmla="*/ 4654216 h 5239578"/>
              <a:gd name="connsiteX1350" fmla="*/ 2461765 w 4543912"/>
              <a:gd name="connsiteY1350" fmla="*/ 4659954 h 5239578"/>
              <a:gd name="connsiteX1351" fmla="*/ 2467517 w 4543912"/>
              <a:gd name="connsiteY1351" fmla="*/ 4659954 h 5239578"/>
              <a:gd name="connsiteX1352" fmla="*/ 2473270 w 4543912"/>
              <a:gd name="connsiteY1352" fmla="*/ 4654216 h 5239578"/>
              <a:gd name="connsiteX1353" fmla="*/ 2484773 w 4543912"/>
              <a:gd name="connsiteY1353" fmla="*/ 4648475 h 5239578"/>
              <a:gd name="connsiteX1354" fmla="*/ 2496276 w 4543912"/>
              <a:gd name="connsiteY1354" fmla="*/ 4642737 h 5239578"/>
              <a:gd name="connsiteX1355" fmla="*/ 2502028 w 4543912"/>
              <a:gd name="connsiteY1355" fmla="*/ 4631260 h 5239578"/>
              <a:gd name="connsiteX1356" fmla="*/ 2513532 w 4543912"/>
              <a:gd name="connsiteY1356" fmla="*/ 4636998 h 5239578"/>
              <a:gd name="connsiteX1357" fmla="*/ 2513532 w 4543912"/>
              <a:gd name="connsiteY1357" fmla="*/ 4631260 h 5239578"/>
              <a:gd name="connsiteX1358" fmla="*/ 2507779 w 4543912"/>
              <a:gd name="connsiteY1358" fmla="*/ 4625521 h 5239578"/>
              <a:gd name="connsiteX1359" fmla="*/ 2490524 w 4543912"/>
              <a:gd name="connsiteY1359" fmla="*/ 4608304 h 5239578"/>
              <a:gd name="connsiteX1360" fmla="*/ 2450262 w 4543912"/>
              <a:gd name="connsiteY1360" fmla="*/ 4631260 h 5239578"/>
              <a:gd name="connsiteX1361" fmla="*/ 2404247 w 4543912"/>
              <a:gd name="connsiteY1361" fmla="*/ 4648475 h 5239578"/>
              <a:gd name="connsiteX1362" fmla="*/ 2404247 w 4543912"/>
              <a:gd name="connsiteY1362" fmla="*/ 4642737 h 5239578"/>
              <a:gd name="connsiteX1363" fmla="*/ 2381241 w 4543912"/>
              <a:gd name="connsiteY1363" fmla="*/ 4659954 h 5239578"/>
              <a:gd name="connsiteX1364" fmla="*/ 2346730 w 4543912"/>
              <a:gd name="connsiteY1364" fmla="*/ 4654216 h 5239578"/>
              <a:gd name="connsiteX1365" fmla="*/ 2289213 w 4543912"/>
              <a:gd name="connsiteY1365" fmla="*/ 4688649 h 5239578"/>
              <a:gd name="connsiteX1366" fmla="*/ 2283460 w 4543912"/>
              <a:gd name="connsiteY1366" fmla="*/ 4682910 h 5239578"/>
              <a:gd name="connsiteX1367" fmla="*/ 2266205 w 4543912"/>
              <a:gd name="connsiteY1367" fmla="*/ 4694387 h 5239578"/>
              <a:gd name="connsiteX1368" fmla="*/ 2283460 w 4543912"/>
              <a:gd name="connsiteY1368" fmla="*/ 4694387 h 5239578"/>
              <a:gd name="connsiteX1369" fmla="*/ 2260452 w 4543912"/>
              <a:gd name="connsiteY1369" fmla="*/ 4705864 h 5239578"/>
              <a:gd name="connsiteX1370" fmla="*/ 2244636 w 4543912"/>
              <a:gd name="connsiteY1370" fmla="*/ 4708733 h 5239578"/>
              <a:gd name="connsiteX1371" fmla="*/ 2242675 w 4543912"/>
              <a:gd name="connsiteY1371" fmla="*/ 4709516 h 5239578"/>
              <a:gd name="connsiteX1372" fmla="*/ 2248949 w 4543912"/>
              <a:gd name="connsiteY1372" fmla="*/ 4700126 h 5239578"/>
              <a:gd name="connsiteX1373" fmla="*/ 2197184 w 4543912"/>
              <a:gd name="connsiteY1373" fmla="*/ 4717343 h 5239578"/>
              <a:gd name="connsiteX1374" fmla="*/ 2202935 w 4543912"/>
              <a:gd name="connsiteY1374" fmla="*/ 4734558 h 5239578"/>
              <a:gd name="connsiteX1375" fmla="*/ 2231693 w 4543912"/>
              <a:gd name="connsiteY1375" fmla="*/ 4740297 h 5239578"/>
              <a:gd name="connsiteX1376" fmla="*/ 2174176 w 4543912"/>
              <a:gd name="connsiteY1376" fmla="*/ 4763253 h 5239578"/>
              <a:gd name="connsiteX1377" fmla="*/ 2197184 w 4543912"/>
              <a:gd name="connsiteY1377" fmla="*/ 4768991 h 5239578"/>
              <a:gd name="connsiteX1378" fmla="*/ 2231693 w 4543912"/>
              <a:gd name="connsiteY1378" fmla="*/ 4751776 h 5239578"/>
              <a:gd name="connsiteX1379" fmla="*/ 2220190 w 4543912"/>
              <a:gd name="connsiteY1379" fmla="*/ 4751776 h 5239578"/>
              <a:gd name="connsiteX1380" fmla="*/ 2266205 w 4543912"/>
              <a:gd name="connsiteY1380" fmla="*/ 4740297 h 5239578"/>
              <a:gd name="connsiteX1381" fmla="*/ 2260452 w 4543912"/>
              <a:gd name="connsiteY1381" fmla="*/ 4734558 h 5239578"/>
              <a:gd name="connsiteX1382" fmla="*/ 2237446 w 4543912"/>
              <a:gd name="connsiteY1382" fmla="*/ 4728820 h 5239578"/>
              <a:gd name="connsiteX1383" fmla="*/ 2271957 w 4543912"/>
              <a:gd name="connsiteY1383" fmla="*/ 4728820 h 5239578"/>
              <a:gd name="connsiteX1384" fmla="*/ 2283460 w 4543912"/>
              <a:gd name="connsiteY1384" fmla="*/ 4717343 h 5239578"/>
              <a:gd name="connsiteX1385" fmla="*/ 2283460 w 4543912"/>
              <a:gd name="connsiteY1385" fmla="*/ 4723081 h 5239578"/>
              <a:gd name="connsiteX1386" fmla="*/ 2306466 w 4543912"/>
              <a:gd name="connsiteY1386" fmla="*/ 4711603 h 5239578"/>
              <a:gd name="connsiteX1387" fmla="*/ 2300716 w 4543912"/>
              <a:gd name="connsiteY1387" fmla="*/ 4723081 h 5239578"/>
              <a:gd name="connsiteX1388" fmla="*/ 2340978 w 4543912"/>
              <a:gd name="connsiteY1388" fmla="*/ 4694387 h 5239578"/>
              <a:gd name="connsiteX1389" fmla="*/ 2345292 w 4543912"/>
              <a:gd name="connsiteY1389" fmla="*/ 4699409 h 5239578"/>
              <a:gd name="connsiteX1390" fmla="*/ 2352432 w 4543912"/>
              <a:gd name="connsiteY1390" fmla="*/ 4699804 h 5239578"/>
              <a:gd name="connsiteX1391" fmla="*/ 2352481 w 4543912"/>
              <a:gd name="connsiteY1391" fmla="*/ 4700126 h 5239578"/>
              <a:gd name="connsiteX1392" fmla="*/ 2352905 w 4543912"/>
              <a:gd name="connsiteY1392" fmla="*/ 4699830 h 5239578"/>
              <a:gd name="connsiteX1393" fmla="*/ 2358233 w 4543912"/>
              <a:gd name="connsiteY1393" fmla="*/ 4700126 h 5239578"/>
              <a:gd name="connsiteX1394" fmla="*/ 2329474 w 4543912"/>
              <a:gd name="connsiteY1394" fmla="*/ 4723081 h 5239578"/>
              <a:gd name="connsiteX1395" fmla="*/ 2283460 w 4543912"/>
              <a:gd name="connsiteY1395" fmla="*/ 4740297 h 5239578"/>
              <a:gd name="connsiteX1396" fmla="*/ 2260452 w 4543912"/>
              <a:gd name="connsiteY1396" fmla="*/ 4746037 h 5239578"/>
              <a:gd name="connsiteX1397" fmla="*/ 2237446 w 4543912"/>
              <a:gd name="connsiteY1397" fmla="*/ 4751776 h 5239578"/>
              <a:gd name="connsiteX1398" fmla="*/ 2243198 w 4543912"/>
              <a:gd name="connsiteY1398" fmla="*/ 4757514 h 5239578"/>
              <a:gd name="connsiteX1399" fmla="*/ 2145417 w 4543912"/>
              <a:gd name="connsiteY1399" fmla="*/ 4774732 h 5239578"/>
              <a:gd name="connsiteX1400" fmla="*/ 2122409 w 4543912"/>
              <a:gd name="connsiteY1400" fmla="*/ 4791947 h 5239578"/>
              <a:gd name="connsiteX1401" fmla="*/ 2133914 w 4543912"/>
              <a:gd name="connsiteY1401" fmla="*/ 4797686 h 5239578"/>
              <a:gd name="connsiteX1402" fmla="*/ 2099403 w 4543912"/>
              <a:gd name="connsiteY1402" fmla="*/ 4803426 h 5239578"/>
              <a:gd name="connsiteX1403" fmla="*/ 2110906 w 4543912"/>
              <a:gd name="connsiteY1403" fmla="*/ 4809165 h 5239578"/>
              <a:gd name="connsiteX1404" fmla="*/ 2064892 w 4543912"/>
              <a:gd name="connsiteY1404" fmla="*/ 4826380 h 5239578"/>
              <a:gd name="connsiteX1405" fmla="*/ 2041886 w 4543912"/>
              <a:gd name="connsiteY1405" fmla="*/ 4837859 h 5239578"/>
              <a:gd name="connsiteX1406" fmla="*/ 2036133 w 4543912"/>
              <a:gd name="connsiteY1406" fmla="*/ 4843597 h 5239578"/>
              <a:gd name="connsiteX1407" fmla="*/ 2018878 w 4543912"/>
              <a:gd name="connsiteY1407" fmla="*/ 4855074 h 5239578"/>
              <a:gd name="connsiteX1408" fmla="*/ 2024630 w 4543912"/>
              <a:gd name="connsiteY1408" fmla="*/ 4855074 h 5239578"/>
              <a:gd name="connsiteX1409" fmla="*/ 2001622 w 4543912"/>
              <a:gd name="connsiteY1409" fmla="*/ 4860813 h 5239578"/>
              <a:gd name="connsiteX1410" fmla="*/ 2007373 w 4543912"/>
              <a:gd name="connsiteY1410" fmla="*/ 4855074 h 5239578"/>
              <a:gd name="connsiteX1411" fmla="*/ 1995870 w 4543912"/>
              <a:gd name="connsiteY1411" fmla="*/ 4860813 h 5239578"/>
              <a:gd name="connsiteX1412" fmla="*/ 1984367 w 4543912"/>
              <a:gd name="connsiteY1412" fmla="*/ 4860813 h 5239578"/>
              <a:gd name="connsiteX1413" fmla="*/ 1984367 w 4543912"/>
              <a:gd name="connsiteY1413" fmla="*/ 4849336 h 5239578"/>
              <a:gd name="connsiteX1414" fmla="*/ 1990119 w 4543912"/>
              <a:gd name="connsiteY1414" fmla="*/ 4849336 h 5239578"/>
              <a:gd name="connsiteX1415" fmla="*/ 1990119 w 4543912"/>
              <a:gd name="connsiteY1415" fmla="*/ 4855074 h 5239578"/>
              <a:gd name="connsiteX1416" fmla="*/ 2018878 w 4543912"/>
              <a:gd name="connsiteY1416" fmla="*/ 4837859 h 5239578"/>
              <a:gd name="connsiteX1417" fmla="*/ 1995870 w 4543912"/>
              <a:gd name="connsiteY1417" fmla="*/ 4843597 h 5239578"/>
              <a:gd name="connsiteX1418" fmla="*/ 2013125 w 4543912"/>
              <a:gd name="connsiteY1418" fmla="*/ 4837859 h 5239578"/>
              <a:gd name="connsiteX1419" fmla="*/ 2018878 w 4543912"/>
              <a:gd name="connsiteY1419" fmla="*/ 4826380 h 5239578"/>
              <a:gd name="connsiteX1420" fmla="*/ 2030381 w 4543912"/>
              <a:gd name="connsiteY1420" fmla="*/ 4820642 h 5239578"/>
              <a:gd name="connsiteX1421" fmla="*/ 2041886 w 4543912"/>
              <a:gd name="connsiteY1421" fmla="*/ 4814903 h 5239578"/>
              <a:gd name="connsiteX1422" fmla="*/ 2059141 w 4543912"/>
              <a:gd name="connsiteY1422" fmla="*/ 4814903 h 5239578"/>
              <a:gd name="connsiteX1423" fmla="*/ 2041886 w 4543912"/>
              <a:gd name="connsiteY1423" fmla="*/ 4820642 h 5239578"/>
              <a:gd name="connsiteX1424" fmla="*/ 2064892 w 4543912"/>
              <a:gd name="connsiteY1424" fmla="*/ 4820642 h 5239578"/>
              <a:gd name="connsiteX1425" fmla="*/ 2093651 w 4543912"/>
              <a:gd name="connsiteY1425" fmla="*/ 4809165 h 5239578"/>
              <a:gd name="connsiteX1426" fmla="*/ 2093651 w 4543912"/>
              <a:gd name="connsiteY1426" fmla="*/ 4803426 h 5239578"/>
              <a:gd name="connsiteX1427" fmla="*/ 2087900 w 4543912"/>
              <a:gd name="connsiteY1427" fmla="*/ 4803426 h 5239578"/>
              <a:gd name="connsiteX1428" fmla="*/ 2099403 w 4543912"/>
              <a:gd name="connsiteY1428" fmla="*/ 4791947 h 5239578"/>
              <a:gd name="connsiteX1429" fmla="*/ 2076395 w 4543912"/>
              <a:gd name="connsiteY1429" fmla="*/ 4786209 h 5239578"/>
              <a:gd name="connsiteX1430" fmla="*/ 2041886 w 4543912"/>
              <a:gd name="connsiteY1430" fmla="*/ 4803426 h 5239578"/>
              <a:gd name="connsiteX1431" fmla="*/ 2018878 w 4543912"/>
              <a:gd name="connsiteY1431" fmla="*/ 4809165 h 5239578"/>
              <a:gd name="connsiteX1432" fmla="*/ 2007373 w 4543912"/>
              <a:gd name="connsiteY1432" fmla="*/ 4820642 h 5239578"/>
              <a:gd name="connsiteX1433" fmla="*/ 2001622 w 4543912"/>
              <a:gd name="connsiteY1433" fmla="*/ 4814903 h 5239578"/>
              <a:gd name="connsiteX1434" fmla="*/ 1990119 w 4543912"/>
              <a:gd name="connsiteY1434" fmla="*/ 4820642 h 5239578"/>
              <a:gd name="connsiteX1435" fmla="*/ 1972863 w 4543912"/>
              <a:gd name="connsiteY1435" fmla="*/ 4820642 h 5239578"/>
              <a:gd name="connsiteX1436" fmla="*/ 1984367 w 4543912"/>
              <a:gd name="connsiteY1436" fmla="*/ 4843597 h 5239578"/>
              <a:gd name="connsiteX1437" fmla="*/ 1955608 w 4543912"/>
              <a:gd name="connsiteY1437" fmla="*/ 4849336 h 5239578"/>
              <a:gd name="connsiteX1438" fmla="*/ 1961359 w 4543912"/>
              <a:gd name="connsiteY1438" fmla="*/ 4849336 h 5239578"/>
              <a:gd name="connsiteX1439" fmla="*/ 1967111 w 4543912"/>
              <a:gd name="connsiteY1439" fmla="*/ 4849336 h 5239578"/>
              <a:gd name="connsiteX1440" fmla="*/ 1949855 w 4543912"/>
              <a:gd name="connsiteY1440" fmla="*/ 4866553 h 5239578"/>
              <a:gd name="connsiteX1441" fmla="*/ 1944105 w 4543912"/>
              <a:gd name="connsiteY1441" fmla="*/ 4860813 h 5239578"/>
              <a:gd name="connsiteX1442" fmla="*/ 1909594 w 4543912"/>
              <a:gd name="connsiteY1442" fmla="*/ 4883769 h 5239578"/>
              <a:gd name="connsiteX1443" fmla="*/ 1907293 w 4543912"/>
              <a:gd name="connsiteY1443" fmla="*/ 4881473 h 5239578"/>
              <a:gd name="connsiteX1444" fmla="*/ 1903841 w 4543912"/>
              <a:gd name="connsiteY1444" fmla="*/ 4860813 h 5239578"/>
              <a:gd name="connsiteX1445" fmla="*/ 1898090 w 4543912"/>
              <a:gd name="connsiteY1445" fmla="*/ 4866553 h 5239578"/>
              <a:gd name="connsiteX1446" fmla="*/ 1903841 w 4543912"/>
              <a:gd name="connsiteY1446" fmla="*/ 4872292 h 5239578"/>
              <a:gd name="connsiteX1447" fmla="*/ 1903841 w 4543912"/>
              <a:gd name="connsiteY1447" fmla="*/ 4875879 h 5239578"/>
              <a:gd name="connsiteX1448" fmla="*/ 1903841 w 4543912"/>
              <a:gd name="connsiteY1448" fmla="*/ 4878030 h 5239578"/>
              <a:gd name="connsiteX1449" fmla="*/ 1898090 w 4543912"/>
              <a:gd name="connsiteY1449" fmla="*/ 4878030 h 5239578"/>
              <a:gd name="connsiteX1450" fmla="*/ 1886586 w 4543912"/>
              <a:gd name="connsiteY1450" fmla="*/ 4878030 h 5239578"/>
              <a:gd name="connsiteX1451" fmla="*/ 1880835 w 4543912"/>
              <a:gd name="connsiteY1451" fmla="*/ 4883769 h 5239578"/>
              <a:gd name="connsiteX1452" fmla="*/ 1880835 w 4543912"/>
              <a:gd name="connsiteY1452" fmla="*/ 4878030 h 5239578"/>
              <a:gd name="connsiteX1453" fmla="*/ 1875082 w 4543912"/>
              <a:gd name="connsiteY1453" fmla="*/ 4878030 h 5239578"/>
              <a:gd name="connsiteX1454" fmla="*/ 1857827 w 4543912"/>
              <a:gd name="connsiteY1454" fmla="*/ 4878030 h 5239578"/>
              <a:gd name="connsiteX1455" fmla="*/ 1834821 w 4543912"/>
              <a:gd name="connsiteY1455" fmla="*/ 4872292 h 5239578"/>
              <a:gd name="connsiteX1456" fmla="*/ 1829068 w 4543912"/>
              <a:gd name="connsiteY1456" fmla="*/ 4866553 h 5239578"/>
              <a:gd name="connsiteX1457" fmla="*/ 1823316 w 4543912"/>
              <a:gd name="connsiteY1457" fmla="*/ 4860813 h 5239578"/>
              <a:gd name="connsiteX1458" fmla="*/ 1817565 w 4543912"/>
              <a:gd name="connsiteY1458" fmla="*/ 4849336 h 5239578"/>
              <a:gd name="connsiteX1459" fmla="*/ 1817565 w 4543912"/>
              <a:gd name="connsiteY1459" fmla="*/ 4843597 h 5239578"/>
              <a:gd name="connsiteX1460" fmla="*/ 1811813 w 4543912"/>
              <a:gd name="connsiteY1460" fmla="*/ 4837859 h 5239578"/>
              <a:gd name="connsiteX1461" fmla="*/ 1811813 w 4543912"/>
              <a:gd name="connsiteY1461" fmla="*/ 4832120 h 5239578"/>
              <a:gd name="connsiteX1462" fmla="*/ 1806062 w 4543912"/>
              <a:gd name="connsiteY1462" fmla="*/ 4809165 h 5239578"/>
              <a:gd name="connsiteX1463" fmla="*/ 1823316 w 4543912"/>
              <a:gd name="connsiteY1463" fmla="*/ 4768991 h 5239578"/>
              <a:gd name="connsiteX1464" fmla="*/ 1834821 w 4543912"/>
              <a:gd name="connsiteY1464" fmla="*/ 4746037 h 5239578"/>
              <a:gd name="connsiteX1465" fmla="*/ 1823316 w 4543912"/>
              <a:gd name="connsiteY1465" fmla="*/ 4757514 h 5239578"/>
              <a:gd name="connsiteX1466" fmla="*/ 1823316 w 4543912"/>
              <a:gd name="connsiteY1466" fmla="*/ 4740297 h 5239578"/>
              <a:gd name="connsiteX1467" fmla="*/ 1817565 w 4543912"/>
              <a:gd name="connsiteY1467" fmla="*/ 4751776 h 5239578"/>
              <a:gd name="connsiteX1468" fmla="*/ 1783054 w 4543912"/>
              <a:gd name="connsiteY1468" fmla="*/ 4786209 h 5239578"/>
              <a:gd name="connsiteX1469" fmla="*/ 1800309 w 4543912"/>
              <a:gd name="connsiteY1469" fmla="*/ 4843597 h 5239578"/>
              <a:gd name="connsiteX1470" fmla="*/ 1808458 w 4543912"/>
              <a:gd name="connsiteY1470" fmla="*/ 4867988 h 5239578"/>
              <a:gd name="connsiteX1471" fmla="*/ 1803904 w 4543912"/>
              <a:gd name="connsiteY1471" fmla="*/ 4862966 h 5239578"/>
              <a:gd name="connsiteX1472" fmla="*/ 1800788 w 4543912"/>
              <a:gd name="connsiteY1472" fmla="*/ 4856509 h 5239578"/>
              <a:gd name="connsiteX1473" fmla="*/ 1800309 w 4543912"/>
              <a:gd name="connsiteY1473" fmla="*/ 4855074 h 5239578"/>
              <a:gd name="connsiteX1474" fmla="*/ 1794557 w 4543912"/>
              <a:gd name="connsiteY1474" fmla="*/ 4843597 h 5239578"/>
              <a:gd name="connsiteX1475" fmla="*/ 1793119 w 4543912"/>
              <a:gd name="connsiteY1475" fmla="*/ 4837141 h 5239578"/>
              <a:gd name="connsiteX1476" fmla="*/ 1791951 w 4543912"/>
              <a:gd name="connsiteY1476" fmla="*/ 4831896 h 5239578"/>
              <a:gd name="connsiteX1477" fmla="*/ 1787907 w 4543912"/>
              <a:gd name="connsiteY1477" fmla="*/ 4813737 h 5239578"/>
              <a:gd name="connsiteX1478" fmla="*/ 1785660 w 4543912"/>
              <a:gd name="connsiteY1478" fmla="*/ 4803649 h 5239578"/>
              <a:gd name="connsiteX1479" fmla="*/ 1783054 w 4543912"/>
              <a:gd name="connsiteY1479" fmla="*/ 4791947 h 5239578"/>
              <a:gd name="connsiteX1480" fmla="*/ 1784492 w 4543912"/>
              <a:gd name="connsiteY1480" fmla="*/ 4798404 h 5239578"/>
              <a:gd name="connsiteX1481" fmla="*/ 1785660 w 4543912"/>
              <a:gd name="connsiteY1481" fmla="*/ 4803649 h 5239578"/>
              <a:gd name="connsiteX1482" fmla="*/ 1789704 w 4543912"/>
              <a:gd name="connsiteY1482" fmla="*/ 4821807 h 5239578"/>
              <a:gd name="connsiteX1483" fmla="*/ 1791951 w 4543912"/>
              <a:gd name="connsiteY1483" fmla="*/ 4831896 h 5239578"/>
              <a:gd name="connsiteX1484" fmla="*/ 1794557 w 4543912"/>
              <a:gd name="connsiteY1484" fmla="*/ 4843597 h 5239578"/>
              <a:gd name="connsiteX1485" fmla="*/ 1800788 w 4543912"/>
              <a:gd name="connsiteY1485" fmla="*/ 4856509 h 5239578"/>
              <a:gd name="connsiteX1486" fmla="*/ 1806062 w 4543912"/>
              <a:gd name="connsiteY1486" fmla="*/ 4872292 h 5239578"/>
              <a:gd name="connsiteX1487" fmla="*/ 1811812 w 4543912"/>
              <a:gd name="connsiteY1487" fmla="*/ 4878030 h 5239578"/>
              <a:gd name="connsiteX1488" fmla="*/ 1811813 w 4543912"/>
              <a:gd name="connsiteY1488" fmla="*/ 4878030 h 5239578"/>
              <a:gd name="connsiteX1489" fmla="*/ 1811814 w 4543912"/>
              <a:gd name="connsiteY1489" fmla="*/ 4878031 h 5239578"/>
              <a:gd name="connsiteX1490" fmla="*/ 1823316 w 4543912"/>
              <a:gd name="connsiteY1490" fmla="*/ 4889507 h 5239578"/>
              <a:gd name="connsiteX1491" fmla="*/ 1852076 w 4543912"/>
              <a:gd name="connsiteY1491" fmla="*/ 4900986 h 5239578"/>
              <a:gd name="connsiteX1492" fmla="*/ 1880835 w 4543912"/>
              <a:gd name="connsiteY1492" fmla="*/ 4900986 h 5239578"/>
              <a:gd name="connsiteX1493" fmla="*/ 1898090 w 4543912"/>
              <a:gd name="connsiteY1493" fmla="*/ 4900986 h 5239578"/>
              <a:gd name="connsiteX1494" fmla="*/ 1880835 w 4543912"/>
              <a:gd name="connsiteY1494" fmla="*/ 4906725 h 5239578"/>
              <a:gd name="connsiteX1495" fmla="*/ 1857827 w 4543912"/>
              <a:gd name="connsiteY1495" fmla="*/ 4918202 h 5239578"/>
              <a:gd name="connsiteX1496" fmla="*/ 1852076 w 4543912"/>
              <a:gd name="connsiteY1496" fmla="*/ 4918202 h 5239578"/>
              <a:gd name="connsiteX1497" fmla="*/ 1846324 w 4543912"/>
              <a:gd name="connsiteY1497" fmla="*/ 4918202 h 5239578"/>
              <a:gd name="connsiteX1498" fmla="*/ 1840571 w 4543912"/>
              <a:gd name="connsiteY1498" fmla="*/ 4918202 h 5239578"/>
              <a:gd name="connsiteX1499" fmla="*/ 1834821 w 4543912"/>
              <a:gd name="connsiteY1499" fmla="*/ 4912463 h 5239578"/>
              <a:gd name="connsiteX1500" fmla="*/ 1817565 w 4543912"/>
              <a:gd name="connsiteY1500" fmla="*/ 4900986 h 5239578"/>
              <a:gd name="connsiteX1501" fmla="*/ 1832518 w 4543912"/>
              <a:gd name="connsiteY1501" fmla="*/ 4907298 h 5239578"/>
              <a:gd name="connsiteX1502" fmla="*/ 1834820 w 4543912"/>
              <a:gd name="connsiteY1502" fmla="*/ 4908877 h 5239578"/>
              <a:gd name="connsiteX1503" fmla="*/ 1846324 w 4543912"/>
              <a:gd name="connsiteY1503" fmla="*/ 4912463 h 5239578"/>
              <a:gd name="connsiteX1504" fmla="*/ 1836258 w 4543912"/>
              <a:gd name="connsiteY1504" fmla="*/ 4908877 h 5239578"/>
              <a:gd name="connsiteX1505" fmla="*/ 1832518 w 4543912"/>
              <a:gd name="connsiteY1505" fmla="*/ 4907298 h 5239578"/>
              <a:gd name="connsiteX1506" fmla="*/ 1823316 w 4543912"/>
              <a:gd name="connsiteY1506" fmla="*/ 4900986 h 5239578"/>
              <a:gd name="connsiteX1507" fmla="*/ 1817565 w 4543912"/>
              <a:gd name="connsiteY1507" fmla="*/ 4899346 h 5239578"/>
              <a:gd name="connsiteX1508" fmla="*/ 1817565 w 4543912"/>
              <a:gd name="connsiteY1508" fmla="*/ 4895248 h 5239578"/>
              <a:gd name="connsiteX1509" fmla="*/ 1811813 w 4543912"/>
              <a:gd name="connsiteY1509" fmla="*/ 4889507 h 5239578"/>
              <a:gd name="connsiteX1510" fmla="*/ 1800309 w 4543912"/>
              <a:gd name="connsiteY1510" fmla="*/ 4878030 h 5239578"/>
              <a:gd name="connsiteX1511" fmla="*/ 1794557 w 4543912"/>
              <a:gd name="connsiteY1511" fmla="*/ 4866553 h 5239578"/>
              <a:gd name="connsiteX1512" fmla="*/ 1788806 w 4543912"/>
              <a:gd name="connsiteY1512" fmla="*/ 4849336 h 5239578"/>
              <a:gd name="connsiteX1513" fmla="*/ 1771551 w 4543912"/>
              <a:gd name="connsiteY1513" fmla="*/ 4774732 h 5239578"/>
              <a:gd name="connsiteX1514" fmla="*/ 1811813 w 4543912"/>
              <a:gd name="connsiteY1514" fmla="*/ 4740297 h 5239578"/>
              <a:gd name="connsiteX1515" fmla="*/ 1829068 w 4543912"/>
              <a:gd name="connsiteY1515" fmla="*/ 4728820 h 5239578"/>
              <a:gd name="connsiteX1516" fmla="*/ 1817565 w 4543912"/>
              <a:gd name="connsiteY1516" fmla="*/ 4723081 h 5239578"/>
              <a:gd name="connsiteX1517" fmla="*/ 1834821 w 4543912"/>
              <a:gd name="connsiteY1517" fmla="*/ 4723081 h 5239578"/>
              <a:gd name="connsiteX1518" fmla="*/ 1840060 w 4543912"/>
              <a:gd name="connsiteY1518" fmla="*/ 4715653 h 5239578"/>
              <a:gd name="connsiteX1519" fmla="*/ 1835786 w 4543912"/>
              <a:gd name="connsiteY1519" fmla="*/ 4717830 h 5239578"/>
              <a:gd name="connsiteX1520" fmla="*/ 1847162 w 4543912"/>
              <a:gd name="connsiteY1520" fmla="*/ 4700439 h 5239578"/>
              <a:gd name="connsiteX1521" fmla="*/ 1860061 w 4543912"/>
              <a:gd name="connsiteY1521" fmla="*/ 4687292 h 5239578"/>
              <a:gd name="connsiteX1522" fmla="*/ 1862141 w 4543912"/>
              <a:gd name="connsiteY1522" fmla="*/ 4684345 h 5239578"/>
              <a:gd name="connsiteX1523" fmla="*/ 1876880 w 4543912"/>
              <a:gd name="connsiteY1523" fmla="*/ 4668203 h 5239578"/>
              <a:gd name="connsiteX1524" fmla="*/ 1880845 w 4543912"/>
              <a:gd name="connsiteY1524" fmla="*/ 4665588 h 5239578"/>
              <a:gd name="connsiteX1525" fmla="*/ 1880835 w 4543912"/>
              <a:gd name="connsiteY1525" fmla="*/ 4665693 h 5239578"/>
              <a:gd name="connsiteX1526" fmla="*/ 1881929 w 4543912"/>
              <a:gd name="connsiteY1526" fmla="*/ 4664874 h 5239578"/>
              <a:gd name="connsiteX1527" fmla="*/ 1898090 w 4543912"/>
              <a:gd name="connsiteY1527" fmla="*/ 4654216 h 5239578"/>
              <a:gd name="connsiteX1528" fmla="*/ 1894639 w 4543912"/>
              <a:gd name="connsiteY1528" fmla="*/ 4655363 h 5239578"/>
              <a:gd name="connsiteX1529" fmla="*/ 1903841 w 4543912"/>
              <a:gd name="connsiteY1529" fmla="*/ 4648475 h 5239578"/>
              <a:gd name="connsiteX1530" fmla="*/ 1926849 w 4543912"/>
              <a:gd name="connsiteY1530" fmla="*/ 4625521 h 5239578"/>
              <a:gd name="connsiteX1531" fmla="*/ 1926849 w 4543912"/>
              <a:gd name="connsiteY1531" fmla="*/ 4636998 h 5239578"/>
              <a:gd name="connsiteX1532" fmla="*/ 1938352 w 4543912"/>
              <a:gd name="connsiteY1532" fmla="*/ 4631260 h 5239578"/>
              <a:gd name="connsiteX1533" fmla="*/ 1955608 w 4543912"/>
              <a:gd name="connsiteY1533" fmla="*/ 4625521 h 5239578"/>
              <a:gd name="connsiteX1534" fmla="*/ 1961359 w 4543912"/>
              <a:gd name="connsiteY1534" fmla="*/ 4608304 h 5239578"/>
              <a:gd name="connsiteX1535" fmla="*/ 2030381 w 4543912"/>
              <a:gd name="connsiteY1535" fmla="*/ 4591087 h 5239578"/>
              <a:gd name="connsiteX1536" fmla="*/ 2030376 w 4543912"/>
              <a:gd name="connsiteY1536" fmla="*/ 4591090 h 5239578"/>
              <a:gd name="connsiteX1537" fmla="*/ 2018878 w 4543912"/>
              <a:gd name="connsiteY1537" fmla="*/ 4596827 h 5239578"/>
              <a:gd name="connsiteX1538" fmla="*/ 2020763 w 4543912"/>
              <a:gd name="connsiteY1538" fmla="*/ 4597086 h 5239578"/>
              <a:gd name="connsiteX1539" fmla="*/ 2013125 w 4543912"/>
              <a:gd name="connsiteY1539" fmla="*/ 4601849 h 5239578"/>
              <a:gd name="connsiteX1540" fmla="*/ 1995870 w 4543912"/>
              <a:gd name="connsiteY1540" fmla="*/ 4608304 h 5239578"/>
              <a:gd name="connsiteX1541" fmla="*/ 2001622 w 4543912"/>
              <a:gd name="connsiteY1541" fmla="*/ 4614042 h 5239578"/>
              <a:gd name="connsiteX1542" fmla="*/ 2026698 w 4543912"/>
              <a:gd name="connsiteY1542" fmla="*/ 4597903 h 5239578"/>
              <a:gd name="connsiteX1543" fmla="*/ 2020763 w 4543912"/>
              <a:gd name="connsiteY1543" fmla="*/ 4597086 h 5239578"/>
              <a:gd name="connsiteX1544" fmla="*/ 2030376 w 4543912"/>
              <a:gd name="connsiteY1544" fmla="*/ 4591090 h 5239578"/>
              <a:gd name="connsiteX1545" fmla="*/ 2041886 w 4543912"/>
              <a:gd name="connsiteY1545" fmla="*/ 4585348 h 5239578"/>
              <a:gd name="connsiteX1546" fmla="*/ 2059141 w 4543912"/>
              <a:gd name="connsiteY1546" fmla="*/ 4579610 h 5239578"/>
              <a:gd name="connsiteX1547" fmla="*/ 2057703 w 4543912"/>
              <a:gd name="connsiteY1547" fmla="*/ 4581044 h 5239578"/>
              <a:gd name="connsiteX1548" fmla="*/ 2049972 w 4543912"/>
              <a:gd name="connsiteY1548" fmla="*/ 4588756 h 5239578"/>
              <a:gd name="connsiteX1549" fmla="*/ 2058507 w 4543912"/>
              <a:gd name="connsiteY1549" fmla="*/ 4586750 h 5239578"/>
              <a:gd name="connsiteX1550" fmla="*/ 2076395 w 4543912"/>
              <a:gd name="connsiteY1550" fmla="*/ 4579610 h 5239578"/>
              <a:gd name="connsiteX1551" fmla="*/ 2076395 w 4543912"/>
              <a:gd name="connsiteY1551" fmla="*/ 4573871 h 5239578"/>
              <a:gd name="connsiteX1552" fmla="*/ 2082148 w 4543912"/>
              <a:gd name="connsiteY1552" fmla="*/ 4573871 h 5239578"/>
              <a:gd name="connsiteX1553" fmla="*/ 2087900 w 4543912"/>
              <a:gd name="connsiteY1553" fmla="*/ 4568133 h 5239578"/>
              <a:gd name="connsiteX1554" fmla="*/ 2087900 w 4543912"/>
              <a:gd name="connsiteY1554" fmla="*/ 4562394 h 5239578"/>
              <a:gd name="connsiteX1555" fmla="*/ 2076395 w 4543912"/>
              <a:gd name="connsiteY1555" fmla="*/ 4573871 h 5239578"/>
              <a:gd name="connsiteX1556" fmla="*/ 2076395 w 4543912"/>
              <a:gd name="connsiteY1556" fmla="*/ 4568319 h 5239578"/>
              <a:gd name="connsiteX1557" fmla="*/ 2076395 w 4543912"/>
              <a:gd name="connsiteY1557" fmla="*/ 4568133 h 5239578"/>
              <a:gd name="connsiteX1558" fmla="*/ 2064892 w 4543912"/>
              <a:gd name="connsiteY1558" fmla="*/ 4573871 h 5239578"/>
              <a:gd name="connsiteX1559" fmla="*/ 2070644 w 4543912"/>
              <a:gd name="connsiteY1559" fmla="*/ 4562394 h 5239578"/>
              <a:gd name="connsiteX1560" fmla="*/ 2076395 w 4543912"/>
              <a:gd name="connsiteY1560" fmla="*/ 4562394 h 5239578"/>
              <a:gd name="connsiteX1561" fmla="*/ 2076395 w 4543912"/>
              <a:gd name="connsiteY1561" fmla="*/ 4556654 h 5239578"/>
              <a:gd name="connsiteX1562" fmla="*/ 2099403 w 4543912"/>
              <a:gd name="connsiteY1562" fmla="*/ 4539438 h 5239578"/>
              <a:gd name="connsiteX1563" fmla="*/ 2105155 w 4543912"/>
              <a:gd name="connsiteY1563" fmla="*/ 4533700 h 5239578"/>
              <a:gd name="connsiteX1564" fmla="*/ 2116537 w 4543912"/>
              <a:gd name="connsiteY1564" fmla="*/ 4533700 h 5239578"/>
              <a:gd name="connsiteX1565" fmla="*/ 2117365 w 4543912"/>
              <a:gd name="connsiteY1565" fmla="*/ 4532870 h 5239578"/>
              <a:gd name="connsiteX1566" fmla="*/ 2117613 w 4543912"/>
              <a:gd name="connsiteY1566" fmla="*/ 4532747 h 5239578"/>
              <a:gd name="connsiteX1567" fmla="*/ 2128162 w 4543912"/>
              <a:gd name="connsiteY1567" fmla="*/ 4522221 h 5239578"/>
              <a:gd name="connsiteX1568" fmla="*/ 2128162 w 4543912"/>
              <a:gd name="connsiteY1568" fmla="*/ 4516482 h 5239578"/>
              <a:gd name="connsiteX1569" fmla="*/ 2133752 w 4543912"/>
              <a:gd name="connsiteY1569" fmla="*/ 4516482 h 5239578"/>
              <a:gd name="connsiteX1570" fmla="*/ 2133914 w 4543912"/>
              <a:gd name="connsiteY1570" fmla="*/ 4516482 h 5239578"/>
              <a:gd name="connsiteX1571" fmla="*/ 2139665 w 4543912"/>
              <a:gd name="connsiteY1571" fmla="*/ 4510744 h 5239578"/>
              <a:gd name="connsiteX1572" fmla="*/ 2139665 w 4543912"/>
              <a:gd name="connsiteY1572" fmla="*/ 4505005 h 5239578"/>
              <a:gd name="connsiteX1573" fmla="*/ 2151170 w 4543912"/>
              <a:gd name="connsiteY1573" fmla="*/ 4505005 h 5239578"/>
              <a:gd name="connsiteX1574" fmla="*/ 2162673 w 4543912"/>
              <a:gd name="connsiteY1574" fmla="*/ 4499265 h 5239578"/>
              <a:gd name="connsiteX1575" fmla="*/ 2162673 w 4543912"/>
              <a:gd name="connsiteY1575" fmla="*/ 4493526 h 5239578"/>
              <a:gd name="connsiteX1576" fmla="*/ 2151170 w 4543912"/>
              <a:gd name="connsiteY1576" fmla="*/ 4493526 h 5239578"/>
              <a:gd name="connsiteX1577" fmla="*/ 2151170 w 4543912"/>
              <a:gd name="connsiteY1577" fmla="*/ 4499265 h 5239578"/>
              <a:gd name="connsiteX1578" fmla="*/ 2139665 w 4543912"/>
              <a:gd name="connsiteY1578" fmla="*/ 4499265 h 5239578"/>
              <a:gd name="connsiteX1579" fmla="*/ 2133914 w 4543912"/>
              <a:gd name="connsiteY1579" fmla="*/ 4499265 h 5239578"/>
              <a:gd name="connsiteX1580" fmla="*/ 2132476 w 4543912"/>
              <a:gd name="connsiteY1580" fmla="*/ 4499265 h 5239578"/>
              <a:gd name="connsiteX1581" fmla="*/ 2122409 w 4543912"/>
              <a:gd name="connsiteY1581" fmla="*/ 4499265 h 5239578"/>
              <a:gd name="connsiteX1582" fmla="*/ 2128162 w 4543912"/>
              <a:gd name="connsiteY1582" fmla="*/ 4510744 h 5239578"/>
              <a:gd name="connsiteX1583" fmla="*/ 2122409 w 4543912"/>
              <a:gd name="connsiteY1583" fmla="*/ 4510744 h 5239578"/>
              <a:gd name="connsiteX1584" fmla="*/ 2110906 w 4543912"/>
              <a:gd name="connsiteY1584" fmla="*/ 4516482 h 5239578"/>
              <a:gd name="connsiteX1585" fmla="*/ 2099403 w 4543912"/>
              <a:gd name="connsiteY1585" fmla="*/ 4522221 h 5239578"/>
              <a:gd name="connsiteX1586" fmla="*/ 2082148 w 4543912"/>
              <a:gd name="connsiteY1586" fmla="*/ 4516482 h 5239578"/>
              <a:gd name="connsiteX1587" fmla="*/ 2076395 w 4543912"/>
              <a:gd name="connsiteY1587" fmla="*/ 4516482 h 5239578"/>
              <a:gd name="connsiteX1588" fmla="*/ 2070644 w 4543912"/>
              <a:gd name="connsiteY1588" fmla="*/ 4522221 h 5239578"/>
              <a:gd name="connsiteX1589" fmla="*/ 2076395 w 4543912"/>
              <a:gd name="connsiteY1589" fmla="*/ 4522221 h 5239578"/>
              <a:gd name="connsiteX1590" fmla="*/ 2076395 w 4543912"/>
              <a:gd name="connsiteY1590" fmla="*/ 4527959 h 5239578"/>
              <a:gd name="connsiteX1591" fmla="*/ 2093651 w 4543912"/>
              <a:gd name="connsiteY1591" fmla="*/ 4533700 h 5239578"/>
              <a:gd name="connsiteX1592" fmla="*/ 2082148 w 4543912"/>
              <a:gd name="connsiteY1592" fmla="*/ 4533700 h 5239578"/>
              <a:gd name="connsiteX1593" fmla="*/ 2070644 w 4543912"/>
              <a:gd name="connsiteY1593" fmla="*/ 4533700 h 5239578"/>
              <a:gd name="connsiteX1594" fmla="*/ 2047115 w 4543912"/>
              <a:gd name="connsiteY1594" fmla="*/ 4543090 h 5239578"/>
              <a:gd name="connsiteX1595" fmla="*/ 2047636 w 4543912"/>
              <a:gd name="connsiteY1595" fmla="*/ 4539438 h 5239578"/>
              <a:gd name="connsiteX1596" fmla="*/ 2030381 w 4543912"/>
              <a:gd name="connsiteY1596" fmla="*/ 4545177 h 5239578"/>
              <a:gd name="connsiteX1597" fmla="*/ 2024630 w 4543912"/>
              <a:gd name="connsiteY1597" fmla="*/ 4545177 h 5239578"/>
              <a:gd name="connsiteX1598" fmla="*/ 2018878 w 4543912"/>
              <a:gd name="connsiteY1598" fmla="*/ 4550915 h 5239578"/>
              <a:gd name="connsiteX1599" fmla="*/ 2007373 w 4543912"/>
              <a:gd name="connsiteY1599" fmla="*/ 4545177 h 5239578"/>
              <a:gd name="connsiteX1600" fmla="*/ 2001622 w 4543912"/>
              <a:gd name="connsiteY1600" fmla="*/ 4539438 h 5239578"/>
              <a:gd name="connsiteX1601" fmla="*/ 2001622 w 4543912"/>
              <a:gd name="connsiteY1601" fmla="*/ 4545177 h 5239578"/>
              <a:gd name="connsiteX1602" fmla="*/ 1995870 w 4543912"/>
              <a:gd name="connsiteY1602" fmla="*/ 4545177 h 5239578"/>
              <a:gd name="connsiteX1603" fmla="*/ 1995870 w 4543912"/>
              <a:gd name="connsiteY1603" fmla="*/ 4550915 h 5239578"/>
              <a:gd name="connsiteX1604" fmla="*/ 1984367 w 4543912"/>
              <a:gd name="connsiteY1604" fmla="*/ 4550915 h 5239578"/>
              <a:gd name="connsiteX1605" fmla="*/ 1972863 w 4543912"/>
              <a:gd name="connsiteY1605" fmla="*/ 4545177 h 5239578"/>
              <a:gd name="connsiteX1606" fmla="*/ 1978614 w 4543912"/>
              <a:gd name="connsiteY1606" fmla="*/ 4550915 h 5239578"/>
              <a:gd name="connsiteX1607" fmla="*/ 1978614 w 4543912"/>
              <a:gd name="connsiteY1607" fmla="*/ 4556654 h 5239578"/>
              <a:gd name="connsiteX1608" fmla="*/ 1967111 w 4543912"/>
              <a:gd name="connsiteY1608" fmla="*/ 4556654 h 5239578"/>
              <a:gd name="connsiteX1609" fmla="*/ 1961359 w 4543912"/>
              <a:gd name="connsiteY1609" fmla="*/ 4556654 h 5239578"/>
              <a:gd name="connsiteX1610" fmla="*/ 1955608 w 4543912"/>
              <a:gd name="connsiteY1610" fmla="*/ 4556654 h 5239578"/>
              <a:gd name="connsiteX1611" fmla="*/ 1949855 w 4543912"/>
              <a:gd name="connsiteY1611" fmla="*/ 4562394 h 5239578"/>
              <a:gd name="connsiteX1612" fmla="*/ 1949855 w 4543912"/>
              <a:gd name="connsiteY1612" fmla="*/ 4556654 h 5239578"/>
              <a:gd name="connsiteX1613" fmla="*/ 1944105 w 4543912"/>
              <a:gd name="connsiteY1613" fmla="*/ 4556654 h 5239578"/>
              <a:gd name="connsiteX1614" fmla="*/ 1949855 w 4543912"/>
              <a:gd name="connsiteY1614" fmla="*/ 4562394 h 5239578"/>
              <a:gd name="connsiteX1615" fmla="*/ 1938352 w 4543912"/>
              <a:gd name="connsiteY1615" fmla="*/ 4556654 h 5239578"/>
              <a:gd name="connsiteX1616" fmla="*/ 1944105 w 4543912"/>
              <a:gd name="connsiteY1616" fmla="*/ 4562394 h 5239578"/>
              <a:gd name="connsiteX1617" fmla="*/ 1926849 w 4543912"/>
              <a:gd name="connsiteY1617" fmla="*/ 4568133 h 5239578"/>
              <a:gd name="connsiteX1618" fmla="*/ 1926849 w 4543912"/>
              <a:gd name="connsiteY1618" fmla="*/ 4562394 h 5239578"/>
              <a:gd name="connsiteX1619" fmla="*/ 1921097 w 4543912"/>
              <a:gd name="connsiteY1619" fmla="*/ 4562394 h 5239578"/>
              <a:gd name="connsiteX1620" fmla="*/ 1909594 w 4543912"/>
              <a:gd name="connsiteY1620" fmla="*/ 4562394 h 5239578"/>
              <a:gd name="connsiteX1621" fmla="*/ 1903841 w 4543912"/>
              <a:gd name="connsiteY1621" fmla="*/ 4568133 h 5239578"/>
              <a:gd name="connsiteX1622" fmla="*/ 1898090 w 4543912"/>
              <a:gd name="connsiteY1622" fmla="*/ 4568133 h 5239578"/>
              <a:gd name="connsiteX1623" fmla="*/ 1903841 w 4543912"/>
              <a:gd name="connsiteY1623" fmla="*/ 4568133 h 5239578"/>
              <a:gd name="connsiteX1624" fmla="*/ 1903841 w 4543912"/>
              <a:gd name="connsiteY1624" fmla="*/ 4571720 h 5239578"/>
              <a:gd name="connsiteX1625" fmla="*/ 1903841 w 4543912"/>
              <a:gd name="connsiteY1625" fmla="*/ 4573871 h 5239578"/>
              <a:gd name="connsiteX1626" fmla="*/ 1898090 w 4543912"/>
              <a:gd name="connsiteY1626" fmla="*/ 4573871 h 5239578"/>
              <a:gd name="connsiteX1627" fmla="*/ 1892338 w 4543912"/>
              <a:gd name="connsiteY1627" fmla="*/ 4568133 h 5239578"/>
              <a:gd name="connsiteX1628" fmla="*/ 1886586 w 4543912"/>
              <a:gd name="connsiteY1628" fmla="*/ 4573871 h 5239578"/>
              <a:gd name="connsiteX1629" fmla="*/ 1886586 w 4543912"/>
              <a:gd name="connsiteY1629" fmla="*/ 4579610 h 5239578"/>
              <a:gd name="connsiteX1630" fmla="*/ 1874434 w 4543912"/>
              <a:gd name="connsiteY1630" fmla="*/ 4579610 h 5239578"/>
              <a:gd name="connsiteX1631" fmla="*/ 1874434 w 4543912"/>
              <a:gd name="connsiteY1631" fmla="*/ 4579801 h 5239578"/>
              <a:gd name="connsiteX1632" fmla="*/ 1874369 w 4543912"/>
              <a:gd name="connsiteY1632" fmla="*/ 4579610 h 5239578"/>
              <a:gd name="connsiteX1633" fmla="*/ 1869358 w 4543912"/>
              <a:gd name="connsiteY1633" fmla="*/ 4579610 h 5239578"/>
              <a:gd name="connsiteX1634" fmla="*/ 1869339 w 4543912"/>
              <a:gd name="connsiteY1634" fmla="*/ 4579618 h 5239578"/>
              <a:gd name="connsiteX1635" fmla="*/ 1875082 w 4543912"/>
              <a:gd name="connsiteY1635" fmla="*/ 4585348 h 5239578"/>
              <a:gd name="connsiteX1636" fmla="*/ 1857827 w 4543912"/>
              <a:gd name="connsiteY1636" fmla="*/ 4573871 h 5239578"/>
              <a:gd name="connsiteX1637" fmla="*/ 1857827 w 4543912"/>
              <a:gd name="connsiteY1637" fmla="*/ 4579610 h 5239578"/>
              <a:gd name="connsiteX1638" fmla="*/ 1857827 w 4543912"/>
              <a:gd name="connsiteY1638" fmla="*/ 4585348 h 5239578"/>
              <a:gd name="connsiteX1639" fmla="*/ 1852267 w 4543912"/>
              <a:gd name="connsiteY1639" fmla="*/ 4579801 h 5239578"/>
              <a:gd name="connsiteX1640" fmla="*/ 1852076 w 4543912"/>
              <a:gd name="connsiteY1640" fmla="*/ 4579610 h 5239578"/>
              <a:gd name="connsiteX1641" fmla="*/ 1852076 w 4543912"/>
              <a:gd name="connsiteY1641" fmla="*/ 4579801 h 5239578"/>
              <a:gd name="connsiteX1642" fmla="*/ 1852076 w 4543912"/>
              <a:gd name="connsiteY1642" fmla="*/ 4585348 h 5239578"/>
              <a:gd name="connsiteX1643" fmla="*/ 1846324 w 4543912"/>
              <a:gd name="connsiteY1643" fmla="*/ 4585348 h 5239578"/>
              <a:gd name="connsiteX1644" fmla="*/ 1840571 w 4543912"/>
              <a:gd name="connsiteY1644" fmla="*/ 4585348 h 5239578"/>
              <a:gd name="connsiteX1645" fmla="*/ 1834821 w 4543912"/>
              <a:gd name="connsiteY1645" fmla="*/ 4585348 h 5239578"/>
              <a:gd name="connsiteX1646" fmla="*/ 1834821 w 4543912"/>
              <a:gd name="connsiteY1646" fmla="*/ 4579610 h 5239578"/>
              <a:gd name="connsiteX1647" fmla="*/ 1840571 w 4543912"/>
              <a:gd name="connsiteY1647" fmla="*/ 4579610 h 5239578"/>
              <a:gd name="connsiteX1648" fmla="*/ 1840571 w 4543912"/>
              <a:gd name="connsiteY1648" fmla="*/ 4573871 h 5239578"/>
              <a:gd name="connsiteX1649" fmla="*/ 1834821 w 4543912"/>
              <a:gd name="connsiteY1649" fmla="*/ 4579610 h 5239578"/>
              <a:gd name="connsiteX1650" fmla="*/ 1829068 w 4543912"/>
              <a:gd name="connsiteY1650" fmla="*/ 4579610 h 5239578"/>
              <a:gd name="connsiteX1651" fmla="*/ 1829068 w 4543912"/>
              <a:gd name="connsiteY1651" fmla="*/ 4585348 h 5239578"/>
              <a:gd name="connsiteX1652" fmla="*/ 1829068 w 4543912"/>
              <a:gd name="connsiteY1652" fmla="*/ 4591087 h 5239578"/>
              <a:gd name="connsiteX1653" fmla="*/ 1823316 w 4543912"/>
              <a:gd name="connsiteY1653" fmla="*/ 4585348 h 5239578"/>
              <a:gd name="connsiteX1654" fmla="*/ 1817565 w 4543912"/>
              <a:gd name="connsiteY1654" fmla="*/ 4585348 h 5239578"/>
              <a:gd name="connsiteX1655" fmla="*/ 1806062 w 4543912"/>
              <a:gd name="connsiteY1655" fmla="*/ 4596827 h 5239578"/>
              <a:gd name="connsiteX1656" fmla="*/ 1806062 w 4543912"/>
              <a:gd name="connsiteY1656" fmla="*/ 4591087 h 5239578"/>
              <a:gd name="connsiteX1657" fmla="*/ 1800309 w 4543912"/>
              <a:gd name="connsiteY1657" fmla="*/ 4591087 h 5239578"/>
              <a:gd name="connsiteX1658" fmla="*/ 1800309 w 4543912"/>
              <a:gd name="connsiteY1658" fmla="*/ 4596827 h 5239578"/>
              <a:gd name="connsiteX1659" fmla="*/ 1788806 w 4543912"/>
              <a:gd name="connsiteY1659" fmla="*/ 4591087 h 5239578"/>
              <a:gd name="connsiteX1660" fmla="*/ 1783054 w 4543912"/>
              <a:gd name="connsiteY1660" fmla="*/ 4591087 h 5239578"/>
              <a:gd name="connsiteX1661" fmla="*/ 1783054 w 4543912"/>
              <a:gd name="connsiteY1661" fmla="*/ 4585348 h 5239578"/>
              <a:gd name="connsiteX1662" fmla="*/ 1788806 w 4543912"/>
              <a:gd name="connsiteY1662" fmla="*/ 4579610 h 5239578"/>
              <a:gd name="connsiteX1663" fmla="*/ 1794557 w 4543912"/>
              <a:gd name="connsiteY1663" fmla="*/ 4579610 h 5239578"/>
              <a:gd name="connsiteX1664" fmla="*/ 1806062 w 4543912"/>
              <a:gd name="connsiteY1664" fmla="*/ 4579610 h 5239578"/>
              <a:gd name="connsiteX1665" fmla="*/ 1811813 w 4543912"/>
              <a:gd name="connsiteY1665" fmla="*/ 4579610 h 5239578"/>
              <a:gd name="connsiteX1666" fmla="*/ 1811813 w 4543912"/>
              <a:gd name="connsiteY1666" fmla="*/ 4573871 h 5239578"/>
              <a:gd name="connsiteX1667" fmla="*/ 1806062 w 4543912"/>
              <a:gd name="connsiteY1667" fmla="*/ 4573871 h 5239578"/>
              <a:gd name="connsiteX1668" fmla="*/ 1794557 w 4543912"/>
              <a:gd name="connsiteY1668" fmla="*/ 4573871 h 5239578"/>
              <a:gd name="connsiteX1669" fmla="*/ 1794557 w 4543912"/>
              <a:gd name="connsiteY1669" fmla="*/ 4579610 h 5239578"/>
              <a:gd name="connsiteX1670" fmla="*/ 1788806 w 4543912"/>
              <a:gd name="connsiteY1670" fmla="*/ 4573871 h 5239578"/>
              <a:gd name="connsiteX1671" fmla="*/ 1788806 w 4543912"/>
              <a:gd name="connsiteY1671" fmla="*/ 4579610 h 5239578"/>
              <a:gd name="connsiteX1672" fmla="*/ 1783054 w 4543912"/>
              <a:gd name="connsiteY1672" fmla="*/ 4573871 h 5239578"/>
              <a:gd name="connsiteX1673" fmla="*/ 1777301 w 4543912"/>
              <a:gd name="connsiteY1673" fmla="*/ 4573871 h 5239578"/>
              <a:gd name="connsiteX1674" fmla="*/ 1771551 w 4543912"/>
              <a:gd name="connsiteY1674" fmla="*/ 4568133 h 5239578"/>
              <a:gd name="connsiteX1675" fmla="*/ 1771551 w 4543912"/>
              <a:gd name="connsiteY1675" fmla="*/ 4573871 h 5239578"/>
              <a:gd name="connsiteX1676" fmla="*/ 1771551 w 4543912"/>
              <a:gd name="connsiteY1676" fmla="*/ 4579610 h 5239578"/>
              <a:gd name="connsiteX1677" fmla="*/ 1760048 w 4543912"/>
              <a:gd name="connsiteY1677" fmla="*/ 4573871 h 5239578"/>
              <a:gd name="connsiteX1678" fmla="*/ 1748543 w 4543912"/>
              <a:gd name="connsiteY1678" fmla="*/ 4573871 h 5239578"/>
              <a:gd name="connsiteX1679" fmla="*/ 1748543 w 4543912"/>
              <a:gd name="connsiteY1679" fmla="*/ 4579610 h 5239578"/>
              <a:gd name="connsiteX1680" fmla="*/ 1742792 w 4543912"/>
              <a:gd name="connsiteY1680" fmla="*/ 4579610 h 5239578"/>
              <a:gd name="connsiteX1681" fmla="*/ 1737040 w 4543912"/>
              <a:gd name="connsiteY1681" fmla="*/ 4579610 h 5239578"/>
              <a:gd name="connsiteX1682" fmla="*/ 1731287 w 4543912"/>
              <a:gd name="connsiteY1682" fmla="*/ 4579610 h 5239578"/>
              <a:gd name="connsiteX1683" fmla="*/ 1731287 w 4543912"/>
              <a:gd name="connsiteY1683" fmla="*/ 4576024 h 5239578"/>
              <a:gd name="connsiteX1684" fmla="*/ 1731287 w 4543912"/>
              <a:gd name="connsiteY1684" fmla="*/ 4573871 h 5239578"/>
              <a:gd name="connsiteX1685" fmla="*/ 1725536 w 4543912"/>
              <a:gd name="connsiteY1685" fmla="*/ 4573871 h 5239578"/>
              <a:gd name="connsiteX1686" fmla="*/ 1731287 w 4543912"/>
              <a:gd name="connsiteY1686" fmla="*/ 4579610 h 5239578"/>
              <a:gd name="connsiteX1687" fmla="*/ 1725536 w 4543912"/>
              <a:gd name="connsiteY1687" fmla="*/ 4579610 h 5239578"/>
              <a:gd name="connsiteX1688" fmla="*/ 1719784 w 4543912"/>
              <a:gd name="connsiteY1688" fmla="*/ 4579610 h 5239578"/>
              <a:gd name="connsiteX1689" fmla="*/ 1696778 w 4543912"/>
              <a:gd name="connsiteY1689" fmla="*/ 4579610 h 5239578"/>
              <a:gd name="connsiteX1690" fmla="*/ 1679522 w 4543912"/>
              <a:gd name="connsiteY1690" fmla="*/ 4579610 h 5239578"/>
              <a:gd name="connsiteX1691" fmla="*/ 1679522 w 4543912"/>
              <a:gd name="connsiteY1691" fmla="*/ 4585348 h 5239578"/>
              <a:gd name="connsiteX1692" fmla="*/ 1650763 w 4543912"/>
              <a:gd name="connsiteY1692" fmla="*/ 4585348 h 5239578"/>
              <a:gd name="connsiteX1693" fmla="*/ 1639259 w 4543912"/>
              <a:gd name="connsiteY1693" fmla="*/ 4579610 h 5239578"/>
              <a:gd name="connsiteX1694" fmla="*/ 1622003 w 4543912"/>
              <a:gd name="connsiteY1694" fmla="*/ 4585348 h 5239578"/>
              <a:gd name="connsiteX1695" fmla="*/ 1616252 w 4543912"/>
              <a:gd name="connsiteY1695" fmla="*/ 4585348 h 5239578"/>
              <a:gd name="connsiteX1696" fmla="*/ 1622003 w 4543912"/>
              <a:gd name="connsiteY1696" fmla="*/ 4579610 h 5239578"/>
              <a:gd name="connsiteX1697" fmla="*/ 1610500 w 4543912"/>
              <a:gd name="connsiteY1697" fmla="*/ 4579610 h 5239578"/>
              <a:gd name="connsiteX1698" fmla="*/ 1610500 w 4543912"/>
              <a:gd name="connsiteY1698" fmla="*/ 4585348 h 5239578"/>
              <a:gd name="connsiteX1699" fmla="*/ 1593244 w 4543912"/>
              <a:gd name="connsiteY1699" fmla="*/ 4579610 h 5239578"/>
              <a:gd name="connsiteX1700" fmla="*/ 1581741 w 4543912"/>
              <a:gd name="connsiteY1700" fmla="*/ 4573871 h 5239578"/>
              <a:gd name="connsiteX1701" fmla="*/ 1587494 w 4543912"/>
              <a:gd name="connsiteY1701" fmla="*/ 4573871 h 5239578"/>
              <a:gd name="connsiteX1702" fmla="*/ 1581741 w 4543912"/>
              <a:gd name="connsiteY1702" fmla="*/ 4568133 h 5239578"/>
              <a:gd name="connsiteX1703" fmla="*/ 1587494 w 4543912"/>
              <a:gd name="connsiteY1703" fmla="*/ 4568133 h 5239578"/>
              <a:gd name="connsiteX1704" fmla="*/ 1581741 w 4543912"/>
              <a:gd name="connsiteY1704" fmla="*/ 4562394 h 5239578"/>
              <a:gd name="connsiteX1705" fmla="*/ 1575989 w 4543912"/>
              <a:gd name="connsiteY1705" fmla="*/ 4562394 h 5239578"/>
              <a:gd name="connsiteX1706" fmla="*/ 1570238 w 4543912"/>
              <a:gd name="connsiteY1706" fmla="*/ 4562394 h 5239578"/>
              <a:gd name="connsiteX1707" fmla="*/ 1564486 w 4543912"/>
              <a:gd name="connsiteY1707" fmla="*/ 4556654 h 5239578"/>
              <a:gd name="connsiteX1708" fmla="*/ 1570238 w 4543912"/>
              <a:gd name="connsiteY1708" fmla="*/ 4556654 h 5239578"/>
              <a:gd name="connsiteX1709" fmla="*/ 1575989 w 4543912"/>
              <a:gd name="connsiteY1709" fmla="*/ 4556654 h 5239578"/>
              <a:gd name="connsiteX1710" fmla="*/ 1581741 w 4543912"/>
              <a:gd name="connsiteY1710" fmla="*/ 4550915 h 5239578"/>
              <a:gd name="connsiteX1711" fmla="*/ 1581741 w 4543912"/>
              <a:gd name="connsiteY1711" fmla="*/ 4556654 h 5239578"/>
              <a:gd name="connsiteX1712" fmla="*/ 1587494 w 4543912"/>
              <a:gd name="connsiteY1712" fmla="*/ 4556654 h 5239578"/>
              <a:gd name="connsiteX1713" fmla="*/ 1593244 w 4543912"/>
              <a:gd name="connsiteY1713" fmla="*/ 4556654 h 5239578"/>
              <a:gd name="connsiteX1714" fmla="*/ 1587494 w 4543912"/>
              <a:gd name="connsiteY1714" fmla="*/ 4562394 h 5239578"/>
              <a:gd name="connsiteX1715" fmla="*/ 1593244 w 4543912"/>
              <a:gd name="connsiteY1715" fmla="*/ 4568133 h 5239578"/>
              <a:gd name="connsiteX1716" fmla="*/ 1604749 w 4543912"/>
              <a:gd name="connsiteY1716" fmla="*/ 4562394 h 5239578"/>
              <a:gd name="connsiteX1717" fmla="*/ 1610500 w 4543912"/>
              <a:gd name="connsiteY1717" fmla="*/ 4568133 h 5239578"/>
              <a:gd name="connsiteX1718" fmla="*/ 1616252 w 4543912"/>
              <a:gd name="connsiteY1718" fmla="*/ 4568133 h 5239578"/>
              <a:gd name="connsiteX1719" fmla="*/ 1610500 w 4543912"/>
              <a:gd name="connsiteY1719" fmla="*/ 4562394 h 5239578"/>
              <a:gd name="connsiteX1720" fmla="*/ 1639259 w 4543912"/>
              <a:gd name="connsiteY1720" fmla="*/ 4562394 h 5239578"/>
              <a:gd name="connsiteX1721" fmla="*/ 1645011 w 4543912"/>
              <a:gd name="connsiteY1721" fmla="*/ 4562394 h 5239578"/>
              <a:gd name="connsiteX1722" fmla="*/ 1639259 w 4543912"/>
              <a:gd name="connsiteY1722" fmla="*/ 4556654 h 5239578"/>
              <a:gd name="connsiteX1723" fmla="*/ 1639259 w 4543912"/>
              <a:gd name="connsiteY1723" fmla="*/ 4550915 h 5239578"/>
              <a:gd name="connsiteX1724" fmla="*/ 1633508 w 4543912"/>
              <a:gd name="connsiteY1724" fmla="*/ 4545177 h 5239578"/>
              <a:gd name="connsiteX1725" fmla="*/ 1631350 w 4543912"/>
              <a:gd name="connsiteY1725" fmla="*/ 4545177 h 5239578"/>
              <a:gd name="connsiteX1726" fmla="*/ 1627755 w 4543912"/>
              <a:gd name="connsiteY1726" fmla="*/ 4545177 h 5239578"/>
              <a:gd name="connsiteX1727" fmla="*/ 1639259 w 4543912"/>
              <a:gd name="connsiteY1727" fmla="*/ 4545177 h 5239578"/>
              <a:gd name="connsiteX1728" fmla="*/ 1645011 w 4543912"/>
              <a:gd name="connsiteY1728" fmla="*/ 4550915 h 5239578"/>
              <a:gd name="connsiteX1729" fmla="*/ 1645011 w 4543912"/>
              <a:gd name="connsiteY1729" fmla="*/ 4545177 h 5239578"/>
              <a:gd name="connsiteX1730" fmla="*/ 1650763 w 4543912"/>
              <a:gd name="connsiteY1730" fmla="*/ 4550915 h 5239578"/>
              <a:gd name="connsiteX1731" fmla="*/ 1650763 w 4543912"/>
              <a:gd name="connsiteY1731" fmla="*/ 4545177 h 5239578"/>
              <a:gd name="connsiteX1732" fmla="*/ 1668017 w 4543912"/>
              <a:gd name="connsiteY1732" fmla="*/ 4550915 h 5239578"/>
              <a:gd name="connsiteX1733" fmla="*/ 1671613 w 4543912"/>
              <a:gd name="connsiteY1733" fmla="*/ 4550915 h 5239578"/>
              <a:gd name="connsiteX1734" fmla="*/ 1673770 w 4543912"/>
              <a:gd name="connsiteY1734" fmla="*/ 4550915 h 5239578"/>
              <a:gd name="connsiteX1735" fmla="*/ 1679522 w 4543912"/>
              <a:gd name="connsiteY1735" fmla="*/ 4550915 h 5239578"/>
              <a:gd name="connsiteX1736" fmla="*/ 1679522 w 4543912"/>
              <a:gd name="connsiteY1736" fmla="*/ 4545177 h 5239578"/>
              <a:gd name="connsiteX1737" fmla="*/ 1685273 w 4543912"/>
              <a:gd name="connsiteY1737" fmla="*/ 4550915 h 5239578"/>
              <a:gd name="connsiteX1738" fmla="*/ 1685273 w 4543912"/>
              <a:gd name="connsiteY1738" fmla="*/ 4545177 h 5239578"/>
              <a:gd name="connsiteX1739" fmla="*/ 1696778 w 4543912"/>
              <a:gd name="connsiteY1739" fmla="*/ 4545177 h 5239578"/>
              <a:gd name="connsiteX1740" fmla="*/ 1702528 w 4543912"/>
              <a:gd name="connsiteY1740" fmla="*/ 4545177 h 5239578"/>
              <a:gd name="connsiteX1741" fmla="*/ 1702528 w 4543912"/>
              <a:gd name="connsiteY1741" fmla="*/ 4550915 h 5239578"/>
              <a:gd name="connsiteX1742" fmla="*/ 1708281 w 4543912"/>
              <a:gd name="connsiteY1742" fmla="*/ 4550915 h 5239578"/>
              <a:gd name="connsiteX1743" fmla="*/ 1714033 w 4543912"/>
              <a:gd name="connsiteY1743" fmla="*/ 4545177 h 5239578"/>
              <a:gd name="connsiteX1744" fmla="*/ 1719784 w 4543912"/>
              <a:gd name="connsiteY1744" fmla="*/ 4550915 h 5239578"/>
              <a:gd name="connsiteX1745" fmla="*/ 1725536 w 4543912"/>
              <a:gd name="connsiteY1745" fmla="*/ 4550915 h 5239578"/>
              <a:gd name="connsiteX1746" fmla="*/ 1725536 w 4543912"/>
              <a:gd name="connsiteY1746" fmla="*/ 4545177 h 5239578"/>
              <a:gd name="connsiteX1747" fmla="*/ 1725536 w 4543912"/>
              <a:gd name="connsiteY1747" fmla="*/ 4539438 h 5239578"/>
              <a:gd name="connsiteX1748" fmla="*/ 1731287 w 4543912"/>
              <a:gd name="connsiteY1748" fmla="*/ 4545177 h 5239578"/>
              <a:gd name="connsiteX1749" fmla="*/ 1734882 w 4543912"/>
              <a:gd name="connsiteY1749" fmla="*/ 4545177 h 5239578"/>
              <a:gd name="connsiteX1750" fmla="*/ 1737040 w 4543912"/>
              <a:gd name="connsiteY1750" fmla="*/ 4545177 h 5239578"/>
              <a:gd name="connsiteX1751" fmla="*/ 1742792 w 4543912"/>
              <a:gd name="connsiteY1751" fmla="*/ 4545177 h 5239578"/>
              <a:gd name="connsiteX1752" fmla="*/ 1742792 w 4543912"/>
              <a:gd name="connsiteY1752" fmla="*/ 4539438 h 5239578"/>
              <a:gd name="connsiteX1753" fmla="*/ 1743234 w 4543912"/>
              <a:gd name="connsiteY1753" fmla="*/ 4539438 h 5239578"/>
              <a:gd name="connsiteX1754" fmla="*/ 1741926 w 4543912"/>
              <a:gd name="connsiteY1754" fmla="*/ 4538391 h 5239578"/>
              <a:gd name="connsiteX1755" fmla="*/ 1754005 w 4543912"/>
              <a:gd name="connsiteY1755" fmla="*/ 4538391 h 5239578"/>
              <a:gd name="connsiteX1756" fmla="*/ 1754295 w 4543912"/>
              <a:gd name="connsiteY1756" fmla="*/ 4538391 h 5239578"/>
              <a:gd name="connsiteX1757" fmla="*/ 1754295 w 4543912"/>
              <a:gd name="connsiteY1757" fmla="*/ 4533700 h 5239578"/>
              <a:gd name="connsiteX1758" fmla="*/ 1760048 w 4543912"/>
              <a:gd name="connsiteY1758" fmla="*/ 4533700 h 5239578"/>
              <a:gd name="connsiteX1759" fmla="*/ 1771551 w 4543912"/>
              <a:gd name="connsiteY1759" fmla="*/ 4533700 h 5239578"/>
              <a:gd name="connsiteX1760" fmla="*/ 1777301 w 4543912"/>
              <a:gd name="connsiteY1760" fmla="*/ 4539438 h 5239578"/>
              <a:gd name="connsiteX1761" fmla="*/ 1783054 w 4543912"/>
              <a:gd name="connsiteY1761" fmla="*/ 4539438 h 5239578"/>
              <a:gd name="connsiteX1762" fmla="*/ 1788806 w 4543912"/>
              <a:gd name="connsiteY1762" fmla="*/ 4539438 h 5239578"/>
              <a:gd name="connsiteX1763" fmla="*/ 1788806 w 4543912"/>
              <a:gd name="connsiteY1763" fmla="*/ 4533700 h 5239578"/>
              <a:gd name="connsiteX1764" fmla="*/ 1788806 w 4543912"/>
              <a:gd name="connsiteY1764" fmla="*/ 4527959 h 5239578"/>
              <a:gd name="connsiteX1765" fmla="*/ 1783054 w 4543912"/>
              <a:gd name="connsiteY1765" fmla="*/ 4527959 h 5239578"/>
              <a:gd name="connsiteX1766" fmla="*/ 1783054 w 4543912"/>
              <a:gd name="connsiteY1766" fmla="*/ 4522221 h 5239578"/>
              <a:gd name="connsiteX1767" fmla="*/ 1783054 w 4543912"/>
              <a:gd name="connsiteY1767" fmla="*/ 4516482 h 5239578"/>
              <a:gd name="connsiteX1768" fmla="*/ 1777301 w 4543912"/>
              <a:gd name="connsiteY1768" fmla="*/ 4522221 h 5239578"/>
              <a:gd name="connsiteX1769" fmla="*/ 1777301 w 4543912"/>
              <a:gd name="connsiteY1769" fmla="*/ 4527959 h 5239578"/>
              <a:gd name="connsiteX1770" fmla="*/ 1771551 w 4543912"/>
              <a:gd name="connsiteY1770" fmla="*/ 4527959 h 5239578"/>
              <a:gd name="connsiteX1771" fmla="*/ 1771551 w 4543912"/>
              <a:gd name="connsiteY1771" fmla="*/ 4522221 h 5239578"/>
              <a:gd name="connsiteX1772" fmla="*/ 1766377 w 4543912"/>
              <a:gd name="connsiteY1772" fmla="*/ 4522221 h 5239578"/>
              <a:gd name="connsiteX1773" fmla="*/ 1765972 w 4543912"/>
              <a:gd name="connsiteY1773" fmla="*/ 4522626 h 5239578"/>
              <a:gd name="connsiteX1774" fmla="*/ 1767956 w 4543912"/>
              <a:gd name="connsiteY1774" fmla="*/ 4527243 h 5239578"/>
              <a:gd name="connsiteX1775" fmla="*/ 1765798 w 4543912"/>
              <a:gd name="connsiteY1775" fmla="*/ 4527959 h 5239578"/>
              <a:gd name="connsiteX1776" fmla="*/ 1765798 w 4543912"/>
              <a:gd name="connsiteY1776" fmla="*/ 4522800 h 5239578"/>
              <a:gd name="connsiteX1777" fmla="*/ 1765412 w 4543912"/>
              <a:gd name="connsiteY1777" fmla="*/ 4523186 h 5239578"/>
              <a:gd name="connsiteX1778" fmla="*/ 1762924 w 4543912"/>
              <a:gd name="connsiteY1778" fmla="*/ 4529394 h 5239578"/>
              <a:gd name="connsiteX1779" fmla="*/ 1760048 w 4543912"/>
              <a:gd name="connsiteY1779" fmla="*/ 4527959 h 5239578"/>
              <a:gd name="connsiteX1780" fmla="*/ 1754295 w 4543912"/>
              <a:gd name="connsiteY1780" fmla="*/ 4527959 h 5239578"/>
              <a:gd name="connsiteX1781" fmla="*/ 1754295 w 4543912"/>
              <a:gd name="connsiteY1781" fmla="*/ 4522221 h 5239578"/>
              <a:gd name="connsiteX1782" fmla="*/ 1754295 w 4543912"/>
              <a:gd name="connsiteY1782" fmla="*/ 4527959 h 5239578"/>
              <a:gd name="connsiteX1783" fmla="*/ 1748543 w 4543912"/>
              <a:gd name="connsiteY1783" fmla="*/ 4527959 h 5239578"/>
              <a:gd name="connsiteX1784" fmla="*/ 1748543 w 4543912"/>
              <a:gd name="connsiteY1784" fmla="*/ 4522221 h 5239578"/>
              <a:gd name="connsiteX1785" fmla="*/ 1742792 w 4543912"/>
              <a:gd name="connsiteY1785" fmla="*/ 4522221 h 5239578"/>
              <a:gd name="connsiteX1786" fmla="*/ 1737040 w 4543912"/>
              <a:gd name="connsiteY1786" fmla="*/ 4522221 h 5239578"/>
              <a:gd name="connsiteX1787" fmla="*/ 1719784 w 4543912"/>
              <a:gd name="connsiteY1787" fmla="*/ 4522221 h 5239578"/>
              <a:gd name="connsiteX1788" fmla="*/ 1719784 w 4543912"/>
              <a:gd name="connsiteY1788" fmla="*/ 4527959 h 5239578"/>
              <a:gd name="connsiteX1789" fmla="*/ 1696778 w 4543912"/>
              <a:gd name="connsiteY1789" fmla="*/ 4527959 h 5239578"/>
              <a:gd name="connsiteX1790" fmla="*/ 1687431 w 4543912"/>
              <a:gd name="connsiteY1790" fmla="*/ 4527959 h 5239578"/>
              <a:gd name="connsiteX1791" fmla="*/ 1685273 w 4543912"/>
              <a:gd name="connsiteY1791" fmla="*/ 4527959 h 5239578"/>
              <a:gd name="connsiteX1792" fmla="*/ 1679522 w 4543912"/>
              <a:gd name="connsiteY1792" fmla="*/ 4527959 h 5239578"/>
              <a:gd name="connsiteX1793" fmla="*/ 1685273 w 4543912"/>
              <a:gd name="connsiteY1793" fmla="*/ 4522221 h 5239578"/>
              <a:gd name="connsiteX1794" fmla="*/ 1683548 w 4543912"/>
              <a:gd name="connsiteY1794" fmla="*/ 4520499 h 5239578"/>
              <a:gd name="connsiteX1795" fmla="*/ 1685273 w 4543912"/>
              <a:gd name="connsiteY1795" fmla="*/ 4516482 h 5239578"/>
              <a:gd name="connsiteX1796" fmla="*/ 1681678 w 4543912"/>
              <a:gd name="connsiteY1796" fmla="*/ 4516482 h 5239578"/>
              <a:gd name="connsiteX1797" fmla="*/ 1679522 w 4543912"/>
              <a:gd name="connsiteY1797" fmla="*/ 4516482 h 5239578"/>
              <a:gd name="connsiteX1798" fmla="*/ 1683548 w 4543912"/>
              <a:gd name="connsiteY1798" fmla="*/ 4520499 h 5239578"/>
              <a:gd name="connsiteX1799" fmla="*/ 1683117 w 4543912"/>
              <a:gd name="connsiteY1799" fmla="*/ 4521504 h 5239578"/>
              <a:gd name="connsiteX1800" fmla="*/ 1685273 w 4543912"/>
              <a:gd name="connsiteY1800" fmla="*/ 4522221 h 5239578"/>
              <a:gd name="connsiteX1801" fmla="*/ 1679522 w 4543912"/>
              <a:gd name="connsiteY1801" fmla="*/ 4522221 h 5239578"/>
              <a:gd name="connsiteX1802" fmla="*/ 1679522 w 4543912"/>
              <a:gd name="connsiteY1802" fmla="*/ 4527959 h 5239578"/>
              <a:gd name="connsiteX1803" fmla="*/ 1673770 w 4543912"/>
              <a:gd name="connsiteY1803" fmla="*/ 4527959 h 5239578"/>
              <a:gd name="connsiteX1804" fmla="*/ 1673770 w 4543912"/>
              <a:gd name="connsiteY1804" fmla="*/ 4522473 h 5239578"/>
              <a:gd name="connsiteX1805" fmla="*/ 1672911 w 4543912"/>
              <a:gd name="connsiteY1805" fmla="*/ 4521828 h 5239578"/>
              <a:gd name="connsiteX1806" fmla="*/ 1673770 w 4543912"/>
              <a:gd name="connsiteY1806" fmla="*/ 4521828 h 5239578"/>
              <a:gd name="connsiteX1807" fmla="*/ 1673770 w 4543912"/>
              <a:gd name="connsiteY1807" fmla="*/ 4516482 h 5239578"/>
              <a:gd name="connsiteX1808" fmla="*/ 1668017 w 4543912"/>
              <a:gd name="connsiteY1808" fmla="*/ 4516482 h 5239578"/>
              <a:gd name="connsiteX1809" fmla="*/ 1662267 w 4543912"/>
              <a:gd name="connsiteY1809" fmla="*/ 4516482 h 5239578"/>
              <a:gd name="connsiteX1810" fmla="*/ 1656514 w 4543912"/>
              <a:gd name="connsiteY1810" fmla="*/ 4516482 h 5239578"/>
              <a:gd name="connsiteX1811" fmla="*/ 1645011 w 4543912"/>
              <a:gd name="connsiteY1811" fmla="*/ 4522221 h 5239578"/>
              <a:gd name="connsiteX1812" fmla="*/ 1650763 w 4543912"/>
              <a:gd name="connsiteY1812" fmla="*/ 4522221 h 5239578"/>
              <a:gd name="connsiteX1813" fmla="*/ 1650763 w 4543912"/>
              <a:gd name="connsiteY1813" fmla="*/ 4527959 h 5239578"/>
              <a:gd name="connsiteX1814" fmla="*/ 1645011 w 4543912"/>
              <a:gd name="connsiteY1814" fmla="*/ 4533700 h 5239578"/>
              <a:gd name="connsiteX1815" fmla="*/ 1622003 w 4543912"/>
              <a:gd name="connsiteY1815" fmla="*/ 4539438 h 5239578"/>
              <a:gd name="connsiteX1816" fmla="*/ 1610500 w 4543912"/>
              <a:gd name="connsiteY1816" fmla="*/ 4545177 h 5239578"/>
              <a:gd name="connsiteX1817" fmla="*/ 1604749 w 4543912"/>
              <a:gd name="connsiteY1817" fmla="*/ 4545177 h 5239578"/>
              <a:gd name="connsiteX1818" fmla="*/ 1598997 w 4543912"/>
              <a:gd name="connsiteY1818" fmla="*/ 4545177 h 5239578"/>
              <a:gd name="connsiteX1819" fmla="*/ 1587494 w 4543912"/>
              <a:gd name="connsiteY1819" fmla="*/ 4550915 h 5239578"/>
              <a:gd name="connsiteX1820" fmla="*/ 1593244 w 4543912"/>
              <a:gd name="connsiteY1820" fmla="*/ 4545177 h 5239578"/>
              <a:gd name="connsiteX1821" fmla="*/ 1593244 w 4543912"/>
              <a:gd name="connsiteY1821" fmla="*/ 4539438 h 5239578"/>
              <a:gd name="connsiteX1822" fmla="*/ 1581741 w 4543912"/>
              <a:gd name="connsiteY1822" fmla="*/ 4545177 h 5239578"/>
              <a:gd name="connsiteX1823" fmla="*/ 1581741 w 4543912"/>
              <a:gd name="connsiteY1823" fmla="*/ 4539438 h 5239578"/>
              <a:gd name="connsiteX1824" fmla="*/ 1587494 w 4543912"/>
              <a:gd name="connsiteY1824" fmla="*/ 4539438 h 5239578"/>
              <a:gd name="connsiteX1825" fmla="*/ 1581741 w 4543912"/>
              <a:gd name="connsiteY1825" fmla="*/ 4533700 h 5239578"/>
              <a:gd name="connsiteX1826" fmla="*/ 1587494 w 4543912"/>
              <a:gd name="connsiteY1826" fmla="*/ 4527959 h 5239578"/>
              <a:gd name="connsiteX1827" fmla="*/ 1593244 w 4543912"/>
              <a:gd name="connsiteY1827" fmla="*/ 4527959 h 5239578"/>
              <a:gd name="connsiteX1828" fmla="*/ 1598997 w 4543912"/>
              <a:gd name="connsiteY1828" fmla="*/ 4527959 h 5239578"/>
              <a:gd name="connsiteX1829" fmla="*/ 1598997 w 4543912"/>
              <a:gd name="connsiteY1829" fmla="*/ 4522221 h 5239578"/>
              <a:gd name="connsiteX1830" fmla="*/ 1587494 w 4543912"/>
              <a:gd name="connsiteY1830" fmla="*/ 4527959 h 5239578"/>
              <a:gd name="connsiteX1831" fmla="*/ 1581741 w 4543912"/>
              <a:gd name="connsiteY1831" fmla="*/ 4522221 h 5239578"/>
              <a:gd name="connsiteX1832" fmla="*/ 1577004 w 4543912"/>
              <a:gd name="connsiteY1832" fmla="*/ 4531674 h 5239578"/>
              <a:gd name="connsiteX1833" fmla="*/ 1576709 w 4543912"/>
              <a:gd name="connsiteY1833" fmla="*/ 4531547 h 5239578"/>
              <a:gd name="connsiteX1834" fmla="*/ 1575989 w 4543912"/>
              <a:gd name="connsiteY1834" fmla="*/ 4533700 h 5239578"/>
              <a:gd name="connsiteX1835" fmla="*/ 1570238 w 4543912"/>
              <a:gd name="connsiteY1835" fmla="*/ 4533700 h 5239578"/>
              <a:gd name="connsiteX1836" fmla="*/ 1570238 w 4543912"/>
              <a:gd name="connsiteY1836" fmla="*/ 4539438 h 5239578"/>
              <a:gd name="connsiteX1837" fmla="*/ 1575989 w 4543912"/>
              <a:gd name="connsiteY1837" fmla="*/ 4533700 h 5239578"/>
              <a:gd name="connsiteX1838" fmla="*/ 1575989 w 4543912"/>
              <a:gd name="connsiteY1838" fmla="*/ 4539438 h 5239578"/>
              <a:gd name="connsiteX1839" fmla="*/ 1575989 w 4543912"/>
              <a:gd name="connsiteY1839" fmla="*/ 4545177 h 5239578"/>
              <a:gd name="connsiteX1840" fmla="*/ 1570238 w 4543912"/>
              <a:gd name="connsiteY1840" fmla="*/ 4545177 h 5239578"/>
              <a:gd name="connsiteX1841" fmla="*/ 1564486 w 4543912"/>
              <a:gd name="connsiteY1841" fmla="*/ 4545177 h 5239578"/>
              <a:gd name="connsiteX1842" fmla="*/ 1564486 w 4543912"/>
              <a:gd name="connsiteY1842" fmla="*/ 4550915 h 5239578"/>
              <a:gd name="connsiteX1843" fmla="*/ 1558735 w 4543912"/>
              <a:gd name="connsiteY1843" fmla="*/ 4550915 h 5239578"/>
              <a:gd name="connsiteX1844" fmla="*/ 1552982 w 4543912"/>
              <a:gd name="connsiteY1844" fmla="*/ 4550915 h 5239578"/>
              <a:gd name="connsiteX1845" fmla="*/ 1552982 w 4543912"/>
              <a:gd name="connsiteY1845" fmla="*/ 4556654 h 5239578"/>
              <a:gd name="connsiteX1846" fmla="*/ 1547230 w 4543912"/>
              <a:gd name="connsiteY1846" fmla="*/ 4556654 h 5239578"/>
              <a:gd name="connsiteX1847" fmla="*/ 1547230 w 4543912"/>
              <a:gd name="connsiteY1847" fmla="*/ 4550915 h 5239578"/>
              <a:gd name="connsiteX1848" fmla="*/ 1541479 w 4543912"/>
              <a:gd name="connsiteY1848" fmla="*/ 4550915 h 5239578"/>
              <a:gd name="connsiteX1849" fmla="*/ 1541479 w 4543912"/>
              <a:gd name="connsiteY1849" fmla="*/ 4556654 h 5239578"/>
              <a:gd name="connsiteX1850" fmla="*/ 1541479 w 4543912"/>
              <a:gd name="connsiteY1850" fmla="*/ 4560241 h 5239578"/>
              <a:gd name="connsiteX1851" fmla="*/ 1541479 w 4543912"/>
              <a:gd name="connsiteY1851" fmla="*/ 4562394 h 5239578"/>
              <a:gd name="connsiteX1852" fmla="*/ 1552982 w 4543912"/>
              <a:gd name="connsiteY1852" fmla="*/ 4562394 h 5239578"/>
              <a:gd name="connsiteX1853" fmla="*/ 1552982 w 4543912"/>
              <a:gd name="connsiteY1853" fmla="*/ 4568133 h 5239578"/>
              <a:gd name="connsiteX1854" fmla="*/ 1547230 w 4543912"/>
              <a:gd name="connsiteY1854" fmla="*/ 4568133 h 5239578"/>
              <a:gd name="connsiteX1855" fmla="*/ 1541479 w 4543912"/>
              <a:gd name="connsiteY1855" fmla="*/ 4568133 h 5239578"/>
              <a:gd name="connsiteX1856" fmla="*/ 1529974 w 4543912"/>
              <a:gd name="connsiteY1856" fmla="*/ 4562394 h 5239578"/>
              <a:gd name="connsiteX1857" fmla="*/ 1512721 w 4543912"/>
              <a:gd name="connsiteY1857" fmla="*/ 4562394 h 5239578"/>
              <a:gd name="connsiteX1858" fmla="*/ 1478209 w 4543912"/>
              <a:gd name="connsiteY1858" fmla="*/ 4562394 h 5239578"/>
              <a:gd name="connsiteX1859" fmla="*/ 1483960 w 4543912"/>
              <a:gd name="connsiteY1859" fmla="*/ 4545177 h 5239578"/>
              <a:gd name="connsiteX1860" fmla="*/ 1489713 w 4543912"/>
              <a:gd name="connsiteY1860" fmla="*/ 4545177 h 5239578"/>
              <a:gd name="connsiteX1861" fmla="*/ 1489713 w 4543912"/>
              <a:gd name="connsiteY1861" fmla="*/ 4539438 h 5239578"/>
              <a:gd name="connsiteX1862" fmla="*/ 1495465 w 4543912"/>
              <a:gd name="connsiteY1862" fmla="*/ 4539438 h 5239578"/>
              <a:gd name="connsiteX1863" fmla="*/ 1489713 w 4543912"/>
              <a:gd name="connsiteY1863" fmla="*/ 4533700 h 5239578"/>
              <a:gd name="connsiteX1864" fmla="*/ 1495465 w 4543912"/>
              <a:gd name="connsiteY1864" fmla="*/ 4527959 h 5239578"/>
              <a:gd name="connsiteX1865" fmla="*/ 1501216 w 4543912"/>
              <a:gd name="connsiteY1865" fmla="*/ 4522221 h 5239578"/>
              <a:gd name="connsiteX1866" fmla="*/ 1501216 w 4543912"/>
              <a:gd name="connsiteY1866" fmla="*/ 4525090 h 5239578"/>
              <a:gd name="connsiteX1867" fmla="*/ 1501216 w 4543912"/>
              <a:gd name="connsiteY1867" fmla="*/ 4527959 h 5239578"/>
              <a:gd name="connsiteX1868" fmla="*/ 1506968 w 4543912"/>
              <a:gd name="connsiteY1868" fmla="*/ 4527959 h 5239578"/>
              <a:gd name="connsiteX1869" fmla="*/ 1501216 w 4543912"/>
              <a:gd name="connsiteY1869" fmla="*/ 4522221 h 5239578"/>
              <a:gd name="connsiteX1870" fmla="*/ 1501216 w 4543912"/>
              <a:gd name="connsiteY1870" fmla="*/ 4516482 h 5239578"/>
              <a:gd name="connsiteX1871" fmla="*/ 1478209 w 4543912"/>
              <a:gd name="connsiteY1871" fmla="*/ 4522221 h 5239578"/>
              <a:gd name="connsiteX1872" fmla="*/ 1403436 w 4543912"/>
              <a:gd name="connsiteY1872" fmla="*/ 4510744 h 5239578"/>
              <a:gd name="connsiteX1873" fmla="*/ 1397684 w 4543912"/>
              <a:gd name="connsiteY1873" fmla="*/ 4510744 h 5239578"/>
              <a:gd name="connsiteX1874" fmla="*/ 1397684 w 4543912"/>
              <a:gd name="connsiteY1874" fmla="*/ 4527959 h 5239578"/>
              <a:gd name="connsiteX1875" fmla="*/ 1409187 w 4543912"/>
              <a:gd name="connsiteY1875" fmla="*/ 4556654 h 5239578"/>
              <a:gd name="connsiteX1876" fmla="*/ 1386181 w 4543912"/>
              <a:gd name="connsiteY1876" fmla="*/ 4545177 h 5239578"/>
              <a:gd name="connsiteX1877" fmla="*/ 1391932 w 4543912"/>
              <a:gd name="connsiteY1877" fmla="*/ 4510744 h 5239578"/>
              <a:gd name="connsiteX1878" fmla="*/ 1391932 w 4543912"/>
              <a:gd name="connsiteY1878" fmla="*/ 4470571 h 5239578"/>
              <a:gd name="connsiteX1879" fmla="*/ 1391932 w 4543912"/>
              <a:gd name="connsiteY1879" fmla="*/ 4459094 h 5239578"/>
              <a:gd name="connsiteX1880" fmla="*/ 1380428 w 4543912"/>
              <a:gd name="connsiteY1880" fmla="*/ 4430399 h 5239578"/>
              <a:gd name="connsiteX1881" fmla="*/ 1391932 w 4543912"/>
              <a:gd name="connsiteY1881" fmla="*/ 4395966 h 5239578"/>
              <a:gd name="connsiteX1882" fmla="*/ 1397684 w 4543912"/>
              <a:gd name="connsiteY1882" fmla="*/ 4355795 h 5239578"/>
              <a:gd name="connsiteX1883" fmla="*/ 1426443 w 4543912"/>
              <a:gd name="connsiteY1883" fmla="*/ 4321360 h 5239578"/>
              <a:gd name="connsiteX1884" fmla="*/ 1420692 w 4543912"/>
              <a:gd name="connsiteY1884" fmla="*/ 4309883 h 5239578"/>
              <a:gd name="connsiteX1885" fmla="*/ 1391932 w 4543912"/>
              <a:gd name="connsiteY1885" fmla="*/ 4309883 h 5239578"/>
              <a:gd name="connsiteX1886" fmla="*/ 1363173 w 4543912"/>
              <a:gd name="connsiteY1886" fmla="*/ 4321360 h 5239578"/>
              <a:gd name="connsiteX1887" fmla="*/ 1380428 w 4543912"/>
              <a:gd name="connsiteY1887" fmla="*/ 4281189 h 5239578"/>
              <a:gd name="connsiteX1888" fmla="*/ 1391932 w 4543912"/>
              <a:gd name="connsiteY1888" fmla="*/ 4258233 h 5239578"/>
              <a:gd name="connsiteX1889" fmla="*/ 1322911 w 4543912"/>
              <a:gd name="connsiteY1889" fmla="*/ 4258233 h 5239578"/>
              <a:gd name="connsiteX1890" fmla="*/ 1317158 w 4543912"/>
              <a:gd name="connsiteY1890" fmla="*/ 4263973 h 5239578"/>
              <a:gd name="connsiteX1891" fmla="*/ 1317158 w 4543912"/>
              <a:gd name="connsiteY1891" fmla="*/ 4281189 h 5239578"/>
              <a:gd name="connsiteX1892" fmla="*/ 1334414 w 4543912"/>
              <a:gd name="connsiteY1892" fmla="*/ 4309883 h 5239578"/>
              <a:gd name="connsiteX1893" fmla="*/ 1305655 w 4543912"/>
              <a:gd name="connsiteY1893" fmla="*/ 4304145 h 5239578"/>
              <a:gd name="connsiteX1894" fmla="*/ 1311408 w 4543912"/>
              <a:gd name="connsiteY1894" fmla="*/ 4263973 h 5239578"/>
              <a:gd name="connsiteX1895" fmla="*/ 1305655 w 4543912"/>
              <a:gd name="connsiteY1895" fmla="*/ 4212323 h 5239578"/>
              <a:gd name="connsiteX1896" fmla="*/ 1305655 w 4543912"/>
              <a:gd name="connsiteY1896" fmla="*/ 4200844 h 5239578"/>
              <a:gd name="connsiteX1897" fmla="*/ 1288400 w 4543912"/>
              <a:gd name="connsiteY1897" fmla="*/ 4172150 h 5239578"/>
              <a:gd name="connsiteX1898" fmla="*/ 1299903 w 4543912"/>
              <a:gd name="connsiteY1898" fmla="*/ 4126240 h 5239578"/>
              <a:gd name="connsiteX1899" fmla="*/ 1305655 w 4543912"/>
              <a:gd name="connsiteY1899" fmla="*/ 4080328 h 5239578"/>
              <a:gd name="connsiteX1900" fmla="*/ 1334414 w 4543912"/>
              <a:gd name="connsiteY1900" fmla="*/ 4028680 h 5239578"/>
              <a:gd name="connsiteX1901" fmla="*/ 1322911 w 4543912"/>
              <a:gd name="connsiteY1901" fmla="*/ 4011462 h 5239578"/>
              <a:gd name="connsiteX1902" fmla="*/ 1294152 w 4543912"/>
              <a:gd name="connsiteY1902" fmla="*/ 4022939 h 5239578"/>
              <a:gd name="connsiteX1903" fmla="*/ 1259641 w 4543912"/>
              <a:gd name="connsiteY1903" fmla="*/ 4051634 h 5239578"/>
              <a:gd name="connsiteX1904" fmla="*/ 1276897 w 4543912"/>
              <a:gd name="connsiteY1904" fmla="*/ 3994247 h 5239578"/>
              <a:gd name="connsiteX1905" fmla="*/ 1368925 w 4543912"/>
              <a:gd name="connsiteY1905" fmla="*/ 3862252 h 5239578"/>
              <a:gd name="connsiteX1906" fmla="*/ 1506968 w 4543912"/>
              <a:gd name="connsiteY1906" fmla="*/ 3753213 h 5239578"/>
              <a:gd name="connsiteX1907" fmla="*/ 1564486 w 4543912"/>
              <a:gd name="connsiteY1907" fmla="*/ 3713042 h 5239578"/>
              <a:gd name="connsiteX1908" fmla="*/ 1817565 w 4543912"/>
              <a:gd name="connsiteY1908" fmla="*/ 3517920 h 5239578"/>
              <a:gd name="connsiteX1909" fmla="*/ 1817565 w 4543912"/>
              <a:gd name="connsiteY1909" fmla="*/ 3500704 h 5239578"/>
              <a:gd name="connsiteX1910" fmla="*/ 1714033 w 4543912"/>
              <a:gd name="connsiteY1910" fmla="*/ 3535137 h 5239578"/>
              <a:gd name="connsiteX1911" fmla="*/ 1691025 w 4543912"/>
              <a:gd name="connsiteY1911" fmla="*/ 3523660 h 5239578"/>
              <a:gd name="connsiteX1912" fmla="*/ 1691025 w 4543912"/>
              <a:gd name="connsiteY1912" fmla="*/ 3529398 h 5239578"/>
              <a:gd name="connsiteX1913" fmla="*/ 1668017 w 4543912"/>
              <a:gd name="connsiteY1913" fmla="*/ 3523660 h 5239578"/>
              <a:gd name="connsiteX1914" fmla="*/ 1662267 w 4543912"/>
              <a:gd name="connsiteY1914" fmla="*/ 3529398 h 5239578"/>
              <a:gd name="connsiteX1915" fmla="*/ 1656514 w 4543912"/>
              <a:gd name="connsiteY1915" fmla="*/ 3529398 h 5239578"/>
              <a:gd name="connsiteX1916" fmla="*/ 1645011 w 4543912"/>
              <a:gd name="connsiteY1916" fmla="*/ 3535137 h 5239578"/>
              <a:gd name="connsiteX1917" fmla="*/ 1656514 w 4543912"/>
              <a:gd name="connsiteY1917" fmla="*/ 3540875 h 5239578"/>
              <a:gd name="connsiteX1918" fmla="*/ 1662267 w 4543912"/>
              <a:gd name="connsiteY1918" fmla="*/ 3540875 h 5239578"/>
              <a:gd name="connsiteX1919" fmla="*/ 1668017 w 4543912"/>
              <a:gd name="connsiteY1919" fmla="*/ 3535137 h 5239578"/>
              <a:gd name="connsiteX1920" fmla="*/ 1696778 w 4543912"/>
              <a:gd name="connsiteY1920" fmla="*/ 3535137 h 5239578"/>
              <a:gd name="connsiteX1921" fmla="*/ 1702528 w 4543912"/>
              <a:gd name="connsiteY1921" fmla="*/ 3535137 h 5239578"/>
              <a:gd name="connsiteX1922" fmla="*/ 1708281 w 4543912"/>
              <a:gd name="connsiteY1922" fmla="*/ 3535137 h 5239578"/>
              <a:gd name="connsiteX1923" fmla="*/ 1645011 w 4543912"/>
              <a:gd name="connsiteY1923" fmla="*/ 3558093 h 5239578"/>
              <a:gd name="connsiteX1924" fmla="*/ 1622003 w 4543912"/>
              <a:gd name="connsiteY1924" fmla="*/ 3563831 h 5239578"/>
              <a:gd name="connsiteX1925" fmla="*/ 1616252 w 4543912"/>
              <a:gd name="connsiteY1925" fmla="*/ 3563831 h 5239578"/>
              <a:gd name="connsiteX1926" fmla="*/ 1598997 w 4543912"/>
              <a:gd name="connsiteY1926" fmla="*/ 3563831 h 5239578"/>
              <a:gd name="connsiteX1927" fmla="*/ 1581741 w 4543912"/>
              <a:gd name="connsiteY1927" fmla="*/ 3569570 h 5239578"/>
              <a:gd name="connsiteX1928" fmla="*/ 1581741 w 4543912"/>
              <a:gd name="connsiteY1928" fmla="*/ 3575308 h 5239578"/>
              <a:gd name="connsiteX1929" fmla="*/ 1541479 w 4543912"/>
              <a:gd name="connsiteY1929" fmla="*/ 3592526 h 5239578"/>
              <a:gd name="connsiteX1930" fmla="*/ 1518471 w 4543912"/>
              <a:gd name="connsiteY1930" fmla="*/ 3598264 h 5239578"/>
              <a:gd name="connsiteX1931" fmla="*/ 1518471 w 4543912"/>
              <a:gd name="connsiteY1931" fmla="*/ 3604003 h 5239578"/>
              <a:gd name="connsiteX1932" fmla="*/ 1512721 w 4543912"/>
              <a:gd name="connsiteY1932" fmla="*/ 3604003 h 5239578"/>
              <a:gd name="connsiteX1933" fmla="*/ 1472457 w 4543912"/>
              <a:gd name="connsiteY1933" fmla="*/ 3621220 h 5239578"/>
              <a:gd name="connsiteX1934" fmla="*/ 1472457 w 4543912"/>
              <a:gd name="connsiteY1934" fmla="*/ 3615482 h 5239578"/>
              <a:gd name="connsiteX1935" fmla="*/ 1466706 w 4543912"/>
              <a:gd name="connsiteY1935" fmla="*/ 3615482 h 5239578"/>
              <a:gd name="connsiteX1936" fmla="*/ 1466386 w 4543912"/>
              <a:gd name="connsiteY1936" fmla="*/ 3615322 h 5239578"/>
              <a:gd name="connsiteX1937" fmla="*/ 1465868 w 4543912"/>
              <a:gd name="connsiteY1937" fmla="*/ 3616358 h 5239578"/>
              <a:gd name="connsiteX1938" fmla="*/ 1465006 w 4543912"/>
              <a:gd name="connsiteY1938" fmla="*/ 3614633 h 5239578"/>
              <a:gd name="connsiteX1939" fmla="*/ 1455201 w 4543912"/>
              <a:gd name="connsiteY1939" fmla="*/ 3609741 h 5239578"/>
              <a:gd name="connsiteX1940" fmla="*/ 1432195 w 4543912"/>
              <a:gd name="connsiteY1940" fmla="*/ 3609741 h 5239578"/>
              <a:gd name="connsiteX1941" fmla="*/ 1437946 w 4543912"/>
              <a:gd name="connsiteY1941" fmla="*/ 3592526 h 5239578"/>
              <a:gd name="connsiteX1942" fmla="*/ 1443698 w 4543912"/>
              <a:gd name="connsiteY1942" fmla="*/ 3586787 h 5239578"/>
              <a:gd name="connsiteX1943" fmla="*/ 1449451 w 4543912"/>
              <a:gd name="connsiteY1943" fmla="*/ 3598264 h 5239578"/>
              <a:gd name="connsiteX1944" fmla="*/ 1455201 w 4543912"/>
              <a:gd name="connsiteY1944" fmla="*/ 3586787 h 5239578"/>
              <a:gd name="connsiteX1945" fmla="*/ 1455201 w 4543912"/>
              <a:gd name="connsiteY1945" fmla="*/ 3592526 h 5239578"/>
              <a:gd name="connsiteX1946" fmla="*/ 1466706 w 4543912"/>
              <a:gd name="connsiteY1946" fmla="*/ 3586787 h 5239578"/>
              <a:gd name="connsiteX1947" fmla="*/ 1466706 w 4543912"/>
              <a:gd name="connsiteY1947" fmla="*/ 3592526 h 5239578"/>
              <a:gd name="connsiteX1948" fmla="*/ 1472457 w 4543912"/>
              <a:gd name="connsiteY1948" fmla="*/ 3586787 h 5239578"/>
              <a:gd name="connsiteX1949" fmla="*/ 1478209 w 4543912"/>
              <a:gd name="connsiteY1949" fmla="*/ 3592526 h 5239578"/>
              <a:gd name="connsiteX1950" fmla="*/ 1489713 w 4543912"/>
              <a:gd name="connsiteY1950" fmla="*/ 3586787 h 5239578"/>
              <a:gd name="connsiteX1951" fmla="*/ 1495465 w 4543912"/>
              <a:gd name="connsiteY1951" fmla="*/ 3586787 h 5239578"/>
              <a:gd name="connsiteX1952" fmla="*/ 1501216 w 4543912"/>
              <a:gd name="connsiteY1952" fmla="*/ 3586787 h 5239578"/>
              <a:gd name="connsiteX1953" fmla="*/ 1506968 w 4543912"/>
              <a:gd name="connsiteY1953" fmla="*/ 3586787 h 5239578"/>
              <a:gd name="connsiteX1954" fmla="*/ 1512721 w 4543912"/>
              <a:gd name="connsiteY1954" fmla="*/ 3586787 h 5239578"/>
              <a:gd name="connsiteX1955" fmla="*/ 1512721 w 4543912"/>
              <a:gd name="connsiteY1955" fmla="*/ 3581047 h 5239578"/>
              <a:gd name="connsiteX1956" fmla="*/ 1510803 w 4543912"/>
              <a:gd name="connsiteY1956" fmla="*/ 3579134 h 5239578"/>
              <a:gd name="connsiteX1957" fmla="*/ 1518290 w 4543912"/>
              <a:gd name="connsiteY1957" fmla="*/ 3575399 h 5239578"/>
              <a:gd name="connsiteX1958" fmla="*/ 1518390 w 4543912"/>
              <a:gd name="connsiteY1958" fmla="*/ 3575308 h 5239578"/>
              <a:gd name="connsiteX1959" fmla="*/ 1512721 w 4543912"/>
              <a:gd name="connsiteY1959" fmla="*/ 3575308 h 5239578"/>
              <a:gd name="connsiteX1960" fmla="*/ 1506968 w 4543912"/>
              <a:gd name="connsiteY1960" fmla="*/ 3575308 h 5239578"/>
              <a:gd name="connsiteX1961" fmla="*/ 1510803 w 4543912"/>
              <a:gd name="connsiteY1961" fmla="*/ 3579134 h 5239578"/>
              <a:gd name="connsiteX1962" fmla="*/ 1506968 w 4543912"/>
              <a:gd name="connsiteY1962" fmla="*/ 3581047 h 5239578"/>
              <a:gd name="connsiteX1963" fmla="*/ 1489713 w 4543912"/>
              <a:gd name="connsiteY1963" fmla="*/ 3581047 h 5239578"/>
              <a:gd name="connsiteX1964" fmla="*/ 1483960 w 4543912"/>
              <a:gd name="connsiteY1964" fmla="*/ 3581047 h 5239578"/>
              <a:gd name="connsiteX1965" fmla="*/ 1466706 w 4543912"/>
              <a:gd name="connsiteY1965" fmla="*/ 3586787 h 5239578"/>
              <a:gd name="connsiteX1966" fmla="*/ 1460954 w 4543912"/>
              <a:gd name="connsiteY1966" fmla="*/ 3581047 h 5239578"/>
              <a:gd name="connsiteX1967" fmla="*/ 1455201 w 4543912"/>
              <a:gd name="connsiteY1967" fmla="*/ 3581047 h 5239578"/>
              <a:gd name="connsiteX1968" fmla="*/ 1443698 w 4543912"/>
              <a:gd name="connsiteY1968" fmla="*/ 3581047 h 5239578"/>
              <a:gd name="connsiteX1969" fmla="*/ 1437946 w 4543912"/>
              <a:gd name="connsiteY1969" fmla="*/ 3581047 h 5239578"/>
              <a:gd name="connsiteX1970" fmla="*/ 1420692 w 4543912"/>
              <a:gd name="connsiteY1970" fmla="*/ 3558093 h 5239578"/>
              <a:gd name="connsiteX1971" fmla="*/ 1409187 w 4543912"/>
              <a:gd name="connsiteY1971" fmla="*/ 3552353 h 5239578"/>
              <a:gd name="connsiteX1972" fmla="*/ 1386181 w 4543912"/>
              <a:gd name="connsiteY1972" fmla="*/ 3546614 h 5239578"/>
              <a:gd name="connsiteX1973" fmla="*/ 1380428 w 4543912"/>
              <a:gd name="connsiteY1973" fmla="*/ 3552353 h 5239578"/>
              <a:gd name="connsiteX1974" fmla="*/ 1368925 w 4543912"/>
              <a:gd name="connsiteY1974" fmla="*/ 3523660 h 5239578"/>
              <a:gd name="connsiteX1975" fmla="*/ 1374678 w 4543912"/>
              <a:gd name="connsiteY1975" fmla="*/ 3529398 h 5239578"/>
              <a:gd name="connsiteX1976" fmla="*/ 1380428 w 4543912"/>
              <a:gd name="connsiteY1976" fmla="*/ 3523660 h 5239578"/>
              <a:gd name="connsiteX1977" fmla="*/ 1386181 w 4543912"/>
              <a:gd name="connsiteY1977" fmla="*/ 3523660 h 5239578"/>
              <a:gd name="connsiteX1978" fmla="*/ 1386774 w 4543912"/>
              <a:gd name="connsiteY1978" fmla="*/ 3523462 h 5239578"/>
              <a:gd name="connsiteX1979" fmla="*/ 1403436 w 4543912"/>
              <a:gd name="connsiteY1979" fmla="*/ 3517920 h 5239578"/>
              <a:gd name="connsiteX1980" fmla="*/ 1403436 w 4543912"/>
              <a:gd name="connsiteY1980" fmla="*/ 3500704 h 5239578"/>
              <a:gd name="connsiteX1981" fmla="*/ 1386181 w 4543912"/>
              <a:gd name="connsiteY1981" fmla="*/ 3500704 h 5239578"/>
              <a:gd name="connsiteX1982" fmla="*/ 1380428 w 4543912"/>
              <a:gd name="connsiteY1982" fmla="*/ 3506443 h 5239578"/>
              <a:gd name="connsiteX1983" fmla="*/ 1374678 w 4543912"/>
              <a:gd name="connsiteY1983" fmla="*/ 3512181 h 5239578"/>
              <a:gd name="connsiteX1984" fmla="*/ 1368925 w 4543912"/>
              <a:gd name="connsiteY1984" fmla="*/ 3512181 h 5239578"/>
              <a:gd name="connsiteX1985" fmla="*/ 1345917 w 4543912"/>
              <a:gd name="connsiteY1985" fmla="*/ 3477748 h 5239578"/>
              <a:gd name="connsiteX1986" fmla="*/ 1380428 w 4543912"/>
              <a:gd name="connsiteY1986" fmla="*/ 3431837 h 5239578"/>
              <a:gd name="connsiteX1987" fmla="*/ 1363173 w 4543912"/>
              <a:gd name="connsiteY1987" fmla="*/ 3385927 h 5239578"/>
              <a:gd name="connsiteX1988" fmla="*/ 1363173 w 4543912"/>
              <a:gd name="connsiteY1988" fmla="*/ 3368709 h 5239578"/>
              <a:gd name="connsiteX1989" fmla="*/ 1368925 w 4543912"/>
              <a:gd name="connsiteY1989" fmla="*/ 3357232 h 5239578"/>
              <a:gd name="connsiteX1990" fmla="*/ 1409187 w 4543912"/>
              <a:gd name="connsiteY1990" fmla="*/ 3311321 h 5239578"/>
              <a:gd name="connsiteX1991" fmla="*/ 1472457 w 4543912"/>
              <a:gd name="connsiteY1991" fmla="*/ 3196545 h 5239578"/>
              <a:gd name="connsiteX1992" fmla="*/ 1483960 w 4543912"/>
              <a:gd name="connsiteY1992" fmla="*/ 3139156 h 5239578"/>
              <a:gd name="connsiteX1993" fmla="*/ 1489713 w 4543912"/>
              <a:gd name="connsiteY1993" fmla="*/ 3116200 h 5239578"/>
              <a:gd name="connsiteX1994" fmla="*/ 1489713 w 4543912"/>
              <a:gd name="connsiteY1994" fmla="*/ 1549492 h 5239578"/>
              <a:gd name="connsiteX1995" fmla="*/ 661456 w 4543912"/>
              <a:gd name="connsiteY1995" fmla="*/ 1549492 h 5239578"/>
              <a:gd name="connsiteX1996" fmla="*/ 0 w 4543912"/>
              <a:gd name="connsiteY1996" fmla="*/ 774746 h 5239578"/>
              <a:gd name="connsiteX1997" fmla="*/ 661456 w 4543912"/>
              <a:gd name="connsiteY1997" fmla="*/ 0 h 523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Lst>
            <a:rect l="l" t="t" r="r" b="b"/>
            <a:pathLst>
              <a:path w="4543912" h="5239578">
                <a:moveTo>
                  <a:pt x="2227221" y="5179639"/>
                </a:moveTo>
                <a:lnTo>
                  <a:pt x="2231693" y="5182190"/>
                </a:lnTo>
                <a:cubicBezTo>
                  <a:pt x="2231693" y="5193668"/>
                  <a:pt x="2237446" y="5199407"/>
                  <a:pt x="2243198" y="5210884"/>
                </a:cubicBezTo>
                <a:cubicBezTo>
                  <a:pt x="2248949" y="5216622"/>
                  <a:pt x="2254701" y="5222363"/>
                  <a:pt x="2254701" y="5233840"/>
                </a:cubicBezTo>
                <a:cubicBezTo>
                  <a:pt x="2248949" y="5222363"/>
                  <a:pt x="2237446" y="5210884"/>
                  <a:pt x="2237446" y="5205145"/>
                </a:cubicBezTo>
                <a:lnTo>
                  <a:pt x="2231693" y="5190797"/>
                </a:lnTo>
                <a:close/>
                <a:moveTo>
                  <a:pt x="2225943" y="5176451"/>
                </a:moveTo>
                <a:lnTo>
                  <a:pt x="2227221" y="5179639"/>
                </a:lnTo>
                <a:lnTo>
                  <a:pt x="2226662" y="5179320"/>
                </a:lnTo>
                <a:cubicBezTo>
                  <a:pt x="2225943" y="5177886"/>
                  <a:pt x="2225943" y="5176451"/>
                  <a:pt x="2225943" y="5176451"/>
                </a:cubicBezTo>
                <a:close/>
                <a:moveTo>
                  <a:pt x="2214438" y="5176451"/>
                </a:moveTo>
                <a:cubicBezTo>
                  <a:pt x="2214438" y="5182190"/>
                  <a:pt x="2214438" y="5193668"/>
                  <a:pt x="2214438" y="5193668"/>
                </a:cubicBezTo>
                <a:lnTo>
                  <a:pt x="2210988" y="5179894"/>
                </a:lnTo>
                <a:close/>
                <a:moveTo>
                  <a:pt x="2202935" y="5153495"/>
                </a:moveTo>
                <a:cubicBezTo>
                  <a:pt x="2202935" y="5159234"/>
                  <a:pt x="2208687" y="5164974"/>
                  <a:pt x="2208687" y="5170712"/>
                </a:cubicBezTo>
                <a:lnTo>
                  <a:pt x="2210988" y="5179894"/>
                </a:lnTo>
                <a:lnTo>
                  <a:pt x="2208687" y="5182190"/>
                </a:lnTo>
                <a:cubicBezTo>
                  <a:pt x="2208687" y="5170712"/>
                  <a:pt x="2202935" y="5164974"/>
                  <a:pt x="2202935" y="5153495"/>
                </a:cubicBezTo>
                <a:close/>
                <a:moveTo>
                  <a:pt x="2177122" y="5118222"/>
                </a:moveTo>
                <a:lnTo>
                  <a:pt x="2177052" y="5118345"/>
                </a:lnTo>
                <a:cubicBezTo>
                  <a:pt x="2175614" y="5119062"/>
                  <a:pt x="2174176" y="5119062"/>
                  <a:pt x="2174176" y="5119062"/>
                </a:cubicBezTo>
                <a:close/>
                <a:moveTo>
                  <a:pt x="2239390" y="5097482"/>
                </a:moveTo>
                <a:lnTo>
                  <a:pt x="2239604" y="5098259"/>
                </a:lnTo>
                <a:cubicBezTo>
                  <a:pt x="2238884" y="5100412"/>
                  <a:pt x="2237446" y="5101847"/>
                  <a:pt x="2237446" y="5101847"/>
                </a:cubicBezTo>
                <a:close/>
                <a:moveTo>
                  <a:pt x="2174581" y="5084111"/>
                </a:moveTo>
                <a:lnTo>
                  <a:pt x="2174176" y="5101847"/>
                </a:lnTo>
                <a:cubicBezTo>
                  <a:pt x="2174176" y="5096106"/>
                  <a:pt x="2174176" y="5090368"/>
                  <a:pt x="2174176" y="5084629"/>
                </a:cubicBezTo>
                <a:close/>
                <a:moveTo>
                  <a:pt x="2197184" y="4964113"/>
                </a:moveTo>
                <a:cubicBezTo>
                  <a:pt x="2191432" y="4981329"/>
                  <a:pt x="2185679" y="4998546"/>
                  <a:pt x="2185679" y="5010023"/>
                </a:cubicBezTo>
                <a:cubicBezTo>
                  <a:pt x="2185679" y="5021502"/>
                  <a:pt x="2185679" y="5027241"/>
                  <a:pt x="2179928" y="5038718"/>
                </a:cubicBezTo>
                <a:cubicBezTo>
                  <a:pt x="2179928" y="5015764"/>
                  <a:pt x="2185679" y="5004285"/>
                  <a:pt x="2179928" y="5004285"/>
                </a:cubicBezTo>
                <a:cubicBezTo>
                  <a:pt x="2185679" y="4992808"/>
                  <a:pt x="2185679" y="4987069"/>
                  <a:pt x="2185679" y="4987069"/>
                </a:cubicBezTo>
                <a:cubicBezTo>
                  <a:pt x="2191432" y="4981329"/>
                  <a:pt x="2191432" y="4975590"/>
                  <a:pt x="2197184" y="4964113"/>
                </a:cubicBezTo>
                <a:close/>
                <a:moveTo>
                  <a:pt x="2220190" y="4941158"/>
                </a:moveTo>
                <a:cubicBezTo>
                  <a:pt x="2220190" y="4941158"/>
                  <a:pt x="2214438" y="4946896"/>
                  <a:pt x="2214438" y="4952636"/>
                </a:cubicBezTo>
                <a:cubicBezTo>
                  <a:pt x="2202935" y="4969852"/>
                  <a:pt x="2202935" y="4964113"/>
                  <a:pt x="2197184" y="4964113"/>
                </a:cubicBezTo>
                <a:cubicBezTo>
                  <a:pt x="2202935" y="4958375"/>
                  <a:pt x="2202935" y="4958375"/>
                  <a:pt x="2202935" y="4958375"/>
                </a:cubicBezTo>
                <a:cubicBezTo>
                  <a:pt x="2208687" y="4958375"/>
                  <a:pt x="2208687" y="4952636"/>
                  <a:pt x="2220190" y="4941158"/>
                </a:cubicBezTo>
                <a:close/>
                <a:moveTo>
                  <a:pt x="1880835" y="4912463"/>
                </a:moveTo>
                <a:cubicBezTo>
                  <a:pt x="1886586" y="4912463"/>
                  <a:pt x="1886586" y="4912463"/>
                  <a:pt x="1886586" y="4912463"/>
                </a:cubicBezTo>
                <a:cubicBezTo>
                  <a:pt x="1886586" y="4912463"/>
                  <a:pt x="1880835" y="4918202"/>
                  <a:pt x="1880835" y="4918202"/>
                </a:cubicBezTo>
                <a:cubicBezTo>
                  <a:pt x="1875082" y="4918202"/>
                  <a:pt x="1875082" y="4918202"/>
                  <a:pt x="1863579" y="4918202"/>
                </a:cubicBezTo>
                <a:lnTo>
                  <a:pt x="1857827" y="4918202"/>
                </a:lnTo>
                <a:cubicBezTo>
                  <a:pt x="1869330" y="4918202"/>
                  <a:pt x="1875082" y="4912463"/>
                  <a:pt x="1880835" y="4912463"/>
                </a:cubicBezTo>
                <a:close/>
                <a:moveTo>
                  <a:pt x="2366354" y="4900310"/>
                </a:moveTo>
                <a:lnTo>
                  <a:pt x="2358233" y="4912463"/>
                </a:lnTo>
                <a:cubicBezTo>
                  <a:pt x="2358233" y="4912463"/>
                  <a:pt x="2361109" y="4906725"/>
                  <a:pt x="2365424" y="4900986"/>
                </a:cubicBezTo>
                <a:close/>
                <a:moveTo>
                  <a:pt x="1815264" y="4898691"/>
                </a:moveTo>
                <a:lnTo>
                  <a:pt x="1817565" y="4899346"/>
                </a:lnTo>
                <a:lnTo>
                  <a:pt x="1817565" y="4900986"/>
                </a:lnTo>
                <a:close/>
                <a:moveTo>
                  <a:pt x="1811813" y="4895248"/>
                </a:moveTo>
                <a:lnTo>
                  <a:pt x="1815264" y="4898691"/>
                </a:lnTo>
                <a:lnTo>
                  <a:pt x="1813251" y="4898117"/>
                </a:lnTo>
                <a:cubicBezTo>
                  <a:pt x="1811813" y="4896682"/>
                  <a:pt x="1811813" y="4895248"/>
                  <a:pt x="1811813" y="4895248"/>
                </a:cubicBezTo>
                <a:close/>
                <a:moveTo>
                  <a:pt x="1821963" y="4884107"/>
                </a:moveTo>
                <a:lnTo>
                  <a:pt x="1826192" y="4886638"/>
                </a:lnTo>
                <a:cubicBezTo>
                  <a:pt x="1830506" y="4889508"/>
                  <a:pt x="1834820" y="4892377"/>
                  <a:pt x="1840571" y="4895248"/>
                </a:cubicBezTo>
                <a:cubicBezTo>
                  <a:pt x="1834820" y="4895248"/>
                  <a:pt x="1830506" y="4893813"/>
                  <a:pt x="1826911" y="4890943"/>
                </a:cubicBezTo>
                <a:close/>
                <a:moveTo>
                  <a:pt x="1907675" y="4883769"/>
                </a:moveTo>
                <a:lnTo>
                  <a:pt x="1909594" y="4883769"/>
                </a:lnTo>
                <a:cubicBezTo>
                  <a:pt x="1909594" y="4883769"/>
                  <a:pt x="1909594" y="4883769"/>
                  <a:pt x="1932600" y="4883769"/>
                </a:cubicBezTo>
                <a:cubicBezTo>
                  <a:pt x="1932600" y="4883769"/>
                  <a:pt x="1932600" y="4883769"/>
                  <a:pt x="1932600" y="4889507"/>
                </a:cubicBezTo>
                <a:cubicBezTo>
                  <a:pt x="1932600" y="4889507"/>
                  <a:pt x="1932600" y="4889507"/>
                  <a:pt x="1909594" y="4895248"/>
                </a:cubicBezTo>
                <a:cubicBezTo>
                  <a:pt x="1909594" y="4895248"/>
                  <a:pt x="1909594" y="4895248"/>
                  <a:pt x="1908874" y="4890944"/>
                </a:cubicBezTo>
                <a:close/>
                <a:moveTo>
                  <a:pt x="1880835" y="4883769"/>
                </a:moveTo>
                <a:cubicBezTo>
                  <a:pt x="1886586" y="4883769"/>
                  <a:pt x="1892338" y="4883769"/>
                  <a:pt x="1892338" y="4883769"/>
                </a:cubicBezTo>
                <a:cubicBezTo>
                  <a:pt x="1892338" y="4883769"/>
                  <a:pt x="1898090" y="4883769"/>
                  <a:pt x="1898090" y="4883769"/>
                </a:cubicBezTo>
                <a:cubicBezTo>
                  <a:pt x="1898090" y="4883769"/>
                  <a:pt x="1903841" y="4883769"/>
                  <a:pt x="1903841" y="4883769"/>
                </a:cubicBezTo>
                <a:cubicBezTo>
                  <a:pt x="1903841" y="4889507"/>
                  <a:pt x="1903841" y="4895248"/>
                  <a:pt x="1903841" y="4895248"/>
                </a:cubicBezTo>
                <a:cubicBezTo>
                  <a:pt x="1903841" y="4895248"/>
                  <a:pt x="1903841" y="4895248"/>
                  <a:pt x="1898090" y="4895248"/>
                </a:cubicBezTo>
                <a:cubicBezTo>
                  <a:pt x="1898090" y="4895248"/>
                  <a:pt x="1898090" y="4889507"/>
                  <a:pt x="1898090" y="4889507"/>
                </a:cubicBezTo>
                <a:cubicBezTo>
                  <a:pt x="1892338" y="4889507"/>
                  <a:pt x="1892338" y="4889507"/>
                  <a:pt x="1886586" y="4889507"/>
                </a:cubicBezTo>
                <a:cubicBezTo>
                  <a:pt x="1886586" y="4889507"/>
                  <a:pt x="1886586" y="4889507"/>
                  <a:pt x="1880835" y="4889507"/>
                </a:cubicBezTo>
                <a:cubicBezTo>
                  <a:pt x="1880835" y="4889507"/>
                  <a:pt x="1875082" y="4889507"/>
                  <a:pt x="1869330" y="4895248"/>
                </a:cubicBezTo>
                <a:cubicBezTo>
                  <a:pt x="1875082" y="4889507"/>
                  <a:pt x="1880835" y="4889507"/>
                  <a:pt x="1880835" y="4883769"/>
                </a:cubicBezTo>
                <a:close/>
                <a:moveTo>
                  <a:pt x="1903841" y="4878030"/>
                </a:moveTo>
                <a:lnTo>
                  <a:pt x="1907293" y="4881473"/>
                </a:lnTo>
                <a:lnTo>
                  <a:pt x="1907675" y="4883769"/>
                </a:lnTo>
                <a:lnTo>
                  <a:pt x="1903841" y="4883769"/>
                </a:lnTo>
                <a:cubicBezTo>
                  <a:pt x="1903841" y="4883769"/>
                  <a:pt x="1903841" y="4883769"/>
                  <a:pt x="1903841" y="4878030"/>
                </a:cubicBezTo>
                <a:close/>
                <a:moveTo>
                  <a:pt x="1808458" y="4867988"/>
                </a:moveTo>
                <a:lnTo>
                  <a:pt x="1817565" y="4878030"/>
                </a:lnTo>
                <a:lnTo>
                  <a:pt x="1821963" y="4884107"/>
                </a:lnTo>
                <a:lnTo>
                  <a:pt x="1811814" y="4878031"/>
                </a:lnTo>
                <a:lnTo>
                  <a:pt x="1811812" y="4878030"/>
                </a:lnTo>
                <a:close/>
                <a:moveTo>
                  <a:pt x="1817565" y="4751776"/>
                </a:moveTo>
                <a:cubicBezTo>
                  <a:pt x="1817565" y="4751776"/>
                  <a:pt x="1817565" y="4751776"/>
                  <a:pt x="1788806" y="4786209"/>
                </a:cubicBezTo>
                <a:cubicBezTo>
                  <a:pt x="1788806" y="4786209"/>
                  <a:pt x="1788806" y="4786209"/>
                  <a:pt x="1817565" y="4751776"/>
                </a:cubicBezTo>
                <a:close/>
                <a:moveTo>
                  <a:pt x="2238188" y="4712343"/>
                </a:moveTo>
                <a:lnTo>
                  <a:pt x="2243198" y="4717343"/>
                </a:lnTo>
                <a:cubicBezTo>
                  <a:pt x="2243198" y="4717343"/>
                  <a:pt x="2243198" y="4717343"/>
                  <a:pt x="2225943" y="4717343"/>
                </a:cubicBezTo>
                <a:close/>
                <a:moveTo>
                  <a:pt x="2242675" y="4709516"/>
                </a:moveTo>
                <a:lnTo>
                  <a:pt x="2241760" y="4710886"/>
                </a:lnTo>
                <a:lnTo>
                  <a:pt x="2238188" y="4712343"/>
                </a:lnTo>
                <a:lnTo>
                  <a:pt x="2237446" y="4711603"/>
                </a:lnTo>
                <a:close/>
                <a:moveTo>
                  <a:pt x="1894639" y="4655363"/>
                </a:moveTo>
                <a:lnTo>
                  <a:pt x="1881929" y="4664874"/>
                </a:lnTo>
                <a:lnTo>
                  <a:pt x="1880845" y="4665588"/>
                </a:lnTo>
                <a:lnTo>
                  <a:pt x="1881104" y="4663092"/>
                </a:lnTo>
                <a:cubicBezTo>
                  <a:pt x="1882452" y="4661568"/>
                  <a:pt x="1884789" y="4659595"/>
                  <a:pt x="1887305" y="4657801"/>
                </a:cubicBezTo>
                <a:close/>
                <a:moveTo>
                  <a:pt x="1823316" y="4585348"/>
                </a:moveTo>
                <a:cubicBezTo>
                  <a:pt x="1823316" y="4585348"/>
                  <a:pt x="1823316" y="4591087"/>
                  <a:pt x="1823316" y="4591087"/>
                </a:cubicBezTo>
                <a:cubicBezTo>
                  <a:pt x="1823316" y="4591087"/>
                  <a:pt x="1817565" y="4591087"/>
                  <a:pt x="1823316" y="4585348"/>
                </a:cubicBezTo>
                <a:close/>
                <a:moveTo>
                  <a:pt x="1771551" y="4579610"/>
                </a:moveTo>
                <a:cubicBezTo>
                  <a:pt x="1777301" y="4579610"/>
                  <a:pt x="1777301" y="4585348"/>
                  <a:pt x="1783054" y="4585348"/>
                </a:cubicBezTo>
                <a:cubicBezTo>
                  <a:pt x="1777301" y="4585348"/>
                  <a:pt x="1777301" y="4585348"/>
                  <a:pt x="1777301" y="4585348"/>
                </a:cubicBezTo>
                <a:lnTo>
                  <a:pt x="1775385" y="4587261"/>
                </a:lnTo>
                <a:close/>
                <a:moveTo>
                  <a:pt x="1765798" y="4579610"/>
                </a:moveTo>
                <a:cubicBezTo>
                  <a:pt x="1765798" y="4579610"/>
                  <a:pt x="1765798" y="4579610"/>
                  <a:pt x="1771551" y="4585348"/>
                </a:cubicBezTo>
                <a:cubicBezTo>
                  <a:pt x="1771551" y="4585348"/>
                  <a:pt x="1771551" y="4591087"/>
                  <a:pt x="1771551" y="4591087"/>
                </a:cubicBezTo>
                <a:lnTo>
                  <a:pt x="1775385" y="4587261"/>
                </a:lnTo>
                <a:lnTo>
                  <a:pt x="1777301" y="4591087"/>
                </a:lnTo>
                <a:cubicBezTo>
                  <a:pt x="1777301" y="4585348"/>
                  <a:pt x="1777301" y="4585348"/>
                  <a:pt x="1777301" y="4585348"/>
                </a:cubicBezTo>
                <a:cubicBezTo>
                  <a:pt x="1777301" y="4591087"/>
                  <a:pt x="1777301" y="4591087"/>
                  <a:pt x="1783054" y="4591087"/>
                </a:cubicBezTo>
                <a:cubicBezTo>
                  <a:pt x="1783054" y="4591087"/>
                  <a:pt x="1783054" y="4591087"/>
                  <a:pt x="1783054" y="4596827"/>
                </a:cubicBezTo>
                <a:cubicBezTo>
                  <a:pt x="1783054" y="4596827"/>
                  <a:pt x="1783054" y="4596827"/>
                  <a:pt x="1777301" y="4596827"/>
                </a:cubicBezTo>
                <a:cubicBezTo>
                  <a:pt x="1783054" y="4591087"/>
                  <a:pt x="1777301" y="4596827"/>
                  <a:pt x="1771551" y="4596827"/>
                </a:cubicBezTo>
                <a:cubicBezTo>
                  <a:pt x="1771551" y="4596827"/>
                  <a:pt x="1771551" y="4596827"/>
                  <a:pt x="1765798" y="4596827"/>
                </a:cubicBezTo>
                <a:cubicBezTo>
                  <a:pt x="1765798" y="4596827"/>
                  <a:pt x="1765798" y="4596827"/>
                  <a:pt x="1762204" y="4596827"/>
                </a:cubicBezTo>
                <a:lnTo>
                  <a:pt x="1742792" y="4596827"/>
                </a:lnTo>
                <a:cubicBezTo>
                  <a:pt x="1737040" y="4591087"/>
                  <a:pt x="1742792" y="4596827"/>
                  <a:pt x="1742792" y="4591087"/>
                </a:cubicBezTo>
                <a:cubicBezTo>
                  <a:pt x="1742792" y="4591087"/>
                  <a:pt x="1742792" y="4591087"/>
                  <a:pt x="1737040" y="4591087"/>
                </a:cubicBezTo>
                <a:cubicBezTo>
                  <a:pt x="1737040" y="4591087"/>
                  <a:pt x="1742792" y="4585348"/>
                  <a:pt x="1742792" y="4585348"/>
                </a:cubicBezTo>
                <a:cubicBezTo>
                  <a:pt x="1742792" y="4579610"/>
                  <a:pt x="1742792" y="4591087"/>
                  <a:pt x="1748543" y="4591087"/>
                </a:cubicBezTo>
                <a:cubicBezTo>
                  <a:pt x="1748543" y="4585348"/>
                  <a:pt x="1748543" y="4585348"/>
                  <a:pt x="1748543" y="4585348"/>
                </a:cubicBezTo>
                <a:cubicBezTo>
                  <a:pt x="1748543" y="4585348"/>
                  <a:pt x="1748543" y="4579610"/>
                  <a:pt x="1754295" y="4585348"/>
                </a:cubicBezTo>
                <a:cubicBezTo>
                  <a:pt x="1754295" y="4585348"/>
                  <a:pt x="1754295" y="4585348"/>
                  <a:pt x="1760048" y="4585348"/>
                </a:cubicBezTo>
                <a:cubicBezTo>
                  <a:pt x="1765798" y="4585348"/>
                  <a:pt x="1760048" y="4585348"/>
                  <a:pt x="1765798" y="4585348"/>
                </a:cubicBezTo>
                <a:cubicBezTo>
                  <a:pt x="1765798" y="4585348"/>
                  <a:pt x="1765798" y="4585348"/>
                  <a:pt x="1765798" y="4579610"/>
                </a:cubicBezTo>
                <a:close/>
                <a:moveTo>
                  <a:pt x="2062017" y="4577458"/>
                </a:moveTo>
                <a:cubicBezTo>
                  <a:pt x="2063454" y="4576740"/>
                  <a:pt x="2064892" y="4576740"/>
                  <a:pt x="2064892" y="4579610"/>
                </a:cubicBezTo>
                <a:cubicBezTo>
                  <a:pt x="2059141" y="4585348"/>
                  <a:pt x="2059141" y="4579610"/>
                  <a:pt x="2059141" y="4579610"/>
                </a:cubicBezTo>
                <a:cubicBezTo>
                  <a:pt x="2059141" y="4579610"/>
                  <a:pt x="2060579" y="4578175"/>
                  <a:pt x="2062017" y="4577458"/>
                </a:cubicBezTo>
                <a:close/>
                <a:moveTo>
                  <a:pt x="1570238" y="4573871"/>
                </a:moveTo>
                <a:lnTo>
                  <a:pt x="1575989" y="4573871"/>
                </a:lnTo>
                <a:lnTo>
                  <a:pt x="1581741" y="4573871"/>
                </a:lnTo>
                <a:cubicBezTo>
                  <a:pt x="1581741" y="4579610"/>
                  <a:pt x="1581741" y="4579610"/>
                  <a:pt x="1575989" y="4579610"/>
                </a:cubicBezTo>
                <a:cubicBezTo>
                  <a:pt x="1575989" y="4579610"/>
                  <a:pt x="1575989" y="4579610"/>
                  <a:pt x="1570238" y="4573871"/>
                </a:cubicBezTo>
                <a:close/>
                <a:moveTo>
                  <a:pt x="1564486" y="4573871"/>
                </a:moveTo>
                <a:lnTo>
                  <a:pt x="1570238" y="4573871"/>
                </a:lnTo>
                <a:cubicBezTo>
                  <a:pt x="1570238" y="4579610"/>
                  <a:pt x="1570238" y="4579610"/>
                  <a:pt x="1564486" y="4579610"/>
                </a:cubicBezTo>
                <a:cubicBezTo>
                  <a:pt x="1564486" y="4573871"/>
                  <a:pt x="1558735" y="4579610"/>
                  <a:pt x="1564486" y="4573871"/>
                </a:cubicBezTo>
                <a:close/>
                <a:moveTo>
                  <a:pt x="1552982" y="4573871"/>
                </a:moveTo>
                <a:cubicBezTo>
                  <a:pt x="1552982" y="4573871"/>
                  <a:pt x="1552982" y="4573871"/>
                  <a:pt x="1558735" y="4573871"/>
                </a:cubicBezTo>
                <a:lnTo>
                  <a:pt x="1564486" y="4573871"/>
                </a:lnTo>
                <a:cubicBezTo>
                  <a:pt x="1564486" y="4573871"/>
                  <a:pt x="1564486" y="4573871"/>
                  <a:pt x="1558735" y="4579610"/>
                </a:cubicBezTo>
                <a:lnTo>
                  <a:pt x="1552982" y="4579610"/>
                </a:lnTo>
                <a:lnTo>
                  <a:pt x="1547230" y="4579610"/>
                </a:lnTo>
                <a:cubicBezTo>
                  <a:pt x="1547230" y="4579610"/>
                  <a:pt x="1547230" y="4579610"/>
                  <a:pt x="1552982" y="4573871"/>
                </a:cubicBezTo>
                <a:close/>
                <a:moveTo>
                  <a:pt x="1909594" y="4568133"/>
                </a:moveTo>
                <a:cubicBezTo>
                  <a:pt x="1909594" y="4568133"/>
                  <a:pt x="1909594" y="4573871"/>
                  <a:pt x="1915344" y="4568133"/>
                </a:cubicBezTo>
                <a:cubicBezTo>
                  <a:pt x="1915344" y="4573871"/>
                  <a:pt x="1909594" y="4573871"/>
                  <a:pt x="1909594" y="4573871"/>
                </a:cubicBezTo>
                <a:close/>
                <a:moveTo>
                  <a:pt x="1916064" y="4565980"/>
                </a:moveTo>
                <a:cubicBezTo>
                  <a:pt x="1916782" y="4566698"/>
                  <a:pt x="1918220" y="4568133"/>
                  <a:pt x="1921097" y="4568133"/>
                </a:cubicBezTo>
                <a:cubicBezTo>
                  <a:pt x="1921097" y="4568133"/>
                  <a:pt x="1915344" y="4568133"/>
                  <a:pt x="1915344" y="4568133"/>
                </a:cubicBezTo>
                <a:cubicBezTo>
                  <a:pt x="1915344" y="4565263"/>
                  <a:pt x="1915344" y="4565263"/>
                  <a:pt x="1916064" y="4565980"/>
                </a:cubicBezTo>
                <a:close/>
                <a:moveTo>
                  <a:pt x="1921097" y="4562394"/>
                </a:moveTo>
                <a:cubicBezTo>
                  <a:pt x="1926849" y="4562394"/>
                  <a:pt x="1926849" y="4568133"/>
                  <a:pt x="1926849" y="4562394"/>
                </a:cubicBezTo>
                <a:cubicBezTo>
                  <a:pt x="1926849" y="4568133"/>
                  <a:pt x="1926849" y="4568133"/>
                  <a:pt x="1926849" y="4568133"/>
                </a:cubicBezTo>
                <a:cubicBezTo>
                  <a:pt x="1926849" y="4568133"/>
                  <a:pt x="1926849" y="4568133"/>
                  <a:pt x="1921097" y="4562394"/>
                </a:cubicBezTo>
                <a:close/>
                <a:moveTo>
                  <a:pt x="1604749" y="4556654"/>
                </a:moveTo>
                <a:cubicBezTo>
                  <a:pt x="1604749" y="4562394"/>
                  <a:pt x="1610500" y="4562394"/>
                  <a:pt x="1604749" y="4562394"/>
                </a:cubicBezTo>
                <a:cubicBezTo>
                  <a:pt x="1598997" y="4562394"/>
                  <a:pt x="1604749" y="4562394"/>
                  <a:pt x="1598997" y="4562394"/>
                </a:cubicBezTo>
                <a:cubicBezTo>
                  <a:pt x="1598997" y="4562394"/>
                  <a:pt x="1598997" y="4556654"/>
                  <a:pt x="1604749" y="4556654"/>
                </a:cubicBezTo>
                <a:close/>
                <a:moveTo>
                  <a:pt x="1575989" y="4550915"/>
                </a:moveTo>
                <a:cubicBezTo>
                  <a:pt x="1581741" y="4550915"/>
                  <a:pt x="1575989" y="4550915"/>
                  <a:pt x="1575989" y="4556654"/>
                </a:cubicBezTo>
                <a:cubicBezTo>
                  <a:pt x="1581741" y="4550915"/>
                  <a:pt x="1570238" y="4550915"/>
                  <a:pt x="1575989" y="4550915"/>
                </a:cubicBezTo>
                <a:close/>
                <a:moveTo>
                  <a:pt x="1627755" y="4545177"/>
                </a:moveTo>
                <a:cubicBezTo>
                  <a:pt x="1627755" y="4545177"/>
                  <a:pt x="1627755" y="4550915"/>
                  <a:pt x="1633508" y="4545177"/>
                </a:cubicBezTo>
                <a:cubicBezTo>
                  <a:pt x="1633508" y="4550915"/>
                  <a:pt x="1633508" y="4550915"/>
                  <a:pt x="1627755" y="4556654"/>
                </a:cubicBezTo>
                <a:cubicBezTo>
                  <a:pt x="1627755" y="4556654"/>
                  <a:pt x="1627755" y="4556654"/>
                  <a:pt x="1627755" y="4550915"/>
                </a:cubicBezTo>
                <a:cubicBezTo>
                  <a:pt x="1627755" y="4550915"/>
                  <a:pt x="1627755" y="4550915"/>
                  <a:pt x="1622003" y="4550915"/>
                </a:cubicBezTo>
                <a:cubicBezTo>
                  <a:pt x="1622003" y="4550915"/>
                  <a:pt x="1622003" y="4550915"/>
                  <a:pt x="1627755" y="4545177"/>
                </a:cubicBezTo>
                <a:close/>
                <a:moveTo>
                  <a:pt x="2047115" y="4543090"/>
                </a:moveTo>
                <a:lnTo>
                  <a:pt x="2046918" y="4544460"/>
                </a:lnTo>
                <a:cubicBezTo>
                  <a:pt x="2044762" y="4545177"/>
                  <a:pt x="2041886" y="4545177"/>
                  <a:pt x="2041886" y="4545177"/>
                </a:cubicBezTo>
                <a:close/>
                <a:moveTo>
                  <a:pt x="1759328" y="4537285"/>
                </a:moveTo>
                <a:lnTo>
                  <a:pt x="1754568" y="4539322"/>
                </a:lnTo>
                <a:lnTo>
                  <a:pt x="1754351" y="4539494"/>
                </a:lnTo>
                <a:lnTo>
                  <a:pt x="1760048" y="4545177"/>
                </a:lnTo>
                <a:lnTo>
                  <a:pt x="1760048" y="4539438"/>
                </a:lnTo>
                <a:cubicBezTo>
                  <a:pt x="1760048" y="4539438"/>
                  <a:pt x="1760048" y="4538004"/>
                  <a:pt x="1759328" y="4537285"/>
                </a:cubicBezTo>
                <a:close/>
                <a:moveTo>
                  <a:pt x="2082148" y="4533700"/>
                </a:moveTo>
                <a:cubicBezTo>
                  <a:pt x="2087900" y="4533700"/>
                  <a:pt x="2087900" y="4533700"/>
                  <a:pt x="2087900" y="4539438"/>
                </a:cubicBezTo>
                <a:cubicBezTo>
                  <a:pt x="2082148" y="4533700"/>
                  <a:pt x="2076395" y="4533700"/>
                  <a:pt x="2082148" y="4533700"/>
                </a:cubicBezTo>
                <a:close/>
                <a:moveTo>
                  <a:pt x="2070644" y="4533700"/>
                </a:moveTo>
                <a:cubicBezTo>
                  <a:pt x="2076395" y="4533700"/>
                  <a:pt x="2070644" y="4533700"/>
                  <a:pt x="2076395" y="4539438"/>
                </a:cubicBezTo>
                <a:cubicBezTo>
                  <a:pt x="2070644" y="4539438"/>
                  <a:pt x="2070644" y="4533700"/>
                  <a:pt x="2070644" y="4533700"/>
                </a:cubicBezTo>
                <a:close/>
                <a:moveTo>
                  <a:pt x="1489713" y="4533700"/>
                </a:moveTo>
                <a:cubicBezTo>
                  <a:pt x="1489713" y="4533700"/>
                  <a:pt x="1488275" y="4535134"/>
                  <a:pt x="1486836" y="4535851"/>
                </a:cubicBezTo>
                <a:lnTo>
                  <a:pt x="1486052" y="4535265"/>
                </a:lnTo>
                <a:close/>
                <a:moveTo>
                  <a:pt x="1483960" y="4533700"/>
                </a:moveTo>
                <a:lnTo>
                  <a:pt x="1486052" y="4535265"/>
                </a:lnTo>
                <a:lnTo>
                  <a:pt x="1484680" y="4535851"/>
                </a:lnTo>
                <a:cubicBezTo>
                  <a:pt x="1483960" y="4535134"/>
                  <a:pt x="1483960" y="4533700"/>
                  <a:pt x="1483960" y="4533700"/>
                </a:cubicBezTo>
                <a:close/>
                <a:moveTo>
                  <a:pt x="1577004" y="4531674"/>
                </a:moveTo>
                <a:lnTo>
                  <a:pt x="1581741" y="4533700"/>
                </a:lnTo>
                <a:cubicBezTo>
                  <a:pt x="1581741" y="4533700"/>
                  <a:pt x="1570238" y="4533700"/>
                  <a:pt x="1575989" y="4533700"/>
                </a:cubicBezTo>
                <a:close/>
                <a:moveTo>
                  <a:pt x="2077115" y="4525808"/>
                </a:moveTo>
                <a:cubicBezTo>
                  <a:pt x="2077833" y="4525090"/>
                  <a:pt x="2079271" y="4525090"/>
                  <a:pt x="2082148" y="4527959"/>
                </a:cubicBezTo>
                <a:cubicBezTo>
                  <a:pt x="2082148" y="4527959"/>
                  <a:pt x="2082148" y="4527959"/>
                  <a:pt x="2076395" y="4527959"/>
                </a:cubicBezTo>
                <a:cubicBezTo>
                  <a:pt x="2076395" y="4527959"/>
                  <a:pt x="2076395" y="4526525"/>
                  <a:pt x="2077115" y="4525808"/>
                </a:cubicBezTo>
                <a:close/>
                <a:moveTo>
                  <a:pt x="1777301" y="4522221"/>
                </a:moveTo>
                <a:cubicBezTo>
                  <a:pt x="1777301" y="4522221"/>
                  <a:pt x="1783054" y="4522221"/>
                  <a:pt x="1783054" y="4522221"/>
                </a:cubicBezTo>
                <a:cubicBezTo>
                  <a:pt x="1783054" y="4522221"/>
                  <a:pt x="1783054" y="4527959"/>
                  <a:pt x="1777301" y="4522221"/>
                </a:cubicBezTo>
                <a:close/>
                <a:moveTo>
                  <a:pt x="2133914" y="4510744"/>
                </a:moveTo>
                <a:cubicBezTo>
                  <a:pt x="2133914" y="4510744"/>
                  <a:pt x="2133914" y="4510744"/>
                  <a:pt x="2139665" y="4510744"/>
                </a:cubicBezTo>
                <a:cubicBezTo>
                  <a:pt x="2133914" y="4516482"/>
                  <a:pt x="2133914" y="4510744"/>
                  <a:pt x="2133914" y="4510744"/>
                </a:cubicBezTo>
                <a:close/>
                <a:moveTo>
                  <a:pt x="2042604" y="4370859"/>
                </a:moveTo>
                <a:cubicBezTo>
                  <a:pt x="2043324" y="4370141"/>
                  <a:pt x="2044762" y="4370141"/>
                  <a:pt x="2047636" y="4373010"/>
                </a:cubicBezTo>
                <a:cubicBezTo>
                  <a:pt x="2041886" y="4373010"/>
                  <a:pt x="2041886" y="4378749"/>
                  <a:pt x="2041886" y="4373010"/>
                </a:cubicBezTo>
                <a:cubicBezTo>
                  <a:pt x="2041886" y="4373010"/>
                  <a:pt x="2041886" y="4371576"/>
                  <a:pt x="2042604" y="4370859"/>
                </a:cubicBezTo>
                <a:close/>
                <a:moveTo>
                  <a:pt x="2036133" y="4367272"/>
                </a:moveTo>
                <a:cubicBezTo>
                  <a:pt x="2041886" y="4367272"/>
                  <a:pt x="2036133" y="4367272"/>
                  <a:pt x="2041886" y="4373010"/>
                </a:cubicBezTo>
                <a:cubicBezTo>
                  <a:pt x="2041886" y="4373010"/>
                  <a:pt x="2041886" y="4373010"/>
                  <a:pt x="2036133" y="4367272"/>
                </a:cubicBezTo>
                <a:close/>
                <a:moveTo>
                  <a:pt x="2041166" y="4365121"/>
                </a:moveTo>
                <a:cubicBezTo>
                  <a:pt x="2041886" y="4364403"/>
                  <a:pt x="2041886" y="4364403"/>
                  <a:pt x="2041886" y="4367272"/>
                </a:cubicBezTo>
                <a:lnTo>
                  <a:pt x="2040161" y="4365550"/>
                </a:lnTo>
                <a:close/>
                <a:moveTo>
                  <a:pt x="2139665" y="4344316"/>
                </a:moveTo>
                <a:cubicBezTo>
                  <a:pt x="2139665" y="4344316"/>
                  <a:pt x="2145417" y="4344316"/>
                  <a:pt x="2145417" y="4344316"/>
                </a:cubicBezTo>
                <a:cubicBezTo>
                  <a:pt x="2145417" y="4344316"/>
                  <a:pt x="2145417" y="4344316"/>
                  <a:pt x="2139665" y="4350055"/>
                </a:cubicBezTo>
                <a:cubicBezTo>
                  <a:pt x="2139665" y="4350055"/>
                  <a:pt x="2139665" y="4344316"/>
                  <a:pt x="2139665" y="4344316"/>
                </a:cubicBezTo>
                <a:close/>
                <a:moveTo>
                  <a:pt x="2283460" y="4298406"/>
                </a:moveTo>
                <a:cubicBezTo>
                  <a:pt x="2283460" y="4304145"/>
                  <a:pt x="2277708" y="4304145"/>
                  <a:pt x="2271957" y="4309883"/>
                </a:cubicBezTo>
                <a:cubicBezTo>
                  <a:pt x="2271957" y="4309883"/>
                  <a:pt x="2271957" y="4304145"/>
                  <a:pt x="2266205" y="4309883"/>
                </a:cubicBezTo>
                <a:cubicBezTo>
                  <a:pt x="2266205" y="4309883"/>
                  <a:pt x="2271957" y="4309883"/>
                  <a:pt x="2271957" y="4309883"/>
                </a:cubicBezTo>
                <a:cubicBezTo>
                  <a:pt x="2266205" y="4315622"/>
                  <a:pt x="2254701" y="4315622"/>
                  <a:pt x="2260452" y="4321360"/>
                </a:cubicBezTo>
                <a:cubicBezTo>
                  <a:pt x="2254701" y="4315622"/>
                  <a:pt x="2254701" y="4315622"/>
                  <a:pt x="2254701" y="4315622"/>
                </a:cubicBezTo>
                <a:cubicBezTo>
                  <a:pt x="2254701" y="4315622"/>
                  <a:pt x="2248949" y="4315622"/>
                  <a:pt x="2248949" y="4315622"/>
                </a:cubicBezTo>
                <a:cubicBezTo>
                  <a:pt x="2248949" y="4315622"/>
                  <a:pt x="2248949" y="4315622"/>
                  <a:pt x="2254701" y="4309883"/>
                </a:cubicBezTo>
                <a:cubicBezTo>
                  <a:pt x="2254701" y="4309883"/>
                  <a:pt x="2254701" y="4309883"/>
                  <a:pt x="2260452" y="4304145"/>
                </a:cubicBezTo>
                <a:cubicBezTo>
                  <a:pt x="2260452" y="4304145"/>
                  <a:pt x="2266205" y="4304145"/>
                  <a:pt x="2266205" y="4304145"/>
                </a:cubicBezTo>
                <a:cubicBezTo>
                  <a:pt x="2266205" y="4304145"/>
                  <a:pt x="2271957" y="4304145"/>
                  <a:pt x="2271957" y="4304145"/>
                </a:cubicBezTo>
                <a:cubicBezTo>
                  <a:pt x="2271957" y="4304145"/>
                  <a:pt x="2277708" y="4298406"/>
                  <a:pt x="2283460" y="4298406"/>
                </a:cubicBezTo>
                <a:close/>
                <a:moveTo>
                  <a:pt x="2289213" y="4292666"/>
                </a:moveTo>
                <a:lnTo>
                  <a:pt x="2294963" y="4292666"/>
                </a:lnTo>
                <a:cubicBezTo>
                  <a:pt x="2289213" y="4298406"/>
                  <a:pt x="2294963" y="4298406"/>
                  <a:pt x="2289213" y="4298406"/>
                </a:cubicBezTo>
                <a:cubicBezTo>
                  <a:pt x="2289213" y="4298406"/>
                  <a:pt x="2289213" y="4298406"/>
                  <a:pt x="2283460" y="4298406"/>
                </a:cubicBezTo>
                <a:cubicBezTo>
                  <a:pt x="2289213" y="4292666"/>
                  <a:pt x="2289213" y="4292666"/>
                  <a:pt x="2289213" y="4292666"/>
                </a:cubicBezTo>
                <a:close/>
                <a:moveTo>
                  <a:pt x="2306466" y="4281189"/>
                </a:moveTo>
                <a:lnTo>
                  <a:pt x="2306466" y="4282623"/>
                </a:lnTo>
                <a:lnTo>
                  <a:pt x="2300716" y="4286927"/>
                </a:lnTo>
                <a:cubicBezTo>
                  <a:pt x="2306466" y="4281189"/>
                  <a:pt x="2306466" y="4281189"/>
                  <a:pt x="2306466" y="4281189"/>
                </a:cubicBezTo>
                <a:close/>
                <a:moveTo>
                  <a:pt x="2254701" y="4281189"/>
                </a:moveTo>
                <a:cubicBezTo>
                  <a:pt x="2254701" y="4281189"/>
                  <a:pt x="2254701" y="4281189"/>
                  <a:pt x="2254701" y="4286927"/>
                </a:cubicBezTo>
                <a:cubicBezTo>
                  <a:pt x="2248949" y="4292666"/>
                  <a:pt x="2266205" y="4286927"/>
                  <a:pt x="2254701" y="4292666"/>
                </a:cubicBezTo>
                <a:cubicBezTo>
                  <a:pt x="2248949" y="4298406"/>
                  <a:pt x="2260452" y="4298406"/>
                  <a:pt x="2266205" y="4292666"/>
                </a:cubicBezTo>
                <a:cubicBezTo>
                  <a:pt x="2266205" y="4292666"/>
                  <a:pt x="2271957" y="4286927"/>
                  <a:pt x="2271957" y="4292666"/>
                </a:cubicBezTo>
                <a:cubicBezTo>
                  <a:pt x="2277708" y="4292666"/>
                  <a:pt x="2277708" y="4292666"/>
                  <a:pt x="2283460" y="4298406"/>
                </a:cubicBezTo>
                <a:cubicBezTo>
                  <a:pt x="2277708" y="4298406"/>
                  <a:pt x="2277708" y="4298406"/>
                  <a:pt x="2271957" y="4298406"/>
                </a:cubicBezTo>
                <a:cubicBezTo>
                  <a:pt x="2260452" y="4304145"/>
                  <a:pt x="2248949" y="4309883"/>
                  <a:pt x="2243198" y="4304145"/>
                </a:cubicBezTo>
                <a:cubicBezTo>
                  <a:pt x="2237446" y="4304145"/>
                  <a:pt x="2237446" y="4298406"/>
                  <a:pt x="2237446" y="4292666"/>
                </a:cubicBezTo>
                <a:cubicBezTo>
                  <a:pt x="2237446" y="4286927"/>
                  <a:pt x="2243198" y="4286927"/>
                  <a:pt x="2243198" y="4286927"/>
                </a:cubicBezTo>
                <a:cubicBezTo>
                  <a:pt x="2248949" y="4286927"/>
                  <a:pt x="2248949" y="4286927"/>
                  <a:pt x="2248949" y="4286927"/>
                </a:cubicBezTo>
                <a:cubicBezTo>
                  <a:pt x="2254701" y="4281189"/>
                  <a:pt x="2254701" y="4281189"/>
                  <a:pt x="2254701" y="4281189"/>
                </a:cubicBezTo>
                <a:close/>
                <a:moveTo>
                  <a:pt x="2260452" y="4275450"/>
                </a:moveTo>
                <a:cubicBezTo>
                  <a:pt x="2260452" y="4281189"/>
                  <a:pt x="2260452" y="4275450"/>
                  <a:pt x="2260452" y="4281189"/>
                </a:cubicBezTo>
                <a:cubicBezTo>
                  <a:pt x="2260452" y="4281189"/>
                  <a:pt x="2260452" y="4281189"/>
                  <a:pt x="2254701" y="4281189"/>
                </a:cubicBezTo>
                <a:cubicBezTo>
                  <a:pt x="2257578" y="4278320"/>
                  <a:pt x="2257578" y="4278320"/>
                  <a:pt x="2256858" y="4278320"/>
                </a:cubicBezTo>
                <a:lnTo>
                  <a:pt x="2256270" y="4277537"/>
                </a:lnTo>
                <a:close/>
                <a:moveTo>
                  <a:pt x="2254701" y="4275450"/>
                </a:moveTo>
                <a:lnTo>
                  <a:pt x="2256270" y="4277537"/>
                </a:lnTo>
                <a:lnTo>
                  <a:pt x="2248949" y="4281189"/>
                </a:lnTo>
                <a:cubicBezTo>
                  <a:pt x="2248949" y="4281189"/>
                  <a:pt x="2254701" y="4275450"/>
                  <a:pt x="2254701" y="4275450"/>
                </a:cubicBezTo>
                <a:close/>
                <a:moveTo>
                  <a:pt x="2303691" y="4271294"/>
                </a:moveTo>
                <a:lnTo>
                  <a:pt x="2300716" y="4275450"/>
                </a:lnTo>
                <a:cubicBezTo>
                  <a:pt x="2297839" y="4275450"/>
                  <a:pt x="2299277" y="4274016"/>
                  <a:pt x="2301434" y="4272581"/>
                </a:cubicBezTo>
                <a:close/>
                <a:moveTo>
                  <a:pt x="2305378" y="4270332"/>
                </a:moveTo>
                <a:lnTo>
                  <a:pt x="2303691" y="4271294"/>
                </a:lnTo>
                <a:lnTo>
                  <a:pt x="2304310" y="4270429"/>
                </a:lnTo>
                <a:close/>
                <a:moveTo>
                  <a:pt x="2323722" y="4269712"/>
                </a:moveTo>
                <a:cubicBezTo>
                  <a:pt x="2323722" y="4275450"/>
                  <a:pt x="2323722" y="4275450"/>
                  <a:pt x="2323722" y="4275450"/>
                </a:cubicBezTo>
                <a:cubicBezTo>
                  <a:pt x="2317971" y="4275450"/>
                  <a:pt x="2317971" y="4275450"/>
                  <a:pt x="2312219" y="4281189"/>
                </a:cubicBezTo>
                <a:cubicBezTo>
                  <a:pt x="2312219" y="4281189"/>
                  <a:pt x="2312219" y="4281189"/>
                  <a:pt x="2317971" y="4281189"/>
                </a:cubicBezTo>
                <a:cubicBezTo>
                  <a:pt x="2315095" y="4281189"/>
                  <a:pt x="2312219" y="4281189"/>
                  <a:pt x="2310062" y="4281906"/>
                </a:cubicBezTo>
                <a:lnTo>
                  <a:pt x="2308264" y="4284417"/>
                </a:lnTo>
                <a:lnTo>
                  <a:pt x="2306466" y="4285015"/>
                </a:lnTo>
                <a:lnTo>
                  <a:pt x="2306466" y="4282623"/>
                </a:lnTo>
                <a:lnTo>
                  <a:pt x="2312219" y="4278320"/>
                </a:lnTo>
                <a:cubicBezTo>
                  <a:pt x="2316533" y="4276885"/>
                  <a:pt x="2320846" y="4275450"/>
                  <a:pt x="2323722" y="4269712"/>
                </a:cubicBezTo>
                <a:close/>
                <a:moveTo>
                  <a:pt x="2306466" y="4269712"/>
                </a:moveTo>
                <a:lnTo>
                  <a:pt x="2305891" y="4270286"/>
                </a:lnTo>
                <a:lnTo>
                  <a:pt x="2305378" y="4270332"/>
                </a:lnTo>
                <a:close/>
                <a:moveTo>
                  <a:pt x="2289213" y="4269712"/>
                </a:moveTo>
                <a:cubicBezTo>
                  <a:pt x="2294963" y="4269712"/>
                  <a:pt x="2294963" y="4269712"/>
                  <a:pt x="2294963" y="4269712"/>
                </a:cubicBezTo>
                <a:cubicBezTo>
                  <a:pt x="2289213" y="4269712"/>
                  <a:pt x="2289213" y="4275450"/>
                  <a:pt x="2294963" y="4275450"/>
                </a:cubicBezTo>
                <a:cubicBezTo>
                  <a:pt x="2294963" y="4275450"/>
                  <a:pt x="2294963" y="4275450"/>
                  <a:pt x="2300716" y="4275450"/>
                </a:cubicBezTo>
                <a:cubicBezTo>
                  <a:pt x="2294963" y="4281189"/>
                  <a:pt x="2294963" y="4281189"/>
                  <a:pt x="2294963" y="4281189"/>
                </a:cubicBezTo>
                <a:cubicBezTo>
                  <a:pt x="2289213" y="4281189"/>
                  <a:pt x="2283460" y="4281189"/>
                  <a:pt x="2283460" y="4286927"/>
                </a:cubicBezTo>
                <a:cubicBezTo>
                  <a:pt x="2271957" y="4286927"/>
                  <a:pt x="2271957" y="4286927"/>
                  <a:pt x="2266205" y="4286927"/>
                </a:cubicBezTo>
                <a:cubicBezTo>
                  <a:pt x="2266205" y="4281189"/>
                  <a:pt x="2266205" y="4281189"/>
                  <a:pt x="2266205" y="4281189"/>
                </a:cubicBezTo>
                <a:cubicBezTo>
                  <a:pt x="2271957" y="4281189"/>
                  <a:pt x="2271957" y="4281189"/>
                  <a:pt x="2271957" y="4275450"/>
                </a:cubicBezTo>
                <a:cubicBezTo>
                  <a:pt x="2277708" y="4275450"/>
                  <a:pt x="2283460" y="4275450"/>
                  <a:pt x="2283460" y="4275450"/>
                </a:cubicBezTo>
                <a:cubicBezTo>
                  <a:pt x="2283460" y="4275450"/>
                  <a:pt x="2289213" y="4275450"/>
                  <a:pt x="2289213" y="4269712"/>
                </a:cubicBezTo>
                <a:close/>
                <a:moveTo>
                  <a:pt x="2323722" y="4263973"/>
                </a:moveTo>
                <a:cubicBezTo>
                  <a:pt x="2317971" y="4269712"/>
                  <a:pt x="2323722" y="4269712"/>
                  <a:pt x="2323722" y="4269712"/>
                </a:cubicBezTo>
                <a:cubicBezTo>
                  <a:pt x="2317971" y="4269712"/>
                  <a:pt x="2312219" y="4275450"/>
                  <a:pt x="2306466" y="4275450"/>
                </a:cubicBezTo>
                <a:cubicBezTo>
                  <a:pt x="2306466" y="4275450"/>
                  <a:pt x="2300716" y="4281189"/>
                  <a:pt x="2300716" y="4275450"/>
                </a:cubicBezTo>
                <a:cubicBezTo>
                  <a:pt x="2303591" y="4272581"/>
                  <a:pt x="2305029" y="4271146"/>
                  <a:pt x="2305748" y="4270429"/>
                </a:cubicBezTo>
                <a:lnTo>
                  <a:pt x="2305891" y="4270286"/>
                </a:lnTo>
                <a:lnTo>
                  <a:pt x="2312219" y="4269712"/>
                </a:lnTo>
                <a:cubicBezTo>
                  <a:pt x="2317971" y="4263973"/>
                  <a:pt x="2317971" y="4263973"/>
                  <a:pt x="2323722" y="4263973"/>
                </a:cubicBezTo>
                <a:close/>
                <a:moveTo>
                  <a:pt x="2335227" y="4258233"/>
                </a:moveTo>
                <a:lnTo>
                  <a:pt x="2340978" y="4258233"/>
                </a:lnTo>
                <a:cubicBezTo>
                  <a:pt x="2335227" y="4263973"/>
                  <a:pt x="2335227" y="4263973"/>
                  <a:pt x="2329474" y="4263973"/>
                </a:cubicBezTo>
                <a:cubicBezTo>
                  <a:pt x="2329474" y="4263973"/>
                  <a:pt x="2323722" y="4263973"/>
                  <a:pt x="2323722" y="4263973"/>
                </a:cubicBezTo>
                <a:cubicBezTo>
                  <a:pt x="2323722" y="4263973"/>
                  <a:pt x="2329474" y="4258233"/>
                  <a:pt x="2335227" y="4258233"/>
                </a:cubicBezTo>
                <a:close/>
                <a:moveTo>
                  <a:pt x="2694712" y="4187216"/>
                </a:moveTo>
                <a:cubicBezTo>
                  <a:pt x="2696151" y="4187932"/>
                  <a:pt x="2697589" y="4189367"/>
                  <a:pt x="2697589" y="4189367"/>
                </a:cubicBezTo>
                <a:lnTo>
                  <a:pt x="2693714" y="4187962"/>
                </a:lnTo>
                <a:close/>
                <a:moveTo>
                  <a:pt x="2714844" y="4183629"/>
                </a:moveTo>
                <a:cubicBezTo>
                  <a:pt x="2717720" y="4183629"/>
                  <a:pt x="2717720" y="4183629"/>
                  <a:pt x="2717002" y="4184347"/>
                </a:cubicBezTo>
                <a:lnTo>
                  <a:pt x="2716571" y="4185350"/>
                </a:lnTo>
                <a:close/>
                <a:moveTo>
                  <a:pt x="2674582" y="4183629"/>
                </a:moveTo>
                <a:lnTo>
                  <a:pt x="2676307" y="4185350"/>
                </a:lnTo>
                <a:lnTo>
                  <a:pt x="2675301" y="4185781"/>
                </a:lnTo>
                <a:cubicBezTo>
                  <a:pt x="2674582" y="4186498"/>
                  <a:pt x="2674582" y="4186498"/>
                  <a:pt x="2674582" y="4183629"/>
                </a:cubicBezTo>
                <a:close/>
                <a:moveTo>
                  <a:pt x="2709092" y="4172150"/>
                </a:moveTo>
                <a:cubicBezTo>
                  <a:pt x="2709092" y="4172150"/>
                  <a:pt x="2714844" y="4172150"/>
                  <a:pt x="2714844" y="4172150"/>
                </a:cubicBezTo>
                <a:cubicBezTo>
                  <a:pt x="2714844" y="4172150"/>
                  <a:pt x="2714844" y="4172150"/>
                  <a:pt x="2714844" y="4177890"/>
                </a:cubicBezTo>
                <a:cubicBezTo>
                  <a:pt x="2709092" y="4183629"/>
                  <a:pt x="2714844" y="4177890"/>
                  <a:pt x="2714844" y="4183629"/>
                </a:cubicBezTo>
                <a:cubicBezTo>
                  <a:pt x="2714844" y="4183629"/>
                  <a:pt x="2714844" y="4183629"/>
                  <a:pt x="2709092" y="4183629"/>
                </a:cubicBezTo>
                <a:cubicBezTo>
                  <a:pt x="2709092" y="4177890"/>
                  <a:pt x="2709092" y="4183629"/>
                  <a:pt x="2709092" y="4177890"/>
                </a:cubicBezTo>
                <a:cubicBezTo>
                  <a:pt x="2709092" y="4177890"/>
                  <a:pt x="2714844" y="4177890"/>
                  <a:pt x="2709092" y="4172150"/>
                </a:cubicBezTo>
                <a:close/>
                <a:moveTo>
                  <a:pt x="2691836" y="4172150"/>
                </a:moveTo>
                <a:cubicBezTo>
                  <a:pt x="2691836" y="4172150"/>
                  <a:pt x="2691836" y="4172150"/>
                  <a:pt x="2691836" y="4177890"/>
                </a:cubicBezTo>
                <a:cubicBezTo>
                  <a:pt x="2691836" y="4177890"/>
                  <a:pt x="2686085" y="4177890"/>
                  <a:pt x="2686085" y="4183629"/>
                </a:cubicBezTo>
                <a:cubicBezTo>
                  <a:pt x="2686085" y="4177890"/>
                  <a:pt x="2686085" y="4172150"/>
                  <a:pt x="2691836" y="4172150"/>
                </a:cubicBezTo>
                <a:close/>
                <a:moveTo>
                  <a:pt x="2704240" y="4165694"/>
                </a:moveTo>
                <a:cubicBezTo>
                  <a:pt x="2705857" y="4167847"/>
                  <a:pt x="2709092" y="4176455"/>
                  <a:pt x="2709092" y="4172150"/>
                </a:cubicBezTo>
                <a:cubicBezTo>
                  <a:pt x="2709092" y="4177890"/>
                  <a:pt x="2709092" y="4177890"/>
                  <a:pt x="2709092" y="4177890"/>
                </a:cubicBezTo>
                <a:lnTo>
                  <a:pt x="2703341" y="4183629"/>
                </a:lnTo>
                <a:lnTo>
                  <a:pt x="2698309" y="4181478"/>
                </a:lnTo>
                <a:cubicBezTo>
                  <a:pt x="2697589" y="4180759"/>
                  <a:pt x="2697589" y="4180759"/>
                  <a:pt x="2697589" y="4183629"/>
                </a:cubicBezTo>
                <a:cubicBezTo>
                  <a:pt x="2697589" y="4183629"/>
                  <a:pt x="2697589" y="4177890"/>
                  <a:pt x="2697589" y="4177890"/>
                </a:cubicBezTo>
                <a:cubicBezTo>
                  <a:pt x="2697589" y="4177890"/>
                  <a:pt x="2691836" y="4177890"/>
                  <a:pt x="2691836" y="4183629"/>
                </a:cubicBezTo>
                <a:cubicBezTo>
                  <a:pt x="2691836" y="4183629"/>
                  <a:pt x="2691836" y="4183629"/>
                  <a:pt x="2691836" y="4177890"/>
                </a:cubicBezTo>
                <a:cubicBezTo>
                  <a:pt x="2691836" y="4177890"/>
                  <a:pt x="2691836" y="4166411"/>
                  <a:pt x="2697589" y="4166411"/>
                </a:cubicBezTo>
                <a:cubicBezTo>
                  <a:pt x="2697589" y="4166411"/>
                  <a:pt x="2697589" y="4166411"/>
                  <a:pt x="2697589" y="4172150"/>
                </a:cubicBezTo>
                <a:cubicBezTo>
                  <a:pt x="2697589" y="4172150"/>
                  <a:pt x="2697589" y="4172150"/>
                  <a:pt x="2703341" y="4172150"/>
                </a:cubicBezTo>
                <a:cubicBezTo>
                  <a:pt x="2703341" y="4172150"/>
                  <a:pt x="2703341" y="4166411"/>
                  <a:pt x="2703341" y="4166411"/>
                </a:cubicBezTo>
                <a:cubicBezTo>
                  <a:pt x="2703341" y="4164977"/>
                  <a:pt x="2703701" y="4164977"/>
                  <a:pt x="2704240" y="4165694"/>
                </a:cubicBezTo>
                <a:close/>
                <a:moveTo>
                  <a:pt x="2865110" y="4152783"/>
                </a:moveTo>
                <a:lnTo>
                  <a:pt x="2868023" y="4154028"/>
                </a:lnTo>
                <a:lnTo>
                  <a:pt x="2864390" y="4154934"/>
                </a:lnTo>
                <a:cubicBezTo>
                  <a:pt x="2864390" y="4152065"/>
                  <a:pt x="2864390" y="4152065"/>
                  <a:pt x="2865110" y="4152783"/>
                </a:cubicBezTo>
                <a:close/>
                <a:moveTo>
                  <a:pt x="2429812" y="4138992"/>
                </a:moveTo>
                <a:lnTo>
                  <a:pt x="2427255" y="4143457"/>
                </a:lnTo>
                <a:lnTo>
                  <a:pt x="2427255" y="4140012"/>
                </a:lnTo>
                <a:close/>
                <a:moveTo>
                  <a:pt x="2433006" y="4137717"/>
                </a:moveTo>
                <a:lnTo>
                  <a:pt x="2429812" y="4138992"/>
                </a:lnTo>
                <a:lnTo>
                  <a:pt x="2430131" y="4138435"/>
                </a:lnTo>
                <a:cubicBezTo>
                  <a:pt x="2431568" y="4137717"/>
                  <a:pt x="2433006" y="4137717"/>
                  <a:pt x="2433006" y="4137717"/>
                </a:cubicBezTo>
                <a:close/>
                <a:moveTo>
                  <a:pt x="2447621" y="4130849"/>
                </a:moveTo>
                <a:lnTo>
                  <a:pt x="2447385" y="4131261"/>
                </a:lnTo>
                <a:cubicBezTo>
                  <a:pt x="2445947" y="4131978"/>
                  <a:pt x="2444509" y="4131978"/>
                  <a:pt x="2444509" y="4131978"/>
                </a:cubicBezTo>
                <a:close/>
                <a:moveTo>
                  <a:pt x="2044762" y="3831407"/>
                </a:moveTo>
                <a:cubicBezTo>
                  <a:pt x="2046198" y="3830688"/>
                  <a:pt x="2047636" y="3830688"/>
                  <a:pt x="2047636" y="3833558"/>
                </a:cubicBezTo>
                <a:cubicBezTo>
                  <a:pt x="2047636" y="3833558"/>
                  <a:pt x="2041886" y="3833558"/>
                  <a:pt x="2041886" y="3839296"/>
                </a:cubicBezTo>
                <a:cubicBezTo>
                  <a:pt x="2041886" y="3833558"/>
                  <a:pt x="2036133" y="3833558"/>
                  <a:pt x="2041886" y="3833558"/>
                </a:cubicBezTo>
                <a:cubicBezTo>
                  <a:pt x="2041886" y="3833558"/>
                  <a:pt x="2043324" y="3832123"/>
                  <a:pt x="2044762" y="3831407"/>
                </a:cubicBezTo>
                <a:close/>
                <a:moveTo>
                  <a:pt x="2070644" y="3816342"/>
                </a:moveTo>
                <a:cubicBezTo>
                  <a:pt x="2064892" y="3822081"/>
                  <a:pt x="2064892" y="3827819"/>
                  <a:pt x="2064892" y="3822081"/>
                </a:cubicBezTo>
                <a:cubicBezTo>
                  <a:pt x="2064892" y="3822081"/>
                  <a:pt x="2070644" y="3816342"/>
                  <a:pt x="2070644" y="3816342"/>
                </a:cubicBezTo>
                <a:close/>
                <a:moveTo>
                  <a:pt x="2059141" y="3816342"/>
                </a:moveTo>
                <a:cubicBezTo>
                  <a:pt x="2062017" y="3819211"/>
                  <a:pt x="2063454" y="3820646"/>
                  <a:pt x="2064173" y="3821363"/>
                </a:cubicBezTo>
                <a:lnTo>
                  <a:pt x="2062017" y="3819212"/>
                </a:lnTo>
                <a:cubicBezTo>
                  <a:pt x="2062017" y="3817777"/>
                  <a:pt x="2062017" y="3816342"/>
                  <a:pt x="2059141" y="3816342"/>
                </a:cubicBezTo>
                <a:close/>
                <a:moveTo>
                  <a:pt x="2036853" y="3808451"/>
                </a:moveTo>
                <a:cubicBezTo>
                  <a:pt x="2037571" y="3807733"/>
                  <a:pt x="2039009" y="3807733"/>
                  <a:pt x="2041886" y="3810602"/>
                </a:cubicBezTo>
                <a:cubicBezTo>
                  <a:pt x="2041886" y="3810602"/>
                  <a:pt x="2036133" y="3810602"/>
                  <a:pt x="2036133" y="3810602"/>
                </a:cubicBezTo>
                <a:cubicBezTo>
                  <a:pt x="2036133" y="3810602"/>
                  <a:pt x="2036133" y="3809167"/>
                  <a:pt x="2036853" y="3808451"/>
                </a:cubicBezTo>
                <a:close/>
                <a:moveTo>
                  <a:pt x="2053389" y="3781907"/>
                </a:moveTo>
                <a:cubicBezTo>
                  <a:pt x="2047636" y="3787648"/>
                  <a:pt x="2053389" y="3787648"/>
                  <a:pt x="2047636" y="3787648"/>
                </a:cubicBezTo>
                <a:cubicBezTo>
                  <a:pt x="2047636" y="3781907"/>
                  <a:pt x="2047636" y="3781907"/>
                  <a:pt x="2053389" y="3781907"/>
                </a:cubicBezTo>
                <a:close/>
                <a:moveTo>
                  <a:pt x="2185679" y="3741736"/>
                </a:moveTo>
                <a:cubicBezTo>
                  <a:pt x="2185679" y="3741736"/>
                  <a:pt x="2185679" y="3741736"/>
                  <a:pt x="2191432" y="3741736"/>
                </a:cubicBezTo>
                <a:cubicBezTo>
                  <a:pt x="2185679" y="3741736"/>
                  <a:pt x="2191432" y="3741736"/>
                  <a:pt x="2185679" y="3747475"/>
                </a:cubicBezTo>
                <a:cubicBezTo>
                  <a:pt x="2185679" y="3747475"/>
                  <a:pt x="2185679" y="3747475"/>
                  <a:pt x="2185679" y="3753213"/>
                </a:cubicBezTo>
                <a:cubicBezTo>
                  <a:pt x="2185679" y="3747475"/>
                  <a:pt x="2185679" y="3753213"/>
                  <a:pt x="2179928" y="3753213"/>
                </a:cubicBezTo>
                <a:cubicBezTo>
                  <a:pt x="2185679" y="3747475"/>
                  <a:pt x="2185679" y="3747475"/>
                  <a:pt x="2185679" y="3741736"/>
                </a:cubicBezTo>
                <a:close/>
                <a:moveTo>
                  <a:pt x="2231693" y="3707303"/>
                </a:moveTo>
                <a:cubicBezTo>
                  <a:pt x="2231693" y="3710172"/>
                  <a:pt x="2230255" y="3711607"/>
                  <a:pt x="2229537" y="3712323"/>
                </a:cubicBezTo>
                <a:lnTo>
                  <a:pt x="2229968" y="3712468"/>
                </a:lnTo>
                <a:lnTo>
                  <a:pt x="2229193" y="3714788"/>
                </a:lnTo>
                <a:lnTo>
                  <a:pt x="2224505" y="3718064"/>
                </a:lnTo>
                <a:cubicBezTo>
                  <a:pt x="2223066" y="3718780"/>
                  <a:pt x="2223066" y="3718780"/>
                  <a:pt x="2225943" y="3718780"/>
                </a:cubicBezTo>
                <a:cubicBezTo>
                  <a:pt x="2220190" y="3718780"/>
                  <a:pt x="2214438" y="3724519"/>
                  <a:pt x="2214438" y="3730257"/>
                </a:cubicBezTo>
                <a:cubicBezTo>
                  <a:pt x="2208687" y="3724519"/>
                  <a:pt x="2208687" y="3730257"/>
                  <a:pt x="2208687" y="3724519"/>
                </a:cubicBezTo>
                <a:cubicBezTo>
                  <a:pt x="2208687" y="3730257"/>
                  <a:pt x="2220190" y="3713042"/>
                  <a:pt x="2220190" y="3718780"/>
                </a:cubicBezTo>
                <a:cubicBezTo>
                  <a:pt x="2220190" y="3718780"/>
                  <a:pt x="2220190" y="3718780"/>
                  <a:pt x="2231693" y="3707303"/>
                </a:cubicBezTo>
                <a:close/>
                <a:moveTo>
                  <a:pt x="2340259" y="3619067"/>
                </a:moveTo>
                <a:cubicBezTo>
                  <a:pt x="2340978" y="3618351"/>
                  <a:pt x="2340978" y="3618351"/>
                  <a:pt x="2340978" y="3621220"/>
                </a:cubicBezTo>
                <a:cubicBezTo>
                  <a:pt x="2335227" y="3621220"/>
                  <a:pt x="2329474" y="3626959"/>
                  <a:pt x="2335227" y="3621220"/>
                </a:cubicBezTo>
                <a:cubicBezTo>
                  <a:pt x="2338103" y="3621220"/>
                  <a:pt x="2339539" y="3619785"/>
                  <a:pt x="2340259" y="3619067"/>
                </a:cubicBezTo>
                <a:close/>
                <a:moveTo>
                  <a:pt x="2323722" y="3615482"/>
                </a:moveTo>
                <a:cubicBezTo>
                  <a:pt x="2323722" y="3615482"/>
                  <a:pt x="2323722" y="3615482"/>
                  <a:pt x="2323722" y="3621220"/>
                </a:cubicBezTo>
                <a:cubicBezTo>
                  <a:pt x="2312219" y="3626959"/>
                  <a:pt x="2340978" y="3615482"/>
                  <a:pt x="2317971" y="3626959"/>
                </a:cubicBezTo>
                <a:cubicBezTo>
                  <a:pt x="2317971" y="3632697"/>
                  <a:pt x="2329474" y="3632697"/>
                  <a:pt x="2340978" y="3621220"/>
                </a:cubicBezTo>
                <a:cubicBezTo>
                  <a:pt x="2352481" y="3615482"/>
                  <a:pt x="2352481" y="3615482"/>
                  <a:pt x="2358233" y="3615482"/>
                </a:cubicBezTo>
                <a:cubicBezTo>
                  <a:pt x="2352481" y="3621220"/>
                  <a:pt x="2352481" y="3621220"/>
                  <a:pt x="2346730" y="3626959"/>
                </a:cubicBezTo>
                <a:lnTo>
                  <a:pt x="2338253" y="3632697"/>
                </a:lnTo>
                <a:lnTo>
                  <a:pt x="2335227" y="3632697"/>
                </a:lnTo>
                <a:lnTo>
                  <a:pt x="2333311" y="3636045"/>
                </a:lnTo>
                <a:lnTo>
                  <a:pt x="2329954" y="3638317"/>
                </a:lnTo>
                <a:lnTo>
                  <a:pt x="2329474" y="3638436"/>
                </a:lnTo>
                <a:lnTo>
                  <a:pt x="2329320" y="3638747"/>
                </a:lnTo>
                <a:lnTo>
                  <a:pt x="2326598" y="3640588"/>
                </a:lnTo>
                <a:cubicBezTo>
                  <a:pt x="2319409" y="3645611"/>
                  <a:pt x="2312219" y="3649914"/>
                  <a:pt x="2306466" y="3649914"/>
                </a:cubicBezTo>
                <a:cubicBezTo>
                  <a:pt x="2300716" y="3649914"/>
                  <a:pt x="2300716" y="3644176"/>
                  <a:pt x="2300716" y="3638436"/>
                </a:cubicBezTo>
                <a:cubicBezTo>
                  <a:pt x="2300716" y="3632697"/>
                  <a:pt x="2300716" y="3632697"/>
                  <a:pt x="2300716" y="3632697"/>
                </a:cubicBezTo>
                <a:cubicBezTo>
                  <a:pt x="2300716" y="3626959"/>
                  <a:pt x="2306466" y="3626959"/>
                  <a:pt x="2306466" y="3626959"/>
                </a:cubicBezTo>
                <a:cubicBezTo>
                  <a:pt x="2306466" y="3626959"/>
                  <a:pt x="2306466" y="3626959"/>
                  <a:pt x="2312219" y="3621220"/>
                </a:cubicBezTo>
                <a:cubicBezTo>
                  <a:pt x="2312219" y="3621220"/>
                  <a:pt x="2312219" y="3621220"/>
                  <a:pt x="2312219" y="3626959"/>
                </a:cubicBezTo>
                <a:cubicBezTo>
                  <a:pt x="2312219" y="3621220"/>
                  <a:pt x="2312219" y="3621220"/>
                  <a:pt x="2317971" y="3621220"/>
                </a:cubicBezTo>
                <a:cubicBezTo>
                  <a:pt x="2317971" y="3615482"/>
                  <a:pt x="2323722" y="3615482"/>
                  <a:pt x="2323722" y="3615482"/>
                </a:cubicBezTo>
                <a:close/>
                <a:moveTo>
                  <a:pt x="2317971" y="3609741"/>
                </a:moveTo>
                <a:lnTo>
                  <a:pt x="2320846" y="3611894"/>
                </a:lnTo>
                <a:cubicBezTo>
                  <a:pt x="2322284" y="3611176"/>
                  <a:pt x="2323722" y="3609741"/>
                  <a:pt x="2323722" y="3609741"/>
                </a:cubicBezTo>
                <a:cubicBezTo>
                  <a:pt x="2323722" y="3609741"/>
                  <a:pt x="2323722" y="3609741"/>
                  <a:pt x="2323722" y="3615482"/>
                </a:cubicBezTo>
                <a:cubicBezTo>
                  <a:pt x="2323722" y="3609741"/>
                  <a:pt x="2317971" y="3615482"/>
                  <a:pt x="2317971" y="3615482"/>
                </a:cubicBezTo>
                <a:cubicBezTo>
                  <a:pt x="2315095" y="3618351"/>
                  <a:pt x="2315095" y="3618351"/>
                  <a:pt x="2315813" y="3616916"/>
                </a:cubicBezTo>
                <a:lnTo>
                  <a:pt x="2317971" y="3609743"/>
                </a:lnTo>
                <a:close/>
                <a:moveTo>
                  <a:pt x="2323722" y="3604003"/>
                </a:moveTo>
                <a:lnTo>
                  <a:pt x="2326598" y="3606156"/>
                </a:lnTo>
                <a:cubicBezTo>
                  <a:pt x="2328036" y="3605437"/>
                  <a:pt x="2329474" y="3604003"/>
                  <a:pt x="2329474" y="3604003"/>
                </a:cubicBezTo>
                <a:cubicBezTo>
                  <a:pt x="2329474" y="3604003"/>
                  <a:pt x="2329474" y="3604003"/>
                  <a:pt x="2335227" y="3604003"/>
                </a:cubicBezTo>
                <a:cubicBezTo>
                  <a:pt x="2335227" y="3604003"/>
                  <a:pt x="2335227" y="3604003"/>
                  <a:pt x="2329474" y="3609741"/>
                </a:cubicBezTo>
                <a:cubicBezTo>
                  <a:pt x="2329474" y="3609741"/>
                  <a:pt x="2329474" y="3604003"/>
                  <a:pt x="2323722" y="3609741"/>
                </a:cubicBezTo>
                <a:cubicBezTo>
                  <a:pt x="2323722" y="3606872"/>
                  <a:pt x="2322284" y="3606872"/>
                  <a:pt x="2321566" y="3606872"/>
                </a:cubicBezTo>
                <a:lnTo>
                  <a:pt x="2323722" y="3604004"/>
                </a:lnTo>
                <a:lnTo>
                  <a:pt x="2317971" y="3609741"/>
                </a:lnTo>
                <a:close/>
                <a:moveTo>
                  <a:pt x="2381241" y="3598264"/>
                </a:moveTo>
                <a:cubicBezTo>
                  <a:pt x="2381241" y="3598264"/>
                  <a:pt x="2381241" y="3598264"/>
                  <a:pt x="2381241" y="3604003"/>
                </a:cubicBezTo>
                <a:cubicBezTo>
                  <a:pt x="2381241" y="3604003"/>
                  <a:pt x="2381241" y="3604003"/>
                  <a:pt x="2375489" y="3604003"/>
                </a:cubicBezTo>
                <a:cubicBezTo>
                  <a:pt x="2375489" y="3604003"/>
                  <a:pt x="2375489" y="3604003"/>
                  <a:pt x="2381241" y="3598264"/>
                </a:cubicBezTo>
                <a:close/>
                <a:moveTo>
                  <a:pt x="2329474" y="3598264"/>
                </a:moveTo>
                <a:cubicBezTo>
                  <a:pt x="2323722" y="3609741"/>
                  <a:pt x="2335227" y="3592526"/>
                  <a:pt x="2329474" y="3604003"/>
                </a:cubicBezTo>
                <a:lnTo>
                  <a:pt x="2323722" y="3604003"/>
                </a:lnTo>
                <a:close/>
                <a:moveTo>
                  <a:pt x="2394901" y="3581047"/>
                </a:moveTo>
                <a:lnTo>
                  <a:pt x="2398495" y="3581047"/>
                </a:lnTo>
                <a:cubicBezTo>
                  <a:pt x="2398495" y="3581047"/>
                  <a:pt x="2392744" y="3586787"/>
                  <a:pt x="2386992" y="3592526"/>
                </a:cubicBezTo>
                <a:cubicBezTo>
                  <a:pt x="2386992" y="3592526"/>
                  <a:pt x="2386992" y="3592526"/>
                  <a:pt x="2381241" y="3592526"/>
                </a:cubicBezTo>
                <a:cubicBezTo>
                  <a:pt x="2384116" y="3586787"/>
                  <a:pt x="2389868" y="3583916"/>
                  <a:pt x="2394901" y="3581047"/>
                </a:cubicBezTo>
                <a:close/>
                <a:moveTo>
                  <a:pt x="1506968" y="3581047"/>
                </a:moveTo>
                <a:lnTo>
                  <a:pt x="1512721" y="3581047"/>
                </a:lnTo>
                <a:cubicBezTo>
                  <a:pt x="1512721" y="3581047"/>
                  <a:pt x="1512721" y="3581047"/>
                  <a:pt x="1506968" y="3586787"/>
                </a:cubicBezTo>
                <a:cubicBezTo>
                  <a:pt x="1506968" y="3581047"/>
                  <a:pt x="1506968" y="3581047"/>
                  <a:pt x="1506968" y="3581047"/>
                </a:cubicBezTo>
                <a:close/>
                <a:moveTo>
                  <a:pt x="2397450" y="3577917"/>
                </a:moveTo>
                <a:lnTo>
                  <a:pt x="2394901" y="3581047"/>
                </a:lnTo>
                <a:lnTo>
                  <a:pt x="2392744" y="3581047"/>
                </a:lnTo>
                <a:close/>
                <a:moveTo>
                  <a:pt x="2418627" y="3559528"/>
                </a:moveTo>
                <a:cubicBezTo>
                  <a:pt x="2420065" y="3559528"/>
                  <a:pt x="2421503" y="3560962"/>
                  <a:pt x="2421503" y="3563831"/>
                </a:cubicBezTo>
                <a:lnTo>
                  <a:pt x="2417319" y="3565918"/>
                </a:lnTo>
                <a:lnTo>
                  <a:pt x="2415751" y="3563831"/>
                </a:lnTo>
                <a:cubicBezTo>
                  <a:pt x="2415751" y="3560962"/>
                  <a:pt x="2417189" y="3559528"/>
                  <a:pt x="2418627" y="3559528"/>
                </a:cubicBezTo>
                <a:close/>
                <a:moveTo>
                  <a:pt x="2409998" y="3558093"/>
                </a:moveTo>
                <a:lnTo>
                  <a:pt x="2404247" y="3563831"/>
                </a:lnTo>
                <a:cubicBezTo>
                  <a:pt x="2398495" y="3569570"/>
                  <a:pt x="2404247" y="3569570"/>
                  <a:pt x="2410000" y="3563831"/>
                </a:cubicBezTo>
                <a:cubicBezTo>
                  <a:pt x="2410000" y="3563831"/>
                  <a:pt x="2410000" y="3563831"/>
                  <a:pt x="2415751" y="3558093"/>
                </a:cubicBezTo>
                <a:cubicBezTo>
                  <a:pt x="2415751" y="3558093"/>
                  <a:pt x="2415751" y="3563831"/>
                  <a:pt x="2415751" y="3563831"/>
                </a:cubicBezTo>
                <a:lnTo>
                  <a:pt x="2415751" y="3566701"/>
                </a:lnTo>
                <a:lnTo>
                  <a:pt x="2411438" y="3568853"/>
                </a:lnTo>
                <a:cubicBezTo>
                  <a:pt x="2410000" y="3569570"/>
                  <a:pt x="2410000" y="3569570"/>
                  <a:pt x="2410000" y="3569570"/>
                </a:cubicBezTo>
                <a:lnTo>
                  <a:pt x="2397450" y="3577917"/>
                </a:lnTo>
                <a:lnTo>
                  <a:pt x="2404247" y="3569570"/>
                </a:lnTo>
                <a:cubicBezTo>
                  <a:pt x="2398495" y="3569570"/>
                  <a:pt x="2392744" y="3575308"/>
                  <a:pt x="2386992" y="3581047"/>
                </a:cubicBezTo>
                <a:cubicBezTo>
                  <a:pt x="2386992" y="3581047"/>
                  <a:pt x="2375489" y="3586787"/>
                  <a:pt x="2381241" y="3586787"/>
                </a:cubicBezTo>
                <a:cubicBezTo>
                  <a:pt x="2381241" y="3586787"/>
                  <a:pt x="2375489" y="3586787"/>
                  <a:pt x="2375489" y="3586787"/>
                </a:cubicBezTo>
                <a:cubicBezTo>
                  <a:pt x="2375489" y="3586787"/>
                  <a:pt x="2369736" y="3592526"/>
                  <a:pt x="2369736" y="3592526"/>
                </a:cubicBezTo>
                <a:cubicBezTo>
                  <a:pt x="2363986" y="3592526"/>
                  <a:pt x="2363986" y="3598264"/>
                  <a:pt x="2358233" y="3604003"/>
                </a:cubicBezTo>
                <a:cubicBezTo>
                  <a:pt x="2346730" y="3609741"/>
                  <a:pt x="2346730" y="3609741"/>
                  <a:pt x="2335227" y="3609741"/>
                </a:cubicBezTo>
                <a:cubicBezTo>
                  <a:pt x="2335227" y="3609741"/>
                  <a:pt x="2335227" y="3609741"/>
                  <a:pt x="2340978" y="3604003"/>
                </a:cubicBezTo>
                <a:cubicBezTo>
                  <a:pt x="2340978" y="3604003"/>
                  <a:pt x="2346730" y="3598264"/>
                  <a:pt x="2346730" y="3598264"/>
                </a:cubicBezTo>
                <a:cubicBezTo>
                  <a:pt x="2352481" y="3592526"/>
                  <a:pt x="2358233" y="3592526"/>
                  <a:pt x="2358233" y="3586787"/>
                </a:cubicBezTo>
                <a:cubicBezTo>
                  <a:pt x="2358233" y="3586787"/>
                  <a:pt x="2363986" y="3586787"/>
                  <a:pt x="2363986" y="3581047"/>
                </a:cubicBezTo>
                <a:cubicBezTo>
                  <a:pt x="2369736" y="3581047"/>
                  <a:pt x="2375489" y="3581047"/>
                  <a:pt x="2375489" y="3581047"/>
                </a:cubicBezTo>
                <a:cubicBezTo>
                  <a:pt x="2363986" y="3581047"/>
                  <a:pt x="2369736" y="3586787"/>
                  <a:pt x="2369736" y="3586787"/>
                </a:cubicBezTo>
                <a:cubicBezTo>
                  <a:pt x="2369736" y="3586787"/>
                  <a:pt x="2375489" y="3581047"/>
                  <a:pt x="2375489" y="3581047"/>
                </a:cubicBezTo>
                <a:cubicBezTo>
                  <a:pt x="2375489" y="3581047"/>
                  <a:pt x="2375489" y="3581047"/>
                  <a:pt x="2381241" y="3581047"/>
                </a:cubicBezTo>
                <a:cubicBezTo>
                  <a:pt x="2375489" y="3586787"/>
                  <a:pt x="2386992" y="3575308"/>
                  <a:pt x="2386992" y="3575308"/>
                </a:cubicBezTo>
                <a:cubicBezTo>
                  <a:pt x="2386992" y="3575308"/>
                  <a:pt x="2386992" y="3575308"/>
                  <a:pt x="2375489" y="3581047"/>
                </a:cubicBezTo>
                <a:cubicBezTo>
                  <a:pt x="2381241" y="3575308"/>
                  <a:pt x="2386992" y="3569570"/>
                  <a:pt x="2392744" y="3569570"/>
                </a:cubicBezTo>
                <a:close/>
                <a:moveTo>
                  <a:pt x="2407124" y="3555940"/>
                </a:moveTo>
                <a:lnTo>
                  <a:pt x="2407292" y="3556067"/>
                </a:lnTo>
                <a:lnTo>
                  <a:pt x="2404247" y="3558093"/>
                </a:lnTo>
                <a:cubicBezTo>
                  <a:pt x="2404247" y="3558093"/>
                  <a:pt x="2405685" y="3556658"/>
                  <a:pt x="2407124" y="3555940"/>
                </a:cubicBezTo>
                <a:close/>
                <a:moveTo>
                  <a:pt x="2433006" y="3543745"/>
                </a:moveTo>
                <a:lnTo>
                  <a:pt x="2427255" y="3546614"/>
                </a:lnTo>
                <a:cubicBezTo>
                  <a:pt x="2421503" y="3546614"/>
                  <a:pt x="2421503" y="3552353"/>
                  <a:pt x="2415751" y="3552353"/>
                </a:cubicBezTo>
                <a:lnTo>
                  <a:pt x="2410000" y="3558093"/>
                </a:lnTo>
                <a:lnTo>
                  <a:pt x="2407292" y="3556067"/>
                </a:lnTo>
                <a:lnTo>
                  <a:pt x="2421503" y="3546614"/>
                </a:lnTo>
                <a:close/>
                <a:moveTo>
                  <a:pt x="2438759" y="3540875"/>
                </a:moveTo>
                <a:lnTo>
                  <a:pt x="2437007" y="3542747"/>
                </a:lnTo>
                <a:lnTo>
                  <a:pt x="2433006" y="3543745"/>
                </a:lnTo>
                <a:close/>
                <a:moveTo>
                  <a:pt x="1386181" y="3506443"/>
                </a:moveTo>
                <a:cubicBezTo>
                  <a:pt x="1386181" y="3512181"/>
                  <a:pt x="1380428" y="3512181"/>
                  <a:pt x="1380428" y="3512181"/>
                </a:cubicBezTo>
                <a:cubicBezTo>
                  <a:pt x="1380428" y="3512181"/>
                  <a:pt x="1380428" y="3512181"/>
                  <a:pt x="1380428" y="3517920"/>
                </a:cubicBezTo>
                <a:cubicBezTo>
                  <a:pt x="1380428" y="3512181"/>
                  <a:pt x="1374678" y="3517920"/>
                  <a:pt x="1374678" y="3523660"/>
                </a:cubicBezTo>
                <a:cubicBezTo>
                  <a:pt x="1374678" y="3523660"/>
                  <a:pt x="1374678" y="3523660"/>
                  <a:pt x="1374678" y="3512181"/>
                </a:cubicBezTo>
                <a:cubicBezTo>
                  <a:pt x="1374678" y="3512181"/>
                  <a:pt x="1374678" y="3512181"/>
                  <a:pt x="1386181" y="3506443"/>
                </a:cubicBezTo>
                <a:close/>
                <a:moveTo>
                  <a:pt x="2530787" y="3351494"/>
                </a:moveTo>
                <a:cubicBezTo>
                  <a:pt x="2536540" y="3351494"/>
                  <a:pt x="2536540" y="3351494"/>
                  <a:pt x="2536540" y="3351494"/>
                </a:cubicBezTo>
                <a:cubicBezTo>
                  <a:pt x="2530787" y="3351494"/>
                  <a:pt x="2530787" y="3351494"/>
                  <a:pt x="2530787" y="3357232"/>
                </a:cubicBezTo>
                <a:cubicBezTo>
                  <a:pt x="2530787" y="3357232"/>
                  <a:pt x="2530787" y="3351494"/>
                  <a:pt x="2530787" y="3351494"/>
                </a:cubicBezTo>
                <a:close/>
                <a:moveTo>
                  <a:pt x="2559546" y="3328538"/>
                </a:moveTo>
                <a:lnTo>
                  <a:pt x="2556480" y="3331597"/>
                </a:lnTo>
                <a:lnTo>
                  <a:pt x="2559302" y="3328781"/>
                </a:lnTo>
                <a:close/>
                <a:moveTo>
                  <a:pt x="661456" y="0"/>
                </a:moveTo>
                <a:cubicBezTo>
                  <a:pt x="661456" y="0"/>
                  <a:pt x="661456" y="0"/>
                  <a:pt x="3876704" y="0"/>
                </a:cubicBezTo>
                <a:cubicBezTo>
                  <a:pt x="4244820" y="0"/>
                  <a:pt x="4543912" y="350071"/>
                  <a:pt x="4543912" y="774746"/>
                </a:cubicBezTo>
                <a:cubicBezTo>
                  <a:pt x="4543912" y="1205160"/>
                  <a:pt x="4244820" y="1549492"/>
                  <a:pt x="3876704" y="1549492"/>
                </a:cubicBezTo>
                <a:cubicBezTo>
                  <a:pt x="3876704" y="1549492"/>
                  <a:pt x="3876704" y="1549492"/>
                  <a:pt x="3048447" y="1549492"/>
                </a:cubicBezTo>
                <a:cubicBezTo>
                  <a:pt x="3048447" y="1549492"/>
                  <a:pt x="3048447" y="1549492"/>
                  <a:pt x="3048447" y="2421799"/>
                </a:cubicBezTo>
                <a:lnTo>
                  <a:pt x="3070360" y="2460057"/>
                </a:lnTo>
                <a:lnTo>
                  <a:pt x="3061425" y="2450072"/>
                </a:lnTo>
                <a:lnTo>
                  <a:pt x="3058603" y="2446727"/>
                </a:lnTo>
                <a:cubicBezTo>
                  <a:pt x="3056895" y="2444755"/>
                  <a:pt x="3057434" y="2445471"/>
                  <a:pt x="3059232" y="2447624"/>
                </a:cubicBezTo>
                <a:lnTo>
                  <a:pt x="3061425" y="2450072"/>
                </a:lnTo>
                <a:lnTo>
                  <a:pt x="3071455" y="2461970"/>
                </a:lnTo>
                <a:lnTo>
                  <a:pt x="3070360" y="2460057"/>
                </a:lnTo>
                <a:lnTo>
                  <a:pt x="3077206" y="2467709"/>
                </a:lnTo>
                <a:cubicBezTo>
                  <a:pt x="3077206" y="2473447"/>
                  <a:pt x="3077206" y="2473447"/>
                  <a:pt x="3082958" y="2479187"/>
                </a:cubicBezTo>
                <a:cubicBezTo>
                  <a:pt x="3082958" y="2484926"/>
                  <a:pt x="3077206" y="2490664"/>
                  <a:pt x="3082958" y="2496403"/>
                </a:cubicBezTo>
                <a:cubicBezTo>
                  <a:pt x="3082958" y="2525097"/>
                  <a:pt x="3088711" y="2548053"/>
                  <a:pt x="3094462" y="2571009"/>
                </a:cubicBezTo>
                <a:cubicBezTo>
                  <a:pt x="3077206" y="2582486"/>
                  <a:pt x="3059952" y="2593963"/>
                  <a:pt x="3048447" y="2605442"/>
                </a:cubicBezTo>
                <a:cubicBezTo>
                  <a:pt x="3048447" y="2605442"/>
                  <a:pt x="3048447" y="2605442"/>
                  <a:pt x="3048447" y="2674308"/>
                </a:cubicBezTo>
                <a:cubicBezTo>
                  <a:pt x="3059952" y="2662831"/>
                  <a:pt x="3077206" y="2651352"/>
                  <a:pt x="3094462" y="2639875"/>
                </a:cubicBezTo>
                <a:cubicBezTo>
                  <a:pt x="3082958" y="2674308"/>
                  <a:pt x="3077206" y="2708741"/>
                  <a:pt x="3082958" y="2743174"/>
                </a:cubicBezTo>
                <a:cubicBezTo>
                  <a:pt x="3077206" y="2754652"/>
                  <a:pt x="3071455" y="2760391"/>
                  <a:pt x="3059952" y="2771868"/>
                </a:cubicBezTo>
                <a:cubicBezTo>
                  <a:pt x="3054200" y="2766129"/>
                  <a:pt x="3042697" y="2766129"/>
                  <a:pt x="3036944" y="2777608"/>
                </a:cubicBezTo>
                <a:cubicBezTo>
                  <a:pt x="3036944" y="2789085"/>
                  <a:pt x="3031192" y="2794824"/>
                  <a:pt x="3031192" y="2800562"/>
                </a:cubicBezTo>
                <a:cubicBezTo>
                  <a:pt x="2985177" y="2829257"/>
                  <a:pt x="2950668" y="2880907"/>
                  <a:pt x="2916157" y="2926818"/>
                </a:cubicBezTo>
                <a:cubicBezTo>
                  <a:pt x="2903216" y="2939730"/>
                  <a:pt x="2906450" y="2968783"/>
                  <a:pt x="2918583" y="2975239"/>
                </a:cubicBezTo>
                <a:lnTo>
                  <a:pt x="2933412" y="2972728"/>
                </a:lnTo>
                <a:lnTo>
                  <a:pt x="2852887" y="3053073"/>
                </a:lnTo>
                <a:cubicBezTo>
                  <a:pt x="2852887" y="3058812"/>
                  <a:pt x="2852887" y="3058812"/>
                  <a:pt x="2847135" y="3058812"/>
                </a:cubicBezTo>
                <a:cubicBezTo>
                  <a:pt x="2847135" y="3058812"/>
                  <a:pt x="2847135" y="3058812"/>
                  <a:pt x="2847135" y="3064550"/>
                </a:cubicBezTo>
                <a:cubicBezTo>
                  <a:pt x="2847135" y="3064550"/>
                  <a:pt x="2847135" y="3064550"/>
                  <a:pt x="2841384" y="3070289"/>
                </a:cubicBezTo>
                <a:cubicBezTo>
                  <a:pt x="2783865" y="3116200"/>
                  <a:pt x="2732100" y="3167850"/>
                  <a:pt x="2680333" y="3208022"/>
                </a:cubicBezTo>
                <a:cubicBezTo>
                  <a:pt x="2663077" y="3225239"/>
                  <a:pt x="2651574" y="3236716"/>
                  <a:pt x="2634319" y="3253932"/>
                </a:cubicBezTo>
                <a:cubicBezTo>
                  <a:pt x="2634319" y="3253932"/>
                  <a:pt x="2628568" y="3253932"/>
                  <a:pt x="2628568" y="3259672"/>
                </a:cubicBezTo>
                <a:cubicBezTo>
                  <a:pt x="2628568" y="3259672"/>
                  <a:pt x="2628568" y="3259672"/>
                  <a:pt x="2622816" y="3265411"/>
                </a:cubicBezTo>
                <a:cubicBezTo>
                  <a:pt x="2617063" y="3271149"/>
                  <a:pt x="2617063" y="3271149"/>
                  <a:pt x="2617063" y="3271149"/>
                </a:cubicBezTo>
                <a:cubicBezTo>
                  <a:pt x="2611313" y="3271149"/>
                  <a:pt x="2611313" y="3271149"/>
                  <a:pt x="2611313" y="3276888"/>
                </a:cubicBezTo>
                <a:cubicBezTo>
                  <a:pt x="2611313" y="3276888"/>
                  <a:pt x="2605560" y="3282626"/>
                  <a:pt x="2605560" y="3282626"/>
                </a:cubicBezTo>
                <a:cubicBezTo>
                  <a:pt x="2605560" y="3282626"/>
                  <a:pt x="2605560" y="3282626"/>
                  <a:pt x="2605560" y="3288366"/>
                </a:cubicBezTo>
                <a:cubicBezTo>
                  <a:pt x="2599808" y="3288366"/>
                  <a:pt x="2599808" y="3282626"/>
                  <a:pt x="2599808" y="3282626"/>
                </a:cubicBezTo>
                <a:cubicBezTo>
                  <a:pt x="2599808" y="3294105"/>
                  <a:pt x="2588304" y="3299844"/>
                  <a:pt x="2588304" y="3299844"/>
                </a:cubicBezTo>
                <a:cubicBezTo>
                  <a:pt x="2588304" y="3299844"/>
                  <a:pt x="2588304" y="3305582"/>
                  <a:pt x="2582554" y="3305582"/>
                </a:cubicBezTo>
                <a:cubicBezTo>
                  <a:pt x="2582554" y="3305582"/>
                  <a:pt x="2582554" y="3311321"/>
                  <a:pt x="2576801" y="3311321"/>
                </a:cubicBezTo>
                <a:cubicBezTo>
                  <a:pt x="2576801" y="3311321"/>
                  <a:pt x="2576801" y="3311321"/>
                  <a:pt x="2582554" y="3311321"/>
                </a:cubicBezTo>
                <a:cubicBezTo>
                  <a:pt x="2582554" y="3311321"/>
                  <a:pt x="2582554" y="3311321"/>
                  <a:pt x="2576801" y="3317061"/>
                </a:cubicBezTo>
                <a:cubicBezTo>
                  <a:pt x="2576801" y="3317061"/>
                  <a:pt x="2571049" y="3317061"/>
                  <a:pt x="2571049" y="3317061"/>
                </a:cubicBezTo>
                <a:lnTo>
                  <a:pt x="2559302" y="3328781"/>
                </a:lnTo>
                <a:lnTo>
                  <a:pt x="2556670" y="3331407"/>
                </a:lnTo>
                <a:cubicBezTo>
                  <a:pt x="2555232" y="3332842"/>
                  <a:pt x="2553793" y="3334276"/>
                  <a:pt x="2553793" y="3334276"/>
                </a:cubicBezTo>
                <a:lnTo>
                  <a:pt x="2556480" y="3331597"/>
                </a:lnTo>
                <a:lnTo>
                  <a:pt x="2548043" y="3340015"/>
                </a:lnTo>
                <a:cubicBezTo>
                  <a:pt x="2548043" y="3340015"/>
                  <a:pt x="2542290" y="3340015"/>
                  <a:pt x="2542290" y="3345755"/>
                </a:cubicBezTo>
                <a:cubicBezTo>
                  <a:pt x="2536540" y="3345755"/>
                  <a:pt x="2536540" y="3345755"/>
                  <a:pt x="2536540" y="3351494"/>
                </a:cubicBezTo>
                <a:cubicBezTo>
                  <a:pt x="2536540" y="3351494"/>
                  <a:pt x="2536540" y="3345755"/>
                  <a:pt x="2536540" y="3345755"/>
                </a:cubicBezTo>
                <a:cubicBezTo>
                  <a:pt x="2525035" y="3357232"/>
                  <a:pt x="2513532" y="3362971"/>
                  <a:pt x="2502028" y="3374450"/>
                </a:cubicBezTo>
                <a:cubicBezTo>
                  <a:pt x="2461765" y="3397404"/>
                  <a:pt x="2421503" y="3414621"/>
                  <a:pt x="2392744" y="3454792"/>
                </a:cubicBezTo>
                <a:cubicBezTo>
                  <a:pt x="2335227" y="3529398"/>
                  <a:pt x="2277708" y="3569570"/>
                  <a:pt x="2220190" y="3626959"/>
                </a:cubicBezTo>
                <a:cubicBezTo>
                  <a:pt x="2220190" y="3626959"/>
                  <a:pt x="2214438" y="3632697"/>
                  <a:pt x="2214438" y="3632697"/>
                </a:cubicBezTo>
                <a:cubicBezTo>
                  <a:pt x="2214438" y="3632697"/>
                  <a:pt x="2208687" y="3638436"/>
                  <a:pt x="2208687" y="3638436"/>
                </a:cubicBezTo>
                <a:cubicBezTo>
                  <a:pt x="2208687" y="3638436"/>
                  <a:pt x="2202935" y="3644176"/>
                  <a:pt x="2202935" y="3644176"/>
                </a:cubicBezTo>
                <a:cubicBezTo>
                  <a:pt x="2202935" y="3649914"/>
                  <a:pt x="2197184" y="3649914"/>
                  <a:pt x="2191432" y="3655653"/>
                </a:cubicBezTo>
                <a:cubicBezTo>
                  <a:pt x="2156920" y="3690086"/>
                  <a:pt x="2122409" y="3718780"/>
                  <a:pt x="2087900" y="3747475"/>
                </a:cubicBezTo>
                <a:cubicBezTo>
                  <a:pt x="2076395" y="3753213"/>
                  <a:pt x="2064892" y="3764692"/>
                  <a:pt x="2047636" y="3776169"/>
                </a:cubicBezTo>
                <a:lnTo>
                  <a:pt x="2047636" y="3776991"/>
                </a:lnTo>
                <a:lnTo>
                  <a:pt x="2048351" y="3776472"/>
                </a:lnTo>
                <a:lnTo>
                  <a:pt x="2047636" y="3777122"/>
                </a:lnTo>
                <a:lnTo>
                  <a:pt x="2047636" y="3781993"/>
                </a:lnTo>
                <a:lnTo>
                  <a:pt x="2048351" y="3781993"/>
                </a:lnTo>
                <a:lnTo>
                  <a:pt x="2047636" y="3782805"/>
                </a:lnTo>
                <a:lnTo>
                  <a:pt x="2047636" y="3787648"/>
                </a:lnTo>
                <a:cubicBezTo>
                  <a:pt x="2047636" y="3787648"/>
                  <a:pt x="2036133" y="3799125"/>
                  <a:pt x="2036133" y="3799125"/>
                </a:cubicBezTo>
                <a:cubicBezTo>
                  <a:pt x="2036133" y="3799125"/>
                  <a:pt x="2030381" y="3804863"/>
                  <a:pt x="2024630" y="3804863"/>
                </a:cubicBezTo>
                <a:cubicBezTo>
                  <a:pt x="2024630" y="3804863"/>
                  <a:pt x="2024630" y="3804863"/>
                  <a:pt x="2024630" y="3810602"/>
                </a:cubicBezTo>
                <a:cubicBezTo>
                  <a:pt x="2030381" y="3810602"/>
                  <a:pt x="2030381" y="3810602"/>
                  <a:pt x="2030381" y="3810602"/>
                </a:cubicBezTo>
                <a:cubicBezTo>
                  <a:pt x="2030381" y="3810602"/>
                  <a:pt x="2030381" y="3816342"/>
                  <a:pt x="2036133" y="3816342"/>
                </a:cubicBezTo>
                <a:cubicBezTo>
                  <a:pt x="2036133" y="3816342"/>
                  <a:pt x="2036133" y="3816342"/>
                  <a:pt x="2041886" y="3810602"/>
                </a:cubicBezTo>
                <a:cubicBezTo>
                  <a:pt x="2041886" y="3810602"/>
                  <a:pt x="2047636" y="3816342"/>
                  <a:pt x="2041886" y="3816342"/>
                </a:cubicBezTo>
                <a:cubicBezTo>
                  <a:pt x="2041886" y="3816342"/>
                  <a:pt x="2047636" y="3810602"/>
                  <a:pt x="2047636" y="3810602"/>
                </a:cubicBezTo>
                <a:cubicBezTo>
                  <a:pt x="2047636" y="3810602"/>
                  <a:pt x="2053389" y="3810602"/>
                  <a:pt x="2053389" y="3810602"/>
                </a:cubicBezTo>
                <a:cubicBezTo>
                  <a:pt x="2053389" y="3810602"/>
                  <a:pt x="2053389" y="3810602"/>
                  <a:pt x="2053389" y="3804863"/>
                </a:cubicBezTo>
                <a:cubicBezTo>
                  <a:pt x="2059141" y="3810602"/>
                  <a:pt x="2064892" y="3804863"/>
                  <a:pt x="2064892" y="3810602"/>
                </a:cubicBezTo>
                <a:cubicBezTo>
                  <a:pt x="2064892" y="3810602"/>
                  <a:pt x="2059141" y="3810602"/>
                  <a:pt x="2059141" y="3816342"/>
                </a:cubicBezTo>
                <a:cubicBezTo>
                  <a:pt x="2059141" y="3822081"/>
                  <a:pt x="2053389" y="3822081"/>
                  <a:pt x="2053389" y="3822081"/>
                </a:cubicBezTo>
                <a:cubicBezTo>
                  <a:pt x="2059141" y="3822081"/>
                  <a:pt x="2059141" y="3822081"/>
                  <a:pt x="2059141" y="3822081"/>
                </a:cubicBezTo>
                <a:cubicBezTo>
                  <a:pt x="2053389" y="3822081"/>
                  <a:pt x="2047636" y="3827819"/>
                  <a:pt x="2041886" y="3827819"/>
                </a:cubicBezTo>
                <a:cubicBezTo>
                  <a:pt x="2047636" y="3827819"/>
                  <a:pt x="2041886" y="3833558"/>
                  <a:pt x="2041886" y="3833558"/>
                </a:cubicBezTo>
                <a:cubicBezTo>
                  <a:pt x="2041886" y="3833558"/>
                  <a:pt x="2036133" y="3833558"/>
                  <a:pt x="2036133" y="3833558"/>
                </a:cubicBezTo>
                <a:cubicBezTo>
                  <a:pt x="2036133" y="3827819"/>
                  <a:pt x="2030381" y="3833558"/>
                  <a:pt x="2030381" y="3833558"/>
                </a:cubicBezTo>
                <a:cubicBezTo>
                  <a:pt x="2030381" y="3833558"/>
                  <a:pt x="2030381" y="3839296"/>
                  <a:pt x="2036133" y="3839296"/>
                </a:cubicBezTo>
                <a:cubicBezTo>
                  <a:pt x="2041886" y="3839296"/>
                  <a:pt x="2047636" y="3845036"/>
                  <a:pt x="2047636" y="3845036"/>
                </a:cubicBezTo>
                <a:cubicBezTo>
                  <a:pt x="2047636" y="3845036"/>
                  <a:pt x="2047636" y="3845036"/>
                  <a:pt x="2047636" y="3839296"/>
                </a:cubicBezTo>
                <a:cubicBezTo>
                  <a:pt x="2047636" y="3845036"/>
                  <a:pt x="2053389" y="3839296"/>
                  <a:pt x="2053389" y="3839296"/>
                </a:cubicBezTo>
                <a:cubicBezTo>
                  <a:pt x="2059141" y="3839296"/>
                  <a:pt x="2059141" y="3845036"/>
                  <a:pt x="2064892" y="3839296"/>
                </a:cubicBezTo>
                <a:cubicBezTo>
                  <a:pt x="2064892" y="3839296"/>
                  <a:pt x="2070644" y="3839296"/>
                  <a:pt x="2070644" y="3839296"/>
                </a:cubicBezTo>
                <a:cubicBezTo>
                  <a:pt x="2070644" y="3839296"/>
                  <a:pt x="2070644" y="3833558"/>
                  <a:pt x="2070644" y="3833558"/>
                </a:cubicBezTo>
                <a:cubicBezTo>
                  <a:pt x="2076395" y="3833558"/>
                  <a:pt x="2076395" y="3833558"/>
                  <a:pt x="2082148" y="3833558"/>
                </a:cubicBezTo>
                <a:cubicBezTo>
                  <a:pt x="2082148" y="3833558"/>
                  <a:pt x="2087900" y="3827819"/>
                  <a:pt x="2087900" y="3827819"/>
                </a:cubicBezTo>
                <a:cubicBezTo>
                  <a:pt x="2076395" y="3827819"/>
                  <a:pt x="2122409" y="3804863"/>
                  <a:pt x="2122409" y="3793386"/>
                </a:cubicBezTo>
                <a:cubicBezTo>
                  <a:pt x="2125285" y="3790517"/>
                  <a:pt x="2129599" y="3787647"/>
                  <a:pt x="2133194" y="3786212"/>
                </a:cubicBezTo>
                <a:lnTo>
                  <a:pt x="2139664" y="3787648"/>
                </a:lnTo>
                <a:lnTo>
                  <a:pt x="2139662" y="3787649"/>
                </a:lnTo>
                <a:lnTo>
                  <a:pt x="2131757" y="3790517"/>
                </a:lnTo>
                <a:cubicBezTo>
                  <a:pt x="2129600" y="3791952"/>
                  <a:pt x="2128162" y="3793386"/>
                  <a:pt x="2128162" y="3793386"/>
                </a:cubicBezTo>
                <a:lnTo>
                  <a:pt x="2139662" y="3787649"/>
                </a:lnTo>
                <a:lnTo>
                  <a:pt x="2139665" y="3787648"/>
                </a:lnTo>
                <a:lnTo>
                  <a:pt x="2139664" y="3787648"/>
                </a:lnTo>
                <a:lnTo>
                  <a:pt x="2143979" y="3785495"/>
                </a:lnTo>
                <a:cubicBezTo>
                  <a:pt x="2148293" y="3783342"/>
                  <a:pt x="2151170" y="3781907"/>
                  <a:pt x="2151170" y="3781907"/>
                </a:cubicBezTo>
                <a:cubicBezTo>
                  <a:pt x="2151170" y="3781907"/>
                  <a:pt x="2151170" y="3781907"/>
                  <a:pt x="2162673" y="3770430"/>
                </a:cubicBezTo>
                <a:cubicBezTo>
                  <a:pt x="2168424" y="3770430"/>
                  <a:pt x="2168424" y="3770430"/>
                  <a:pt x="2174176" y="3770430"/>
                </a:cubicBezTo>
                <a:cubicBezTo>
                  <a:pt x="2185679" y="3758952"/>
                  <a:pt x="2185679" y="3758952"/>
                  <a:pt x="2185679" y="3764692"/>
                </a:cubicBezTo>
                <a:cubicBezTo>
                  <a:pt x="2185679" y="3764692"/>
                  <a:pt x="2185679" y="3764692"/>
                  <a:pt x="2197184" y="3758952"/>
                </a:cubicBezTo>
                <a:cubicBezTo>
                  <a:pt x="2191432" y="3758952"/>
                  <a:pt x="2191432" y="3758952"/>
                  <a:pt x="2185679" y="3758952"/>
                </a:cubicBezTo>
                <a:cubicBezTo>
                  <a:pt x="2185679" y="3753213"/>
                  <a:pt x="2191432" y="3753213"/>
                  <a:pt x="2191432" y="3753213"/>
                </a:cubicBezTo>
                <a:cubicBezTo>
                  <a:pt x="2191432" y="3753213"/>
                  <a:pt x="2191432" y="3753213"/>
                  <a:pt x="2185679" y="3753213"/>
                </a:cubicBezTo>
                <a:cubicBezTo>
                  <a:pt x="2185679" y="3753213"/>
                  <a:pt x="2185679" y="3753213"/>
                  <a:pt x="2191432" y="3747475"/>
                </a:cubicBezTo>
                <a:cubicBezTo>
                  <a:pt x="2191432" y="3747475"/>
                  <a:pt x="2185679" y="3747475"/>
                  <a:pt x="2185679" y="3747475"/>
                </a:cubicBezTo>
                <a:cubicBezTo>
                  <a:pt x="2185679" y="3747475"/>
                  <a:pt x="2191432" y="3747475"/>
                  <a:pt x="2191432" y="3741736"/>
                </a:cubicBezTo>
                <a:cubicBezTo>
                  <a:pt x="2191432" y="3741736"/>
                  <a:pt x="2197184" y="3741736"/>
                  <a:pt x="2197184" y="3741736"/>
                </a:cubicBezTo>
                <a:cubicBezTo>
                  <a:pt x="2197184" y="3741736"/>
                  <a:pt x="2197184" y="3735998"/>
                  <a:pt x="2197184" y="3735998"/>
                </a:cubicBezTo>
                <a:cubicBezTo>
                  <a:pt x="2202935" y="3735998"/>
                  <a:pt x="2202935" y="3735998"/>
                  <a:pt x="2208687" y="3735998"/>
                </a:cubicBezTo>
                <a:cubicBezTo>
                  <a:pt x="2208687" y="3735998"/>
                  <a:pt x="2214438" y="3735998"/>
                  <a:pt x="2214438" y="3735998"/>
                </a:cubicBezTo>
                <a:cubicBezTo>
                  <a:pt x="2214438" y="3735998"/>
                  <a:pt x="2220190" y="3730257"/>
                  <a:pt x="2225943" y="3730257"/>
                </a:cubicBezTo>
                <a:cubicBezTo>
                  <a:pt x="2225943" y="3730257"/>
                  <a:pt x="2225943" y="3724519"/>
                  <a:pt x="2225943" y="3724519"/>
                </a:cubicBezTo>
                <a:lnTo>
                  <a:pt x="2229193" y="3714788"/>
                </a:lnTo>
                <a:lnTo>
                  <a:pt x="2231693" y="3713042"/>
                </a:lnTo>
                <a:lnTo>
                  <a:pt x="2229968" y="3712468"/>
                </a:lnTo>
                <a:lnTo>
                  <a:pt x="2231693" y="3707303"/>
                </a:lnTo>
                <a:cubicBezTo>
                  <a:pt x="2237446" y="3695824"/>
                  <a:pt x="2248949" y="3684347"/>
                  <a:pt x="2260452" y="3672870"/>
                </a:cubicBezTo>
                <a:cubicBezTo>
                  <a:pt x="2260452" y="3672870"/>
                  <a:pt x="2266205" y="3667130"/>
                  <a:pt x="2271957" y="3678609"/>
                </a:cubicBezTo>
                <a:cubicBezTo>
                  <a:pt x="2271957" y="3678609"/>
                  <a:pt x="2271957" y="3690086"/>
                  <a:pt x="2271957" y="3695824"/>
                </a:cubicBezTo>
                <a:cubicBezTo>
                  <a:pt x="2260452" y="3701565"/>
                  <a:pt x="2254701" y="3707303"/>
                  <a:pt x="2254701" y="3713042"/>
                </a:cubicBezTo>
                <a:cubicBezTo>
                  <a:pt x="2260452" y="3707303"/>
                  <a:pt x="2266205" y="3707303"/>
                  <a:pt x="2277708" y="3701565"/>
                </a:cubicBezTo>
                <a:cubicBezTo>
                  <a:pt x="2277708" y="3695824"/>
                  <a:pt x="2283460" y="3690086"/>
                  <a:pt x="2283460" y="3695824"/>
                </a:cubicBezTo>
                <a:cubicBezTo>
                  <a:pt x="2300716" y="3690086"/>
                  <a:pt x="2294963" y="3690086"/>
                  <a:pt x="2312219" y="3678609"/>
                </a:cubicBezTo>
                <a:cubicBezTo>
                  <a:pt x="2312219" y="3678609"/>
                  <a:pt x="2312219" y="3678609"/>
                  <a:pt x="2323722" y="3672870"/>
                </a:cubicBezTo>
                <a:cubicBezTo>
                  <a:pt x="2329474" y="3672870"/>
                  <a:pt x="2340978" y="3667130"/>
                  <a:pt x="2340978" y="3661391"/>
                </a:cubicBezTo>
                <a:cubicBezTo>
                  <a:pt x="2340978" y="3661391"/>
                  <a:pt x="2340978" y="3661391"/>
                  <a:pt x="2346730" y="3655653"/>
                </a:cubicBezTo>
                <a:cubicBezTo>
                  <a:pt x="2352481" y="3655653"/>
                  <a:pt x="2352481" y="3649914"/>
                  <a:pt x="2358233" y="3644176"/>
                </a:cubicBezTo>
                <a:cubicBezTo>
                  <a:pt x="2358233" y="3644176"/>
                  <a:pt x="2358233" y="3638436"/>
                  <a:pt x="2363986" y="3638436"/>
                </a:cubicBezTo>
                <a:cubicBezTo>
                  <a:pt x="2363986" y="3638436"/>
                  <a:pt x="2363986" y="3638436"/>
                  <a:pt x="2358233" y="3638436"/>
                </a:cubicBezTo>
                <a:cubicBezTo>
                  <a:pt x="2363986" y="3638436"/>
                  <a:pt x="2363986" y="3632697"/>
                  <a:pt x="2369736" y="3632697"/>
                </a:cubicBezTo>
                <a:cubicBezTo>
                  <a:pt x="2369736" y="3632697"/>
                  <a:pt x="2369736" y="3632697"/>
                  <a:pt x="2375489" y="3626959"/>
                </a:cubicBezTo>
                <a:cubicBezTo>
                  <a:pt x="2386992" y="3615482"/>
                  <a:pt x="2404247" y="3598264"/>
                  <a:pt x="2415751" y="3586787"/>
                </a:cubicBezTo>
                <a:cubicBezTo>
                  <a:pt x="2421503" y="3592526"/>
                  <a:pt x="2427255" y="3592526"/>
                  <a:pt x="2427255" y="3592526"/>
                </a:cubicBezTo>
                <a:cubicBezTo>
                  <a:pt x="2433006" y="3586787"/>
                  <a:pt x="2438759" y="3586787"/>
                  <a:pt x="2438759" y="3581047"/>
                </a:cubicBezTo>
                <a:cubicBezTo>
                  <a:pt x="2438759" y="3581047"/>
                  <a:pt x="2438759" y="3581047"/>
                  <a:pt x="2444509" y="3575308"/>
                </a:cubicBezTo>
                <a:cubicBezTo>
                  <a:pt x="2444509" y="3575308"/>
                  <a:pt x="2444509" y="3575308"/>
                  <a:pt x="2450262" y="3563831"/>
                </a:cubicBezTo>
                <a:cubicBezTo>
                  <a:pt x="2450262" y="3569570"/>
                  <a:pt x="2456014" y="3563831"/>
                  <a:pt x="2461765" y="3558093"/>
                </a:cubicBezTo>
                <a:cubicBezTo>
                  <a:pt x="2461765" y="3558093"/>
                  <a:pt x="2456014" y="3563831"/>
                  <a:pt x="2456014" y="3558093"/>
                </a:cubicBezTo>
                <a:cubicBezTo>
                  <a:pt x="2456014" y="3558093"/>
                  <a:pt x="2456014" y="3558093"/>
                  <a:pt x="2450262" y="3558093"/>
                </a:cubicBezTo>
                <a:cubicBezTo>
                  <a:pt x="2444509" y="3563831"/>
                  <a:pt x="2444509" y="3569570"/>
                  <a:pt x="2438759" y="3569570"/>
                </a:cubicBezTo>
                <a:cubicBezTo>
                  <a:pt x="2433006" y="3569570"/>
                  <a:pt x="2415751" y="3581047"/>
                  <a:pt x="2404247" y="3592526"/>
                </a:cubicBezTo>
                <a:cubicBezTo>
                  <a:pt x="2398495" y="3598264"/>
                  <a:pt x="2392744" y="3604003"/>
                  <a:pt x="2386992" y="3609741"/>
                </a:cubicBezTo>
                <a:cubicBezTo>
                  <a:pt x="2386992" y="3609741"/>
                  <a:pt x="2381241" y="3609741"/>
                  <a:pt x="2381241" y="3609741"/>
                </a:cubicBezTo>
                <a:lnTo>
                  <a:pt x="2377647" y="3609741"/>
                </a:lnTo>
                <a:cubicBezTo>
                  <a:pt x="2378365" y="3609741"/>
                  <a:pt x="2378365" y="3609741"/>
                  <a:pt x="2375489" y="3609741"/>
                </a:cubicBezTo>
                <a:cubicBezTo>
                  <a:pt x="2369736" y="3615482"/>
                  <a:pt x="2375489" y="3615482"/>
                  <a:pt x="2369736" y="3621220"/>
                </a:cubicBezTo>
                <a:cubicBezTo>
                  <a:pt x="2369736" y="3621220"/>
                  <a:pt x="2369736" y="3621220"/>
                  <a:pt x="2363986" y="3621220"/>
                </a:cubicBezTo>
                <a:cubicBezTo>
                  <a:pt x="2358233" y="3626959"/>
                  <a:pt x="2352481" y="3632697"/>
                  <a:pt x="2346730" y="3638436"/>
                </a:cubicBezTo>
                <a:cubicBezTo>
                  <a:pt x="2346730" y="3638436"/>
                  <a:pt x="2346730" y="3632697"/>
                  <a:pt x="2340978" y="3644176"/>
                </a:cubicBezTo>
                <a:cubicBezTo>
                  <a:pt x="2340978" y="3644176"/>
                  <a:pt x="2329474" y="3655653"/>
                  <a:pt x="2329474" y="3655653"/>
                </a:cubicBezTo>
                <a:cubicBezTo>
                  <a:pt x="2329474" y="3655653"/>
                  <a:pt x="2329474" y="3655653"/>
                  <a:pt x="2323722" y="3655653"/>
                </a:cubicBezTo>
                <a:cubicBezTo>
                  <a:pt x="2323722" y="3655653"/>
                  <a:pt x="2317971" y="3655653"/>
                  <a:pt x="2317971" y="3655653"/>
                </a:cubicBezTo>
                <a:cubicBezTo>
                  <a:pt x="2317971" y="3655653"/>
                  <a:pt x="2317971" y="3655653"/>
                  <a:pt x="2323722" y="3649914"/>
                </a:cubicBezTo>
                <a:lnTo>
                  <a:pt x="2329320" y="3638747"/>
                </a:lnTo>
                <a:lnTo>
                  <a:pt x="2329954" y="3638317"/>
                </a:lnTo>
                <a:lnTo>
                  <a:pt x="2332351" y="3637719"/>
                </a:lnTo>
                <a:lnTo>
                  <a:pt x="2333311" y="3636045"/>
                </a:lnTo>
                <a:lnTo>
                  <a:pt x="2338253" y="3632697"/>
                </a:lnTo>
                <a:lnTo>
                  <a:pt x="2346730" y="3632697"/>
                </a:lnTo>
                <a:cubicBezTo>
                  <a:pt x="2346730" y="3626959"/>
                  <a:pt x="2352481" y="3621220"/>
                  <a:pt x="2358233" y="3615482"/>
                </a:cubicBezTo>
                <a:cubicBezTo>
                  <a:pt x="2363986" y="3615482"/>
                  <a:pt x="2363986" y="3615482"/>
                  <a:pt x="2363986" y="3615482"/>
                </a:cubicBezTo>
                <a:cubicBezTo>
                  <a:pt x="2369736" y="3609741"/>
                  <a:pt x="2369736" y="3609741"/>
                  <a:pt x="2381241" y="3604003"/>
                </a:cubicBezTo>
                <a:cubicBezTo>
                  <a:pt x="2386992" y="3598264"/>
                  <a:pt x="2392744" y="3592526"/>
                  <a:pt x="2398495" y="3581047"/>
                </a:cubicBezTo>
                <a:lnTo>
                  <a:pt x="2408965" y="3575825"/>
                </a:lnTo>
                <a:lnTo>
                  <a:pt x="2410248" y="3574555"/>
                </a:lnTo>
                <a:lnTo>
                  <a:pt x="2410755" y="3574555"/>
                </a:lnTo>
                <a:lnTo>
                  <a:pt x="2415751" y="3569570"/>
                </a:lnTo>
                <a:lnTo>
                  <a:pt x="2416034" y="3569339"/>
                </a:lnTo>
                <a:lnTo>
                  <a:pt x="2416643" y="3568838"/>
                </a:lnTo>
                <a:lnTo>
                  <a:pt x="2416302" y="3568838"/>
                </a:lnTo>
                <a:lnTo>
                  <a:pt x="2416034" y="3569194"/>
                </a:lnTo>
                <a:lnTo>
                  <a:pt x="2415751" y="3569570"/>
                </a:lnTo>
                <a:lnTo>
                  <a:pt x="2415751" y="3566701"/>
                </a:lnTo>
                <a:lnTo>
                  <a:pt x="2417319" y="3565918"/>
                </a:lnTo>
                <a:lnTo>
                  <a:pt x="2417909" y="3566701"/>
                </a:lnTo>
                <a:lnTo>
                  <a:pt x="2416460" y="3568626"/>
                </a:lnTo>
                <a:lnTo>
                  <a:pt x="2417564" y="3568081"/>
                </a:lnTo>
                <a:lnTo>
                  <a:pt x="2427974" y="3559527"/>
                </a:lnTo>
                <a:cubicBezTo>
                  <a:pt x="2428694" y="3558093"/>
                  <a:pt x="2427255" y="3558093"/>
                  <a:pt x="2427255" y="3558093"/>
                </a:cubicBezTo>
                <a:cubicBezTo>
                  <a:pt x="2427255" y="3555224"/>
                  <a:pt x="2427255" y="3553789"/>
                  <a:pt x="2428694" y="3551636"/>
                </a:cubicBezTo>
                <a:lnTo>
                  <a:pt x="2437007" y="3542747"/>
                </a:lnTo>
                <a:lnTo>
                  <a:pt x="2444509" y="3540875"/>
                </a:lnTo>
                <a:cubicBezTo>
                  <a:pt x="2444509" y="3540875"/>
                  <a:pt x="2438759" y="3540875"/>
                  <a:pt x="2438759" y="3540875"/>
                </a:cubicBezTo>
                <a:cubicBezTo>
                  <a:pt x="2433006" y="3535137"/>
                  <a:pt x="2433006" y="3535137"/>
                  <a:pt x="2433006" y="3535137"/>
                </a:cubicBezTo>
                <a:cubicBezTo>
                  <a:pt x="2433006" y="3535137"/>
                  <a:pt x="2438759" y="3535137"/>
                  <a:pt x="2444509" y="3535137"/>
                </a:cubicBezTo>
                <a:cubicBezTo>
                  <a:pt x="2450262" y="3529398"/>
                  <a:pt x="2456014" y="3529398"/>
                  <a:pt x="2461765" y="3523660"/>
                </a:cubicBezTo>
                <a:cubicBezTo>
                  <a:pt x="2467517" y="3523660"/>
                  <a:pt x="2473270" y="3517920"/>
                  <a:pt x="2473270" y="3517920"/>
                </a:cubicBezTo>
                <a:cubicBezTo>
                  <a:pt x="2479020" y="3512181"/>
                  <a:pt x="2484773" y="3506443"/>
                  <a:pt x="2490524" y="3506443"/>
                </a:cubicBezTo>
                <a:cubicBezTo>
                  <a:pt x="2490524" y="3506443"/>
                  <a:pt x="2484773" y="3512181"/>
                  <a:pt x="2484773" y="3512181"/>
                </a:cubicBezTo>
                <a:cubicBezTo>
                  <a:pt x="2496276" y="3506443"/>
                  <a:pt x="2502028" y="3494966"/>
                  <a:pt x="2496276" y="3494966"/>
                </a:cubicBezTo>
                <a:cubicBezTo>
                  <a:pt x="2502028" y="3494966"/>
                  <a:pt x="2502028" y="3494966"/>
                  <a:pt x="2507779" y="3489225"/>
                </a:cubicBezTo>
                <a:cubicBezTo>
                  <a:pt x="2513532" y="3489225"/>
                  <a:pt x="2519284" y="3483487"/>
                  <a:pt x="2525035" y="3477748"/>
                </a:cubicBezTo>
                <a:cubicBezTo>
                  <a:pt x="2536540" y="3472010"/>
                  <a:pt x="2548043" y="3460531"/>
                  <a:pt x="2553793" y="3460531"/>
                </a:cubicBezTo>
                <a:cubicBezTo>
                  <a:pt x="2553793" y="3460531"/>
                  <a:pt x="2553793" y="3460531"/>
                  <a:pt x="2559546" y="3460531"/>
                </a:cubicBezTo>
                <a:cubicBezTo>
                  <a:pt x="2559546" y="3460531"/>
                  <a:pt x="2559546" y="3460531"/>
                  <a:pt x="2565298" y="3460531"/>
                </a:cubicBezTo>
                <a:cubicBezTo>
                  <a:pt x="2565298" y="3454792"/>
                  <a:pt x="2565298" y="3454792"/>
                  <a:pt x="2565298" y="3454792"/>
                </a:cubicBezTo>
                <a:cubicBezTo>
                  <a:pt x="2576801" y="3449054"/>
                  <a:pt x="2582554" y="3443315"/>
                  <a:pt x="2588304" y="3443315"/>
                </a:cubicBezTo>
                <a:cubicBezTo>
                  <a:pt x="2594057" y="3437577"/>
                  <a:pt x="2599808" y="3431837"/>
                  <a:pt x="2605560" y="3426098"/>
                </a:cubicBezTo>
                <a:cubicBezTo>
                  <a:pt x="2611313" y="3420359"/>
                  <a:pt x="2617063" y="3420359"/>
                  <a:pt x="2622816" y="3414621"/>
                </a:cubicBezTo>
                <a:cubicBezTo>
                  <a:pt x="2628568" y="3408882"/>
                  <a:pt x="2634319" y="3408882"/>
                  <a:pt x="2634319" y="3408882"/>
                </a:cubicBezTo>
                <a:cubicBezTo>
                  <a:pt x="2634319" y="3408882"/>
                  <a:pt x="2628568" y="3414621"/>
                  <a:pt x="2628568" y="3414621"/>
                </a:cubicBezTo>
                <a:cubicBezTo>
                  <a:pt x="2622816" y="3414621"/>
                  <a:pt x="2622816" y="3420359"/>
                  <a:pt x="2622816" y="3420359"/>
                </a:cubicBezTo>
                <a:cubicBezTo>
                  <a:pt x="2617063" y="3426098"/>
                  <a:pt x="2611313" y="3431837"/>
                  <a:pt x="2605560" y="3437577"/>
                </a:cubicBezTo>
                <a:cubicBezTo>
                  <a:pt x="2599808" y="3443315"/>
                  <a:pt x="2594057" y="3449054"/>
                  <a:pt x="2588304" y="3454792"/>
                </a:cubicBezTo>
                <a:cubicBezTo>
                  <a:pt x="2588304" y="3449054"/>
                  <a:pt x="2594057" y="3443315"/>
                  <a:pt x="2594057" y="3443315"/>
                </a:cubicBezTo>
                <a:cubicBezTo>
                  <a:pt x="2588304" y="3449054"/>
                  <a:pt x="2582554" y="3454792"/>
                  <a:pt x="2582554" y="3454792"/>
                </a:cubicBezTo>
                <a:cubicBezTo>
                  <a:pt x="2582554" y="3454792"/>
                  <a:pt x="2588304" y="3454792"/>
                  <a:pt x="2588304" y="3454792"/>
                </a:cubicBezTo>
                <a:cubicBezTo>
                  <a:pt x="2571049" y="3472010"/>
                  <a:pt x="2553793" y="3494966"/>
                  <a:pt x="2530787" y="3512181"/>
                </a:cubicBezTo>
                <a:cubicBezTo>
                  <a:pt x="2527911" y="3509312"/>
                  <a:pt x="2526473" y="3507877"/>
                  <a:pt x="2524316" y="3507877"/>
                </a:cubicBezTo>
                <a:lnTo>
                  <a:pt x="2520938" y="3509227"/>
                </a:lnTo>
                <a:lnTo>
                  <a:pt x="2513532" y="3514106"/>
                </a:lnTo>
                <a:lnTo>
                  <a:pt x="2513532" y="3517920"/>
                </a:lnTo>
                <a:cubicBezTo>
                  <a:pt x="2519284" y="3517920"/>
                  <a:pt x="2519284" y="3512181"/>
                  <a:pt x="2525035" y="3512181"/>
                </a:cubicBezTo>
                <a:cubicBezTo>
                  <a:pt x="2525035" y="3512181"/>
                  <a:pt x="2530787" y="3512181"/>
                  <a:pt x="2530787" y="3512181"/>
                </a:cubicBezTo>
                <a:cubicBezTo>
                  <a:pt x="2530787" y="3512181"/>
                  <a:pt x="2530787" y="3512181"/>
                  <a:pt x="2530787" y="3517920"/>
                </a:cubicBezTo>
                <a:cubicBezTo>
                  <a:pt x="2525035" y="3517920"/>
                  <a:pt x="2525035" y="3517920"/>
                  <a:pt x="2519284" y="3517920"/>
                </a:cubicBezTo>
                <a:cubicBezTo>
                  <a:pt x="2513532" y="3523660"/>
                  <a:pt x="2513532" y="3529398"/>
                  <a:pt x="2507779" y="3529398"/>
                </a:cubicBezTo>
                <a:cubicBezTo>
                  <a:pt x="2507779" y="3529398"/>
                  <a:pt x="2507779" y="3535137"/>
                  <a:pt x="2507779" y="3535137"/>
                </a:cubicBezTo>
                <a:cubicBezTo>
                  <a:pt x="2507779" y="3535137"/>
                  <a:pt x="2502028" y="3535137"/>
                  <a:pt x="2496276" y="3540875"/>
                </a:cubicBezTo>
                <a:cubicBezTo>
                  <a:pt x="2496276" y="3540875"/>
                  <a:pt x="2490524" y="3540875"/>
                  <a:pt x="2484773" y="3546614"/>
                </a:cubicBezTo>
                <a:cubicBezTo>
                  <a:pt x="2484773" y="3546614"/>
                  <a:pt x="2473270" y="3552353"/>
                  <a:pt x="2467517" y="3558093"/>
                </a:cubicBezTo>
                <a:cubicBezTo>
                  <a:pt x="2467517" y="3558093"/>
                  <a:pt x="2467517" y="3558093"/>
                  <a:pt x="2479020" y="3558093"/>
                </a:cubicBezTo>
                <a:lnTo>
                  <a:pt x="2466879" y="3567019"/>
                </a:lnTo>
                <a:lnTo>
                  <a:pt x="2464323" y="3568295"/>
                </a:lnTo>
                <a:lnTo>
                  <a:pt x="2456014" y="3569570"/>
                </a:lnTo>
                <a:lnTo>
                  <a:pt x="2455572" y="3572660"/>
                </a:lnTo>
                <a:lnTo>
                  <a:pt x="2450262" y="3575308"/>
                </a:lnTo>
                <a:cubicBezTo>
                  <a:pt x="2453138" y="3575308"/>
                  <a:pt x="2454576" y="3575308"/>
                  <a:pt x="2455295" y="3574591"/>
                </a:cubicBezTo>
                <a:lnTo>
                  <a:pt x="2455572" y="3572660"/>
                </a:lnTo>
                <a:lnTo>
                  <a:pt x="2464323" y="3568295"/>
                </a:lnTo>
                <a:lnTo>
                  <a:pt x="2465361" y="3568135"/>
                </a:lnTo>
                <a:lnTo>
                  <a:pt x="2466879" y="3567019"/>
                </a:lnTo>
                <a:lnTo>
                  <a:pt x="2473270" y="3563831"/>
                </a:lnTo>
                <a:cubicBezTo>
                  <a:pt x="2484773" y="3552353"/>
                  <a:pt x="2496276" y="3546614"/>
                  <a:pt x="2507779" y="3535137"/>
                </a:cubicBezTo>
                <a:cubicBezTo>
                  <a:pt x="2438759" y="3604003"/>
                  <a:pt x="2375489" y="3667130"/>
                  <a:pt x="2306466" y="3724519"/>
                </a:cubicBezTo>
                <a:cubicBezTo>
                  <a:pt x="2306466" y="3724519"/>
                  <a:pt x="2312219" y="3724519"/>
                  <a:pt x="2312219" y="3730257"/>
                </a:cubicBezTo>
                <a:cubicBezTo>
                  <a:pt x="2317971" y="3724519"/>
                  <a:pt x="2329474" y="3730257"/>
                  <a:pt x="2335227" y="3735998"/>
                </a:cubicBezTo>
                <a:cubicBezTo>
                  <a:pt x="2335227" y="3730257"/>
                  <a:pt x="2340978" y="3730257"/>
                  <a:pt x="2346730" y="3724519"/>
                </a:cubicBezTo>
                <a:cubicBezTo>
                  <a:pt x="2352481" y="3701565"/>
                  <a:pt x="2358233" y="3701565"/>
                  <a:pt x="2363986" y="3707303"/>
                </a:cubicBezTo>
                <a:cubicBezTo>
                  <a:pt x="2369736" y="3707303"/>
                  <a:pt x="2369736" y="3701565"/>
                  <a:pt x="2375489" y="3695824"/>
                </a:cubicBezTo>
                <a:cubicBezTo>
                  <a:pt x="2381241" y="3690086"/>
                  <a:pt x="2392744" y="3684347"/>
                  <a:pt x="2404247" y="3678609"/>
                </a:cubicBezTo>
                <a:cubicBezTo>
                  <a:pt x="2410000" y="3672870"/>
                  <a:pt x="2415751" y="3667130"/>
                  <a:pt x="2421503" y="3667130"/>
                </a:cubicBezTo>
                <a:cubicBezTo>
                  <a:pt x="2427255" y="3661391"/>
                  <a:pt x="2433006" y="3661391"/>
                  <a:pt x="2438759" y="3661391"/>
                </a:cubicBezTo>
                <a:cubicBezTo>
                  <a:pt x="2456014" y="3672870"/>
                  <a:pt x="2473270" y="3638436"/>
                  <a:pt x="2490524" y="3638436"/>
                </a:cubicBezTo>
                <a:cubicBezTo>
                  <a:pt x="2496276" y="3632697"/>
                  <a:pt x="2502028" y="3626959"/>
                  <a:pt x="2507779" y="3626959"/>
                </a:cubicBezTo>
                <a:cubicBezTo>
                  <a:pt x="2513532" y="3621220"/>
                  <a:pt x="2519284" y="3615482"/>
                  <a:pt x="2530787" y="3615482"/>
                </a:cubicBezTo>
                <a:cubicBezTo>
                  <a:pt x="2536540" y="3615482"/>
                  <a:pt x="2548043" y="3609741"/>
                  <a:pt x="2553793" y="3609741"/>
                </a:cubicBezTo>
                <a:cubicBezTo>
                  <a:pt x="2553793" y="3604003"/>
                  <a:pt x="2559546" y="3604003"/>
                  <a:pt x="2559546" y="3598264"/>
                </a:cubicBezTo>
                <a:cubicBezTo>
                  <a:pt x="2571049" y="3581047"/>
                  <a:pt x="2576801" y="3535137"/>
                  <a:pt x="2599808" y="3575308"/>
                </a:cubicBezTo>
                <a:cubicBezTo>
                  <a:pt x="2599808" y="3575308"/>
                  <a:pt x="2605560" y="3575308"/>
                  <a:pt x="2605560" y="3575308"/>
                </a:cubicBezTo>
                <a:cubicBezTo>
                  <a:pt x="2622816" y="3563831"/>
                  <a:pt x="2634319" y="3552353"/>
                  <a:pt x="2645822" y="3535137"/>
                </a:cubicBezTo>
                <a:cubicBezTo>
                  <a:pt x="2651574" y="3535137"/>
                  <a:pt x="2657327" y="3529398"/>
                  <a:pt x="2663077" y="3529398"/>
                </a:cubicBezTo>
                <a:cubicBezTo>
                  <a:pt x="2674582" y="3523660"/>
                  <a:pt x="2680333" y="3529398"/>
                  <a:pt x="2691836" y="3523660"/>
                </a:cubicBezTo>
                <a:cubicBezTo>
                  <a:pt x="2703341" y="3517920"/>
                  <a:pt x="2709092" y="3506443"/>
                  <a:pt x="2714844" y="3500704"/>
                </a:cubicBezTo>
                <a:cubicBezTo>
                  <a:pt x="2732100" y="3483487"/>
                  <a:pt x="2743603" y="3460531"/>
                  <a:pt x="2766611" y="3466271"/>
                </a:cubicBezTo>
                <a:cubicBezTo>
                  <a:pt x="2778114" y="3466271"/>
                  <a:pt x="2789617" y="3454792"/>
                  <a:pt x="2795370" y="3443315"/>
                </a:cubicBezTo>
                <a:cubicBezTo>
                  <a:pt x="2801120" y="3443315"/>
                  <a:pt x="2806873" y="3443315"/>
                  <a:pt x="2812625" y="3437577"/>
                </a:cubicBezTo>
                <a:cubicBezTo>
                  <a:pt x="2795370" y="3443315"/>
                  <a:pt x="2795370" y="3431837"/>
                  <a:pt x="2795370" y="3403142"/>
                </a:cubicBezTo>
                <a:cubicBezTo>
                  <a:pt x="2818376" y="3391665"/>
                  <a:pt x="2847135" y="3374450"/>
                  <a:pt x="2875893" y="3362971"/>
                </a:cubicBezTo>
                <a:cubicBezTo>
                  <a:pt x="2921908" y="3340015"/>
                  <a:pt x="2962171" y="3311321"/>
                  <a:pt x="3008185" y="3282626"/>
                </a:cubicBezTo>
                <a:cubicBezTo>
                  <a:pt x="3008185" y="3288366"/>
                  <a:pt x="3008185" y="3294105"/>
                  <a:pt x="3008185" y="3294105"/>
                </a:cubicBezTo>
                <a:cubicBezTo>
                  <a:pt x="3013938" y="3345755"/>
                  <a:pt x="2985177" y="3345755"/>
                  <a:pt x="2973674" y="3362971"/>
                </a:cubicBezTo>
                <a:cubicBezTo>
                  <a:pt x="2967924" y="3368709"/>
                  <a:pt x="2967924" y="3368709"/>
                  <a:pt x="2967924" y="3374450"/>
                </a:cubicBezTo>
                <a:cubicBezTo>
                  <a:pt x="2967924" y="3385927"/>
                  <a:pt x="2962171" y="3403142"/>
                  <a:pt x="2950668" y="3408882"/>
                </a:cubicBezTo>
                <a:cubicBezTo>
                  <a:pt x="2927660" y="3431837"/>
                  <a:pt x="2921908" y="3449054"/>
                  <a:pt x="2950668" y="3466271"/>
                </a:cubicBezTo>
                <a:cubicBezTo>
                  <a:pt x="2956419" y="3466271"/>
                  <a:pt x="2962171" y="3477748"/>
                  <a:pt x="2967924" y="3483487"/>
                </a:cubicBezTo>
                <a:cubicBezTo>
                  <a:pt x="2973674" y="3489225"/>
                  <a:pt x="2973674" y="3489225"/>
                  <a:pt x="2967924" y="3494966"/>
                </a:cubicBezTo>
                <a:cubicBezTo>
                  <a:pt x="2962171" y="3494966"/>
                  <a:pt x="2956419" y="3494966"/>
                  <a:pt x="2956419" y="3494966"/>
                </a:cubicBezTo>
                <a:cubicBezTo>
                  <a:pt x="2939163" y="3512181"/>
                  <a:pt x="2921908" y="3540875"/>
                  <a:pt x="2933412" y="3546614"/>
                </a:cubicBezTo>
                <a:cubicBezTo>
                  <a:pt x="2967924" y="3581047"/>
                  <a:pt x="2939163" y="3598264"/>
                  <a:pt x="2927660" y="3621220"/>
                </a:cubicBezTo>
                <a:cubicBezTo>
                  <a:pt x="2933412" y="3615482"/>
                  <a:pt x="2944916" y="3615482"/>
                  <a:pt x="2956419" y="3615482"/>
                </a:cubicBezTo>
                <a:cubicBezTo>
                  <a:pt x="2962171" y="3615482"/>
                  <a:pt x="2973674" y="3615482"/>
                  <a:pt x="2967924" y="3632697"/>
                </a:cubicBezTo>
                <a:cubicBezTo>
                  <a:pt x="2962171" y="3667130"/>
                  <a:pt x="2962171" y="3707303"/>
                  <a:pt x="2927660" y="3724519"/>
                </a:cubicBezTo>
                <a:cubicBezTo>
                  <a:pt x="2921908" y="3741736"/>
                  <a:pt x="2904654" y="3741736"/>
                  <a:pt x="2910404" y="3770430"/>
                </a:cubicBezTo>
                <a:cubicBezTo>
                  <a:pt x="2921908" y="3758952"/>
                  <a:pt x="2933412" y="3753213"/>
                  <a:pt x="2944916" y="3758952"/>
                </a:cubicBezTo>
                <a:cubicBezTo>
                  <a:pt x="2967924" y="3741736"/>
                  <a:pt x="2985177" y="3758952"/>
                  <a:pt x="3002433" y="3770430"/>
                </a:cubicBezTo>
                <a:cubicBezTo>
                  <a:pt x="3013938" y="3781907"/>
                  <a:pt x="3002433" y="3804863"/>
                  <a:pt x="3002433" y="3822081"/>
                </a:cubicBezTo>
                <a:cubicBezTo>
                  <a:pt x="2996682" y="3833558"/>
                  <a:pt x="2990930" y="3850775"/>
                  <a:pt x="2985177" y="3845036"/>
                </a:cubicBezTo>
                <a:cubicBezTo>
                  <a:pt x="2956419" y="3822081"/>
                  <a:pt x="2927660" y="3856514"/>
                  <a:pt x="2904654" y="3867991"/>
                </a:cubicBezTo>
                <a:cubicBezTo>
                  <a:pt x="2881646" y="3879469"/>
                  <a:pt x="2858639" y="3902423"/>
                  <a:pt x="2841384" y="3913902"/>
                </a:cubicBezTo>
                <a:cubicBezTo>
                  <a:pt x="2783865" y="3942597"/>
                  <a:pt x="2732100" y="3977030"/>
                  <a:pt x="2680333" y="4005724"/>
                </a:cubicBezTo>
                <a:cubicBezTo>
                  <a:pt x="2680333" y="4005724"/>
                  <a:pt x="2680333" y="4005724"/>
                  <a:pt x="2680333" y="4011462"/>
                </a:cubicBezTo>
                <a:cubicBezTo>
                  <a:pt x="2674582" y="4011462"/>
                  <a:pt x="2674582" y="4011462"/>
                  <a:pt x="2674582" y="4011462"/>
                </a:cubicBezTo>
                <a:cubicBezTo>
                  <a:pt x="2674582" y="4011462"/>
                  <a:pt x="2674582" y="4011462"/>
                  <a:pt x="2668830" y="4011462"/>
                </a:cubicBezTo>
                <a:cubicBezTo>
                  <a:pt x="2628568" y="4034418"/>
                  <a:pt x="2588304" y="4057374"/>
                  <a:pt x="2548043" y="4074590"/>
                </a:cubicBezTo>
                <a:cubicBezTo>
                  <a:pt x="2536540" y="4080328"/>
                  <a:pt x="2525035" y="4086068"/>
                  <a:pt x="2513532" y="4091807"/>
                </a:cubicBezTo>
                <a:cubicBezTo>
                  <a:pt x="2507779" y="4097545"/>
                  <a:pt x="2507779" y="4091807"/>
                  <a:pt x="2507779" y="4091807"/>
                </a:cubicBezTo>
                <a:cubicBezTo>
                  <a:pt x="2507779" y="4091807"/>
                  <a:pt x="2507779" y="4097545"/>
                  <a:pt x="2507779" y="4097545"/>
                </a:cubicBezTo>
                <a:cubicBezTo>
                  <a:pt x="2507779" y="4097545"/>
                  <a:pt x="2507779" y="4097545"/>
                  <a:pt x="2502028" y="4097545"/>
                </a:cubicBezTo>
                <a:cubicBezTo>
                  <a:pt x="2502028" y="4097545"/>
                  <a:pt x="2496276" y="4097545"/>
                  <a:pt x="2496276" y="4097545"/>
                </a:cubicBezTo>
                <a:cubicBezTo>
                  <a:pt x="2496276" y="4103284"/>
                  <a:pt x="2496276" y="4103284"/>
                  <a:pt x="2496276" y="4103284"/>
                </a:cubicBezTo>
                <a:cubicBezTo>
                  <a:pt x="2496276" y="4103284"/>
                  <a:pt x="2490524" y="4103284"/>
                  <a:pt x="2490524" y="4103284"/>
                </a:cubicBezTo>
                <a:cubicBezTo>
                  <a:pt x="2490524" y="4103284"/>
                  <a:pt x="2490524" y="4109023"/>
                  <a:pt x="2484773" y="4109023"/>
                </a:cubicBezTo>
                <a:cubicBezTo>
                  <a:pt x="2479020" y="4114763"/>
                  <a:pt x="2473270" y="4114763"/>
                  <a:pt x="2473270" y="4120501"/>
                </a:cubicBezTo>
                <a:cubicBezTo>
                  <a:pt x="2473270" y="4120501"/>
                  <a:pt x="2473270" y="4120501"/>
                  <a:pt x="2467517" y="4120501"/>
                </a:cubicBezTo>
                <a:cubicBezTo>
                  <a:pt x="2467517" y="4126240"/>
                  <a:pt x="2467517" y="4126240"/>
                  <a:pt x="2461765" y="4126240"/>
                </a:cubicBezTo>
                <a:cubicBezTo>
                  <a:pt x="2461765" y="4126240"/>
                  <a:pt x="2461765" y="4126240"/>
                  <a:pt x="2456014" y="4126240"/>
                </a:cubicBezTo>
                <a:cubicBezTo>
                  <a:pt x="2456014" y="4126240"/>
                  <a:pt x="2454576" y="4127675"/>
                  <a:pt x="2452419" y="4129109"/>
                </a:cubicBezTo>
                <a:lnTo>
                  <a:pt x="2447621" y="4130849"/>
                </a:lnTo>
                <a:lnTo>
                  <a:pt x="2450262" y="4126240"/>
                </a:lnTo>
                <a:cubicBezTo>
                  <a:pt x="2444509" y="4131978"/>
                  <a:pt x="2444509" y="4131978"/>
                  <a:pt x="2438759" y="4131978"/>
                </a:cubicBezTo>
                <a:cubicBezTo>
                  <a:pt x="2438759" y="4137717"/>
                  <a:pt x="2438759" y="4137717"/>
                  <a:pt x="2438759" y="4137717"/>
                </a:cubicBezTo>
                <a:cubicBezTo>
                  <a:pt x="2438759" y="4137717"/>
                  <a:pt x="2438759" y="4137717"/>
                  <a:pt x="2433006" y="4137717"/>
                </a:cubicBezTo>
                <a:cubicBezTo>
                  <a:pt x="2433006" y="4137717"/>
                  <a:pt x="2433006" y="4137717"/>
                  <a:pt x="2427255" y="4137717"/>
                </a:cubicBezTo>
                <a:lnTo>
                  <a:pt x="2427255" y="4140012"/>
                </a:lnTo>
                <a:lnTo>
                  <a:pt x="2404247" y="4149196"/>
                </a:lnTo>
                <a:cubicBezTo>
                  <a:pt x="2375489" y="4154934"/>
                  <a:pt x="2340978" y="4154934"/>
                  <a:pt x="2317971" y="4177890"/>
                </a:cubicBezTo>
                <a:cubicBezTo>
                  <a:pt x="2271957" y="4223800"/>
                  <a:pt x="2220190" y="4235279"/>
                  <a:pt x="2174176" y="4263973"/>
                </a:cubicBezTo>
                <a:cubicBezTo>
                  <a:pt x="2174176" y="4263973"/>
                  <a:pt x="2168424" y="4263973"/>
                  <a:pt x="2168424" y="4263973"/>
                </a:cubicBezTo>
                <a:cubicBezTo>
                  <a:pt x="2168424" y="4263973"/>
                  <a:pt x="2168424" y="4263973"/>
                  <a:pt x="2168424" y="4269712"/>
                </a:cubicBezTo>
                <a:cubicBezTo>
                  <a:pt x="2168424" y="4269712"/>
                  <a:pt x="2168424" y="4269712"/>
                  <a:pt x="2162673" y="4269712"/>
                </a:cubicBezTo>
                <a:cubicBezTo>
                  <a:pt x="2162673" y="4269712"/>
                  <a:pt x="2162673" y="4269712"/>
                  <a:pt x="2162673" y="4275450"/>
                </a:cubicBezTo>
                <a:cubicBezTo>
                  <a:pt x="2156920" y="4275450"/>
                  <a:pt x="2156920" y="4275450"/>
                  <a:pt x="2151170" y="4275450"/>
                </a:cubicBezTo>
                <a:cubicBezTo>
                  <a:pt x="2122409" y="4292666"/>
                  <a:pt x="2093651" y="4309883"/>
                  <a:pt x="2064892" y="4321360"/>
                </a:cubicBezTo>
                <a:cubicBezTo>
                  <a:pt x="2053389" y="4321360"/>
                  <a:pt x="2041886" y="4327101"/>
                  <a:pt x="2030381" y="4332839"/>
                </a:cubicBezTo>
                <a:lnTo>
                  <a:pt x="2029110" y="4334109"/>
                </a:lnTo>
                <a:lnTo>
                  <a:pt x="2031786" y="4334109"/>
                </a:lnTo>
                <a:lnTo>
                  <a:pt x="2028298" y="4334919"/>
                </a:lnTo>
                <a:lnTo>
                  <a:pt x="2025840" y="4337369"/>
                </a:lnTo>
                <a:lnTo>
                  <a:pt x="2025840" y="4338578"/>
                </a:lnTo>
                <a:lnTo>
                  <a:pt x="2030381" y="4338578"/>
                </a:lnTo>
                <a:cubicBezTo>
                  <a:pt x="2030381" y="4338578"/>
                  <a:pt x="2036133" y="4338578"/>
                  <a:pt x="2030381" y="4344316"/>
                </a:cubicBezTo>
                <a:cubicBezTo>
                  <a:pt x="2030381" y="4338578"/>
                  <a:pt x="2018878" y="4344316"/>
                  <a:pt x="2018878" y="4350055"/>
                </a:cubicBezTo>
                <a:cubicBezTo>
                  <a:pt x="2018878" y="4350055"/>
                  <a:pt x="2018878" y="4350055"/>
                  <a:pt x="2018878" y="4344316"/>
                </a:cubicBezTo>
                <a:cubicBezTo>
                  <a:pt x="2018878" y="4344316"/>
                  <a:pt x="2013125" y="4350055"/>
                  <a:pt x="2013125" y="4350055"/>
                </a:cubicBezTo>
                <a:cubicBezTo>
                  <a:pt x="2013125" y="4355795"/>
                  <a:pt x="2013125" y="4355795"/>
                  <a:pt x="2018878" y="4361533"/>
                </a:cubicBezTo>
                <a:cubicBezTo>
                  <a:pt x="2018878" y="4355795"/>
                  <a:pt x="2018878" y="4355795"/>
                  <a:pt x="2018878" y="4355795"/>
                </a:cubicBezTo>
                <a:cubicBezTo>
                  <a:pt x="2024630" y="4355795"/>
                  <a:pt x="2024630" y="4361533"/>
                  <a:pt x="2024630" y="4361533"/>
                </a:cubicBezTo>
                <a:cubicBezTo>
                  <a:pt x="2024630" y="4355795"/>
                  <a:pt x="2024630" y="4355795"/>
                  <a:pt x="2024630" y="4355795"/>
                </a:cubicBezTo>
                <a:cubicBezTo>
                  <a:pt x="2030381" y="4355795"/>
                  <a:pt x="2030381" y="4355795"/>
                  <a:pt x="2030381" y="4355795"/>
                </a:cubicBezTo>
                <a:cubicBezTo>
                  <a:pt x="2030381" y="4355795"/>
                  <a:pt x="2030381" y="4355795"/>
                  <a:pt x="2030381" y="4361533"/>
                </a:cubicBezTo>
                <a:cubicBezTo>
                  <a:pt x="2030381" y="4361533"/>
                  <a:pt x="2030381" y="4361533"/>
                  <a:pt x="2036133" y="4361533"/>
                </a:cubicBezTo>
                <a:lnTo>
                  <a:pt x="2040161" y="4365550"/>
                </a:lnTo>
                <a:lnTo>
                  <a:pt x="2036133" y="4367272"/>
                </a:lnTo>
                <a:cubicBezTo>
                  <a:pt x="2036133" y="4373010"/>
                  <a:pt x="2036133" y="4367272"/>
                  <a:pt x="2036133" y="4373010"/>
                </a:cubicBezTo>
                <a:cubicBezTo>
                  <a:pt x="2030381" y="4367272"/>
                  <a:pt x="2024630" y="4373010"/>
                  <a:pt x="2024630" y="4367272"/>
                </a:cubicBezTo>
                <a:cubicBezTo>
                  <a:pt x="2024630" y="4373010"/>
                  <a:pt x="2018878" y="4373010"/>
                  <a:pt x="2024630" y="4373010"/>
                </a:cubicBezTo>
                <a:cubicBezTo>
                  <a:pt x="2024630" y="4375880"/>
                  <a:pt x="2024630" y="4375880"/>
                  <a:pt x="2024630" y="4375163"/>
                </a:cubicBezTo>
                <a:lnTo>
                  <a:pt x="2024630" y="4378749"/>
                </a:lnTo>
                <a:cubicBezTo>
                  <a:pt x="2024630" y="4378749"/>
                  <a:pt x="2018878" y="4373010"/>
                  <a:pt x="2018878" y="4373010"/>
                </a:cubicBezTo>
                <a:cubicBezTo>
                  <a:pt x="2018878" y="4373010"/>
                  <a:pt x="2013125" y="4373010"/>
                  <a:pt x="2013125" y="4373010"/>
                </a:cubicBezTo>
                <a:cubicBezTo>
                  <a:pt x="2013125" y="4373010"/>
                  <a:pt x="2013125" y="4373010"/>
                  <a:pt x="2018878" y="4378749"/>
                </a:cubicBezTo>
                <a:cubicBezTo>
                  <a:pt x="2018878" y="4378749"/>
                  <a:pt x="2024630" y="4384489"/>
                  <a:pt x="2024630" y="4384489"/>
                </a:cubicBezTo>
                <a:cubicBezTo>
                  <a:pt x="2030381" y="4384489"/>
                  <a:pt x="2030381" y="4384489"/>
                  <a:pt x="2030381" y="4384489"/>
                </a:cubicBezTo>
                <a:cubicBezTo>
                  <a:pt x="2036133" y="4384489"/>
                  <a:pt x="2036133" y="4390228"/>
                  <a:pt x="2041886" y="4384489"/>
                </a:cubicBezTo>
                <a:lnTo>
                  <a:pt x="2045480" y="4384489"/>
                </a:lnTo>
                <a:lnTo>
                  <a:pt x="2047636" y="4384489"/>
                </a:lnTo>
                <a:cubicBezTo>
                  <a:pt x="2047636" y="4384489"/>
                  <a:pt x="2053389" y="4384489"/>
                  <a:pt x="2053389" y="4384489"/>
                </a:cubicBezTo>
                <a:cubicBezTo>
                  <a:pt x="2053389" y="4384489"/>
                  <a:pt x="2059141" y="4384489"/>
                  <a:pt x="2059141" y="4384489"/>
                </a:cubicBezTo>
                <a:cubicBezTo>
                  <a:pt x="2053389" y="4378749"/>
                  <a:pt x="2087900" y="4373010"/>
                  <a:pt x="2087900" y="4367272"/>
                </a:cubicBezTo>
                <a:cubicBezTo>
                  <a:pt x="2093651" y="4367272"/>
                  <a:pt x="2099403" y="4361533"/>
                  <a:pt x="2099403" y="4367272"/>
                </a:cubicBezTo>
                <a:cubicBezTo>
                  <a:pt x="2099403" y="4367272"/>
                  <a:pt x="2093651" y="4367272"/>
                  <a:pt x="2093651" y="4373010"/>
                </a:cubicBezTo>
                <a:cubicBezTo>
                  <a:pt x="2099403" y="4367272"/>
                  <a:pt x="2110906" y="4361533"/>
                  <a:pt x="2116659" y="4367272"/>
                </a:cubicBezTo>
                <a:cubicBezTo>
                  <a:pt x="2116659" y="4367272"/>
                  <a:pt x="2116659" y="4367272"/>
                  <a:pt x="2122409" y="4361533"/>
                </a:cubicBezTo>
                <a:cubicBezTo>
                  <a:pt x="2122409" y="4361533"/>
                  <a:pt x="2128162" y="4367272"/>
                  <a:pt x="2133914" y="4361533"/>
                </a:cubicBezTo>
                <a:cubicBezTo>
                  <a:pt x="2139665" y="4355795"/>
                  <a:pt x="2139665" y="4361533"/>
                  <a:pt x="2139665" y="4361533"/>
                </a:cubicBezTo>
                <a:cubicBezTo>
                  <a:pt x="2139665" y="4361533"/>
                  <a:pt x="2139665" y="4361533"/>
                  <a:pt x="2151170" y="4361533"/>
                </a:cubicBezTo>
                <a:cubicBezTo>
                  <a:pt x="2145417" y="4355795"/>
                  <a:pt x="2145417" y="4355795"/>
                  <a:pt x="2139665" y="4355795"/>
                </a:cubicBezTo>
                <a:cubicBezTo>
                  <a:pt x="2139665" y="4355795"/>
                  <a:pt x="2145417" y="4355795"/>
                  <a:pt x="2145417" y="4355795"/>
                </a:cubicBezTo>
                <a:cubicBezTo>
                  <a:pt x="2145417" y="4355795"/>
                  <a:pt x="2151170" y="4355795"/>
                  <a:pt x="2151170" y="4355795"/>
                </a:cubicBezTo>
                <a:cubicBezTo>
                  <a:pt x="2154046" y="4352926"/>
                  <a:pt x="2152608" y="4351489"/>
                  <a:pt x="2149732" y="4350773"/>
                </a:cubicBezTo>
                <a:lnTo>
                  <a:pt x="2145417" y="4350465"/>
                </a:lnTo>
                <a:lnTo>
                  <a:pt x="2139665" y="4350055"/>
                </a:lnTo>
                <a:cubicBezTo>
                  <a:pt x="2145417" y="4350055"/>
                  <a:pt x="2145417" y="4350055"/>
                  <a:pt x="2145417" y="4350055"/>
                </a:cubicBezTo>
                <a:cubicBezTo>
                  <a:pt x="2145417" y="4344316"/>
                  <a:pt x="2151170" y="4344316"/>
                  <a:pt x="2151170" y="4344316"/>
                </a:cubicBezTo>
                <a:cubicBezTo>
                  <a:pt x="2156920" y="4344316"/>
                  <a:pt x="2156920" y="4344316"/>
                  <a:pt x="2156920" y="4344316"/>
                </a:cubicBezTo>
                <a:cubicBezTo>
                  <a:pt x="2162673" y="4344316"/>
                  <a:pt x="2162673" y="4344316"/>
                  <a:pt x="2162673" y="4344316"/>
                </a:cubicBezTo>
                <a:cubicBezTo>
                  <a:pt x="2174176" y="4344316"/>
                  <a:pt x="2185679" y="4344316"/>
                  <a:pt x="2197184" y="4344316"/>
                </a:cubicBezTo>
                <a:cubicBezTo>
                  <a:pt x="2191432" y="4344316"/>
                  <a:pt x="2185679" y="4344316"/>
                  <a:pt x="2191432" y="4338578"/>
                </a:cubicBezTo>
                <a:cubicBezTo>
                  <a:pt x="2197184" y="4338578"/>
                  <a:pt x="2208687" y="4338578"/>
                  <a:pt x="2214438" y="4338578"/>
                </a:cubicBezTo>
                <a:cubicBezTo>
                  <a:pt x="2220190" y="4338578"/>
                  <a:pt x="2220190" y="4332839"/>
                  <a:pt x="2220190" y="4338578"/>
                </a:cubicBezTo>
                <a:cubicBezTo>
                  <a:pt x="2231693" y="4338578"/>
                  <a:pt x="2231693" y="4332839"/>
                  <a:pt x="2243198" y="4332839"/>
                </a:cubicBezTo>
                <a:cubicBezTo>
                  <a:pt x="2243198" y="4332839"/>
                  <a:pt x="2243198" y="4332839"/>
                  <a:pt x="2254701" y="4332839"/>
                </a:cubicBezTo>
                <a:cubicBezTo>
                  <a:pt x="2260452" y="4332839"/>
                  <a:pt x="2266205" y="4327101"/>
                  <a:pt x="2266205" y="4327101"/>
                </a:cubicBezTo>
                <a:cubicBezTo>
                  <a:pt x="2266205" y="4327101"/>
                  <a:pt x="2266205" y="4327101"/>
                  <a:pt x="2271957" y="4321360"/>
                </a:cubicBezTo>
                <a:cubicBezTo>
                  <a:pt x="2277708" y="4321360"/>
                  <a:pt x="2277708" y="4321360"/>
                  <a:pt x="2283460" y="4315622"/>
                </a:cubicBezTo>
                <a:cubicBezTo>
                  <a:pt x="2283460" y="4315622"/>
                  <a:pt x="2289213" y="4309883"/>
                  <a:pt x="2289213" y="4309883"/>
                </a:cubicBezTo>
                <a:cubicBezTo>
                  <a:pt x="2289213" y="4309883"/>
                  <a:pt x="2294963" y="4309883"/>
                  <a:pt x="2294963" y="4309883"/>
                </a:cubicBezTo>
                <a:cubicBezTo>
                  <a:pt x="2300716" y="4304145"/>
                  <a:pt x="2317971" y="4292666"/>
                  <a:pt x="2329474" y="4292666"/>
                </a:cubicBezTo>
                <a:cubicBezTo>
                  <a:pt x="2335227" y="4292666"/>
                  <a:pt x="2335227" y="4292666"/>
                  <a:pt x="2340978" y="4298406"/>
                </a:cubicBezTo>
                <a:cubicBezTo>
                  <a:pt x="2340978" y="4292666"/>
                  <a:pt x="2346730" y="4292666"/>
                  <a:pt x="2346730" y="4292666"/>
                </a:cubicBezTo>
                <a:cubicBezTo>
                  <a:pt x="2346730" y="4292666"/>
                  <a:pt x="2346730" y="4292666"/>
                  <a:pt x="2346730" y="4286927"/>
                </a:cubicBezTo>
                <a:cubicBezTo>
                  <a:pt x="2346730" y="4286927"/>
                  <a:pt x="2346730" y="4286927"/>
                  <a:pt x="2352481" y="4286927"/>
                </a:cubicBezTo>
                <a:cubicBezTo>
                  <a:pt x="2352481" y="4286927"/>
                  <a:pt x="2352481" y="4286927"/>
                  <a:pt x="2358233" y="4281189"/>
                </a:cubicBezTo>
                <a:cubicBezTo>
                  <a:pt x="2358233" y="4286927"/>
                  <a:pt x="2363986" y="4281189"/>
                  <a:pt x="2369736" y="4281189"/>
                </a:cubicBezTo>
                <a:cubicBezTo>
                  <a:pt x="2363986" y="4281189"/>
                  <a:pt x="2358233" y="4281189"/>
                  <a:pt x="2358233" y="4275450"/>
                </a:cubicBezTo>
                <a:cubicBezTo>
                  <a:pt x="2358233" y="4275450"/>
                  <a:pt x="2358233" y="4275450"/>
                  <a:pt x="2358233" y="4281189"/>
                </a:cubicBezTo>
                <a:cubicBezTo>
                  <a:pt x="2352481" y="4281189"/>
                  <a:pt x="2352481" y="4286927"/>
                  <a:pt x="2346730" y="4281189"/>
                </a:cubicBezTo>
                <a:cubicBezTo>
                  <a:pt x="2340978" y="4281189"/>
                  <a:pt x="2329474" y="4286927"/>
                  <a:pt x="2317971" y="4292666"/>
                </a:cubicBezTo>
                <a:cubicBezTo>
                  <a:pt x="2312219" y="4292666"/>
                  <a:pt x="2306466" y="4292666"/>
                  <a:pt x="2306466" y="4298406"/>
                </a:cubicBezTo>
                <a:cubicBezTo>
                  <a:pt x="2300716" y="4298406"/>
                  <a:pt x="2300716" y="4298406"/>
                  <a:pt x="2300716" y="4298406"/>
                </a:cubicBezTo>
                <a:cubicBezTo>
                  <a:pt x="2300716" y="4292666"/>
                  <a:pt x="2294963" y="4298406"/>
                  <a:pt x="2294963" y="4292666"/>
                </a:cubicBezTo>
                <a:cubicBezTo>
                  <a:pt x="2294963" y="4292666"/>
                  <a:pt x="2294963" y="4292666"/>
                  <a:pt x="2300716" y="4286927"/>
                </a:cubicBezTo>
                <a:lnTo>
                  <a:pt x="2306466" y="4285015"/>
                </a:lnTo>
                <a:lnTo>
                  <a:pt x="2306466" y="4286927"/>
                </a:lnTo>
                <a:lnTo>
                  <a:pt x="2308264" y="4284417"/>
                </a:lnTo>
                <a:lnTo>
                  <a:pt x="2317971" y="4281189"/>
                </a:lnTo>
                <a:cubicBezTo>
                  <a:pt x="2317971" y="4281189"/>
                  <a:pt x="2323722" y="4281189"/>
                  <a:pt x="2323722" y="4275450"/>
                </a:cubicBezTo>
                <a:cubicBezTo>
                  <a:pt x="2323722" y="4275450"/>
                  <a:pt x="2323722" y="4275450"/>
                  <a:pt x="2329474" y="4275450"/>
                </a:cubicBezTo>
                <a:lnTo>
                  <a:pt x="2330253" y="4275063"/>
                </a:lnTo>
                <a:lnTo>
                  <a:pt x="2330253" y="4275033"/>
                </a:lnTo>
                <a:lnTo>
                  <a:pt x="2330311" y="4275033"/>
                </a:lnTo>
                <a:lnTo>
                  <a:pt x="2339539" y="4270428"/>
                </a:lnTo>
                <a:cubicBezTo>
                  <a:pt x="2340978" y="4269712"/>
                  <a:pt x="2340978" y="4269712"/>
                  <a:pt x="2340978" y="4269712"/>
                </a:cubicBezTo>
                <a:cubicBezTo>
                  <a:pt x="2340978" y="4269712"/>
                  <a:pt x="2339539" y="4268277"/>
                  <a:pt x="2340259" y="4266843"/>
                </a:cubicBezTo>
                <a:lnTo>
                  <a:pt x="2349757" y="4264613"/>
                </a:lnTo>
                <a:lnTo>
                  <a:pt x="2351691" y="4263579"/>
                </a:lnTo>
                <a:lnTo>
                  <a:pt x="2340978" y="4258233"/>
                </a:lnTo>
                <a:cubicBezTo>
                  <a:pt x="2340978" y="4258233"/>
                  <a:pt x="2346730" y="4258233"/>
                  <a:pt x="2346730" y="4258233"/>
                </a:cubicBezTo>
                <a:lnTo>
                  <a:pt x="2352481" y="4258233"/>
                </a:lnTo>
                <a:cubicBezTo>
                  <a:pt x="2358233" y="4258233"/>
                  <a:pt x="2363986" y="4252494"/>
                  <a:pt x="2363986" y="4252494"/>
                </a:cubicBezTo>
                <a:cubicBezTo>
                  <a:pt x="2369736" y="4252494"/>
                  <a:pt x="2375489" y="4252494"/>
                  <a:pt x="2375489" y="4252494"/>
                </a:cubicBezTo>
                <a:cubicBezTo>
                  <a:pt x="2381241" y="4246756"/>
                  <a:pt x="2386992" y="4246756"/>
                  <a:pt x="2386992" y="4246756"/>
                </a:cubicBezTo>
                <a:cubicBezTo>
                  <a:pt x="2392744" y="4246756"/>
                  <a:pt x="2398495" y="4241017"/>
                  <a:pt x="2398495" y="4241017"/>
                </a:cubicBezTo>
                <a:cubicBezTo>
                  <a:pt x="2398495" y="4241017"/>
                  <a:pt x="2404247" y="4241017"/>
                  <a:pt x="2404247" y="4241017"/>
                </a:cubicBezTo>
                <a:cubicBezTo>
                  <a:pt x="2410000" y="4241017"/>
                  <a:pt x="2410000" y="4235279"/>
                  <a:pt x="2415751" y="4235279"/>
                </a:cubicBezTo>
                <a:cubicBezTo>
                  <a:pt x="2427255" y="4235279"/>
                  <a:pt x="2433006" y="4229539"/>
                  <a:pt x="2438759" y="4229539"/>
                </a:cubicBezTo>
                <a:cubicBezTo>
                  <a:pt x="2438759" y="4229539"/>
                  <a:pt x="2438759" y="4229539"/>
                  <a:pt x="2444509" y="4229539"/>
                </a:cubicBezTo>
                <a:cubicBezTo>
                  <a:pt x="2444509" y="4229539"/>
                  <a:pt x="2444509" y="4229539"/>
                  <a:pt x="2450262" y="4229539"/>
                </a:cubicBezTo>
                <a:cubicBezTo>
                  <a:pt x="2456014" y="4229539"/>
                  <a:pt x="2461765" y="4229539"/>
                  <a:pt x="2467517" y="4223800"/>
                </a:cubicBezTo>
                <a:cubicBezTo>
                  <a:pt x="2473270" y="4223800"/>
                  <a:pt x="2479020" y="4223800"/>
                  <a:pt x="2479020" y="4218062"/>
                </a:cubicBezTo>
                <a:cubicBezTo>
                  <a:pt x="2484773" y="4218062"/>
                  <a:pt x="2490524" y="4218062"/>
                  <a:pt x="2496276" y="4212323"/>
                </a:cubicBezTo>
                <a:cubicBezTo>
                  <a:pt x="2502028" y="4212323"/>
                  <a:pt x="2507779" y="4212323"/>
                  <a:pt x="2513532" y="4212323"/>
                </a:cubicBezTo>
                <a:cubicBezTo>
                  <a:pt x="2513532" y="4212323"/>
                  <a:pt x="2513532" y="4212323"/>
                  <a:pt x="2513532" y="4206585"/>
                </a:cubicBezTo>
                <a:cubicBezTo>
                  <a:pt x="2513532" y="4206585"/>
                  <a:pt x="2519284" y="4206585"/>
                  <a:pt x="2519284" y="4206585"/>
                </a:cubicBezTo>
                <a:cubicBezTo>
                  <a:pt x="2519284" y="4206585"/>
                  <a:pt x="2525035" y="4206585"/>
                  <a:pt x="2525035" y="4206585"/>
                </a:cubicBezTo>
                <a:cubicBezTo>
                  <a:pt x="2525035" y="4200844"/>
                  <a:pt x="2525035" y="4200844"/>
                  <a:pt x="2530787" y="4200844"/>
                </a:cubicBezTo>
                <a:cubicBezTo>
                  <a:pt x="2530787" y="4200844"/>
                  <a:pt x="2530787" y="4200844"/>
                  <a:pt x="2536540" y="4200844"/>
                </a:cubicBezTo>
                <a:cubicBezTo>
                  <a:pt x="2536540" y="4200844"/>
                  <a:pt x="2536540" y="4200844"/>
                  <a:pt x="2542290" y="4200844"/>
                </a:cubicBezTo>
                <a:cubicBezTo>
                  <a:pt x="2542290" y="4200844"/>
                  <a:pt x="2548043" y="4200844"/>
                  <a:pt x="2548043" y="4200844"/>
                </a:cubicBezTo>
                <a:cubicBezTo>
                  <a:pt x="2553793" y="4206585"/>
                  <a:pt x="2553793" y="4206585"/>
                  <a:pt x="2559546" y="4206585"/>
                </a:cubicBezTo>
                <a:cubicBezTo>
                  <a:pt x="2559546" y="4206585"/>
                  <a:pt x="2565298" y="4206585"/>
                  <a:pt x="2565298" y="4212323"/>
                </a:cubicBezTo>
                <a:cubicBezTo>
                  <a:pt x="2565298" y="4212323"/>
                  <a:pt x="2565298" y="4212323"/>
                  <a:pt x="2571049" y="4212323"/>
                </a:cubicBezTo>
                <a:cubicBezTo>
                  <a:pt x="2571049" y="4212323"/>
                  <a:pt x="2576801" y="4206585"/>
                  <a:pt x="2576801" y="4206585"/>
                </a:cubicBezTo>
                <a:cubicBezTo>
                  <a:pt x="2582554" y="4206585"/>
                  <a:pt x="2582554" y="4206585"/>
                  <a:pt x="2588304" y="4206585"/>
                </a:cubicBezTo>
                <a:cubicBezTo>
                  <a:pt x="2594057" y="4206585"/>
                  <a:pt x="2599808" y="4200844"/>
                  <a:pt x="2605560" y="4200844"/>
                </a:cubicBezTo>
                <a:cubicBezTo>
                  <a:pt x="2611313" y="4200844"/>
                  <a:pt x="2617063" y="4200844"/>
                  <a:pt x="2622816" y="4200844"/>
                </a:cubicBezTo>
                <a:cubicBezTo>
                  <a:pt x="2622816" y="4200844"/>
                  <a:pt x="2628568" y="4195106"/>
                  <a:pt x="2634319" y="4195106"/>
                </a:cubicBezTo>
                <a:cubicBezTo>
                  <a:pt x="2634319" y="4195106"/>
                  <a:pt x="2634319" y="4200844"/>
                  <a:pt x="2640071" y="4200844"/>
                </a:cubicBezTo>
                <a:cubicBezTo>
                  <a:pt x="2640071" y="4200844"/>
                  <a:pt x="2640071" y="4200844"/>
                  <a:pt x="2645822" y="4200844"/>
                </a:cubicBezTo>
                <a:cubicBezTo>
                  <a:pt x="2645822" y="4195106"/>
                  <a:pt x="2645822" y="4195106"/>
                  <a:pt x="2651574" y="4200844"/>
                </a:cubicBezTo>
                <a:cubicBezTo>
                  <a:pt x="2651574" y="4195106"/>
                  <a:pt x="2651574" y="4195106"/>
                  <a:pt x="2657327" y="4195106"/>
                </a:cubicBezTo>
                <a:cubicBezTo>
                  <a:pt x="2657327" y="4195106"/>
                  <a:pt x="2657327" y="4195106"/>
                  <a:pt x="2663077" y="4195106"/>
                </a:cubicBezTo>
                <a:cubicBezTo>
                  <a:pt x="2657327" y="4200844"/>
                  <a:pt x="2657327" y="4195106"/>
                  <a:pt x="2657327" y="4200844"/>
                </a:cubicBezTo>
                <a:cubicBezTo>
                  <a:pt x="2657327" y="4200844"/>
                  <a:pt x="2657327" y="4200844"/>
                  <a:pt x="2657327" y="4206585"/>
                </a:cubicBezTo>
                <a:cubicBezTo>
                  <a:pt x="2657327" y="4206585"/>
                  <a:pt x="2657327" y="4206585"/>
                  <a:pt x="2663077" y="4206585"/>
                </a:cubicBezTo>
                <a:cubicBezTo>
                  <a:pt x="2663077" y="4206585"/>
                  <a:pt x="2663077" y="4206585"/>
                  <a:pt x="2668830" y="4206585"/>
                </a:cubicBezTo>
                <a:lnTo>
                  <a:pt x="2668830" y="4200844"/>
                </a:lnTo>
                <a:cubicBezTo>
                  <a:pt x="2668830" y="4195106"/>
                  <a:pt x="2668830" y="4195106"/>
                  <a:pt x="2674582" y="4195106"/>
                </a:cubicBezTo>
                <a:cubicBezTo>
                  <a:pt x="2674582" y="4195106"/>
                  <a:pt x="2674582" y="4195106"/>
                  <a:pt x="2680333" y="4200844"/>
                </a:cubicBezTo>
                <a:cubicBezTo>
                  <a:pt x="2680333" y="4200844"/>
                  <a:pt x="2680333" y="4200844"/>
                  <a:pt x="2686085" y="4200844"/>
                </a:cubicBezTo>
                <a:cubicBezTo>
                  <a:pt x="2686085" y="4195106"/>
                  <a:pt x="2686085" y="4195106"/>
                  <a:pt x="2680333" y="4195106"/>
                </a:cubicBezTo>
                <a:lnTo>
                  <a:pt x="2680333" y="4189367"/>
                </a:lnTo>
                <a:lnTo>
                  <a:pt x="2676307" y="4185350"/>
                </a:lnTo>
                <a:lnTo>
                  <a:pt x="2680333" y="4183629"/>
                </a:lnTo>
                <a:cubicBezTo>
                  <a:pt x="2680333" y="4183629"/>
                  <a:pt x="2680333" y="4183629"/>
                  <a:pt x="2680333" y="4177890"/>
                </a:cubicBezTo>
                <a:cubicBezTo>
                  <a:pt x="2680333" y="4183629"/>
                  <a:pt x="2680333" y="4183629"/>
                  <a:pt x="2686085" y="4183629"/>
                </a:cubicBezTo>
                <a:cubicBezTo>
                  <a:pt x="2686085" y="4186498"/>
                  <a:pt x="2687524" y="4186498"/>
                  <a:pt x="2689680" y="4186498"/>
                </a:cubicBezTo>
                <a:lnTo>
                  <a:pt x="2693714" y="4187962"/>
                </a:lnTo>
                <a:lnTo>
                  <a:pt x="2691836" y="4189367"/>
                </a:lnTo>
                <a:cubicBezTo>
                  <a:pt x="2691836" y="4189367"/>
                  <a:pt x="2686085" y="4189367"/>
                  <a:pt x="2686085" y="4189367"/>
                </a:cubicBezTo>
                <a:cubicBezTo>
                  <a:pt x="2691836" y="4189367"/>
                  <a:pt x="2691836" y="4195106"/>
                  <a:pt x="2691836" y="4195106"/>
                </a:cubicBezTo>
                <a:cubicBezTo>
                  <a:pt x="2691836" y="4195106"/>
                  <a:pt x="2691836" y="4195106"/>
                  <a:pt x="2697589" y="4195106"/>
                </a:cubicBezTo>
                <a:cubicBezTo>
                  <a:pt x="2703341" y="4183629"/>
                  <a:pt x="2703341" y="4195106"/>
                  <a:pt x="2709092" y="4189367"/>
                </a:cubicBezTo>
                <a:cubicBezTo>
                  <a:pt x="2709092" y="4189367"/>
                  <a:pt x="2709092" y="4189367"/>
                  <a:pt x="2709092" y="4183629"/>
                </a:cubicBezTo>
                <a:cubicBezTo>
                  <a:pt x="2714844" y="4183629"/>
                  <a:pt x="2714844" y="4189367"/>
                  <a:pt x="2714844" y="4189367"/>
                </a:cubicBezTo>
                <a:lnTo>
                  <a:pt x="2716571" y="4185350"/>
                </a:lnTo>
                <a:lnTo>
                  <a:pt x="2720597" y="4189367"/>
                </a:lnTo>
                <a:cubicBezTo>
                  <a:pt x="2720597" y="4183629"/>
                  <a:pt x="2726347" y="4183629"/>
                  <a:pt x="2726347" y="4183629"/>
                </a:cubicBezTo>
                <a:cubicBezTo>
                  <a:pt x="2726347" y="4183629"/>
                  <a:pt x="2732100" y="4177890"/>
                  <a:pt x="2732100" y="4183629"/>
                </a:cubicBezTo>
                <a:cubicBezTo>
                  <a:pt x="2732100" y="4183629"/>
                  <a:pt x="2737850" y="4177890"/>
                  <a:pt x="2732100" y="4177890"/>
                </a:cubicBezTo>
                <a:cubicBezTo>
                  <a:pt x="2737850" y="4177890"/>
                  <a:pt x="2743603" y="4177890"/>
                  <a:pt x="2743603" y="4183629"/>
                </a:cubicBezTo>
                <a:cubicBezTo>
                  <a:pt x="2749355" y="4183629"/>
                  <a:pt x="2749355" y="4183629"/>
                  <a:pt x="2749355" y="4183629"/>
                </a:cubicBezTo>
                <a:cubicBezTo>
                  <a:pt x="2749355" y="4183629"/>
                  <a:pt x="2749355" y="4183629"/>
                  <a:pt x="2749355" y="4177890"/>
                </a:cubicBezTo>
                <a:cubicBezTo>
                  <a:pt x="2755106" y="4177890"/>
                  <a:pt x="2755106" y="4177890"/>
                  <a:pt x="2755106" y="4177890"/>
                </a:cubicBezTo>
                <a:cubicBezTo>
                  <a:pt x="2755106" y="4177890"/>
                  <a:pt x="2760858" y="4177890"/>
                  <a:pt x="2760858" y="4177890"/>
                </a:cubicBezTo>
                <a:cubicBezTo>
                  <a:pt x="2760858" y="4172150"/>
                  <a:pt x="2755106" y="4172150"/>
                  <a:pt x="2755106" y="4172150"/>
                </a:cubicBezTo>
                <a:cubicBezTo>
                  <a:pt x="2760858" y="4177890"/>
                  <a:pt x="2760858" y="4166411"/>
                  <a:pt x="2766611" y="4172150"/>
                </a:cubicBezTo>
                <a:cubicBezTo>
                  <a:pt x="2766611" y="4166411"/>
                  <a:pt x="2766611" y="4166411"/>
                  <a:pt x="2766611" y="4166411"/>
                </a:cubicBezTo>
                <a:cubicBezTo>
                  <a:pt x="2772362" y="4166411"/>
                  <a:pt x="2772362" y="4166411"/>
                  <a:pt x="2778114" y="4166411"/>
                </a:cubicBezTo>
                <a:cubicBezTo>
                  <a:pt x="2772362" y="4166411"/>
                  <a:pt x="2778114" y="4172150"/>
                  <a:pt x="2778114" y="4172150"/>
                </a:cubicBezTo>
                <a:cubicBezTo>
                  <a:pt x="2778114" y="4172150"/>
                  <a:pt x="2778114" y="4172150"/>
                  <a:pt x="2783865" y="4172150"/>
                </a:cubicBezTo>
                <a:cubicBezTo>
                  <a:pt x="2778114" y="4172150"/>
                  <a:pt x="2783865" y="4166411"/>
                  <a:pt x="2778114" y="4166411"/>
                </a:cubicBezTo>
                <a:lnTo>
                  <a:pt x="2780414" y="4164690"/>
                </a:lnTo>
                <a:lnTo>
                  <a:pt x="2780989" y="4165694"/>
                </a:lnTo>
                <a:cubicBezTo>
                  <a:pt x="2782427" y="4166411"/>
                  <a:pt x="2783865" y="4166411"/>
                  <a:pt x="2783865" y="4166411"/>
                </a:cubicBezTo>
                <a:cubicBezTo>
                  <a:pt x="2783865" y="4166411"/>
                  <a:pt x="2782427" y="4164977"/>
                  <a:pt x="2780989" y="4164259"/>
                </a:cubicBezTo>
                <a:lnTo>
                  <a:pt x="2780414" y="4164690"/>
                </a:lnTo>
                <a:lnTo>
                  <a:pt x="2778114" y="4160673"/>
                </a:lnTo>
                <a:cubicBezTo>
                  <a:pt x="2783865" y="4166411"/>
                  <a:pt x="2789617" y="4154934"/>
                  <a:pt x="2789617" y="4160673"/>
                </a:cubicBezTo>
                <a:cubicBezTo>
                  <a:pt x="2789617" y="4160673"/>
                  <a:pt x="2795370" y="4166411"/>
                  <a:pt x="2801120" y="4166411"/>
                </a:cubicBezTo>
                <a:cubicBezTo>
                  <a:pt x="2801120" y="4166411"/>
                  <a:pt x="2801120" y="4166411"/>
                  <a:pt x="2806873" y="4160673"/>
                </a:cubicBezTo>
                <a:cubicBezTo>
                  <a:pt x="2806873" y="4160673"/>
                  <a:pt x="2806873" y="4160673"/>
                  <a:pt x="2812625" y="4160673"/>
                </a:cubicBezTo>
                <a:cubicBezTo>
                  <a:pt x="2812625" y="4160673"/>
                  <a:pt x="2812625" y="4160673"/>
                  <a:pt x="2812625" y="4154934"/>
                </a:cubicBezTo>
                <a:cubicBezTo>
                  <a:pt x="2812625" y="4154934"/>
                  <a:pt x="2818376" y="4154934"/>
                  <a:pt x="2818376" y="4154934"/>
                </a:cubicBezTo>
                <a:cubicBezTo>
                  <a:pt x="2818376" y="4154934"/>
                  <a:pt x="2818376" y="4154934"/>
                  <a:pt x="2818376" y="4160673"/>
                </a:cubicBezTo>
                <a:cubicBezTo>
                  <a:pt x="2818376" y="4160673"/>
                  <a:pt x="2818376" y="4160673"/>
                  <a:pt x="2818376" y="4166411"/>
                </a:cubicBezTo>
                <a:cubicBezTo>
                  <a:pt x="2824128" y="4166411"/>
                  <a:pt x="2824128" y="4166411"/>
                  <a:pt x="2824128" y="4160673"/>
                </a:cubicBezTo>
                <a:cubicBezTo>
                  <a:pt x="2824128" y="4160673"/>
                  <a:pt x="2824128" y="4166411"/>
                  <a:pt x="2824128" y="4166411"/>
                </a:cubicBezTo>
                <a:cubicBezTo>
                  <a:pt x="2824128" y="4166411"/>
                  <a:pt x="2824128" y="4166411"/>
                  <a:pt x="2829879" y="4166411"/>
                </a:cubicBezTo>
                <a:cubicBezTo>
                  <a:pt x="2824128" y="4160673"/>
                  <a:pt x="2824128" y="4160673"/>
                  <a:pt x="2824128" y="4160673"/>
                </a:cubicBezTo>
                <a:cubicBezTo>
                  <a:pt x="2824128" y="4160673"/>
                  <a:pt x="2824128" y="4160673"/>
                  <a:pt x="2829879" y="4160673"/>
                </a:cubicBezTo>
                <a:cubicBezTo>
                  <a:pt x="2829879" y="4160673"/>
                  <a:pt x="2829879" y="4160673"/>
                  <a:pt x="2835631" y="4160673"/>
                </a:cubicBezTo>
                <a:cubicBezTo>
                  <a:pt x="2835631" y="4154934"/>
                  <a:pt x="2835631" y="4160673"/>
                  <a:pt x="2841384" y="4160673"/>
                </a:cubicBezTo>
                <a:cubicBezTo>
                  <a:pt x="2841384" y="4154934"/>
                  <a:pt x="2841384" y="4154934"/>
                  <a:pt x="2841384" y="4154934"/>
                </a:cubicBezTo>
                <a:cubicBezTo>
                  <a:pt x="2841384" y="4154934"/>
                  <a:pt x="2847135" y="4154934"/>
                  <a:pt x="2852887" y="4154934"/>
                </a:cubicBezTo>
                <a:cubicBezTo>
                  <a:pt x="2858639" y="4149196"/>
                  <a:pt x="2852887" y="4160673"/>
                  <a:pt x="2858639" y="4160673"/>
                </a:cubicBezTo>
                <a:cubicBezTo>
                  <a:pt x="2858639" y="4154934"/>
                  <a:pt x="2864390" y="4154934"/>
                  <a:pt x="2864390" y="4149196"/>
                </a:cubicBezTo>
                <a:cubicBezTo>
                  <a:pt x="2864390" y="4149196"/>
                  <a:pt x="2864390" y="4149196"/>
                  <a:pt x="2864390" y="4154934"/>
                </a:cubicBezTo>
                <a:cubicBezTo>
                  <a:pt x="2864390" y="4154934"/>
                  <a:pt x="2864390" y="4154934"/>
                  <a:pt x="2870143" y="4154934"/>
                </a:cubicBezTo>
                <a:lnTo>
                  <a:pt x="2868023" y="4154028"/>
                </a:lnTo>
                <a:lnTo>
                  <a:pt x="2873019" y="4152783"/>
                </a:lnTo>
                <a:cubicBezTo>
                  <a:pt x="2875893" y="4152065"/>
                  <a:pt x="2878770" y="4152065"/>
                  <a:pt x="2881646" y="4154934"/>
                </a:cubicBezTo>
                <a:cubicBezTo>
                  <a:pt x="2881646" y="4154934"/>
                  <a:pt x="2881646" y="4154934"/>
                  <a:pt x="2875893" y="4154934"/>
                </a:cubicBezTo>
                <a:cubicBezTo>
                  <a:pt x="2875893" y="4154934"/>
                  <a:pt x="2875893" y="4154934"/>
                  <a:pt x="2881646" y="4160673"/>
                </a:cubicBezTo>
                <a:cubicBezTo>
                  <a:pt x="2881646" y="4160673"/>
                  <a:pt x="2875893" y="4154934"/>
                  <a:pt x="2875893" y="4160673"/>
                </a:cubicBezTo>
                <a:cubicBezTo>
                  <a:pt x="2875893" y="4160673"/>
                  <a:pt x="2875893" y="4160673"/>
                  <a:pt x="2875893" y="4166411"/>
                </a:cubicBezTo>
                <a:cubicBezTo>
                  <a:pt x="2881646" y="4160673"/>
                  <a:pt x="2887398" y="4160673"/>
                  <a:pt x="2893149" y="4154934"/>
                </a:cubicBezTo>
                <a:cubicBezTo>
                  <a:pt x="2893149" y="4154934"/>
                  <a:pt x="2898901" y="4149196"/>
                  <a:pt x="2898901" y="4149196"/>
                </a:cubicBezTo>
                <a:cubicBezTo>
                  <a:pt x="2898901" y="4154934"/>
                  <a:pt x="2904654" y="4149196"/>
                  <a:pt x="2904654" y="4149196"/>
                </a:cubicBezTo>
                <a:cubicBezTo>
                  <a:pt x="2904654" y="4149196"/>
                  <a:pt x="2904654" y="4154934"/>
                  <a:pt x="2904654" y="4154934"/>
                </a:cubicBezTo>
                <a:cubicBezTo>
                  <a:pt x="2904654" y="4154934"/>
                  <a:pt x="2904654" y="4154934"/>
                  <a:pt x="2898901" y="4154934"/>
                </a:cubicBezTo>
                <a:cubicBezTo>
                  <a:pt x="2898901" y="4160673"/>
                  <a:pt x="2898901" y="4160673"/>
                  <a:pt x="2898901" y="4160673"/>
                </a:cubicBezTo>
                <a:cubicBezTo>
                  <a:pt x="2898901" y="4154934"/>
                  <a:pt x="2898901" y="4154934"/>
                  <a:pt x="2904654" y="4154934"/>
                </a:cubicBezTo>
                <a:cubicBezTo>
                  <a:pt x="2904654" y="4154934"/>
                  <a:pt x="2904654" y="4154934"/>
                  <a:pt x="2904654" y="4160673"/>
                </a:cubicBezTo>
                <a:cubicBezTo>
                  <a:pt x="2904654" y="4160673"/>
                  <a:pt x="2910404" y="4154934"/>
                  <a:pt x="2910404" y="4154934"/>
                </a:cubicBezTo>
                <a:cubicBezTo>
                  <a:pt x="2916157" y="4154934"/>
                  <a:pt x="2921908" y="4149196"/>
                  <a:pt x="2921908" y="4149196"/>
                </a:cubicBezTo>
                <a:cubicBezTo>
                  <a:pt x="2916157" y="4160673"/>
                  <a:pt x="2910404" y="4160673"/>
                  <a:pt x="2904654" y="4166411"/>
                </a:cubicBezTo>
                <a:cubicBezTo>
                  <a:pt x="2898901" y="4166411"/>
                  <a:pt x="2893149" y="4172150"/>
                  <a:pt x="2887398" y="4177890"/>
                </a:cubicBezTo>
                <a:cubicBezTo>
                  <a:pt x="2893149" y="4177890"/>
                  <a:pt x="2893149" y="4177890"/>
                  <a:pt x="2893149" y="4177890"/>
                </a:cubicBezTo>
                <a:cubicBezTo>
                  <a:pt x="2893149" y="4177890"/>
                  <a:pt x="2893149" y="4177890"/>
                  <a:pt x="2893149" y="4183629"/>
                </a:cubicBezTo>
                <a:cubicBezTo>
                  <a:pt x="2893149" y="4183629"/>
                  <a:pt x="2893149" y="4189367"/>
                  <a:pt x="2893149" y="4189367"/>
                </a:cubicBezTo>
                <a:cubicBezTo>
                  <a:pt x="2898901" y="4195106"/>
                  <a:pt x="2898901" y="4195106"/>
                  <a:pt x="2898901" y="4195106"/>
                </a:cubicBezTo>
                <a:cubicBezTo>
                  <a:pt x="2898901" y="4200844"/>
                  <a:pt x="2893149" y="4200844"/>
                  <a:pt x="2893149" y="4206585"/>
                </a:cubicBezTo>
                <a:cubicBezTo>
                  <a:pt x="2893149" y="4206585"/>
                  <a:pt x="2893149" y="4206585"/>
                  <a:pt x="2898901" y="4206585"/>
                </a:cubicBezTo>
                <a:cubicBezTo>
                  <a:pt x="2898901" y="4206585"/>
                  <a:pt x="2898901" y="4206585"/>
                  <a:pt x="2927660" y="4200844"/>
                </a:cubicBezTo>
                <a:cubicBezTo>
                  <a:pt x="2927660" y="4200844"/>
                  <a:pt x="2927660" y="4200844"/>
                  <a:pt x="2893149" y="4218062"/>
                </a:cubicBezTo>
                <a:cubicBezTo>
                  <a:pt x="2893149" y="4223800"/>
                  <a:pt x="2893149" y="4223800"/>
                  <a:pt x="2887398" y="4229539"/>
                </a:cubicBezTo>
                <a:cubicBezTo>
                  <a:pt x="2887398" y="4229539"/>
                  <a:pt x="2881646" y="4235279"/>
                  <a:pt x="2881646" y="4241017"/>
                </a:cubicBezTo>
                <a:cubicBezTo>
                  <a:pt x="2875893" y="4241017"/>
                  <a:pt x="2870143" y="4246756"/>
                  <a:pt x="2864390" y="4246756"/>
                </a:cubicBezTo>
                <a:cubicBezTo>
                  <a:pt x="2864390" y="4246756"/>
                  <a:pt x="2858639" y="4246756"/>
                  <a:pt x="2858639" y="4246756"/>
                </a:cubicBezTo>
                <a:cubicBezTo>
                  <a:pt x="2852887" y="4252494"/>
                  <a:pt x="2847135" y="4252494"/>
                  <a:pt x="2841384" y="4258233"/>
                </a:cubicBezTo>
                <a:cubicBezTo>
                  <a:pt x="2829879" y="4263973"/>
                  <a:pt x="2824128" y="4263973"/>
                  <a:pt x="2812625" y="4275450"/>
                </a:cubicBezTo>
                <a:cubicBezTo>
                  <a:pt x="2818376" y="4269712"/>
                  <a:pt x="2818376" y="4275450"/>
                  <a:pt x="2812625" y="4281189"/>
                </a:cubicBezTo>
                <a:cubicBezTo>
                  <a:pt x="2812625" y="4281189"/>
                  <a:pt x="2812625" y="4281189"/>
                  <a:pt x="2847135" y="4286927"/>
                </a:cubicBezTo>
                <a:cubicBezTo>
                  <a:pt x="2847135" y="4286927"/>
                  <a:pt x="2847135" y="4286927"/>
                  <a:pt x="2836350" y="4289080"/>
                </a:cubicBezTo>
                <a:lnTo>
                  <a:pt x="2814801" y="4293381"/>
                </a:lnTo>
                <a:lnTo>
                  <a:pt x="2800738" y="4296756"/>
                </a:lnTo>
                <a:cubicBezTo>
                  <a:pt x="2771621" y="4303743"/>
                  <a:pt x="2771621" y="4303743"/>
                  <a:pt x="2771621" y="4303743"/>
                </a:cubicBezTo>
                <a:lnTo>
                  <a:pt x="2781088" y="4300109"/>
                </a:lnTo>
                <a:lnTo>
                  <a:pt x="2760858" y="4304145"/>
                </a:lnTo>
                <a:cubicBezTo>
                  <a:pt x="2755106" y="4309883"/>
                  <a:pt x="2749355" y="4309883"/>
                  <a:pt x="2743603" y="4315622"/>
                </a:cubicBezTo>
                <a:cubicBezTo>
                  <a:pt x="2720597" y="4327101"/>
                  <a:pt x="2697589" y="4338578"/>
                  <a:pt x="2674582" y="4344316"/>
                </a:cubicBezTo>
                <a:cubicBezTo>
                  <a:pt x="2686085" y="4355795"/>
                  <a:pt x="2634319" y="4373010"/>
                  <a:pt x="2628568" y="4384489"/>
                </a:cubicBezTo>
                <a:cubicBezTo>
                  <a:pt x="2622816" y="4390228"/>
                  <a:pt x="2611313" y="4395966"/>
                  <a:pt x="2605560" y="4390228"/>
                </a:cubicBezTo>
                <a:cubicBezTo>
                  <a:pt x="2611313" y="4390228"/>
                  <a:pt x="2622816" y="4378749"/>
                  <a:pt x="2622816" y="4378749"/>
                </a:cubicBezTo>
                <a:cubicBezTo>
                  <a:pt x="2605560" y="4384489"/>
                  <a:pt x="2588304" y="4395966"/>
                  <a:pt x="2588304" y="4390228"/>
                </a:cubicBezTo>
                <a:cubicBezTo>
                  <a:pt x="2588304" y="4390228"/>
                  <a:pt x="2588304" y="4390228"/>
                  <a:pt x="2571049" y="4407443"/>
                </a:cubicBezTo>
                <a:cubicBezTo>
                  <a:pt x="2571049" y="4401705"/>
                  <a:pt x="2565298" y="4401705"/>
                  <a:pt x="2553793" y="4407443"/>
                </a:cubicBezTo>
                <a:cubicBezTo>
                  <a:pt x="2536540" y="4430399"/>
                  <a:pt x="2553793" y="4395966"/>
                  <a:pt x="2530787" y="4418922"/>
                </a:cubicBezTo>
                <a:cubicBezTo>
                  <a:pt x="2536540" y="4418922"/>
                  <a:pt x="2542290" y="4418922"/>
                  <a:pt x="2548043" y="4424661"/>
                </a:cubicBezTo>
                <a:cubicBezTo>
                  <a:pt x="2530787" y="4430399"/>
                  <a:pt x="2536540" y="4424661"/>
                  <a:pt x="2525035" y="4430399"/>
                </a:cubicBezTo>
                <a:cubicBezTo>
                  <a:pt x="2525035" y="4436138"/>
                  <a:pt x="2536540" y="4436138"/>
                  <a:pt x="2548043" y="4430399"/>
                </a:cubicBezTo>
                <a:cubicBezTo>
                  <a:pt x="2548043" y="4430399"/>
                  <a:pt x="2548043" y="4430399"/>
                  <a:pt x="2530787" y="4447617"/>
                </a:cubicBezTo>
                <a:cubicBezTo>
                  <a:pt x="2513532" y="4447617"/>
                  <a:pt x="2484773" y="4453355"/>
                  <a:pt x="2456014" y="4470571"/>
                </a:cubicBezTo>
                <a:cubicBezTo>
                  <a:pt x="2461765" y="4470571"/>
                  <a:pt x="2473270" y="4464832"/>
                  <a:pt x="2467517" y="4476311"/>
                </a:cubicBezTo>
                <a:cubicBezTo>
                  <a:pt x="2456014" y="4482049"/>
                  <a:pt x="2438759" y="4482049"/>
                  <a:pt x="2421503" y="4493526"/>
                </a:cubicBezTo>
                <a:cubicBezTo>
                  <a:pt x="2427255" y="4493526"/>
                  <a:pt x="2421503" y="4493526"/>
                  <a:pt x="2427255" y="4493526"/>
                </a:cubicBezTo>
                <a:cubicBezTo>
                  <a:pt x="2398495" y="4499265"/>
                  <a:pt x="2404247" y="4505005"/>
                  <a:pt x="2381241" y="4522221"/>
                </a:cubicBezTo>
                <a:lnTo>
                  <a:pt x="2369736" y="4522221"/>
                </a:lnTo>
                <a:cubicBezTo>
                  <a:pt x="2358233" y="4525090"/>
                  <a:pt x="2351044" y="4530829"/>
                  <a:pt x="2345292" y="4537285"/>
                </a:cubicBezTo>
                <a:lnTo>
                  <a:pt x="2339821" y="4543986"/>
                </a:lnTo>
                <a:lnTo>
                  <a:pt x="2335227" y="4545177"/>
                </a:lnTo>
                <a:lnTo>
                  <a:pt x="2337221" y="4547168"/>
                </a:lnTo>
                <a:lnTo>
                  <a:pt x="2329474" y="4556654"/>
                </a:lnTo>
                <a:cubicBezTo>
                  <a:pt x="2329474" y="4556654"/>
                  <a:pt x="2329474" y="4556654"/>
                  <a:pt x="2332351" y="4556654"/>
                </a:cubicBezTo>
                <a:lnTo>
                  <a:pt x="2335227" y="4556654"/>
                </a:lnTo>
                <a:lnTo>
                  <a:pt x="2352481" y="4556654"/>
                </a:lnTo>
                <a:cubicBezTo>
                  <a:pt x="2346730" y="4556654"/>
                  <a:pt x="2335227" y="4562394"/>
                  <a:pt x="2323722" y="4562394"/>
                </a:cubicBezTo>
                <a:cubicBezTo>
                  <a:pt x="2323722" y="4568133"/>
                  <a:pt x="2317971" y="4568133"/>
                  <a:pt x="2312219" y="4573871"/>
                </a:cubicBezTo>
                <a:lnTo>
                  <a:pt x="2306466" y="4573871"/>
                </a:lnTo>
                <a:cubicBezTo>
                  <a:pt x="2294963" y="4579610"/>
                  <a:pt x="2277708" y="4591087"/>
                  <a:pt x="2266205" y="4596827"/>
                </a:cubicBezTo>
                <a:cubicBezTo>
                  <a:pt x="2271957" y="4591087"/>
                  <a:pt x="2271957" y="4591087"/>
                  <a:pt x="2271957" y="4591087"/>
                </a:cubicBezTo>
                <a:cubicBezTo>
                  <a:pt x="2266205" y="4596827"/>
                  <a:pt x="2254701" y="4596827"/>
                  <a:pt x="2243198" y="4602565"/>
                </a:cubicBezTo>
                <a:cubicBezTo>
                  <a:pt x="2260452" y="4608304"/>
                  <a:pt x="2271957" y="4602565"/>
                  <a:pt x="2289213" y="4602565"/>
                </a:cubicBezTo>
                <a:cubicBezTo>
                  <a:pt x="2294963" y="4602565"/>
                  <a:pt x="2294963" y="4596827"/>
                  <a:pt x="2294963" y="4596827"/>
                </a:cubicBezTo>
                <a:cubicBezTo>
                  <a:pt x="2300716" y="4596827"/>
                  <a:pt x="2306466" y="4602565"/>
                  <a:pt x="2317971" y="4602565"/>
                </a:cubicBezTo>
                <a:cubicBezTo>
                  <a:pt x="2317971" y="4602565"/>
                  <a:pt x="2317971" y="4602565"/>
                  <a:pt x="2317971" y="4596827"/>
                </a:cubicBezTo>
                <a:cubicBezTo>
                  <a:pt x="2329474" y="4591087"/>
                  <a:pt x="2335227" y="4591087"/>
                  <a:pt x="2340978" y="4591087"/>
                </a:cubicBezTo>
                <a:cubicBezTo>
                  <a:pt x="2346730" y="4591087"/>
                  <a:pt x="2346730" y="4585348"/>
                  <a:pt x="2352481" y="4585348"/>
                </a:cubicBezTo>
                <a:cubicBezTo>
                  <a:pt x="2346730" y="4585348"/>
                  <a:pt x="2335227" y="4585348"/>
                  <a:pt x="2329474" y="4585348"/>
                </a:cubicBezTo>
                <a:cubicBezTo>
                  <a:pt x="2340978" y="4573871"/>
                  <a:pt x="2300716" y="4596827"/>
                  <a:pt x="2317971" y="4579610"/>
                </a:cubicBezTo>
                <a:cubicBezTo>
                  <a:pt x="2317971" y="4579610"/>
                  <a:pt x="2317971" y="4579610"/>
                  <a:pt x="2323722" y="4579610"/>
                </a:cubicBezTo>
                <a:cubicBezTo>
                  <a:pt x="2335227" y="4573871"/>
                  <a:pt x="2329474" y="4573871"/>
                  <a:pt x="2329474" y="4573871"/>
                </a:cubicBezTo>
                <a:cubicBezTo>
                  <a:pt x="2340978" y="4568133"/>
                  <a:pt x="2335227" y="4568133"/>
                  <a:pt x="2340978" y="4573871"/>
                </a:cubicBezTo>
                <a:cubicBezTo>
                  <a:pt x="2381241" y="4556654"/>
                  <a:pt x="2335227" y="4562394"/>
                  <a:pt x="2375489" y="4539438"/>
                </a:cubicBezTo>
                <a:cubicBezTo>
                  <a:pt x="2369736" y="4539438"/>
                  <a:pt x="2358233" y="4545177"/>
                  <a:pt x="2358233" y="4539438"/>
                </a:cubicBezTo>
                <a:cubicBezTo>
                  <a:pt x="2358233" y="4539438"/>
                  <a:pt x="2358233" y="4539438"/>
                  <a:pt x="2340978" y="4550915"/>
                </a:cubicBezTo>
                <a:lnTo>
                  <a:pt x="2337221" y="4547168"/>
                </a:lnTo>
                <a:lnTo>
                  <a:pt x="2339821" y="4543986"/>
                </a:lnTo>
                <a:lnTo>
                  <a:pt x="2371174" y="4535851"/>
                </a:lnTo>
                <a:cubicBezTo>
                  <a:pt x="2381241" y="4535134"/>
                  <a:pt x="2389868" y="4536569"/>
                  <a:pt x="2398495" y="4539438"/>
                </a:cubicBezTo>
                <a:cubicBezTo>
                  <a:pt x="2369736" y="4545177"/>
                  <a:pt x="2398495" y="4550915"/>
                  <a:pt x="2381241" y="4556654"/>
                </a:cubicBezTo>
                <a:cubicBezTo>
                  <a:pt x="2386992" y="4556654"/>
                  <a:pt x="2392744" y="4556654"/>
                  <a:pt x="2398495" y="4550915"/>
                </a:cubicBezTo>
                <a:cubicBezTo>
                  <a:pt x="2398495" y="4550915"/>
                  <a:pt x="2410000" y="4550915"/>
                  <a:pt x="2410000" y="4556654"/>
                </a:cubicBezTo>
                <a:cubicBezTo>
                  <a:pt x="2410000" y="4545177"/>
                  <a:pt x="2427255" y="4533700"/>
                  <a:pt x="2438759" y="4522221"/>
                </a:cubicBezTo>
                <a:cubicBezTo>
                  <a:pt x="2450262" y="4516482"/>
                  <a:pt x="2461765" y="4505005"/>
                  <a:pt x="2456014" y="4499265"/>
                </a:cubicBezTo>
                <a:cubicBezTo>
                  <a:pt x="2473270" y="4487788"/>
                  <a:pt x="2525035" y="4470571"/>
                  <a:pt x="2565298" y="4464832"/>
                </a:cubicBezTo>
                <a:cubicBezTo>
                  <a:pt x="2565298" y="4464832"/>
                  <a:pt x="2565298" y="4464832"/>
                  <a:pt x="2553793" y="4459094"/>
                </a:cubicBezTo>
                <a:cubicBezTo>
                  <a:pt x="2588304" y="4430399"/>
                  <a:pt x="2588304" y="4459094"/>
                  <a:pt x="2611313" y="4459094"/>
                </a:cubicBezTo>
                <a:cubicBezTo>
                  <a:pt x="2599808" y="4459094"/>
                  <a:pt x="2605560" y="4453355"/>
                  <a:pt x="2611313" y="4453355"/>
                </a:cubicBezTo>
                <a:cubicBezTo>
                  <a:pt x="2617063" y="4447617"/>
                  <a:pt x="2622816" y="4447617"/>
                  <a:pt x="2628568" y="4447617"/>
                </a:cubicBezTo>
                <a:cubicBezTo>
                  <a:pt x="2628568" y="4441876"/>
                  <a:pt x="2628568" y="4441876"/>
                  <a:pt x="2634319" y="4441876"/>
                </a:cubicBezTo>
                <a:cubicBezTo>
                  <a:pt x="2634319" y="4441876"/>
                  <a:pt x="2640071" y="4441876"/>
                  <a:pt x="2640071" y="4441876"/>
                </a:cubicBezTo>
                <a:cubicBezTo>
                  <a:pt x="2640071" y="4441876"/>
                  <a:pt x="2645822" y="4441876"/>
                  <a:pt x="2651574" y="4436138"/>
                </a:cubicBezTo>
                <a:cubicBezTo>
                  <a:pt x="2657327" y="4436138"/>
                  <a:pt x="2663077" y="4436138"/>
                  <a:pt x="2674582" y="4430399"/>
                </a:cubicBezTo>
                <a:cubicBezTo>
                  <a:pt x="2674582" y="4430399"/>
                  <a:pt x="2680333" y="4430399"/>
                  <a:pt x="2680333" y="4430399"/>
                </a:cubicBezTo>
                <a:cubicBezTo>
                  <a:pt x="2680333" y="4430399"/>
                  <a:pt x="2686085" y="4430399"/>
                  <a:pt x="2686085" y="4430399"/>
                </a:cubicBezTo>
                <a:cubicBezTo>
                  <a:pt x="2691836" y="4430399"/>
                  <a:pt x="2703341" y="4430399"/>
                  <a:pt x="2709092" y="4436138"/>
                </a:cubicBezTo>
                <a:cubicBezTo>
                  <a:pt x="2714844" y="4436138"/>
                  <a:pt x="2720597" y="4436138"/>
                  <a:pt x="2732100" y="4441876"/>
                </a:cubicBezTo>
                <a:cubicBezTo>
                  <a:pt x="2732100" y="4441876"/>
                  <a:pt x="2732100" y="4441876"/>
                  <a:pt x="2737850" y="4447617"/>
                </a:cubicBezTo>
                <a:cubicBezTo>
                  <a:pt x="2737850" y="4447617"/>
                  <a:pt x="2737850" y="4447617"/>
                  <a:pt x="2737850" y="4441876"/>
                </a:cubicBezTo>
                <a:cubicBezTo>
                  <a:pt x="2743603" y="4447617"/>
                  <a:pt x="2743603" y="4459094"/>
                  <a:pt x="2749355" y="4464832"/>
                </a:cubicBezTo>
                <a:cubicBezTo>
                  <a:pt x="2749355" y="4470571"/>
                  <a:pt x="2749355" y="4470571"/>
                  <a:pt x="2755106" y="4476311"/>
                </a:cubicBezTo>
                <a:cubicBezTo>
                  <a:pt x="2755106" y="4482049"/>
                  <a:pt x="2755106" y="4482049"/>
                  <a:pt x="2755106" y="4487788"/>
                </a:cubicBezTo>
                <a:cubicBezTo>
                  <a:pt x="2755106" y="4487788"/>
                  <a:pt x="2755106" y="4487788"/>
                  <a:pt x="2755106" y="4493526"/>
                </a:cubicBezTo>
                <a:cubicBezTo>
                  <a:pt x="2755106" y="4493526"/>
                  <a:pt x="2755106" y="4499265"/>
                  <a:pt x="2755106" y="4505005"/>
                </a:cubicBezTo>
                <a:cubicBezTo>
                  <a:pt x="2755106" y="4505005"/>
                  <a:pt x="2755106" y="4510744"/>
                  <a:pt x="2755106" y="4516482"/>
                </a:cubicBezTo>
                <a:cubicBezTo>
                  <a:pt x="2749355" y="4516482"/>
                  <a:pt x="2749355" y="4522221"/>
                  <a:pt x="2749355" y="4522221"/>
                </a:cubicBezTo>
                <a:cubicBezTo>
                  <a:pt x="2749355" y="4527959"/>
                  <a:pt x="2749355" y="4527959"/>
                  <a:pt x="2749355" y="4527959"/>
                </a:cubicBezTo>
                <a:cubicBezTo>
                  <a:pt x="2743603" y="4533700"/>
                  <a:pt x="2743603" y="4533700"/>
                  <a:pt x="2743603" y="4533700"/>
                </a:cubicBezTo>
                <a:cubicBezTo>
                  <a:pt x="2743603" y="4539438"/>
                  <a:pt x="2743603" y="4539438"/>
                  <a:pt x="2743603" y="4539438"/>
                </a:cubicBezTo>
                <a:cubicBezTo>
                  <a:pt x="2737850" y="4550915"/>
                  <a:pt x="2737850" y="4556654"/>
                  <a:pt x="2732100" y="4568133"/>
                </a:cubicBezTo>
                <a:cubicBezTo>
                  <a:pt x="2726347" y="4573871"/>
                  <a:pt x="2720597" y="4579610"/>
                  <a:pt x="2720597" y="4585348"/>
                </a:cubicBezTo>
                <a:cubicBezTo>
                  <a:pt x="2714844" y="4591087"/>
                  <a:pt x="2714844" y="4591087"/>
                  <a:pt x="2714844" y="4596827"/>
                </a:cubicBezTo>
                <a:cubicBezTo>
                  <a:pt x="2709092" y="4596827"/>
                  <a:pt x="2709092" y="4602565"/>
                  <a:pt x="2709092" y="4602565"/>
                </a:cubicBezTo>
                <a:cubicBezTo>
                  <a:pt x="2703341" y="4608304"/>
                  <a:pt x="2697589" y="4614042"/>
                  <a:pt x="2697589" y="4619781"/>
                </a:cubicBezTo>
                <a:cubicBezTo>
                  <a:pt x="2697589" y="4619781"/>
                  <a:pt x="2697589" y="4619781"/>
                  <a:pt x="2697589" y="4614042"/>
                </a:cubicBezTo>
                <a:cubicBezTo>
                  <a:pt x="2691836" y="4619781"/>
                  <a:pt x="2691836" y="4625521"/>
                  <a:pt x="2686085" y="4631260"/>
                </a:cubicBezTo>
                <a:cubicBezTo>
                  <a:pt x="2686085" y="4631260"/>
                  <a:pt x="2680333" y="4631260"/>
                  <a:pt x="2680333" y="4631260"/>
                </a:cubicBezTo>
                <a:cubicBezTo>
                  <a:pt x="2680333" y="4631260"/>
                  <a:pt x="2680333" y="4625521"/>
                  <a:pt x="2680333" y="4625521"/>
                </a:cubicBezTo>
                <a:cubicBezTo>
                  <a:pt x="2686085" y="4625521"/>
                  <a:pt x="2686085" y="4625521"/>
                  <a:pt x="2686085" y="4619781"/>
                </a:cubicBezTo>
                <a:cubicBezTo>
                  <a:pt x="2686085" y="4619781"/>
                  <a:pt x="2680333" y="4619781"/>
                  <a:pt x="2680333" y="4619781"/>
                </a:cubicBezTo>
                <a:cubicBezTo>
                  <a:pt x="2680333" y="4625521"/>
                  <a:pt x="2674582" y="4625521"/>
                  <a:pt x="2674582" y="4625521"/>
                </a:cubicBezTo>
                <a:cubicBezTo>
                  <a:pt x="2674582" y="4625521"/>
                  <a:pt x="2668830" y="4631260"/>
                  <a:pt x="2668830" y="4631260"/>
                </a:cubicBezTo>
                <a:cubicBezTo>
                  <a:pt x="2657327" y="4639868"/>
                  <a:pt x="2645822" y="4644171"/>
                  <a:pt x="2632881" y="4649194"/>
                </a:cubicBezTo>
                <a:lnTo>
                  <a:pt x="2590793" y="4670191"/>
                </a:lnTo>
                <a:lnTo>
                  <a:pt x="2588776" y="4672193"/>
                </a:lnTo>
                <a:lnTo>
                  <a:pt x="2590911" y="4675646"/>
                </a:lnTo>
                <a:cubicBezTo>
                  <a:pt x="2589024" y="4682910"/>
                  <a:pt x="2578239" y="4695822"/>
                  <a:pt x="2599808" y="4682910"/>
                </a:cubicBezTo>
                <a:cubicBezTo>
                  <a:pt x="2588304" y="4682910"/>
                  <a:pt x="2599808" y="4671431"/>
                  <a:pt x="2605560" y="4665693"/>
                </a:cubicBezTo>
                <a:cubicBezTo>
                  <a:pt x="2611313" y="4659954"/>
                  <a:pt x="2628568" y="4659954"/>
                  <a:pt x="2628568" y="4654216"/>
                </a:cubicBezTo>
                <a:cubicBezTo>
                  <a:pt x="2628568" y="4659954"/>
                  <a:pt x="2634319" y="4665693"/>
                  <a:pt x="2640071" y="4671431"/>
                </a:cubicBezTo>
                <a:cubicBezTo>
                  <a:pt x="2628568" y="4671431"/>
                  <a:pt x="2605560" y="4688649"/>
                  <a:pt x="2588304" y="4694387"/>
                </a:cubicBezTo>
                <a:cubicBezTo>
                  <a:pt x="2571049" y="4705864"/>
                  <a:pt x="2553793" y="4717343"/>
                  <a:pt x="2548043" y="4711603"/>
                </a:cubicBezTo>
                <a:cubicBezTo>
                  <a:pt x="2542290" y="4711603"/>
                  <a:pt x="2536540" y="4717343"/>
                  <a:pt x="2530787" y="4723081"/>
                </a:cubicBezTo>
                <a:cubicBezTo>
                  <a:pt x="2519284" y="4728820"/>
                  <a:pt x="2513532" y="4728820"/>
                  <a:pt x="2507779" y="4734558"/>
                </a:cubicBezTo>
                <a:cubicBezTo>
                  <a:pt x="2507779" y="4734558"/>
                  <a:pt x="2502028" y="4740297"/>
                  <a:pt x="2502028" y="4740297"/>
                </a:cubicBezTo>
                <a:cubicBezTo>
                  <a:pt x="2502028" y="4740297"/>
                  <a:pt x="2502028" y="4740297"/>
                  <a:pt x="2496276" y="4746037"/>
                </a:cubicBezTo>
                <a:cubicBezTo>
                  <a:pt x="2496276" y="4746037"/>
                  <a:pt x="2490524" y="4751776"/>
                  <a:pt x="2484773" y="4751776"/>
                </a:cubicBezTo>
                <a:cubicBezTo>
                  <a:pt x="2479020" y="4757514"/>
                  <a:pt x="2473270" y="4763253"/>
                  <a:pt x="2467517" y="4774732"/>
                </a:cubicBezTo>
                <a:cubicBezTo>
                  <a:pt x="2467517" y="4768991"/>
                  <a:pt x="2467517" y="4768991"/>
                  <a:pt x="2467517" y="4768991"/>
                </a:cubicBezTo>
                <a:cubicBezTo>
                  <a:pt x="2467517" y="4768991"/>
                  <a:pt x="2461765" y="4774732"/>
                  <a:pt x="2456014" y="4780470"/>
                </a:cubicBezTo>
                <a:cubicBezTo>
                  <a:pt x="2450262" y="4786209"/>
                  <a:pt x="2444509" y="4791947"/>
                  <a:pt x="2444509" y="4791947"/>
                </a:cubicBezTo>
                <a:cubicBezTo>
                  <a:pt x="2444509" y="4791947"/>
                  <a:pt x="2444509" y="4791947"/>
                  <a:pt x="2450262" y="4791947"/>
                </a:cubicBezTo>
                <a:cubicBezTo>
                  <a:pt x="2450262" y="4791947"/>
                  <a:pt x="2450262" y="4797686"/>
                  <a:pt x="2444509" y="4797686"/>
                </a:cubicBezTo>
                <a:cubicBezTo>
                  <a:pt x="2444509" y="4803426"/>
                  <a:pt x="2438759" y="4809165"/>
                  <a:pt x="2438759" y="4809165"/>
                </a:cubicBezTo>
                <a:cubicBezTo>
                  <a:pt x="2438759" y="4814903"/>
                  <a:pt x="2444509" y="4809165"/>
                  <a:pt x="2450262" y="4803426"/>
                </a:cubicBezTo>
                <a:cubicBezTo>
                  <a:pt x="2456014" y="4803426"/>
                  <a:pt x="2456014" y="4797686"/>
                  <a:pt x="2456014" y="4797686"/>
                </a:cubicBezTo>
                <a:cubicBezTo>
                  <a:pt x="2473270" y="4791947"/>
                  <a:pt x="2444509" y="4814903"/>
                  <a:pt x="2456014" y="4809165"/>
                </a:cubicBezTo>
                <a:cubicBezTo>
                  <a:pt x="2456014" y="4803426"/>
                  <a:pt x="2461765" y="4803426"/>
                  <a:pt x="2467517" y="4797686"/>
                </a:cubicBezTo>
                <a:cubicBezTo>
                  <a:pt x="2450262" y="4820642"/>
                  <a:pt x="2438759" y="4820642"/>
                  <a:pt x="2427255" y="4837859"/>
                </a:cubicBezTo>
                <a:cubicBezTo>
                  <a:pt x="2421503" y="4843597"/>
                  <a:pt x="2398495" y="4855074"/>
                  <a:pt x="2386992" y="4872292"/>
                </a:cubicBezTo>
                <a:cubicBezTo>
                  <a:pt x="2392744" y="4872292"/>
                  <a:pt x="2369736" y="4889507"/>
                  <a:pt x="2381241" y="4889507"/>
                </a:cubicBezTo>
                <a:lnTo>
                  <a:pt x="2366354" y="4900310"/>
                </a:lnTo>
                <a:lnTo>
                  <a:pt x="2369736" y="4895248"/>
                </a:lnTo>
                <a:cubicBezTo>
                  <a:pt x="2363986" y="4900986"/>
                  <a:pt x="2358233" y="4895248"/>
                  <a:pt x="2352481" y="4906725"/>
                </a:cubicBezTo>
                <a:cubicBezTo>
                  <a:pt x="2346730" y="4912463"/>
                  <a:pt x="2346730" y="4912463"/>
                  <a:pt x="2340978" y="4912463"/>
                </a:cubicBezTo>
                <a:cubicBezTo>
                  <a:pt x="2340978" y="4912463"/>
                  <a:pt x="2335227" y="4912463"/>
                  <a:pt x="2323722" y="4918202"/>
                </a:cubicBezTo>
                <a:cubicBezTo>
                  <a:pt x="2312219" y="4935419"/>
                  <a:pt x="2312219" y="4941158"/>
                  <a:pt x="2312219" y="4946896"/>
                </a:cubicBezTo>
                <a:lnTo>
                  <a:pt x="2317971" y="4946896"/>
                </a:lnTo>
                <a:cubicBezTo>
                  <a:pt x="2323722" y="4941158"/>
                  <a:pt x="2335227" y="4929680"/>
                  <a:pt x="2335227" y="4935419"/>
                </a:cubicBezTo>
                <a:cubicBezTo>
                  <a:pt x="2335227" y="4935419"/>
                  <a:pt x="2329474" y="4941158"/>
                  <a:pt x="2323722" y="4946896"/>
                </a:cubicBezTo>
                <a:cubicBezTo>
                  <a:pt x="2317971" y="4952636"/>
                  <a:pt x="2312219" y="4964113"/>
                  <a:pt x="2306466" y="4969852"/>
                </a:cubicBezTo>
                <a:cubicBezTo>
                  <a:pt x="2306466" y="4969852"/>
                  <a:pt x="2306466" y="4969852"/>
                  <a:pt x="2312219" y="4969852"/>
                </a:cubicBezTo>
                <a:cubicBezTo>
                  <a:pt x="2306466" y="4975590"/>
                  <a:pt x="2300716" y="4981329"/>
                  <a:pt x="2294963" y="4987069"/>
                </a:cubicBezTo>
                <a:cubicBezTo>
                  <a:pt x="2289213" y="4987069"/>
                  <a:pt x="2283460" y="4992808"/>
                  <a:pt x="2277708" y="4992808"/>
                </a:cubicBezTo>
                <a:cubicBezTo>
                  <a:pt x="2277708" y="4992808"/>
                  <a:pt x="2277708" y="4998546"/>
                  <a:pt x="2271957" y="5004285"/>
                </a:cubicBezTo>
                <a:cubicBezTo>
                  <a:pt x="2266205" y="5015764"/>
                  <a:pt x="2266205" y="5021502"/>
                  <a:pt x="2266205" y="5021502"/>
                </a:cubicBezTo>
                <a:cubicBezTo>
                  <a:pt x="2266205" y="5015764"/>
                  <a:pt x="2271957" y="5015764"/>
                  <a:pt x="2271957" y="5015764"/>
                </a:cubicBezTo>
                <a:cubicBezTo>
                  <a:pt x="2266205" y="5021502"/>
                  <a:pt x="2260452" y="5027241"/>
                  <a:pt x="2260452" y="5032979"/>
                </a:cubicBezTo>
                <a:cubicBezTo>
                  <a:pt x="2260452" y="5038718"/>
                  <a:pt x="2266205" y="5027241"/>
                  <a:pt x="2271957" y="5021502"/>
                </a:cubicBezTo>
                <a:cubicBezTo>
                  <a:pt x="2271957" y="5027241"/>
                  <a:pt x="2266205" y="5032979"/>
                  <a:pt x="2260452" y="5038718"/>
                </a:cubicBezTo>
                <a:cubicBezTo>
                  <a:pt x="2260452" y="5038718"/>
                  <a:pt x="2260452" y="5038718"/>
                  <a:pt x="2266205" y="5032979"/>
                </a:cubicBezTo>
                <a:cubicBezTo>
                  <a:pt x="2260452" y="5038718"/>
                  <a:pt x="2254701" y="5044458"/>
                  <a:pt x="2254701" y="5050196"/>
                </a:cubicBezTo>
                <a:lnTo>
                  <a:pt x="2252154" y="5049773"/>
                </a:lnTo>
                <a:lnTo>
                  <a:pt x="2254701" y="5044458"/>
                </a:lnTo>
                <a:cubicBezTo>
                  <a:pt x="2251825" y="5047327"/>
                  <a:pt x="2250387" y="5048762"/>
                  <a:pt x="2250387" y="5049479"/>
                </a:cubicBezTo>
                <a:lnTo>
                  <a:pt x="2252154" y="5049773"/>
                </a:lnTo>
                <a:lnTo>
                  <a:pt x="2246793" y="5060957"/>
                </a:lnTo>
                <a:cubicBezTo>
                  <a:pt x="2246074" y="5065978"/>
                  <a:pt x="2246074" y="5070282"/>
                  <a:pt x="2243198" y="5073152"/>
                </a:cubicBezTo>
                <a:cubicBezTo>
                  <a:pt x="2248949" y="5078891"/>
                  <a:pt x="2248949" y="5067412"/>
                  <a:pt x="2248949" y="5073152"/>
                </a:cubicBezTo>
                <a:cubicBezTo>
                  <a:pt x="2248949" y="5084629"/>
                  <a:pt x="2248949" y="5090368"/>
                  <a:pt x="2248949" y="5096106"/>
                </a:cubicBezTo>
                <a:cubicBezTo>
                  <a:pt x="2248949" y="5090368"/>
                  <a:pt x="2243198" y="5101847"/>
                  <a:pt x="2243198" y="5084629"/>
                </a:cubicBezTo>
                <a:cubicBezTo>
                  <a:pt x="2243198" y="5087499"/>
                  <a:pt x="2241760" y="5091803"/>
                  <a:pt x="2240322" y="5095390"/>
                </a:cubicBezTo>
                <a:lnTo>
                  <a:pt x="2239390" y="5097482"/>
                </a:lnTo>
                <a:lnTo>
                  <a:pt x="2237446" y="5090368"/>
                </a:lnTo>
                <a:lnTo>
                  <a:pt x="2237446" y="5101847"/>
                </a:lnTo>
                <a:lnTo>
                  <a:pt x="2237446" y="5130539"/>
                </a:lnTo>
                <a:cubicBezTo>
                  <a:pt x="2237446" y="5130539"/>
                  <a:pt x="2243198" y="5130539"/>
                  <a:pt x="2243198" y="5130539"/>
                </a:cubicBezTo>
                <a:cubicBezTo>
                  <a:pt x="2237446" y="5136280"/>
                  <a:pt x="2237446" y="5147757"/>
                  <a:pt x="2243198" y="5159234"/>
                </a:cubicBezTo>
                <a:cubicBezTo>
                  <a:pt x="2243198" y="5170712"/>
                  <a:pt x="2248949" y="5182190"/>
                  <a:pt x="2248949" y="5193668"/>
                </a:cubicBezTo>
                <a:cubicBezTo>
                  <a:pt x="2248949" y="5193668"/>
                  <a:pt x="2248949" y="5193668"/>
                  <a:pt x="2243198" y="5187928"/>
                </a:cubicBezTo>
                <a:cubicBezTo>
                  <a:pt x="2243198" y="5182190"/>
                  <a:pt x="2237446" y="5170712"/>
                  <a:pt x="2237446" y="5170712"/>
                </a:cubicBezTo>
                <a:cubicBezTo>
                  <a:pt x="2237446" y="5176451"/>
                  <a:pt x="2237446" y="5176451"/>
                  <a:pt x="2237446" y="5176451"/>
                </a:cubicBezTo>
                <a:cubicBezTo>
                  <a:pt x="2231693" y="5170712"/>
                  <a:pt x="2231693" y="5170712"/>
                  <a:pt x="2231693" y="5182190"/>
                </a:cubicBezTo>
                <a:lnTo>
                  <a:pt x="2231693" y="5170712"/>
                </a:lnTo>
                <a:cubicBezTo>
                  <a:pt x="2231693" y="5164974"/>
                  <a:pt x="2231693" y="5153495"/>
                  <a:pt x="2231693" y="5153495"/>
                </a:cubicBezTo>
                <a:cubicBezTo>
                  <a:pt x="2225943" y="5153495"/>
                  <a:pt x="2225943" y="5147757"/>
                  <a:pt x="2225943" y="5142018"/>
                </a:cubicBezTo>
                <a:lnTo>
                  <a:pt x="2225943" y="5159234"/>
                </a:lnTo>
                <a:cubicBezTo>
                  <a:pt x="2225943" y="5159234"/>
                  <a:pt x="2225943" y="5153495"/>
                  <a:pt x="2220190" y="5142018"/>
                </a:cubicBezTo>
                <a:lnTo>
                  <a:pt x="2220190" y="5130539"/>
                </a:lnTo>
                <a:cubicBezTo>
                  <a:pt x="2225943" y="5119062"/>
                  <a:pt x="2225943" y="5101847"/>
                  <a:pt x="2225943" y="5090368"/>
                </a:cubicBezTo>
                <a:cubicBezTo>
                  <a:pt x="2231693" y="5073152"/>
                  <a:pt x="2231693" y="5055935"/>
                  <a:pt x="2237446" y="5044458"/>
                </a:cubicBezTo>
                <a:cubicBezTo>
                  <a:pt x="2231693" y="5055935"/>
                  <a:pt x="2237446" y="5050196"/>
                  <a:pt x="2237446" y="5038718"/>
                </a:cubicBezTo>
                <a:lnTo>
                  <a:pt x="2237446" y="5032979"/>
                </a:lnTo>
                <a:cubicBezTo>
                  <a:pt x="2231693" y="5038718"/>
                  <a:pt x="2231693" y="5050196"/>
                  <a:pt x="2231693" y="5050196"/>
                </a:cubicBezTo>
                <a:cubicBezTo>
                  <a:pt x="2225943" y="5050196"/>
                  <a:pt x="2237446" y="5032979"/>
                  <a:pt x="2231693" y="5021502"/>
                </a:cubicBezTo>
                <a:cubicBezTo>
                  <a:pt x="2237446" y="5021502"/>
                  <a:pt x="2237446" y="5015764"/>
                  <a:pt x="2243198" y="5010023"/>
                </a:cubicBezTo>
                <a:cubicBezTo>
                  <a:pt x="2243198" y="5010023"/>
                  <a:pt x="2248949" y="5004285"/>
                  <a:pt x="2248949" y="5015764"/>
                </a:cubicBezTo>
                <a:cubicBezTo>
                  <a:pt x="2248949" y="5010023"/>
                  <a:pt x="2248949" y="5004285"/>
                  <a:pt x="2254701" y="4998546"/>
                </a:cubicBezTo>
                <a:cubicBezTo>
                  <a:pt x="2260452" y="4992808"/>
                  <a:pt x="2260452" y="4987069"/>
                  <a:pt x="2266205" y="4975590"/>
                </a:cubicBezTo>
                <a:cubicBezTo>
                  <a:pt x="2266205" y="4987069"/>
                  <a:pt x="2277708" y="4958375"/>
                  <a:pt x="2283460" y="4958375"/>
                </a:cubicBezTo>
                <a:cubicBezTo>
                  <a:pt x="2283460" y="4952636"/>
                  <a:pt x="2283460" y="4952636"/>
                  <a:pt x="2289213" y="4946896"/>
                </a:cubicBezTo>
                <a:cubicBezTo>
                  <a:pt x="2277708" y="4952636"/>
                  <a:pt x="2271957" y="4964113"/>
                  <a:pt x="2260452" y="4975590"/>
                </a:cubicBezTo>
                <a:cubicBezTo>
                  <a:pt x="2260452" y="4987069"/>
                  <a:pt x="2254701" y="4987069"/>
                  <a:pt x="2254701" y="4987069"/>
                </a:cubicBezTo>
                <a:cubicBezTo>
                  <a:pt x="2243198" y="4998546"/>
                  <a:pt x="2237446" y="5010023"/>
                  <a:pt x="2231693" y="5021502"/>
                </a:cubicBezTo>
                <a:cubicBezTo>
                  <a:pt x="2225943" y="5032979"/>
                  <a:pt x="2220190" y="5038718"/>
                  <a:pt x="2214438" y="5050196"/>
                </a:cubicBezTo>
                <a:cubicBezTo>
                  <a:pt x="2214438" y="5050196"/>
                  <a:pt x="2214438" y="5050196"/>
                  <a:pt x="2220190" y="5044458"/>
                </a:cubicBezTo>
                <a:cubicBezTo>
                  <a:pt x="2214438" y="5050196"/>
                  <a:pt x="2208687" y="5067412"/>
                  <a:pt x="2208687" y="5078891"/>
                </a:cubicBezTo>
                <a:cubicBezTo>
                  <a:pt x="2208687" y="5090368"/>
                  <a:pt x="2208687" y="5101847"/>
                  <a:pt x="2202935" y="5113324"/>
                </a:cubicBezTo>
                <a:cubicBezTo>
                  <a:pt x="2202935" y="5113324"/>
                  <a:pt x="2208687" y="5113324"/>
                  <a:pt x="2208687" y="5113324"/>
                </a:cubicBezTo>
                <a:cubicBezTo>
                  <a:pt x="2208687" y="5130539"/>
                  <a:pt x="2202935" y="5142018"/>
                  <a:pt x="2202935" y="5153495"/>
                </a:cubicBezTo>
                <a:cubicBezTo>
                  <a:pt x="2202935" y="5159234"/>
                  <a:pt x="2202935" y="5176451"/>
                  <a:pt x="2208687" y="5187928"/>
                </a:cubicBezTo>
                <a:cubicBezTo>
                  <a:pt x="2208687" y="5187928"/>
                  <a:pt x="2208687" y="5187928"/>
                  <a:pt x="2202935" y="5193668"/>
                </a:cubicBezTo>
                <a:cubicBezTo>
                  <a:pt x="2202935" y="5205145"/>
                  <a:pt x="2208687" y="5210884"/>
                  <a:pt x="2208687" y="5216622"/>
                </a:cubicBezTo>
                <a:cubicBezTo>
                  <a:pt x="2214438" y="5228101"/>
                  <a:pt x="2214438" y="5233840"/>
                  <a:pt x="2220190" y="5239578"/>
                </a:cubicBezTo>
                <a:cubicBezTo>
                  <a:pt x="2220190" y="5239578"/>
                  <a:pt x="2214438" y="5239578"/>
                  <a:pt x="2214438" y="5233840"/>
                </a:cubicBezTo>
                <a:cubicBezTo>
                  <a:pt x="2208687" y="5228101"/>
                  <a:pt x="2208687" y="5228101"/>
                  <a:pt x="2208687" y="5228101"/>
                </a:cubicBezTo>
                <a:cubicBezTo>
                  <a:pt x="2202935" y="5222363"/>
                  <a:pt x="2202935" y="5216622"/>
                  <a:pt x="2202935" y="5210884"/>
                </a:cubicBezTo>
                <a:cubicBezTo>
                  <a:pt x="2202935" y="5199407"/>
                  <a:pt x="2197184" y="5187928"/>
                  <a:pt x="2191432" y="5182190"/>
                </a:cubicBezTo>
                <a:cubicBezTo>
                  <a:pt x="2191432" y="5170712"/>
                  <a:pt x="2185679" y="5170712"/>
                  <a:pt x="2185679" y="5164974"/>
                </a:cubicBezTo>
                <a:cubicBezTo>
                  <a:pt x="2179928" y="5153495"/>
                  <a:pt x="2179928" y="5176451"/>
                  <a:pt x="2174176" y="5176451"/>
                </a:cubicBezTo>
                <a:cubicBezTo>
                  <a:pt x="2174176" y="5159234"/>
                  <a:pt x="2174176" y="5153495"/>
                  <a:pt x="2174176" y="5147757"/>
                </a:cubicBezTo>
                <a:cubicBezTo>
                  <a:pt x="2179928" y="5142018"/>
                  <a:pt x="2179928" y="5136280"/>
                  <a:pt x="2179928" y="5124801"/>
                </a:cubicBezTo>
                <a:cubicBezTo>
                  <a:pt x="2179928" y="5119062"/>
                  <a:pt x="2179928" y="5117628"/>
                  <a:pt x="2179209" y="5117628"/>
                </a:cubicBezTo>
                <a:lnTo>
                  <a:pt x="2177122" y="5118222"/>
                </a:lnTo>
                <a:lnTo>
                  <a:pt x="2179928" y="5113324"/>
                </a:lnTo>
                <a:cubicBezTo>
                  <a:pt x="2179928" y="5107585"/>
                  <a:pt x="2179928" y="5101847"/>
                  <a:pt x="2179928" y="5101847"/>
                </a:cubicBezTo>
                <a:cubicBezTo>
                  <a:pt x="2179928" y="5101847"/>
                  <a:pt x="2179928" y="5090368"/>
                  <a:pt x="2179928" y="5084629"/>
                </a:cubicBezTo>
                <a:cubicBezTo>
                  <a:pt x="2179928" y="5081760"/>
                  <a:pt x="2179928" y="5078891"/>
                  <a:pt x="2179209" y="5078174"/>
                </a:cubicBezTo>
                <a:lnTo>
                  <a:pt x="2174581" y="5084111"/>
                </a:lnTo>
                <a:lnTo>
                  <a:pt x="2174896" y="5070283"/>
                </a:lnTo>
                <a:cubicBezTo>
                  <a:pt x="2175614" y="5058804"/>
                  <a:pt x="2177052" y="5047327"/>
                  <a:pt x="2179928" y="5038718"/>
                </a:cubicBezTo>
                <a:cubicBezTo>
                  <a:pt x="2185679" y="5027241"/>
                  <a:pt x="2191432" y="5004285"/>
                  <a:pt x="2197184" y="5015764"/>
                </a:cubicBezTo>
                <a:cubicBezTo>
                  <a:pt x="2197184" y="5004285"/>
                  <a:pt x="2197184" y="4998546"/>
                  <a:pt x="2202935" y="4998546"/>
                </a:cubicBezTo>
                <a:cubicBezTo>
                  <a:pt x="2202935" y="4992808"/>
                  <a:pt x="2208687" y="4987069"/>
                  <a:pt x="2208687" y="4975590"/>
                </a:cubicBezTo>
                <a:cubicBezTo>
                  <a:pt x="2208687" y="4975590"/>
                  <a:pt x="2208687" y="4975590"/>
                  <a:pt x="2208687" y="4981329"/>
                </a:cubicBezTo>
                <a:cubicBezTo>
                  <a:pt x="2220190" y="4964113"/>
                  <a:pt x="2214438" y="4958375"/>
                  <a:pt x="2225943" y="4946896"/>
                </a:cubicBezTo>
                <a:cubicBezTo>
                  <a:pt x="2243198" y="4918202"/>
                  <a:pt x="2220190" y="4958375"/>
                  <a:pt x="2243198" y="4935419"/>
                </a:cubicBezTo>
                <a:cubicBezTo>
                  <a:pt x="2254701" y="4912463"/>
                  <a:pt x="2237446" y="4918202"/>
                  <a:pt x="2243198" y="4912463"/>
                </a:cubicBezTo>
                <a:cubicBezTo>
                  <a:pt x="2225943" y="4929680"/>
                  <a:pt x="2225943" y="4923942"/>
                  <a:pt x="2225943" y="4923942"/>
                </a:cubicBezTo>
                <a:cubicBezTo>
                  <a:pt x="2225943" y="4923942"/>
                  <a:pt x="2220190" y="4923942"/>
                  <a:pt x="2208687" y="4941158"/>
                </a:cubicBezTo>
                <a:cubicBezTo>
                  <a:pt x="2202935" y="4935419"/>
                  <a:pt x="2208687" y="4918202"/>
                  <a:pt x="2225943" y="4895248"/>
                </a:cubicBezTo>
                <a:cubicBezTo>
                  <a:pt x="2220190" y="4912463"/>
                  <a:pt x="2237446" y="4895248"/>
                  <a:pt x="2231693" y="4918202"/>
                </a:cubicBezTo>
                <a:cubicBezTo>
                  <a:pt x="2243198" y="4900986"/>
                  <a:pt x="2248949" y="4900986"/>
                  <a:pt x="2254701" y="4895248"/>
                </a:cubicBezTo>
                <a:cubicBezTo>
                  <a:pt x="2260452" y="4889507"/>
                  <a:pt x="2266205" y="4883769"/>
                  <a:pt x="2277708" y="4866553"/>
                </a:cubicBezTo>
                <a:cubicBezTo>
                  <a:pt x="2277708" y="4866553"/>
                  <a:pt x="2283460" y="4860813"/>
                  <a:pt x="2283460" y="4860813"/>
                </a:cubicBezTo>
                <a:cubicBezTo>
                  <a:pt x="2289213" y="4855074"/>
                  <a:pt x="2289213" y="4855074"/>
                  <a:pt x="2289213" y="4855074"/>
                </a:cubicBezTo>
                <a:cubicBezTo>
                  <a:pt x="2289213" y="4855074"/>
                  <a:pt x="2294963" y="4849336"/>
                  <a:pt x="2294963" y="4843597"/>
                </a:cubicBezTo>
                <a:cubicBezTo>
                  <a:pt x="2300716" y="4837859"/>
                  <a:pt x="2300716" y="4837859"/>
                  <a:pt x="2300716" y="4837859"/>
                </a:cubicBezTo>
                <a:cubicBezTo>
                  <a:pt x="2289213" y="4837859"/>
                  <a:pt x="2283460" y="4855074"/>
                  <a:pt x="2271957" y="4860813"/>
                </a:cubicBezTo>
                <a:cubicBezTo>
                  <a:pt x="2277708" y="4849336"/>
                  <a:pt x="2283460" y="4843597"/>
                  <a:pt x="2294963" y="4837859"/>
                </a:cubicBezTo>
                <a:cubicBezTo>
                  <a:pt x="2300716" y="4832120"/>
                  <a:pt x="2306466" y="4826380"/>
                  <a:pt x="2317971" y="4814903"/>
                </a:cubicBezTo>
                <a:cubicBezTo>
                  <a:pt x="2323722" y="4803426"/>
                  <a:pt x="2317971" y="4803426"/>
                  <a:pt x="2312219" y="4814903"/>
                </a:cubicBezTo>
                <a:cubicBezTo>
                  <a:pt x="2306466" y="4820642"/>
                  <a:pt x="2294963" y="4832120"/>
                  <a:pt x="2294963" y="4826380"/>
                </a:cubicBezTo>
                <a:cubicBezTo>
                  <a:pt x="2294963" y="4826380"/>
                  <a:pt x="2306466" y="4809165"/>
                  <a:pt x="2306466" y="4809165"/>
                </a:cubicBezTo>
                <a:cubicBezTo>
                  <a:pt x="2294963" y="4820642"/>
                  <a:pt x="2289213" y="4820642"/>
                  <a:pt x="2289213" y="4826380"/>
                </a:cubicBezTo>
                <a:cubicBezTo>
                  <a:pt x="2283460" y="4826380"/>
                  <a:pt x="2277708" y="4832120"/>
                  <a:pt x="2271957" y="4849336"/>
                </a:cubicBezTo>
                <a:cubicBezTo>
                  <a:pt x="2271957" y="4855074"/>
                  <a:pt x="2248949" y="4878030"/>
                  <a:pt x="2237446" y="4900986"/>
                </a:cubicBezTo>
                <a:cubicBezTo>
                  <a:pt x="2231693" y="4900986"/>
                  <a:pt x="2248949" y="4878030"/>
                  <a:pt x="2254701" y="4866553"/>
                </a:cubicBezTo>
                <a:cubicBezTo>
                  <a:pt x="2271957" y="4849336"/>
                  <a:pt x="2283460" y="4814903"/>
                  <a:pt x="2300716" y="4809165"/>
                </a:cubicBezTo>
                <a:cubicBezTo>
                  <a:pt x="2317971" y="4786209"/>
                  <a:pt x="2300716" y="4797686"/>
                  <a:pt x="2300716" y="4797686"/>
                </a:cubicBezTo>
                <a:cubicBezTo>
                  <a:pt x="2317971" y="4774732"/>
                  <a:pt x="2312219" y="4791947"/>
                  <a:pt x="2317971" y="4791947"/>
                </a:cubicBezTo>
                <a:cubicBezTo>
                  <a:pt x="2329474" y="4774732"/>
                  <a:pt x="2335227" y="4768991"/>
                  <a:pt x="2340978" y="4757514"/>
                </a:cubicBezTo>
                <a:cubicBezTo>
                  <a:pt x="2346730" y="4751776"/>
                  <a:pt x="2352481" y="4740297"/>
                  <a:pt x="2358233" y="4734558"/>
                </a:cubicBezTo>
                <a:cubicBezTo>
                  <a:pt x="2375489" y="4728820"/>
                  <a:pt x="2398495" y="4700126"/>
                  <a:pt x="2421503" y="4677170"/>
                </a:cubicBezTo>
                <a:cubicBezTo>
                  <a:pt x="2410000" y="4682910"/>
                  <a:pt x="2404247" y="4688649"/>
                  <a:pt x="2386992" y="4694387"/>
                </a:cubicBezTo>
                <a:cubicBezTo>
                  <a:pt x="2404247" y="4682910"/>
                  <a:pt x="2410000" y="4682910"/>
                  <a:pt x="2410000" y="4677170"/>
                </a:cubicBezTo>
                <a:cubicBezTo>
                  <a:pt x="2421503" y="4671431"/>
                  <a:pt x="2421503" y="4677170"/>
                  <a:pt x="2427255" y="4677170"/>
                </a:cubicBezTo>
                <a:cubicBezTo>
                  <a:pt x="2433006" y="4671431"/>
                  <a:pt x="2438759" y="4671431"/>
                  <a:pt x="2438759" y="4665693"/>
                </a:cubicBezTo>
                <a:cubicBezTo>
                  <a:pt x="2433006" y="4665693"/>
                  <a:pt x="2421503" y="4665693"/>
                  <a:pt x="2404247" y="4671431"/>
                </a:cubicBezTo>
                <a:cubicBezTo>
                  <a:pt x="2395620" y="4668562"/>
                  <a:pt x="2385554" y="4675737"/>
                  <a:pt x="2376207" y="4683626"/>
                </a:cubicBezTo>
                <a:lnTo>
                  <a:pt x="2352905" y="4699830"/>
                </a:lnTo>
                <a:lnTo>
                  <a:pt x="2352432" y="4699804"/>
                </a:lnTo>
                <a:lnTo>
                  <a:pt x="2351314" y="4692504"/>
                </a:lnTo>
                <a:cubicBezTo>
                  <a:pt x="2356437" y="4685779"/>
                  <a:pt x="2376927" y="4681475"/>
                  <a:pt x="2381241" y="4677170"/>
                </a:cubicBezTo>
                <a:cubicBezTo>
                  <a:pt x="2375489" y="4671431"/>
                  <a:pt x="2363986" y="4682910"/>
                  <a:pt x="2369736" y="4677170"/>
                </a:cubicBezTo>
                <a:cubicBezTo>
                  <a:pt x="2346730" y="4677170"/>
                  <a:pt x="2358233" y="4688649"/>
                  <a:pt x="2340978" y="4688649"/>
                </a:cubicBezTo>
                <a:cubicBezTo>
                  <a:pt x="2340978" y="4688649"/>
                  <a:pt x="2340978" y="4688649"/>
                  <a:pt x="2346730" y="4682910"/>
                </a:cubicBezTo>
                <a:cubicBezTo>
                  <a:pt x="2346730" y="4682910"/>
                  <a:pt x="2340978" y="4682910"/>
                  <a:pt x="2335227" y="4682910"/>
                </a:cubicBezTo>
                <a:cubicBezTo>
                  <a:pt x="2329474" y="4688649"/>
                  <a:pt x="2323722" y="4688649"/>
                  <a:pt x="2317971" y="4688649"/>
                </a:cubicBezTo>
                <a:cubicBezTo>
                  <a:pt x="2317971" y="4677170"/>
                  <a:pt x="2329474" y="4682910"/>
                  <a:pt x="2346730" y="4671431"/>
                </a:cubicBezTo>
                <a:cubicBezTo>
                  <a:pt x="2346730" y="4671431"/>
                  <a:pt x="2346730" y="4671431"/>
                  <a:pt x="2340978" y="4671431"/>
                </a:cubicBezTo>
                <a:cubicBezTo>
                  <a:pt x="2340978" y="4671431"/>
                  <a:pt x="2340978" y="4671431"/>
                  <a:pt x="2369736" y="4665693"/>
                </a:cubicBezTo>
                <a:cubicBezTo>
                  <a:pt x="2381241" y="4671431"/>
                  <a:pt x="2375489" y="4671431"/>
                  <a:pt x="2392744" y="4671431"/>
                </a:cubicBezTo>
                <a:cubicBezTo>
                  <a:pt x="2404247" y="4665693"/>
                  <a:pt x="2404247" y="4654216"/>
                  <a:pt x="2404247" y="4648475"/>
                </a:cubicBezTo>
                <a:cubicBezTo>
                  <a:pt x="2415751" y="4654216"/>
                  <a:pt x="2433006" y="4648475"/>
                  <a:pt x="2456014" y="4636998"/>
                </a:cubicBezTo>
                <a:cubicBezTo>
                  <a:pt x="2456014" y="4631260"/>
                  <a:pt x="2461765" y="4631260"/>
                  <a:pt x="2461765" y="4631260"/>
                </a:cubicBezTo>
                <a:cubicBezTo>
                  <a:pt x="2467517" y="4631260"/>
                  <a:pt x="2473270" y="4631260"/>
                  <a:pt x="2473270" y="4631260"/>
                </a:cubicBezTo>
                <a:cubicBezTo>
                  <a:pt x="2473270" y="4631260"/>
                  <a:pt x="2473270" y="4631260"/>
                  <a:pt x="2479020" y="4625521"/>
                </a:cubicBezTo>
                <a:cubicBezTo>
                  <a:pt x="2490524" y="4625521"/>
                  <a:pt x="2502028" y="4625521"/>
                  <a:pt x="2496276" y="4636998"/>
                </a:cubicBezTo>
                <a:cubicBezTo>
                  <a:pt x="2496276" y="4636998"/>
                  <a:pt x="2496276" y="4636998"/>
                  <a:pt x="2490524" y="4636998"/>
                </a:cubicBezTo>
                <a:cubicBezTo>
                  <a:pt x="2490524" y="4636998"/>
                  <a:pt x="2490524" y="4636998"/>
                  <a:pt x="2479020" y="4648475"/>
                </a:cubicBezTo>
                <a:cubicBezTo>
                  <a:pt x="2479020" y="4642737"/>
                  <a:pt x="2479020" y="4642737"/>
                  <a:pt x="2479020" y="4642737"/>
                </a:cubicBezTo>
                <a:lnTo>
                  <a:pt x="2468489" y="4647990"/>
                </a:lnTo>
                <a:lnTo>
                  <a:pt x="2467615" y="4648814"/>
                </a:lnTo>
                <a:lnTo>
                  <a:pt x="2467178" y="4648814"/>
                </a:lnTo>
                <a:lnTo>
                  <a:pt x="2461765" y="4654216"/>
                </a:lnTo>
                <a:cubicBezTo>
                  <a:pt x="2461765" y="4654216"/>
                  <a:pt x="2461765" y="4654216"/>
                  <a:pt x="2461765" y="4659954"/>
                </a:cubicBezTo>
                <a:cubicBezTo>
                  <a:pt x="2461765" y="4659954"/>
                  <a:pt x="2467517" y="4659954"/>
                  <a:pt x="2467517" y="4659954"/>
                </a:cubicBezTo>
                <a:cubicBezTo>
                  <a:pt x="2467517" y="4654216"/>
                  <a:pt x="2467517" y="4654216"/>
                  <a:pt x="2473270" y="4654216"/>
                </a:cubicBezTo>
                <a:cubicBezTo>
                  <a:pt x="2479020" y="4648475"/>
                  <a:pt x="2479020" y="4648475"/>
                  <a:pt x="2484773" y="4648475"/>
                </a:cubicBezTo>
                <a:cubicBezTo>
                  <a:pt x="2490524" y="4642737"/>
                  <a:pt x="2490524" y="4642737"/>
                  <a:pt x="2496276" y="4642737"/>
                </a:cubicBezTo>
                <a:cubicBezTo>
                  <a:pt x="2496276" y="4636998"/>
                  <a:pt x="2502028" y="4636998"/>
                  <a:pt x="2502028" y="4631260"/>
                </a:cubicBezTo>
                <a:cubicBezTo>
                  <a:pt x="2496276" y="4642737"/>
                  <a:pt x="2502028" y="4642737"/>
                  <a:pt x="2513532" y="4636998"/>
                </a:cubicBezTo>
                <a:cubicBezTo>
                  <a:pt x="2513532" y="4636998"/>
                  <a:pt x="2513532" y="4631260"/>
                  <a:pt x="2513532" y="4631260"/>
                </a:cubicBezTo>
                <a:cubicBezTo>
                  <a:pt x="2513532" y="4631260"/>
                  <a:pt x="2513532" y="4625521"/>
                  <a:pt x="2507779" y="4625521"/>
                </a:cubicBezTo>
                <a:cubicBezTo>
                  <a:pt x="2502028" y="4619781"/>
                  <a:pt x="2496276" y="4614042"/>
                  <a:pt x="2490524" y="4608304"/>
                </a:cubicBezTo>
                <a:cubicBezTo>
                  <a:pt x="2479020" y="4614042"/>
                  <a:pt x="2461765" y="4625521"/>
                  <a:pt x="2450262" y="4631260"/>
                </a:cubicBezTo>
                <a:cubicBezTo>
                  <a:pt x="2433006" y="4636998"/>
                  <a:pt x="2421503" y="4642737"/>
                  <a:pt x="2404247" y="4648475"/>
                </a:cubicBezTo>
                <a:cubicBezTo>
                  <a:pt x="2404247" y="4648475"/>
                  <a:pt x="2404247" y="4642737"/>
                  <a:pt x="2404247" y="4642737"/>
                </a:cubicBezTo>
                <a:cubicBezTo>
                  <a:pt x="2392744" y="4648475"/>
                  <a:pt x="2381241" y="4654216"/>
                  <a:pt x="2381241" y="4659954"/>
                </a:cubicBezTo>
                <a:cubicBezTo>
                  <a:pt x="2369736" y="4654216"/>
                  <a:pt x="2346730" y="4659954"/>
                  <a:pt x="2346730" y="4654216"/>
                </a:cubicBezTo>
                <a:cubicBezTo>
                  <a:pt x="2335227" y="4665693"/>
                  <a:pt x="2317971" y="4677170"/>
                  <a:pt x="2289213" y="4688649"/>
                </a:cubicBezTo>
                <a:cubicBezTo>
                  <a:pt x="2283460" y="4694387"/>
                  <a:pt x="2283460" y="4688649"/>
                  <a:pt x="2283460" y="4682910"/>
                </a:cubicBezTo>
                <a:cubicBezTo>
                  <a:pt x="2277708" y="4688649"/>
                  <a:pt x="2271957" y="4688649"/>
                  <a:pt x="2266205" y="4694387"/>
                </a:cubicBezTo>
                <a:cubicBezTo>
                  <a:pt x="2271957" y="4694387"/>
                  <a:pt x="2277708" y="4694387"/>
                  <a:pt x="2283460" y="4694387"/>
                </a:cubicBezTo>
                <a:cubicBezTo>
                  <a:pt x="2283460" y="4694387"/>
                  <a:pt x="2271957" y="4700126"/>
                  <a:pt x="2260452" y="4705864"/>
                </a:cubicBezTo>
                <a:cubicBezTo>
                  <a:pt x="2254701" y="4705864"/>
                  <a:pt x="2248949" y="4707299"/>
                  <a:pt x="2244636" y="4708733"/>
                </a:cubicBezTo>
                <a:lnTo>
                  <a:pt x="2242675" y="4709516"/>
                </a:lnTo>
                <a:lnTo>
                  <a:pt x="2248949" y="4700126"/>
                </a:lnTo>
                <a:cubicBezTo>
                  <a:pt x="2225943" y="4705864"/>
                  <a:pt x="2214438" y="4717343"/>
                  <a:pt x="2197184" y="4717343"/>
                </a:cubicBezTo>
                <a:cubicBezTo>
                  <a:pt x="2197184" y="4728820"/>
                  <a:pt x="2191432" y="4728820"/>
                  <a:pt x="2202935" y="4734558"/>
                </a:cubicBezTo>
                <a:cubicBezTo>
                  <a:pt x="2208687" y="4740297"/>
                  <a:pt x="2225943" y="4740297"/>
                  <a:pt x="2231693" y="4740297"/>
                </a:cubicBezTo>
                <a:cubicBezTo>
                  <a:pt x="2197184" y="4757514"/>
                  <a:pt x="2208687" y="4746037"/>
                  <a:pt x="2174176" y="4763253"/>
                </a:cubicBezTo>
                <a:cubicBezTo>
                  <a:pt x="2174176" y="4768991"/>
                  <a:pt x="2208687" y="4757514"/>
                  <a:pt x="2197184" y="4768991"/>
                </a:cubicBezTo>
                <a:cubicBezTo>
                  <a:pt x="2197184" y="4768991"/>
                  <a:pt x="2197184" y="4768991"/>
                  <a:pt x="2231693" y="4751776"/>
                </a:cubicBezTo>
                <a:cubicBezTo>
                  <a:pt x="2225943" y="4751776"/>
                  <a:pt x="2225943" y="4751776"/>
                  <a:pt x="2220190" y="4751776"/>
                </a:cubicBezTo>
                <a:cubicBezTo>
                  <a:pt x="2243198" y="4746037"/>
                  <a:pt x="2248949" y="4740297"/>
                  <a:pt x="2266205" y="4740297"/>
                </a:cubicBezTo>
                <a:cubicBezTo>
                  <a:pt x="2271957" y="4734558"/>
                  <a:pt x="2248949" y="4740297"/>
                  <a:pt x="2260452" y="4734558"/>
                </a:cubicBezTo>
                <a:cubicBezTo>
                  <a:pt x="2248949" y="4740297"/>
                  <a:pt x="2237446" y="4734558"/>
                  <a:pt x="2237446" y="4728820"/>
                </a:cubicBezTo>
                <a:cubicBezTo>
                  <a:pt x="2260452" y="4717343"/>
                  <a:pt x="2248949" y="4734558"/>
                  <a:pt x="2271957" y="4728820"/>
                </a:cubicBezTo>
                <a:cubicBezTo>
                  <a:pt x="2271957" y="4728820"/>
                  <a:pt x="2271957" y="4728820"/>
                  <a:pt x="2283460" y="4717343"/>
                </a:cubicBezTo>
                <a:cubicBezTo>
                  <a:pt x="2294963" y="4717343"/>
                  <a:pt x="2283460" y="4723081"/>
                  <a:pt x="2283460" y="4723081"/>
                </a:cubicBezTo>
                <a:cubicBezTo>
                  <a:pt x="2294963" y="4723081"/>
                  <a:pt x="2294963" y="4717343"/>
                  <a:pt x="2306466" y="4711603"/>
                </a:cubicBezTo>
                <a:cubicBezTo>
                  <a:pt x="2306466" y="4717343"/>
                  <a:pt x="2300716" y="4717343"/>
                  <a:pt x="2300716" y="4723081"/>
                </a:cubicBezTo>
                <a:cubicBezTo>
                  <a:pt x="2312219" y="4711603"/>
                  <a:pt x="2329474" y="4705864"/>
                  <a:pt x="2340978" y="4694387"/>
                </a:cubicBezTo>
                <a:cubicBezTo>
                  <a:pt x="2338103" y="4697256"/>
                  <a:pt x="2340978" y="4698691"/>
                  <a:pt x="2345292" y="4699409"/>
                </a:cubicBezTo>
                <a:lnTo>
                  <a:pt x="2352432" y="4699804"/>
                </a:lnTo>
                <a:lnTo>
                  <a:pt x="2352481" y="4700126"/>
                </a:lnTo>
                <a:lnTo>
                  <a:pt x="2352905" y="4699830"/>
                </a:lnTo>
                <a:lnTo>
                  <a:pt x="2358233" y="4700126"/>
                </a:lnTo>
                <a:cubicBezTo>
                  <a:pt x="2358233" y="4700126"/>
                  <a:pt x="2358233" y="4700126"/>
                  <a:pt x="2329474" y="4723081"/>
                </a:cubicBezTo>
                <a:cubicBezTo>
                  <a:pt x="2312219" y="4728820"/>
                  <a:pt x="2300716" y="4734558"/>
                  <a:pt x="2283460" y="4740297"/>
                </a:cubicBezTo>
                <a:cubicBezTo>
                  <a:pt x="2277708" y="4740297"/>
                  <a:pt x="2271957" y="4746037"/>
                  <a:pt x="2260452" y="4746037"/>
                </a:cubicBezTo>
                <a:cubicBezTo>
                  <a:pt x="2254701" y="4751776"/>
                  <a:pt x="2248949" y="4751776"/>
                  <a:pt x="2237446" y="4751776"/>
                </a:cubicBezTo>
                <a:cubicBezTo>
                  <a:pt x="2237446" y="4751776"/>
                  <a:pt x="2237446" y="4751776"/>
                  <a:pt x="2243198" y="4757514"/>
                </a:cubicBezTo>
                <a:cubicBezTo>
                  <a:pt x="2185679" y="4791947"/>
                  <a:pt x="2191432" y="4757514"/>
                  <a:pt x="2145417" y="4774732"/>
                </a:cubicBezTo>
                <a:cubicBezTo>
                  <a:pt x="2145417" y="4786209"/>
                  <a:pt x="2122409" y="4786209"/>
                  <a:pt x="2122409" y="4791947"/>
                </a:cubicBezTo>
                <a:cubicBezTo>
                  <a:pt x="2139665" y="4786209"/>
                  <a:pt x="2133914" y="4791947"/>
                  <a:pt x="2133914" y="4797686"/>
                </a:cubicBezTo>
                <a:cubicBezTo>
                  <a:pt x="2122409" y="4797686"/>
                  <a:pt x="2116659" y="4791947"/>
                  <a:pt x="2099403" y="4803426"/>
                </a:cubicBezTo>
                <a:cubicBezTo>
                  <a:pt x="2110906" y="4809165"/>
                  <a:pt x="2093651" y="4814903"/>
                  <a:pt x="2110906" y="4809165"/>
                </a:cubicBezTo>
                <a:cubicBezTo>
                  <a:pt x="2087900" y="4820642"/>
                  <a:pt x="2076395" y="4826380"/>
                  <a:pt x="2064892" y="4826380"/>
                </a:cubicBezTo>
                <a:cubicBezTo>
                  <a:pt x="2047636" y="4826380"/>
                  <a:pt x="2047636" y="4832120"/>
                  <a:pt x="2041886" y="4837859"/>
                </a:cubicBezTo>
                <a:cubicBezTo>
                  <a:pt x="2041886" y="4837859"/>
                  <a:pt x="2041886" y="4843597"/>
                  <a:pt x="2036133" y="4843597"/>
                </a:cubicBezTo>
                <a:cubicBezTo>
                  <a:pt x="2036133" y="4843597"/>
                  <a:pt x="2030381" y="4849336"/>
                  <a:pt x="2018878" y="4855074"/>
                </a:cubicBezTo>
                <a:cubicBezTo>
                  <a:pt x="2018878" y="4855074"/>
                  <a:pt x="2018878" y="4855074"/>
                  <a:pt x="2024630" y="4855074"/>
                </a:cubicBezTo>
                <a:cubicBezTo>
                  <a:pt x="2024630" y="4855074"/>
                  <a:pt x="2024630" y="4855074"/>
                  <a:pt x="2001622" y="4860813"/>
                </a:cubicBezTo>
                <a:cubicBezTo>
                  <a:pt x="2001622" y="4860813"/>
                  <a:pt x="2001622" y="4860813"/>
                  <a:pt x="2007373" y="4855074"/>
                </a:cubicBezTo>
                <a:cubicBezTo>
                  <a:pt x="2007373" y="4855074"/>
                  <a:pt x="2001622" y="4855074"/>
                  <a:pt x="1995870" y="4860813"/>
                </a:cubicBezTo>
                <a:cubicBezTo>
                  <a:pt x="1990119" y="4860813"/>
                  <a:pt x="1984367" y="4860813"/>
                  <a:pt x="1984367" y="4860813"/>
                </a:cubicBezTo>
                <a:cubicBezTo>
                  <a:pt x="1961359" y="4860813"/>
                  <a:pt x="1990119" y="4855074"/>
                  <a:pt x="1984367" y="4849336"/>
                </a:cubicBezTo>
                <a:cubicBezTo>
                  <a:pt x="1984367" y="4849336"/>
                  <a:pt x="1984367" y="4849336"/>
                  <a:pt x="1990119" y="4849336"/>
                </a:cubicBezTo>
                <a:cubicBezTo>
                  <a:pt x="1990119" y="4855074"/>
                  <a:pt x="1990119" y="4855074"/>
                  <a:pt x="1990119" y="4855074"/>
                </a:cubicBezTo>
                <a:cubicBezTo>
                  <a:pt x="2001622" y="4849336"/>
                  <a:pt x="2018878" y="4843597"/>
                  <a:pt x="2018878" y="4837859"/>
                </a:cubicBezTo>
                <a:cubicBezTo>
                  <a:pt x="2001622" y="4849336"/>
                  <a:pt x="2007373" y="4837859"/>
                  <a:pt x="1995870" y="4843597"/>
                </a:cubicBezTo>
                <a:cubicBezTo>
                  <a:pt x="1995870" y="4843597"/>
                  <a:pt x="1995870" y="4843597"/>
                  <a:pt x="2013125" y="4837859"/>
                </a:cubicBezTo>
                <a:cubicBezTo>
                  <a:pt x="2013125" y="4837859"/>
                  <a:pt x="2013125" y="4837859"/>
                  <a:pt x="2018878" y="4826380"/>
                </a:cubicBezTo>
                <a:cubicBezTo>
                  <a:pt x="2024630" y="4826380"/>
                  <a:pt x="2030381" y="4826380"/>
                  <a:pt x="2030381" y="4820642"/>
                </a:cubicBezTo>
                <a:cubicBezTo>
                  <a:pt x="2036133" y="4820642"/>
                  <a:pt x="2036133" y="4820642"/>
                  <a:pt x="2041886" y="4814903"/>
                </a:cubicBezTo>
                <a:cubicBezTo>
                  <a:pt x="2047636" y="4814903"/>
                  <a:pt x="2053389" y="4814903"/>
                  <a:pt x="2059141" y="4814903"/>
                </a:cubicBezTo>
                <a:cubicBezTo>
                  <a:pt x="2053389" y="4820642"/>
                  <a:pt x="2047636" y="4814903"/>
                  <a:pt x="2041886" y="4820642"/>
                </a:cubicBezTo>
                <a:cubicBezTo>
                  <a:pt x="2047636" y="4820642"/>
                  <a:pt x="2053389" y="4820642"/>
                  <a:pt x="2064892" y="4820642"/>
                </a:cubicBezTo>
                <a:cubicBezTo>
                  <a:pt x="2070644" y="4814903"/>
                  <a:pt x="2082148" y="4814903"/>
                  <a:pt x="2093651" y="4809165"/>
                </a:cubicBezTo>
                <a:cubicBezTo>
                  <a:pt x="2093651" y="4809165"/>
                  <a:pt x="2099403" y="4803426"/>
                  <a:pt x="2093651" y="4803426"/>
                </a:cubicBezTo>
                <a:cubicBezTo>
                  <a:pt x="2093651" y="4803426"/>
                  <a:pt x="2093651" y="4803426"/>
                  <a:pt x="2087900" y="4803426"/>
                </a:cubicBezTo>
                <a:cubicBezTo>
                  <a:pt x="2087900" y="4803426"/>
                  <a:pt x="2076395" y="4803426"/>
                  <a:pt x="2099403" y="4791947"/>
                </a:cubicBezTo>
                <a:cubicBezTo>
                  <a:pt x="2087900" y="4791947"/>
                  <a:pt x="2076395" y="4786209"/>
                  <a:pt x="2076395" y="4786209"/>
                </a:cubicBezTo>
                <a:cubicBezTo>
                  <a:pt x="2064892" y="4786209"/>
                  <a:pt x="2047636" y="4791947"/>
                  <a:pt x="2041886" y="4803426"/>
                </a:cubicBezTo>
                <a:cubicBezTo>
                  <a:pt x="2036133" y="4803426"/>
                  <a:pt x="2030381" y="4809165"/>
                  <a:pt x="2018878" y="4809165"/>
                </a:cubicBezTo>
                <a:cubicBezTo>
                  <a:pt x="2013125" y="4814903"/>
                  <a:pt x="2007373" y="4814903"/>
                  <a:pt x="2007373" y="4820642"/>
                </a:cubicBezTo>
                <a:cubicBezTo>
                  <a:pt x="2001622" y="4820642"/>
                  <a:pt x="1984367" y="4826380"/>
                  <a:pt x="2001622" y="4814903"/>
                </a:cubicBezTo>
                <a:cubicBezTo>
                  <a:pt x="2001622" y="4814903"/>
                  <a:pt x="1995870" y="4814903"/>
                  <a:pt x="1990119" y="4820642"/>
                </a:cubicBezTo>
                <a:cubicBezTo>
                  <a:pt x="1984367" y="4820642"/>
                  <a:pt x="1972863" y="4820642"/>
                  <a:pt x="1972863" y="4820642"/>
                </a:cubicBezTo>
                <a:cubicBezTo>
                  <a:pt x="1978614" y="4832120"/>
                  <a:pt x="1955608" y="4843597"/>
                  <a:pt x="1984367" y="4843597"/>
                </a:cubicBezTo>
                <a:cubicBezTo>
                  <a:pt x="1984367" y="4843597"/>
                  <a:pt x="1972863" y="4843597"/>
                  <a:pt x="1955608" y="4849336"/>
                </a:cubicBezTo>
                <a:cubicBezTo>
                  <a:pt x="1961359" y="4849336"/>
                  <a:pt x="1961359" y="4849336"/>
                  <a:pt x="1961359" y="4849336"/>
                </a:cubicBezTo>
                <a:cubicBezTo>
                  <a:pt x="1961359" y="4849336"/>
                  <a:pt x="1967111" y="4849336"/>
                  <a:pt x="1967111" y="4849336"/>
                </a:cubicBezTo>
                <a:cubicBezTo>
                  <a:pt x="1978614" y="4849336"/>
                  <a:pt x="1961359" y="4860813"/>
                  <a:pt x="1949855" y="4866553"/>
                </a:cubicBezTo>
                <a:cubicBezTo>
                  <a:pt x="1949855" y="4866553"/>
                  <a:pt x="1949855" y="4866553"/>
                  <a:pt x="1944105" y="4860813"/>
                </a:cubicBezTo>
                <a:cubicBezTo>
                  <a:pt x="1932600" y="4872292"/>
                  <a:pt x="1926849" y="4878030"/>
                  <a:pt x="1909594" y="4883769"/>
                </a:cubicBezTo>
                <a:lnTo>
                  <a:pt x="1907293" y="4881473"/>
                </a:lnTo>
                <a:lnTo>
                  <a:pt x="1903841" y="4860813"/>
                </a:lnTo>
                <a:cubicBezTo>
                  <a:pt x="1903841" y="4860813"/>
                  <a:pt x="1898090" y="4866553"/>
                  <a:pt x="1898090" y="4866553"/>
                </a:cubicBezTo>
                <a:cubicBezTo>
                  <a:pt x="1898090" y="4866553"/>
                  <a:pt x="1898090" y="4872292"/>
                  <a:pt x="1903841" y="4872292"/>
                </a:cubicBezTo>
                <a:lnTo>
                  <a:pt x="1903841" y="4875879"/>
                </a:lnTo>
                <a:lnTo>
                  <a:pt x="1903841" y="4878030"/>
                </a:lnTo>
                <a:cubicBezTo>
                  <a:pt x="1903841" y="4878030"/>
                  <a:pt x="1898090" y="4878030"/>
                  <a:pt x="1898090" y="4878030"/>
                </a:cubicBezTo>
                <a:cubicBezTo>
                  <a:pt x="1898090" y="4878030"/>
                  <a:pt x="1892338" y="4878030"/>
                  <a:pt x="1886586" y="4878030"/>
                </a:cubicBezTo>
                <a:cubicBezTo>
                  <a:pt x="1886586" y="4878030"/>
                  <a:pt x="1880835" y="4878030"/>
                  <a:pt x="1880835" y="4883769"/>
                </a:cubicBezTo>
                <a:cubicBezTo>
                  <a:pt x="1880835" y="4878030"/>
                  <a:pt x="1880835" y="4878030"/>
                  <a:pt x="1880835" y="4878030"/>
                </a:cubicBezTo>
                <a:cubicBezTo>
                  <a:pt x="1880835" y="4878030"/>
                  <a:pt x="1880835" y="4878030"/>
                  <a:pt x="1875082" y="4878030"/>
                </a:cubicBezTo>
                <a:cubicBezTo>
                  <a:pt x="1869330" y="4878030"/>
                  <a:pt x="1863579" y="4878030"/>
                  <a:pt x="1857827" y="4878030"/>
                </a:cubicBezTo>
                <a:cubicBezTo>
                  <a:pt x="1852076" y="4878030"/>
                  <a:pt x="1846324" y="4878030"/>
                  <a:pt x="1834821" y="4872292"/>
                </a:cubicBezTo>
                <a:cubicBezTo>
                  <a:pt x="1834821" y="4866553"/>
                  <a:pt x="1829068" y="4866553"/>
                  <a:pt x="1829068" y="4866553"/>
                </a:cubicBezTo>
                <a:cubicBezTo>
                  <a:pt x="1829068" y="4860813"/>
                  <a:pt x="1823316" y="4860813"/>
                  <a:pt x="1823316" y="4860813"/>
                </a:cubicBezTo>
                <a:cubicBezTo>
                  <a:pt x="1823316" y="4855074"/>
                  <a:pt x="1817565" y="4855074"/>
                  <a:pt x="1817565" y="4849336"/>
                </a:cubicBezTo>
                <a:cubicBezTo>
                  <a:pt x="1817565" y="4849336"/>
                  <a:pt x="1817565" y="4843597"/>
                  <a:pt x="1817565" y="4843597"/>
                </a:cubicBezTo>
                <a:cubicBezTo>
                  <a:pt x="1817565" y="4843597"/>
                  <a:pt x="1811813" y="4843597"/>
                  <a:pt x="1811813" y="4837859"/>
                </a:cubicBezTo>
                <a:cubicBezTo>
                  <a:pt x="1811813" y="4837859"/>
                  <a:pt x="1811813" y="4837859"/>
                  <a:pt x="1811813" y="4832120"/>
                </a:cubicBezTo>
                <a:cubicBezTo>
                  <a:pt x="1811813" y="4832120"/>
                  <a:pt x="1811813" y="4832120"/>
                  <a:pt x="1806062" y="4809165"/>
                </a:cubicBezTo>
                <a:cubicBezTo>
                  <a:pt x="1806062" y="4809165"/>
                  <a:pt x="1806062" y="4809165"/>
                  <a:pt x="1823316" y="4768991"/>
                </a:cubicBezTo>
                <a:cubicBezTo>
                  <a:pt x="1829068" y="4763253"/>
                  <a:pt x="1846324" y="4746037"/>
                  <a:pt x="1834821" y="4746037"/>
                </a:cubicBezTo>
                <a:cubicBezTo>
                  <a:pt x="1834821" y="4746037"/>
                  <a:pt x="1829068" y="4746037"/>
                  <a:pt x="1823316" y="4757514"/>
                </a:cubicBezTo>
                <a:cubicBezTo>
                  <a:pt x="1823316" y="4757514"/>
                  <a:pt x="1817565" y="4757514"/>
                  <a:pt x="1823316" y="4740297"/>
                </a:cubicBezTo>
                <a:cubicBezTo>
                  <a:pt x="1823316" y="4746037"/>
                  <a:pt x="1817565" y="4751776"/>
                  <a:pt x="1817565" y="4751776"/>
                </a:cubicBezTo>
                <a:cubicBezTo>
                  <a:pt x="1817565" y="4751776"/>
                  <a:pt x="1817565" y="4751776"/>
                  <a:pt x="1783054" y="4786209"/>
                </a:cubicBezTo>
                <a:cubicBezTo>
                  <a:pt x="1783054" y="4786209"/>
                  <a:pt x="1783054" y="4786209"/>
                  <a:pt x="1800309" y="4843597"/>
                </a:cubicBezTo>
                <a:lnTo>
                  <a:pt x="1808458" y="4867988"/>
                </a:lnTo>
                <a:lnTo>
                  <a:pt x="1803904" y="4862966"/>
                </a:lnTo>
                <a:lnTo>
                  <a:pt x="1800788" y="4856509"/>
                </a:lnTo>
                <a:lnTo>
                  <a:pt x="1800309" y="4855074"/>
                </a:lnTo>
                <a:cubicBezTo>
                  <a:pt x="1800309" y="4855074"/>
                  <a:pt x="1800309" y="4849336"/>
                  <a:pt x="1794557" y="4843597"/>
                </a:cubicBezTo>
                <a:cubicBezTo>
                  <a:pt x="1794557" y="4843597"/>
                  <a:pt x="1794557" y="4843597"/>
                  <a:pt x="1793119" y="4837141"/>
                </a:cubicBezTo>
                <a:lnTo>
                  <a:pt x="1791951" y="4831896"/>
                </a:lnTo>
                <a:lnTo>
                  <a:pt x="1787907" y="4813737"/>
                </a:lnTo>
                <a:lnTo>
                  <a:pt x="1785660" y="4803649"/>
                </a:lnTo>
                <a:lnTo>
                  <a:pt x="1783054" y="4791947"/>
                </a:lnTo>
                <a:cubicBezTo>
                  <a:pt x="1783054" y="4791947"/>
                  <a:pt x="1783054" y="4791947"/>
                  <a:pt x="1784492" y="4798404"/>
                </a:cubicBezTo>
                <a:lnTo>
                  <a:pt x="1785660" y="4803649"/>
                </a:lnTo>
                <a:lnTo>
                  <a:pt x="1789704" y="4821807"/>
                </a:lnTo>
                <a:lnTo>
                  <a:pt x="1791951" y="4831896"/>
                </a:lnTo>
                <a:lnTo>
                  <a:pt x="1794557" y="4843597"/>
                </a:lnTo>
                <a:lnTo>
                  <a:pt x="1800788" y="4856509"/>
                </a:lnTo>
                <a:lnTo>
                  <a:pt x="1806062" y="4872292"/>
                </a:lnTo>
                <a:lnTo>
                  <a:pt x="1811812" y="4878030"/>
                </a:lnTo>
                <a:lnTo>
                  <a:pt x="1811813" y="4878030"/>
                </a:lnTo>
                <a:lnTo>
                  <a:pt x="1811814" y="4878031"/>
                </a:lnTo>
                <a:lnTo>
                  <a:pt x="1823316" y="4889507"/>
                </a:lnTo>
                <a:cubicBezTo>
                  <a:pt x="1834821" y="4900986"/>
                  <a:pt x="1846324" y="4900986"/>
                  <a:pt x="1852076" y="4900986"/>
                </a:cubicBezTo>
                <a:cubicBezTo>
                  <a:pt x="1863579" y="4900986"/>
                  <a:pt x="1869330" y="4900986"/>
                  <a:pt x="1880835" y="4900986"/>
                </a:cubicBezTo>
                <a:cubicBezTo>
                  <a:pt x="1892338" y="4900986"/>
                  <a:pt x="1898090" y="4900986"/>
                  <a:pt x="1898090" y="4900986"/>
                </a:cubicBezTo>
                <a:cubicBezTo>
                  <a:pt x="1892338" y="4900986"/>
                  <a:pt x="1886586" y="4900986"/>
                  <a:pt x="1880835" y="4906725"/>
                </a:cubicBezTo>
                <a:cubicBezTo>
                  <a:pt x="1875082" y="4906725"/>
                  <a:pt x="1869330" y="4912463"/>
                  <a:pt x="1857827" y="4918202"/>
                </a:cubicBezTo>
                <a:lnTo>
                  <a:pt x="1852076" y="4918202"/>
                </a:lnTo>
                <a:cubicBezTo>
                  <a:pt x="1852076" y="4918202"/>
                  <a:pt x="1852076" y="4918202"/>
                  <a:pt x="1846324" y="4918202"/>
                </a:cubicBezTo>
                <a:cubicBezTo>
                  <a:pt x="1840571" y="4918202"/>
                  <a:pt x="1840571" y="4918202"/>
                  <a:pt x="1840571" y="4918202"/>
                </a:cubicBezTo>
                <a:cubicBezTo>
                  <a:pt x="1840571" y="4918202"/>
                  <a:pt x="1834821" y="4912463"/>
                  <a:pt x="1834821" y="4912463"/>
                </a:cubicBezTo>
                <a:cubicBezTo>
                  <a:pt x="1829068" y="4912463"/>
                  <a:pt x="1823316" y="4906725"/>
                  <a:pt x="1817565" y="4900986"/>
                </a:cubicBezTo>
                <a:lnTo>
                  <a:pt x="1832518" y="4907298"/>
                </a:lnTo>
                <a:lnTo>
                  <a:pt x="1834820" y="4908877"/>
                </a:lnTo>
                <a:cubicBezTo>
                  <a:pt x="1839133" y="4911029"/>
                  <a:pt x="1843447" y="4912463"/>
                  <a:pt x="1846324" y="4912463"/>
                </a:cubicBezTo>
                <a:cubicBezTo>
                  <a:pt x="1843447" y="4912463"/>
                  <a:pt x="1840572" y="4911029"/>
                  <a:pt x="1836258" y="4908877"/>
                </a:cubicBezTo>
                <a:lnTo>
                  <a:pt x="1832518" y="4907298"/>
                </a:lnTo>
                <a:lnTo>
                  <a:pt x="1823316" y="4900986"/>
                </a:lnTo>
                <a:lnTo>
                  <a:pt x="1817565" y="4899346"/>
                </a:lnTo>
                <a:lnTo>
                  <a:pt x="1817565" y="4895248"/>
                </a:lnTo>
                <a:cubicBezTo>
                  <a:pt x="1811813" y="4895248"/>
                  <a:pt x="1811813" y="4895248"/>
                  <a:pt x="1811813" y="4889507"/>
                </a:cubicBezTo>
                <a:cubicBezTo>
                  <a:pt x="1806062" y="4889507"/>
                  <a:pt x="1806062" y="4883769"/>
                  <a:pt x="1800309" y="4878030"/>
                </a:cubicBezTo>
                <a:cubicBezTo>
                  <a:pt x="1800309" y="4872292"/>
                  <a:pt x="1794557" y="4866553"/>
                  <a:pt x="1794557" y="4866553"/>
                </a:cubicBezTo>
                <a:cubicBezTo>
                  <a:pt x="1794557" y="4860813"/>
                  <a:pt x="1788806" y="4855074"/>
                  <a:pt x="1788806" y="4849336"/>
                </a:cubicBezTo>
                <a:cubicBezTo>
                  <a:pt x="1788806" y="4849336"/>
                  <a:pt x="1788806" y="4849336"/>
                  <a:pt x="1771551" y="4774732"/>
                </a:cubicBezTo>
                <a:cubicBezTo>
                  <a:pt x="1771551" y="4774732"/>
                  <a:pt x="1771551" y="4774732"/>
                  <a:pt x="1811813" y="4740297"/>
                </a:cubicBezTo>
                <a:cubicBezTo>
                  <a:pt x="1817565" y="4740297"/>
                  <a:pt x="1823316" y="4734558"/>
                  <a:pt x="1829068" y="4728820"/>
                </a:cubicBezTo>
                <a:cubicBezTo>
                  <a:pt x="1817565" y="4734558"/>
                  <a:pt x="1823316" y="4723081"/>
                  <a:pt x="1817565" y="4723081"/>
                </a:cubicBezTo>
                <a:cubicBezTo>
                  <a:pt x="1829068" y="4717343"/>
                  <a:pt x="1829068" y="4723081"/>
                  <a:pt x="1834821" y="4723081"/>
                </a:cubicBezTo>
                <a:lnTo>
                  <a:pt x="1840060" y="4715653"/>
                </a:lnTo>
                <a:lnTo>
                  <a:pt x="1835786" y="4717830"/>
                </a:lnTo>
                <a:cubicBezTo>
                  <a:pt x="1841474" y="4712032"/>
                  <a:pt x="1847162" y="4706236"/>
                  <a:pt x="1847162" y="4700439"/>
                </a:cubicBezTo>
                <a:lnTo>
                  <a:pt x="1860061" y="4687292"/>
                </a:lnTo>
                <a:lnTo>
                  <a:pt x="1862141" y="4684345"/>
                </a:lnTo>
                <a:cubicBezTo>
                  <a:pt x="1866455" y="4678605"/>
                  <a:pt x="1871128" y="4673225"/>
                  <a:pt x="1876880" y="4668203"/>
                </a:cubicBezTo>
                <a:lnTo>
                  <a:pt x="1880845" y="4665588"/>
                </a:lnTo>
                <a:lnTo>
                  <a:pt x="1880835" y="4665693"/>
                </a:lnTo>
                <a:lnTo>
                  <a:pt x="1881929" y="4664874"/>
                </a:lnTo>
                <a:lnTo>
                  <a:pt x="1898090" y="4654216"/>
                </a:lnTo>
                <a:lnTo>
                  <a:pt x="1894639" y="4655363"/>
                </a:lnTo>
                <a:lnTo>
                  <a:pt x="1903841" y="4648475"/>
                </a:lnTo>
                <a:cubicBezTo>
                  <a:pt x="1915344" y="4636998"/>
                  <a:pt x="1921097" y="4631260"/>
                  <a:pt x="1926849" y="4625521"/>
                </a:cubicBezTo>
                <a:cubicBezTo>
                  <a:pt x="1926849" y="4625521"/>
                  <a:pt x="1926849" y="4625521"/>
                  <a:pt x="1926849" y="4636998"/>
                </a:cubicBezTo>
                <a:cubicBezTo>
                  <a:pt x="1926849" y="4636998"/>
                  <a:pt x="1932600" y="4636998"/>
                  <a:pt x="1938352" y="4631260"/>
                </a:cubicBezTo>
                <a:cubicBezTo>
                  <a:pt x="1944105" y="4631260"/>
                  <a:pt x="1949855" y="4625521"/>
                  <a:pt x="1955608" y="4625521"/>
                </a:cubicBezTo>
                <a:cubicBezTo>
                  <a:pt x="1955608" y="4619781"/>
                  <a:pt x="1972863" y="4602565"/>
                  <a:pt x="1961359" y="4608304"/>
                </a:cubicBezTo>
                <a:cubicBezTo>
                  <a:pt x="1990119" y="4585348"/>
                  <a:pt x="1990119" y="4608304"/>
                  <a:pt x="2030381" y="4591087"/>
                </a:cubicBezTo>
                <a:lnTo>
                  <a:pt x="2030376" y="4591090"/>
                </a:lnTo>
                <a:lnTo>
                  <a:pt x="2018878" y="4596827"/>
                </a:lnTo>
                <a:lnTo>
                  <a:pt x="2020763" y="4597086"/>
                </a:lnTo>
                <a:lnTo>
                  <a:pt x="2013125" y="4601849"/>
                </a:lnTo>
                <a:cubicBezTo>
                  <a:pt x="2008811" y="4604000"/>
                  <a:pt x="2004498" y="4605435"/>
                  <a:pt x="1995870" y="4608304"/>
                </a:cubicBezTo>
                <a:cubicBezTo>
                  <a:pt x="2013125" y="4602565"/>
                  <a:pt x="2001622" y="4608304"/>
                  <a:pt x="2001622" y="4614042"/>
                </a:cubicBezTo>
                <a:cubicBezTo>
                  <a:pt x="2005935" y="4605435"/>
                  <a:pt x="2026426" y="4600054"/>
                  <a:pt x="2026698" y="4597903"/>
                </a:cubicBezTo>
                <a:lnTo>
                  <a:pt x="2020763" y="4597086"/>
                </a:lnTo>
                <a:lnTo>
                  <a:pt x="2030376" y="4591090"/>
                </a:lnTo>
                <a:lnTo>
                  <a:pt x="2041886" y="4585348"/>
                </a:lnTo>
                <a:cubicBezTo>
                  <a:pt x="2047636" y="4585348"/>
                  <a:pt x="2053389" y="4579610"/>
                  <a:pt x="2059141" y="4579610"/>
                </a:cubicBezTo>
                <a:cubicBezTo>
                  <a:pt x="2059141" y="4579610"/>
                  <a:pt x="2059141" y="4579610"/>
                  <a:pt x="2057703" y="4581044"/>
                </a:cubicBezTo>
                <a:lnTo>
                  <a:pt x="2049972" y="4588756"/>
                </a:lnTo>
                <a:lnTo>
                  <a:pt x="2058507" y="4586750"/>
                </a:lnTo>
                <a:lnTo>
                  <a:pt x="2076395" y="4579610"/>
                </a:lnTo>
                <a:cubicBezTo>
                  <a:pt x="2076395" y="4579610"/>
                  <a:pt x="2076395" y="4579610"/>
                  <a:pt x="2076395" y="4573871"/>
                </a:cubicBezTo>
                <a:cubicBezTo>
                  <a:pt x="2076395" y="4568133"/>
                  <a:pt x="2087900" y="4568133"/>
                  <a:pt x="2082148" y="4573871"/>
                </a:cubicBezTo>
                <a:cubicBezTo>
                  <a:pt x="2087900" y="4568133"/>
                  <a:pt x="2087900" y="4568133"/>
                  <a:pt x="2087900" y="4568133"/>
                </a:cubicBezTo>
                <a:cubicBezTo>
                  <a:pt x="2087900" y="4562394"/>
                  <a:pt x="2087900" y="4562394"/>
                  <a:pt x="2087900" y="4562394"/>
                </a:cubicBezTo>
                <a:cubicBezTo>
                  <a:pt x="2082148" y="4568133"/>
                  <a:pt x="2076395" y="4568133"/>
                  <a:pt x="2076395" y="4573871"/>
                </a:cubicBezTo>
                <a:lnTo>
                  <a:pt x="2076395" y="4568319"/>
                </a:lnTo>
                <a:lnTo>
                  <a:pt x="2076395" y="4568133"/>
                </a:lnTo>
                <a:cubicBezTo>
                  <a:pt x="2064892" y="4585348"/>
                  <a:pt x="2070644" y="4568133"/>
                  <a:pt x="2064892" y="4573871"/>
                </a:cubicBezTo>
                <a:cubicBezTo>
                  <a:pt x="2064892" y="4568133"/>
                  <a:pt x="2070644" y="4562394"/>
                  <a:pt x="2070644" y="4562394"/>
                </a:cubicBezTo>
                <a:cubicBezTo>
                  <a:pt x="2076395" y="4562394"/>
                  <a:pt x="2076395" y="4562394"/>
                  <a:pt x="2076395" y="4562394"/>
                </a:cubicBezTo>
                <a:cubicBezTo>
                  <a:pt x="2076395" y="4562394"/>
                  <a:pt x="2076395" y="4562394"/>
                  <a:pt x="2076395" y="4556654"/>
                </a:cubicBezTo>
                <a:cubicBezTo>
                  <a:pt x="2087900" y="4550915"/>
                  <a:pt x="2093651" y="4550915"/>
                  <a:pt x="2099403" y="4539438"/>
                </a:cubicBezTo>
                <a:cubicBezTo>
                  <a:pt x="2105155" y="4539438"/>
                  <a:pt x="2105155" y="4539438"/>
                  <a:pt x="2105155" y="4533700"/>
                </a:cubicBezTo>
                <a:lnTo>
                  <a:pt x="2116537" y="4533700"/>
                </a:lnTo>
                <a:lnTo>
                  <a:pt x="2117365" y="4532870"/>
                </a:lnTo>
                <a:lnTo>
                  <a:pt x="2117613" y="4532747"/>
                </a:lnTo>
                <a:lnTo>
                  <a:pt x="2128162" y="4522221"/>
                </a:lnTo>
                <a:cubicBezTo>
                  <a:pt x="2122409" y="4516482"/>
                  <a:pt x="2128162" y="4516482"/>
                  <a:pt x="2128162" y="4516482"/>
                </a:cubicBezTo>
                <a:lnTo>
                  <a:pt x="2133752" y="4516482"/>
                </a:lnTo>
                <a:lnTo>
                  <a:pt x="2133914" y="4516482"/>
                </a:lnTo>
                <a:cubicBezTo>
                  <a:pt x="2139665" y="4516482"/>
                  <a:pt x="2139665" y="4516482"/>
                  <a:pt x="2139665" y="4510744"/>
                </a:cubicBezTo>
                <a:cubicBezTo>
                  <a:pt x="2139665" y="4510744"/>
                  <a:pt x="2139665" y="4510744"/>
                  <a:pt x="2139665" y="4505005"/>
                </a:cubicBezTo>
                <a:cubicBezTo>
                  <a:pt x="2145417" y="4505005"/>
                  <a:pt x="2151170" y="4505005"/>
                  <a:pt x="2151170" y="4505005"/>
                </a:cubicBezTo>
                <a:cubicBezTo>
                  <a:pt x="2156920" y="4505005"/>
                  <a:pt x="2156920" y="4499265"/>
                  <a:pt x="2162673" y="4499265"/>
                </a:cubicBezTo>
                <a:cubicBezTo>
                  <a:pt x="2162673" y="4499265"/>
                  <a:pt x="2162673" y="4493526"/>
                  <a:pt x="2162673" y="4493526"/>
                </a:cubicBezTo>
                <a:cubicBezTo>
                  <a:pt x="2156920" y="4493526"/>
                  <a:pt x="2151170" y="4493526"/>
                  <a:pt x="2151170" y="4493526"/>
                </a:cubicBezTo>
                <a:cubicBezTo>
                  <a:pt x="2151170" y="4493526"/>
                  <a:pt x="2151170" y="4493526"/>
                  <a:pt x="2151170" y="4499265"/>
                </a:cubicBezTo>
                <a:cubicBezTo>
                  <a:pt x="2145417" y="4499265"/>
                  <a:pt x="2139665" y="4499265"/>
                  <a:pt x="2139665" y="4499265"/>
                </a:cubicBezTo>
                <a:lnTo>
                  <a:pt x="2133914" y="4499265"/>
                </a:lnTo>
                <a:cubicBezTo>
                  <a:pt x="2131038" y="4499265"/>
                  <a:pt x="2131038" y="4499265"/>
                  <a:pt x="2132476" y="4499265"/>
                </a:cubicBezTo>
                <a:cubicBezTo>
                  <a:pt x="2131038" y="4499265"/>
                  <a:pt x="2128162" y="4499265"/>
                  <a:pt x="2122409" y="4499265"/>
                </a:cubicBezTo>
                <a:cubicBezTo>
                  <a:pt x="2128162" y="4505005"/>
                  <a:pt x="2116659" y="4510744"/>
                  <a:pt x="2128162" y="4510744"/>
                </a:cubicBezTo>
                <a:lnTo>
                  <a:pt x="2122409" y="4510744"/>
                </a:lnTo>
                <a:cubicBezTo>
                  <a:pt x="2122409" y="4516482"/>
                  <a:pt x="2122409" y="4516482"/>
                  <a:pt x="2110906" y="4516482"/>
                </a:cubicBezTo>
                <a:cubicBezTo>
                  <a:pt x="2105155" y="4516482"/>
                  <a:pt x="2105155" y="4522221"/>
                  <a:pt x="2099403" y="4522221"/>
                </a:cubicBezTo>
                <a:cubicBezTo>
                  <a:pt x="2099403" y="4522221"/>
                  <a:pt x="2099403" y="4522221"/>
                  <a:pt x="2082148" y="4516482"/>
                </a:cubicBezTo>
                <a:cubicBezTo>
                  <a:pt x="2082148" y="4516482"/>
                  <a:pt x="2076395" y="4516482"/>
                  <a:pt x="2076395" y="4516482"/>
                </a:cubicBezTo>
                <a:cubicBezTo>
                  <a:pt x="2076395" y="4516482"/>
                  <a:pt x="2070644" y="4516482"/>
                  <a:pt x="2070644" y="4522221"/>
                </a:cubicBezTo>
                <a:cubicBezTo>
                  <a:pt x="2070644" y="4522221"/>
                  <a:pt x="2070644" y="4522221"/>
                  <a:pt x="2076395" y="4522221"/>
                </a:cubicBezTo>
                <a:cubicBezTo>
                  <a:pt x="2076395" y="4522221"/>
                  <a:pt x="2076395" y="4522221"/>
                  <a:pt x="2076395" y="4527959"/>
                </a:cubicBezTo>
                <a:cubicBezTo>
                  <a:pt x="2082148" y="4527959"/>
                  <a:pt x="2093651" y="4527959"/>
                  <a:pt x="2093651" y="4533700"/>
                </a:cubicBezTo>
                <a:cubicBezTo>
                  <a:pt x="2087900" y="4527959"/>
                  <a:pt x="2087900" y="4533700"/>
                  <a:pt x="2082148" y="4533700"/>
                </a:cubicBezTo>
                <a:cubicBezTo>
                  <a:pt x="2076395" y="4533700"/>
                  <a:pt x="2076395" y="4533700"/>
                  <a:pt x="2070644" y="4533700"/>
                </a:cubicBezTo>
                <a:lnTo>
                  <a:pt x="2047115" y="4543090"/>
                </a:lnTo>
                <a:lnTo>
                  <a:pt x="2047636" y="4539438"/>
                </a:lnTo>
                <a:cubicBezTo>
                  <a:pt x="2041886" y="4539438"/>
                  <a:pt x="2041886" y="4550915"/>
                  <a:pt x="2030381" y="4545177"/>
                </a:cubicBezTo>
                <a:lnTo>
                  <a:pt x="2024630" y="4545177"/>
                </a:lnTo>
                <a:cubicBezTo>
                  <a:pt x="2024630" y="4545177"/>
                  <a:pt x="2013125" y="4550915"/>
                  <a:pt x="2018878" y="4550915"/>
                </a:cubicBezTo>
                <a:cubicBezTo>
                  <a:pt x="2013125" y="4550915"/>
                  <a:pt x="2013125" y="4545177"/>
                  <a:pt x="2007373" y="4545177"/>
                </a:cubicBezTo>
                <a:cubicBezTo>
                  <a:pt x="2007373" y="4539438"/>
                  <a:pt x="2001622" y="4539438"/>
                  <a:pt x="2001622" y="4539438"/>
                </a:cubicBezTo>
                <a:cubicBezTo>
                  <a:pt x="2001622" y="4539438"/>
                  <a:pt x="2001622" y="4539438"/>
                  <a:pt x="2001622" y="4545177"/>
                </a:cubicBezTo>
                <a:cubicBezTo>
                  <a:pt x="1995870" y="4545177"/>
                  <a:pt x="1995870" y="4545177"/>
                  <a:pt x="1995870" y="4545177"/>
                </a:cubicBezTo>
                <a:cubicBezTo>
                  <a:pt x="1990119" y="4550915"/>
                  <a:pt x="1995870" y="4545177"/>
                  <a:pt x="1995870" y="4550915"/>
                </a:cubicBezTo>
                <a:cubicBezTo>
                  <a:pt x="1995870" y="4550915"/>
                  <a:pt x="1995870" y="4550915"/>
                  <a:pt x="1984367" y="4550915"/>
                </a:cubicBezTo>
                <a:cubicBezTo>
                  <a:pt x="1984367" y="4545177"/>
                  <a:pt x="1978614" y="4545177"/>
                  <a:pt x="1972863" y="4545177"/>
                </a:cubicBezTo>
                <a:cubicBezTo>
                  <a:pt x="1972863" y="4550915"/>
                  <a:pt x="1972863" y="4550915"/>
                  <a:pt x="1978614" y="4550915"/>
                </a:cubicBezTo>
                <a:cubicBezTo>
                  <a:pt x="1978614" y="4550915"/>
                  <a:pt x="1978614" y="4550915"/>
                  <a:pt x="1978614" y="4556654"/>
                </a:cubicBezTo>
                <a:cubicBezTo>
                  <a:pt x="1972863" y="4550915"/>
                  <a:pt x="1972863" y="4556654"/>
                  <a:pt x="1967111" y="4556654"/>
                </a:cubicBezTo>
                <a:cubicBezTo>
                  <a:pt x="1967111" y="4550915"/>
                  <a:pt x="1961359" y="4556654"/>
                  <a:pt x="1961359" y="4556654"/>
                </a:cubicBezTo>
                <a:cubicBezTo>
                  <a:pt x="1955608" y="4556654"/>
                  <a:pt x="1955608" y="4556654"/>
                  <a:pt x="1955608" y="4556654"/>
                </a:cubicBezTo>
                <a:cubicBezTo>
                  <a:pt x="1955608" y="4556654"/>
                  <a:pt x="1955608" y="4562394"/>
                  <a:pt x="1949855" y="4562394"/>
                </a:cubicBezTo>
                <a:cubicBezTo>
                  <a:pt x="1949855" y="4562394"/>
                  <a:pt x="1949855" y="4556654"/>
                  <a:pt x="1949855" y="4556654"/>
                </a:cubicBezTo>
                <a:cubicBezTo>
                  <a:pt x="1949855" y="4556654"/>
                  <a:pt x="1949855" y="4556654"/>
                  <a:pt x="1944105" y="4556654"/>
                </a:cubicBezTo>
                <a:cubicBezTo>
                  <a:pt x="1944105" y="4556654"/>
                  <a:pt x="1944105" y="4556654"/>
                  <a:pt x="1949855" y="4562394"/>
                </a:cubicBezTo>
                <a:cubicBezTo>
                  <a:pt x="1949855" y="4556654"/>
                  <a:pt x="1938352" y="4562394"/>
                  <a:pt x="1938352" y="4556654"/>
                </a:cubicBezTo>
                <a:cubicBezTo>
                  <a:pt x="1938352" y="4562394"/>
                  <a:pt x="1938352" y="4562394"/>
                  <a:pt x="1944105" y="4562394"/>
                </a:cubicBezTo>
                <a:cubicBezTo>
                  <a:pt x="1938352" y="4562394"/>
                  <a:pt x="1932600" y="4568133"/>
                  <a:pt x="1926849" y="4568133"/>
                </a:cubicBezTo>
                <a:cubicBezTo>
                  <a:pt x="1932600" y="4568133"/>
                  <a:pt x="1926849" y="4562394"/>
                  <a:pt x="1926849" y="4562394"/>
                </a:cubicBezTo>
                <a:cubicBezTo>
                  <a:pt x="1926849" y="4562394"/>
                  <a:pt x="1921097" y="4562394"/>
                  <a:pt x="1921097" y="4562394"/>
                </a:cubicBezTo>
                <a:cubicBezTo>
                  <a:pt x="1921097" y="4562394"/>
                  <a:pt x="1921097" y="4562394"/>
                  <a:pt x="1909594" y="4562394"/>
                </a:cubicBezTo>
                <a:cubicBezTo>
                  <a:pt x="1909594" y="4562394"/>
                  <a:pt x="1903841" y="4562394"/>
                  <a:pt x="1903841" y="4568133"/>
                </a:cubicBezTo>
                <a:cubicBezTo>
                  <a:pt x="1898090" y="4568133"/>
                  <a:pt x="1898090" y="4568133"/>
                  <a:pt x="1898090" y="4568133"/>
                </a:cubicBezTo>
                <a:cubicBezTo>
                  <a:pt x="1898090" y="4568133"/>
                  <a:pt x="1898090" y="4573871"/>
                  <a:pt x="1903841" y="4568133"/>
                </a:cubicBezTo>
                <a:lnTo>
                  <a:pt x="1903841" y="4571720"/>
                </a:lnTo>
                <a:cubicBezTo>
                  <a:pt x="1903841" y="4571002"/>
                  <a:pt x="1903841" y="4571002"/>
                  <a:pt x="1903841" y="4573871"/>
                </a:cubicBezTo>
                <a:cubicBezTo>
                  <a:pt x="1903841" y="4573871"/>
                  <a:pt x="1898090" y="4573871"/>
                  <a:pt x="1898090" y="4573871"/>
                </a:cubicBezTo>
                <a:cubicBezTo>
                  <a:pt x="1898090" y="4573871"/>
                  <a:pt x="1898090" y="4568133"/>
                  <a:pt x="1892338" y="4568133"/>
                </a:cubicBezTo>
                <a:cubicBezTo>
                  <a:pt x="1892338" y="4562394"/>
                  <a:pt x="1886586" y="4573871"/>
                  <a:pt x="1886586" y="4573871"/>
                </a:cubicBezTo>
                <a:cubicBezTo>
                  <a:pt x="1886586" y="4573871"/>
                  <a:pt x="1886586" y="4573871"/>
                  <a:pt x="1886586" y="4579610"/>
                </a:cubicBezTo>
                <a:lnTo>
                  <a:pt x="1874434" y="4579610"/>
                </a:lnTo>
                <a:lnTo>
                  <a:pt x="1874434" y="4579801"/>
                </a:lnTo>
                <a:lnTo>
                  <a:pt x="1874369" y="4579610"/>
                </a:lnTo>
                <a:lnTo>
                  <a:pt x="1869358" y="4579610"/>
                </a:lnTo>
                <a:lnTo>
                  <a:pt x="1869339" y="4579618"/>
                </a:lnTo>
                <a:lnTo>
                  <a:pt x="1875082" y="4585348"/>
                </a:lnTo>
                <a:cubicBezTo>
                  <a:pt x="1863579" y="4591087"/>
                  <a:pt x="1863579" y="4573871"/>
                  <a:pt x="1857827" y="4573871"/>
                </a:cubicBezTo>
                <a:cubicBezTo>
                  <a:pt x="1857827" y="4579610"/>
                  <a:pt x="1857827" y="4573871"/>
                  <a:pt x="1857827" y="4579610"/>
                </a:cubicBezTo>
                <a:cubicBezTo>
                  <a:pt x="1857827" y="4579610"/>
                  <a:pt x="1857827" y="4579610"/>
                  <a:pt x="1857827" y="4585348"/>
                </a:cubicBezTo>
                <a:lnTo>
                  <a:pt x="1852267" y="4579801"/>
                </a:lnTo>
                <a:lnTo>
                  <a:pt x="1852076" y="4579610"/>
                </a:lnTo>
                <a:lnTo>
                  <a:pt x="1852076" y="4579801"/>
                </a:lnTo>
                <a:lnTo>
                  <a:pt x="1852076" y="4585348"/>
                </a:lnTo>
                <a:cubicBezTo>
                  <a:pt x="1852076" y="4585348"/>
                  <a:pt x="1852076" y="4585348"/>
                  <a:pt x="1846324" y="4585348"/>
                </a:cubicBezTo>
                <a:cubicBezTo>
                  <a:pt x="1840571" y="4579610"/>
                  <a:pt x="1846324" y="4591087"/>
                  <a:pt x="1840571" y="4585348"/>
                </a:cubicBezTo>
                <a:cubicBezTo>
                  <a:pt x="1840571" y="4585348"/>
                  <a:pt x="1840571" y="4585348"/>
                  <a:pt x="1834821" y="4585348"/>
                </a:cubicBezTo>
                <a:cubicBezTo>
                  <a:pt x="1834821" y="4579610"/>
                  <a:pt x="1834821" y="4579610"/>
                  <a:pt x="1834821" y="4579610"/>
                </a:cubicBezTo>
                <a:cubicBezTo>
                  <a:pt x="1834821" y="4579610"/>
                  <a:pt x="1834821" y="4579610"/>
                  <a:pt x="1840571" y="4579610"/>
                </a:cubicBezTo>
                <a:cubicBezTo>
                  <a:pt x="1840571" y="4579610"/>
                  <a:pt x="1840571" y="4579610"/>
                  <a:pt x="1840571" y="4573871"/>
                </a:cubicBezTo>
                <a:cubicBezTo>
                  <a:pt x="1840571" y="4579610"/>
                  <a:pt x="1834821" y="4579610"/>
                  <a:pt x="1834821" y="4579610"/>
                </a:cubicBezTo>
                <a:cubicBezTo>
                  <a:pt x="1834821" y="4579610"/>
                  <a:pt x="1834821" y="4579610"/>
                  <a:pt x="1829068" y="4579610"/>
                </a:cubicBezTo>
                <a:cubicBezTo>
                  <a:pt x="1829068" y="4579610"/>
                  <a:pt x="1829068" y="4579610"/>
                  <a:pt x="1829068" y="4585348"/>
                </a:cubicBezTo>
                <a:cubicBezTo>
                  <a:pt x="1829068" y="4585348"/>
                  <a:pt x="1823316" y="4585348"/>
                  <a:pt x="1829068" y="4591087"/>
                </a:cubicBezTo>
                <a:cubicBezTo>
                  <a:pt x="1823316" y="4591087"/>
                  <a:pt x="1823316" y="4591087"/>
                  <a:pt x="1823316" y="4585348"/>
                </a:cubicBezTo>
                <a:cubicBezTo>
                  <a:pt x="1817565" y="4585348"/>
                  <a:pt x="1817565" y="4585348"/>
                  <a:pt x="1817565" y="4585348"/>
                </a:cubicBezTo>
                <a:cubicBezTo>
                  <a:pt x="1811813" y="4591087"/>
                  <a:pt x="1811813" y="4596827"/>
                  <a:pt x="1806062" y="4596827"/>
                </a:cubicBezTo>
                <a:cubicBezTo>
                  <a:pt x="1806062" y="4596827"/>
                  <a:pt x="1806062" y="4596827"/>
                  <a:pt x="1806062" y="4591087"/>
                </a:cubicBezTo>
                <a:cubicBezTo>
                  <a:pt x="1806062" y="4591087"/>
                  <a:pt x="1800309" y="4591087"/>
                  <a:pt x="1800309" y="4591087"/>
                </a:cubicBezTo>
                <a:cubicBezTo>
                  <a:pt x="1800309" y="4591087"/>
                  <a:pt x="1800309" y="4596827"/>
                  <a:pt x="1800309" y="4596827"/>
                </a:cubicBezTo>
                <a:cubicBezTo>
                  <a:pt x="1794557" y="4602565"/>
                  <a:pt x="1794557" y="4585348"/>
                  <a:pt x="1788806" y="4591087"/>
                </a:cubicBezTo>
                <a:cubicBezTo>
                  <a:pt x="1788806" y="4591087"/>
                  <a:pt x="1783054" y="4591087"/>
                  <a:pt x="1783054" y="4591087"/>
                </a:cubicBezTo>
                <a:cubicBezTo>
                  <a:pt x="1783054" y="4585348"/>
                  <a:pt x="1783054" y="4585348"/>
                  <a:pt x="1783054" y="4585348"/>
                </a:cubicBezTo>
                <a:cubicBezTo>
                  <a:pt x="1788806" y="4585348"/>
                  <a:pt x="1788806" y="4579610"/>
                  <a:pt x="1788806" y="4579610"/>
                </a:cubicBezTo>
                <a:cubicBezTo>
                  <a:pt x="1788806" y="4579610"/>
                  <a:pt x="1788806" y="4579610"/>
                  <a:pt x="1794557" y="4579610"/>
                </a:cubicBezTo>
                <a:cubicBezTo>
                  <a:pt x="1800309" y="4579610"/>
                  <a:pt x="1806062" y="4579610"/>
                  <a:pt x="1806062" y="4579610"/>
                </a:cubicBezTo>
                <a:cubicBezTo>
                  <a:pt x="1806062" y="4579610"/>
                  <a:pt x="1806062" y="4579610"/>
                  <a:pt x="1811813" y="4579610"/>
                </a:cubicBezTo>
                <a:cubicBezTo>
                  <a:pt x="1811813" y="4579610"/>
                  <a:pt x="1811813" y="4573871"/>
                  <a:pt x="1811813" y="4573871"/>
                </a:cubicBezTo>
                <a:cubicBezTo>
                  <a:pt x="1811813" y="4573871"/>
                  <a:pt x="1811813" y="4573871"/>
                  <a:pt x="1806062" y="4573871"/>
                </a:cubicBezTo>
                <a:cubicBezTo>
                  <a:pt x="1800309" y="4579610"/>
                  <a:pt x="1800309" y="4568133"/>
                  <a:pt x="1794557" y="4573871"/>
                </a:cubicBezTo>
                <a:cubicBezTo>
                  <a:pt x="1794557" y="4573871"/>
                  <a:pt x="1794557" y="4573871"/>
                  <a:pt x="1794557" y="4579610"/>
                </a:cubicBezTo>
                <a:cubicBezTo>
                  <a:pt x="1788806" y="4579610"/>
                  <a:pt x="1788806" y="4573871"/>
                  <a:pt x="1788806" y="4573871"/>
                </a:cubicBezTo>
                <a:cubicBezTo>
                  <a:pt x="1788806" y="4573871"/>
                  <a:pt x="1783054" y="4573871"/>
                  <a:pt x="1788806" y="4579610"/>
                </a:cubicBezTo>
                <a:cubicBezTo>
                  <a:pt x="1788806" y="4579610"/>
                  <a:pt x="1788806" y="4579610"/>
                  <a:pt x="1783054" y="4573871"/>
                </a:cubicBezTo>
                <a:cubicBezTo>
                  <a:pt x="1783054" y="4573871"/>
                  <a:pt x="1783054" y="4573871"/>
                  <a:pt x="1777301" y="4573871"/>
                </a:cubicBezTo>
                <a:cubicBezTo>
                  <a:pt x="1777301" y="4568133"/>
                  <a:pt x="1771551" y="4568133"/>
                  <a:pt x="1771551" y="4568133"/>
                </a:cubicBezTo>
                <a:lnTo>
                  <a:pt x="1771551" y="4573871"/>
                </a:lnTo>
                <a:lnTo>
                  <a:pt x="1771551" y="4579610"/>
                </a:lnTo>
                <a:cubicBezTo>
                  <a:pt x="1765798" y="4579610"/>
                  <a:pt x="1765798" y="4573871"/>
                  <a:pt x="1760048" y="4573871"/>
                </a:cubicBezTo>
                <a:cubicBezTo>
                  <a:pt x="1760048" y="4573871"/>
                  <a:pt x="1754295" y="4573871"/>
                  <a:pt x="1748543" y="4573871"/>
                </a:cubicBezTo>
                <a:cubicBezTo>
                  <a:pt x="1748543" y="4573871"/>
                  <a:pt x="1754295" y="4573871"/>
                  <a:pt x="1748543" y="4579610"/>
                </a:cubicBezTo>
                <a:cubicBezTo>
                  <a:pt x="1742792" y="4579610"/>
                  <a:pt x="1742792" y="4579610"/>
                  <a:pt x="1742792" y="4579610"/>
                </a:cubicBezTo>
                <a:cubicBezTo>
                  <a:pt x="1742792" y="4579610"/>
                  <a:pt x="1737040" y="4579610"/>
                  <a:pt x="1737040" y="4579610"/>
                </a:cubicBezTo>
                <a:cubicBezTo>
                  <a:pt x="1737040" y="4579610"/>
                  <a:pt x="1737040" y="4579610"/>
                  <a:pt x="1731287" y="4579610"/>
                </a:cubicBezTo>
                <a:lnTo>
                  <a:pt x="1731287" y="4576024"/>
                </a:lnTo>
                <a:cubicBezTo>
                  <a:pt x="1731287" y="4575306"/>
                  <a:pt x="1731287" y="4573871"/>
                  <a:pt x="1731287" y="4573871"/>
                </a:cubicBezTo>
                <a:cubicBezTo>
                  <a:pt x="1731287" y="4579610"/>
                  <a:pt x="1725536" y="4573871"/>
                  <a:pt x="1725536" y="4573871"/>
                </a:cubicBezTo>
                <a:cubicBezTo>
                  <a:pt x="1725536" y="4573871"/>
                  <a:pt x="1731287" y="4579610"/>
                  <a:pt x="1731287" y="4579610"/>
                </a:cubicBezTo>
                <a:cubicBezTo>
                  <a:pt x="1725536" y="4579610"/>
                  <a:pt x="1725536" y="4579610"/>
                  <a:pt x="1725536" y="4579610"/>
                </a:cubicBezTo>
                <a:cubicBezTo>
                  <a:pt x="1725536" y="4579610"/>
                  <a:pt x="1725536" y="4579610"/>
                  <a:pt x="1719784" y="4579610"/>
                </a:cubicBezTo>
                <a:cubicBezTo>
                  <a:pt x="1714033" y="4579610"/>
                  <a:pt x="1702528" y="4579610"/>
                  <a:pt x="1696778" y="4579610"/>
                </a:cubicBezTo>
                <a:cubicBezTo>
                  <a:pt x="1691025" y="4579610"/>
                  <a:pt x="1685273" y="4579610"/>
                  <a:pt x="1679522" y="4579610"/>
                </a:cubicBezTo>
                <a:cubicBezTo>
                  <a:pt x="1679522" y="4579610"/>
                  <a:pt x="1673770" y="4585348"/>
                  <a:pt x="1679522" y="4585348"/>
                </a:cubicBezTo>
                <a:cubicBezTo>
                  <a:pt x="1668017" y="4585348"/>
                  <a:pt x="1662267" y="4585348"/>
                  <a:pt x="1650763" y="4585348"/>
                </a:cubicBezTo>
                <a:cubicBezTo>
                  <a:pt x="1633508" y="4591087"/>
                  <a:pt x="1650763" y="4579610"/>
                  <a:pt x="1639259" y="4579610"/>
                </a:cubicBezTo>
                <a:cubicBezTo>
                  <a:pt x="1633508" y="4585348"/>
                  <a:pt x="1622003" y="4585348"/>
                  <a:pt x="1622003" y="4585348"/>
                </a:cubicBezTo>
                <a:cubicBezTo>
                  <a:pt x="1616252" y="4585348"/>
                  <a:pt x="1616252" y="4585348"/>
                  <a:pt x="1616252" y="4585348"/>
                </a:cubicBezTo>
                <a:cubicBezTo>
                  <a:pt x="1616252" y="4585348"/>
                  <a:pt x="1622003" y="4585348"/>
                  <a:pt x="1622003" y="4579610"/>
                </a:cubicBezTo>
                <a:cubicBezTo>
                  <a:pt x="1616252" y="4579610"/>
                  <a:pt x="1610500" y="4585348"/>
                  <a:pt x="1610500" y="4579610"/>
                </a:cubicBezTo>
                <a:cubicBezTo>
                  <a:pt x="1610500" y="4585348"/>
                  <a:pt x="1610500" y="4585348"/>
                  <a:pt x="1610500" y="4585348"/>
                </a:cubicBezTo>
                <a:cubicBezTo>
                  <a:pt x="1604749" y="4585348"/>
                  <a:pt x="1598997" y="4585348"/>
                  <a:pt x="1593244" y="4579610"/>
                </a:cubicBezTo>
                <a:cubicBezTo>
                  <a:pt x="1587494" y="4579610"/>
                  <a:pt x="1587494" y="4579610"/>
                  <a:pt x="1581741" y="4573871"/>
                </a:cubicBezTo>
                <a:cubicBezTo>
                  <a:pt x="1587494" y="4573871"/>
                  <a:pt x="1587494" y="4573871"/>
                  <a:pt x="1587494" y="4573871"/>
                </a:cubicBezTo>
                <a:cubicBezTo>
                  <a:pt x="1587494" y="4573871"/>
                  <a:pt x="1587494" y="4573871"/>
                  <a:pt x="1581741" y="4568133"/>
                </a:cubicBezTo>
                <a:cubicBezTo>
                  <a:pt x="1581741" y="4568133"/>
                  <a:pt x="1581741" y="4568133"/>
                  <a:pt x="1587494" y="4568133"/>
                </a:cubicBezTo>
                <a:cubicBezTo>
                  <a:pt x="1587494" y="4568133"/>
                  <a:pt x="1587494" y="4568133"/>
                  <a:pt x="1581741" y="4562394"/>
                </a:cubicBezTo>
                <a:cubicBezTo>
                  <a:pt x="1581741" y="4562394"/>
                  <a:pt x="1581741" y="4562394"/>
                  <a:pt x="1575989" y="4562394"/>
                </a:cubicBezTo>
                <a:cubicBezTo>
                  <a:pt x="1575989" y="4562394"/>
                  <a:pt x="1575989" y="4562394"/>
                  <a:pt x="1570238" y="4562394"/>
                </a:cubicBezTo>
                <a:cubicBezTo>
                  <a:pt x="1570238" y="4556654"/>
                  <a:pt x="1570238" y="4556654"/>
                  <a:pt x="1564486" y="4556654"/>
                </a:cubicBezTo>
                <a:cubicBezTo>
                  <a:pt x="1570238" y="4556654"/>
                  <a:pt x="1570238" y="4556654"/>
                  <a:pt x="1570238" y="4556654"/>
                </a:cubicBezTo>
                <a:cubicBezTo>
                  <a:pt x="1570238" y="4556654"/>
                  <a:pt x="1570238" y="4556654"/>
                  <a:pt x="1575989" y="4556654"/>
                </a:cubicBezTo>
                <a:cubicBezTo>
                  <a:pt x="1581741" y="4556654"/>
                  <a:pt x="1581741" y="4556654"/>
                  <a:pt x="1581741" y="4550915"/>
                </a:cubicBezTo>
                <a:cubicBezTo>
                  <a:pt x="1581741" y="4550915"/>
                  <a:pt x="1581741" y="4550915"/>
                  <a:pt x="1581741" y="4556654"/>
                </a:cubicBezTo>
                <a:cubicBezTo>
                  <a:pt x="1581741" y="4556654"/>
                  <a:pt x="1581741" y="4556654"/>
                  <a:pt x="1587494" y="4556654"/>
                </a:cubicBezTo>
                <a:lnTo>
                  <a:pt x="1593244" y="4556654"/>
                </a:lnTo>
                <a:cubicBezTo>
                  <a:pt x="1587494" y="4562394"/>
                  <a:pt x="1587494" y="4562394"/>
                  <a:pt x="1587494" y="4562394"/>
                </a:cubicBezTo>
                <a:cubicBezTo>
                  <a:pt x="1587494" y="4562394"/>
                  <a:pt x="1593244" y="4562394"/>
                  <a:pt x="1593244" y="4568133"/>
                </a:cubicBezTo>
                <a:cubicBezTo>
                  <a:pt x="1598997" y="4562394"/>
                  <a:pt x="1598997" y="4568133"/>
                  <a:pt x="1604749" y="4562394"/>
                </a:cubicBezTo>
                <a:cubicBezTo>
                  <a:pt x="1610500" y="4562394"/>
                  <a:pt x="1610500" y="4568133"/>
                  <a:pt x="1610500" y="4568133"/>
                </a:cubicBezTo>
                <a:cubicBezTo>
                  <a:pt x="1610500" y="4568133"/>
                  <a:pt x="1610500" y="4568133"/>
                  <a:pt x="1616252" y="4568133"/>
                </a:cubicBezTo>
                <a:cubicBezTo>
                  <a:pt x="1616252" y="4568133"/>
                  <a:pt x="1616252" y="4562394"/>
                  <a:pt x="1610500" y="4562394"/>
                </a:cubicBezTo>
                <a:cubicBezTo>
                  <a:pt x="1622003" y="4562394"/>
                  <a:pt x="1627755" y="4562394"/>
                  <a:pt x="1639259" y="4562394"/>
                </a:cubicBezTo>
                <a:cubicBezTo>
                  <a:pt x="1639259" y="4556654"/>
                  <a:pt x="1639259" y="4562394"/>
                  <a:pt x="1645011" y="4562394"/>
                </a:cubicBezTo>
                <a:cubicBezTo>
                  <a:pt x="1645011" y="4562394"/>
                  <a:pt x="1645011" y="4562394"/>
                  <a:pt x="1639259" y="4556654"/>
                </a:cubicBezTo>
                <a:cubicBezTo>
                  <a:pt x="1639259" y="4556654"/>
                  <a:pt x="1639259" y="4556654"/>
                  <a:pt x="1639259" y="4550915"/>
                </a:cubicBezTo>
                <a:cubicBezTo>
                  <a:pt x="1639259" y="4550915"/>
                  <a:pt x="1639259" y="4550915"/>
                  <a:pt x="1633508" y="4545177"/>
                </a:cubicBezTo>
                <a:cubicBezTo>
                  <a:pt x="1630632" y="4545177"/>
                  <a:pt x="1630632" y="4545177"/>
                  <a:pt x="1631350" y="4545177"/>
                </a:cubicBezTo>
                <a:lnTo>
                  <a:pt x="1627755" y="4545177"/>
                </a:lnTo>
                <a:cubicBezTo>
                  <a:pt x="1633508" y="4539438"/>
                  <a:pt x="1633508" y="4545177"/>
                  <a:pt x="1639259" y="4545177"/>
                </a:cubicBezTo>
                <a:cubicBezTo>
                  <a:pt x="1639259" y="4550915"/>
                  <a:pt x="1645011" y="4550915"/>
                  <a:pt x="1645011" y="4550915"/>
                </a:cubicBezTo>
                <a:cubicBezTo>
                  <a:pt x="1645011" y="4550915"/>
                  <a:pt x="1645011" y="4550915"/>
                  <a:pt x="1645011" y="4545177"/>
                </a:cubicBezTo>
                <a:cubicBezTo>
                  <a:pt x="1650763" y="4550915"/>
                  <a:pt x="1650763" y="4550915"/>
                  <a:pt x="1650763" y="4550915"/>
                </a:cubicBezTo>
                <a:cubicBezTo>
                  <a:pt x="1650763" y="4550915"/>
                  <a:pt x="1650763" y="4545177"/>
                  <a:pt x="1650763" y="4545177"/>
                </a:cubicBezTo>
                <a:cubicBezTo>
                  <a:pt x="1656514" y="4545177"/>
                  <a:pt x="1662267" y="4550915"/>
                  <a:pt x="1668017" y="4550915"/>
                </a:cubicBezTo>
                <a:lnTo>
                  <a:pt x="1671613" y="4550915"/>
                </a:lnTo>
                <a:lnTo>
                  <a:pt x="1673770" y="4550915"/>
                </a:lnTo>
                <a:cubicBezTo>
                  <a:pt x="1673770" y="4550915"/>
                  <a:pt x="1673770" y="4550915"/>
                  <a:pt x="1679522" y="4550915"/>
                </a:cubicBezTo>
                <a:cubicBezTo>
                  <a:pt x="1679522" y="4545177"/>
                  <a:pt x="1679522" y="4545177"/>
                  <a:pt x="1679522" y="4545177"/>
                </a:cubicBezTo>
                <a:cubicBezTo>
                  <a:pt x="1679522" y="4545177"/>
                  <a:pt x="1685273" y="4545177"/>
                  <a:pt x="1685273" y="4550915"/>
                </a:cubicBezTo>
                <a:cubicBezTo>
                  <a:pt x="1685273" y="4550915"/>
                  <a:pt x="1685273" y="4545177"/>
                  <a:pt x="1685273" y="4545177"/>
                </a:cubicBezTo>
                <a:cubicBezTo>
                  <a:pt x="1691025" y="4550915"/>
                  <a:pt x="1685273" y="4545177"/>
                  <a:pt x="1696778" y="4545177"/>
                </a:cubicBezTo>
                <a:cubicBezTo>
                  <a:pt x="1696778" y="4545177"/>
                  <a:pt x="1696778" y="4545177"/>
                  <a:pt x="1702528" y="4545177"/>
                </a:cubicBezTo>
                <a:cubicBezTo>
                  <a:pt x="1702528" y="4545177"/>
                  <a:pt x="1708281" y="4545177"/>
                  <a:pt x="1702528" y="4550915"/>
                </a:cubicBezTo>
                <a:cubicBezTo>
                  <a:pt x="1702528" y="4550915"/>
                  <a:pt x="1702528" y="4550915"/>
                  <a:pt x="1708281" y="4550915"/>
                </a:cubicBezTo>
                <a:cubicBezTo>
                  <a:pt x="1708281" y="4539438"/>
                  <a:pt x="1714033" y="4550915"/>
                  <a:pt x="1714033" y="4545177"/>
                </a:cubicBezTo>
                <a:cubicBezTo>
                  <a:pt x="1714033" y="4550915"/>
                  <a:pt x="1714033" y="4550915"/>
                  <a:pt x="1719784" y="4550915"/>
                </a:cubicBezTo>
                <a:cubicBezTo>
                  <a:pt x="1719784" y="4550915"/>
                  <a:pt x="1725536" y="4550915"/>
                  <a:pt x="1725536" y="4550915"/>
                </a:cubicBezTo>
                <a:cubicBezTo>
                  <a:pt x="1725536" y="4550915"/>
                  <a:pt x="1725536" y="4545177"/>
                  <a:pt x="1725536" y="4545177"/>
                </a:cubicBezTo>
                <a:cubicBezTo>
                  <a:pt x="1725536" y="4545177"/>
                  <a:pt x="1725536" y="4545177"/>
                  <a:pt x="1725536" y="4539438"/>
                </a:cubicBezTo>
                <a:cubicBezTo>
                  <a:pt x="1725536" y="4545177"/>
                  <a:pt x="1731287" y="4545177"/>
                  <a:pt x="1731287" y="4545177"/>
                </a:cubicBezTo>
                <a:lnTo>
                  <a:pt x="1734882" y="4545177"/>
                </a:lnTo>
                <a:lnTo>
                  <a:pt x="1737040" y="4545177"/>
                </a:lnTo>
                <a:cubicBezTo>
                  <a:pt x="1742792" y="4545177"/>
                  <a:pt x="1742792" y="4545177"/>
                  <a:pt x="1742792" y="4545177"/>
                </a:cubicBezTo>
                <a:cubicBezTo>
                  <a:pt x="1742792" y="4539438"/>
                  <a:pt x="1742792" y="4539438"/>
                  <a:pt x="1742792" y="4539438"/>
                </a:cubicBezTo>
                <a:lnTo>
                  <a:pt x="1743234" y="4539438"/>
                </a:lnTo>
                <a:lnTo>
                  <a:pt x="1741926" y="4538391"/>
                </a:lnTo>
                <a:cubicBezTo>
                  <a:pt x="1748828" y="4538391"/>
                  <a:pt x="1752278" y="4538391"/>
                  <a:pt x="1754005" y="4538391"/>
                </a:cubicBezTo>
                <a:lnTo>
                  <a:pt x="1754295" y="4538391"/>
                </a:lnTo>
                <a:lnTo>
                  <a:pt x="1754295" y="4533700"/>
                </a:lnTo>
                <a:cubicBezTo>
                  <a:pt x="1754295" y="4533700"/>
                  <a:pt x="1760048" y="4533700"/>
                  <a:pt x="1760048" y="4533700"/>
                </a:cubicBezTo>
                <a:cubicBezTo>
                  <a:pt x="1765798" y="4533700"/>
                  <a:pt x="1765798" y="4533700"/>
                  <a:pt x="1771551" y="4533700"/>
                </a:cubicBezTo>
                <a:cubicBezTo>
                  <a:pt x="1771551" y="4533700"/>
                  <a:pt x="1771551" y="4539438"/>
                  <a:pt x="1777301" y="4539438"/>
                </a:cubicBezTo>
                <a:cubicBezTo>
                  <a:pt x="1783054" y="4539438"/>
                  <a:pt x="1783054" y="4539438"/>
                  <a:pt x="1783054" y="4539438"/>
                </a:cubicBezTo>
                <a:cubicBezTo>
                  <a:pt x="1783054" y="4533700"/>
                  <a:pt x="1783054" y="4533700"/>
                  <a:pt x="1788806" y="4539438"/>
                </a:cubicBezTo>
                <a:cubicBezTo>
                  <a:pt x="1788806" y="4533700"/>
                  <a:pt x="1788806" y="4533700"/>
                  <a:pt x="1788806" y="4533700"/>
                </a:cubicBezTo>
                <a:cubicBezTo>
                  <a:pt x="1788806" y="4533700"/>
                  <a:pt x="1788806" y="4533700"/>
                  <a:pt x="1788806" y="4527959"/>
                </a:cubicBezTo>
                <a:cubicBezTo>
                  <a:pt x="1788806" y="4527959"/>
                  <a:pt x="1788806" y="4527959"/>
                  <a:pt x="1783054" y="4527959"/>
                </a:cubicBezTo>
                <a:cubicBezTo>
                  <a:pt x="1783054" y="4522221"/>
                  <a:pt x="1783054" y="4522221"/>
                  <a:pt x="1783054" y="4522221"/>
                </a:cubicBezTo>
                <a:cubicBezTo>
                  <a:pt x="1783054" y="4522221"/>
                  <a:pt x="1783054" y="4522221"/>
                  <a:pt x="1783054" y="4516482"/>
                </a:cubicBezTo>
                <a:cubicBezTo>
                  <a:pt x="1783054" y="4516482"/>
                  <a:pt x="1783054" y="4522221"/>
                  <a:pt x="1777301" y="4522221"/>
                </a:cubicBezTo>
                <a:cubicBezTo>
                  <a:pt x="1777301" y="4527959"/>
                  <a:pt x="1777301" y="4527959"/>
                  <a:pt x="1777301" y="4527959"/>
                </a:cubicBezTo>
                <a:cubicBezTo>
                  <a:pt x="1777301" y="4527959"/>
                  <a:pt x="1771551" y="4527959"/>
                  <a:pt x="1771551" y="4527959"/>
                </a:cubicBezTo>
                <a:cubicBezTo>
                  <a:pt x="1771551" y="4527959"/>
                  <a:pt x="1771551" y="4527959"/>
                  <a:pt x="1771551" y="4522221"/>
                </a:cubicBezTo>
                <a:lnTo>
                  <a:pt x="1766377" y="4522221"/>
                </a:lnTo>
                <a:lnTo>
                  <a:pt x="1765972" y="4522626"/>
                </a:lnTo>
                <a:lnTo>
                  <a:pt x="1767956" y="4527243"/>
                </a:lnTo>
                <a:cubicBezTo>
                  <a:pt x="1767236" y="4527959"/>
                  <a:pt x="1765798" y="4527959"/>
                  <a:pt x="1765798" y="4527959"/>
                </a:cubicBezTo>
                <a:lnTo>
                  <a:pt x="1765798" y="4522800"/>
                </a:lnTo>
                <a:lnTo>
                  <a:pt x="1765412" y="4523186"/>
                </a:lnTo>
                <a:lnTo>
                  <a:pt x="1762924" y="4529394"/>
                </a:lnTo>
                <a:cubicBezTo>
                  <a:pt x="1761486" y="4530830"/>
                  <a:pt x="1760048" y="4530830"/>
                  <a:pt x="1760048" y="4527959"/>
                </a:cubicBezTo>
                <a:cubicBezTo>
                  <a:pt x="1760048" y="4522221"/>
                  <a:pt x="1754295" y="4533700"/>
                  <a:pt x="1754295" y="4527959"/>
                </a:cubicBezTo>
                <a:cubicBezTo>
                  <a:pt x="1754295" y="4522221"/>
                  <a:pt x="1754295" y="4522221"/>
                  <a:pt x="1754295" y="4522221"/>
                </a:cubicBezTo>
                <a:cubicBezTo>
                  <a:pt x="1754295" y="4522221"/>
                  <a:pt x="1748543" y="4527959"/>
                  <a:pt x="1754295" y="4527959"/>
                </a:cubicBezTo>
                <a:cubicBezTo>
                  <a:pt x="1748543" y="4527959"/>
                  <a:pt x="1748543" y="4527959"/>
                  <a:pt x="1748543" y="4527959"/>
                </a:cubicBezTo>
                <a:cubicBezTo>
                  <a:pt x="1748543" y="4522221"/>
                  <a:pt x="1748543" y="4522221"/>
                  <a:pt x="1748543" y="4522221"/>
                </a:cubicBezTo>
                <a:cubicBezTo>
                  <a:pt x="1748543" y="4522221"/>
                  <a:pt x="1742792" y="4522221"/>
                  <a:pt x="1742792" y="4522221"/>
                </a:cubicBezTo>
                <a:cubicBezTo>
                  <a:pt x="1742792" y="4522221"/>
                  <a:pt x="1737040" y="4522221"/>
                  <a:pt x="1737040" y="4522221"/>
                </a:cubicBezTo>
                <a:cubicBezTo>
                  <a:pt x="1731287" y="4522221"/>
                  <a:pt x="1725536" y="4522221"/>
                  <a:pt x="1719784" y="4522221"/>
                </a:cubicBezTo>
                <a:cubicBezTo>
                  <a:pt x="1719784" y="4522221"/>
                  <a:pt x="1719784" y="4522221"/>
                  <a:pt x="1719784" y="4527959"/>
                </a:cubicBezTo>
                <a:cubicBezTo>
                  <a:pt x="1708281" y="4527959"/>
                  <a:pt x="1702528" y="4527959"/>
                  <a:pt x="1696778" y="4527959"/>
                </a:cubicBezTo>
                <a:lnTo>
                  <a:pt x="1687431" y="4527959"/>
                </a:lnTo>
                <a:cubicBezTo>
                  <a:pt x="1686711" y="4527959"/>
                  <a:pt x="1685273" y="4527959"/>
                  <a:pt x="1685273" y="4527959"/>
                </a:cubicBezTo>
                <a:cubicBezTo>
                  <a:pt x="1685273" y="4527959"/>
                  <a:pt x="1679522" y="4527959"/>
                  <a:pt x="1679522" y="4527959"/>
                </a:cubicBezTo>
                <a:cubicBezTo>
                  <a:pt x="1685273" y="4527959"/>
                  <a:pt x="1685273" y="4522221"/>
                  <a:pt x="1685273" y="4522221"/>
                </a:cubicBezTo>
                <a:lnTo>
                  <a:pt x="1683548" y="4520499"/>
                </a:lnTo>
                <a:lnTo>
                  <a:pt x="1685273" y="4516482"/>
                </a:lnTo>
                <a:lnTo>
                  <a:pt x="1681678" y="4516482"/>
                </a:lnTo>
                <a:cubicBezTo>
                  <a:pt x="1682398" y="4516482"/>
                  <a:pt x="1682398" y="4516482"/>
                  <a:pt x="1679522" y="4516482"/>
                </a:cubicBezTo>
                <a:lnTo>
                  <a:pt x="1683548" y="4520499"/>
                </a:lnTo>
                <a:lnTo>
                  <a:pt x="1683117" y="4521504"/>
                </a:lnTo>
                <a:cubicBezTo>
                  <a:pt x="1682398" y="4522221"/>
                  <a:pt x="1682398" y="4522221"/>
                  <a:pt x="1685273" y="4522221"/>
                </a:cubicBezTo>
                <a:cubicBezTo>
                  <a:pt x="1685273" y="4522221"/>
                  <a:pt x="1685273" y="4522221"/>
                  <a:pt x="1679522" y="4522221"/>
                </a:cubicBezTo>
                <a:cubicBezTo>
                  <a:pt x="1679522" y="4522221"/>
                  <a:pt x="1679522" y="4522221"/>
                  <a:pt x="1679522" y="4527959"/>
                </a:cubicBezTo>
                <a:cubicBezTo>
                  <a:pt x="1679522" y="4527959"/>
                  <a:pt x="1673770" y="4527959"/>
                  <a:pt x="1673770" y="4527959"/>
                </a:cubicBezTo>
                <a:lnTo>
                  <a:pt x="1673770" y="4522473"/>
                </a:lnTo>
                <a:lnTo>
                  <a:pt x="1672911" y="4521828"/>
                </a:lnTo>
                <a:lnTo>
                  <a:pt x="1673770" y="4521828"/>
                </a:lnTo>
                <a:lnTo>
                  <a:pt x="1673770" y="4516482"/>
                </a:lnTo>
                <a:cubicBezTo>
                  <a:pt x="1668017" y="4516482"/>
                  <a:pt x="1668017" y="4516482"/>
                  <a:pt x="1668017" y="4516482"/>
                </a:cubicBezTo>
                <a:cubicBezTo>
                  <a:pt x="1668017" y="4516482"/>
                  <a:pt x="1662267" y="4516482"/>
                  <a:pt x="1662267" y="4516482"/>
                </a:cubicBezTo>
                <a:lnTo>
                  <a:pt x="1656514" y="4516482"/>
                </a:lnTo>
                <a:cubicBezTo>
                  <a:pt x="1650763" y="4522221"/>
                  <a:pt x="1650763" y="4516482"/>
                  <a:pt x="1645011" y="4522221"/>
                </a:cubicBezTo>
                <a:cubicBezTo>
                  <a:pt x="1650763" y="4522221"/>
                  <a:pt x="1650763" y="4522221"/>
                  <a:pt x="1650763" y="4522221"/>
                </a:cubicBezTo>
                <a:cubicBezTo>
                  <a:pt x="1650763" y="4522221"/>
                  <a:pt x="1650763" y="4522221"/>
                  <a:pt x="1650763" y="4527959"/>
                </a:cubicBezTo>
                <a:cubicBezTo>
                  <a:pt x="1650763" y="4527959"/>
                  <a:pt x="1645011" y="4533700"/>
                  <a:pt x="1645011" y="4533700"/>
                </a:cubicBezTo>
                <a:cubicBezTo>
                  <a:pt x="1639259" y="4539438"/>
                  <a:pt x="1633508" y="4539438"/>
                  <a:pt x="1622003" y="4539438"/>
                </a:cubicBezTo>
                <a:cubicBezTo>
                  <a:pt x="1622003" y="4545177"/>
                  <a:pt x="1616252" y="4545177"/>
                  <a:pt x="1610500" y="4545177"/>
                </a:cubicBezTo>
                <a:cubicBezTo>
                  <a:pt x="1610500" y="4545177"/>
                  <a:pt x="1604749" y="4545177"/>
                  <a:pt x="1604749" y="4545177"/>
                </a:cubicBezTo>
                <a:cubicBezTo>
                  <a:pt x="1598997" y="4545177"/>
                  <a:pt x="1598997" y="4545177"/>
                  <a:pt x="1598997" y="4545177"/>
                </a:cubicBezTo>
                <a:cubicBezTo>
                  <a:pt x="1593244" y="4545177"/>
                  <a:pt x="1593244" y="4545177"/>
                  <a:pt x="1587494" y="4550915"/>
                </a:cubicBezTo>
                <a:cubicBezTo>
                  <a:pt x="1587494" y="4545177"/>
                  <a:pt x="1593244" y="4545177"/>
                  <a:pt x="1593244" y="4545177"/>
                </a:cubicBezTo>
                <a:cubicBezTo>
                  <a:pt x="1598997" y="4539438"/>
                  <a:pt x="1598997" y="4539438"/>
                  <a:pt x="1593244" y="4539438"/>
                </a:cubicBezTo>
                <a:cubicBezTo>
                  <a:pt x="1593244" y="4539438"/>
                  <a:pt x="1593244" y="4539438"/>
                  <a:pt x="1581741" y="4545177"/>
                </a:cubicBezTo>
                <a:cubicBezTo>
                  <a:pt x="1581741" y="4545177"/>
                  <a:pt x="1581741" y="4539438"/>
                  <a:pt x="1581741" y="4539438"/>
                </a:cubicBezTo>
                <a:cubicBezTo>
                  <a:pt x="1581741" y="4539438"/>
                  <a:pt x="1581741" y="4539438"/>
                  <a:pt x="1587494" y="4539438"/>
                </a:cubicBezTo>
                <a:cubicBezTo>
                  <a:pt x="1587494" y="4539438"/>
                  <a:pt x="1587494" y="4539438"/>
                  <a:pt x="1581741" y="4533700"/>
                </a:cubicBezTo>
                <a:cubicBezTo>
                  <a:pt x="1581741" y="4533700"/>
                  <a:pt x="1581741" y="4533700"/>
                  <a:pt x="1587494" y="4527959"/>
                </a:cubicBezTo>
                <a:cubicBezTo>
                  <a:pt x="1587494" y="4527959"/>
                  <a:pt x="1587494" y="4527959"/>
                  <a:pt x="1593244" y="4527959"/>
                </a:cubicBezTo>
                <a:cubicBezTo>
                  <a:pt x="1593244" y="4527959"/>
                  <a:pt x="1593244" y="4527959"/>
                  <a:pt x="1598997" y="4527959"/>
                </a:cubicBezTo>
                <a:cubicBezTo>
                  <a:pt x="1598997" y="4527959"/>
                  <a:pt x="1598997" y="4527959"/>
                  <a:pt x="1598997" y="4522221"/>
                </a:cubicBezTo>
                <a:cubicBezTo>
                  <a:pt x="1593244" y="4527959"/>
                  <a:pt x="1587494" y="4527959"/>
                  <a:pt x="1587494" y="4527959"/>
                </a:cubicBezTo>
                <a:cubicBezTo>
                  <a:pt x="1581741" y="4527959"/>
                  <a:pt x="1581741" y="4522221"/>
                  <a:pt x="1581741" y="4522221"/>
                </a:cubicBezTo>
                <a:lnTo>
                  <a:pt x="1577004" y="4531674"/>
                </a:lnTo>
                <a:lnTo>
                  <a:pt x="1576709" y="4531547"/>
                </a:lnTo>
                <a:cubicBezTo>
                  <a:pt x="1574552" y="4532265"/>
                  <a:pt x="1573114" y="4533700"/>
                  <a:pt x="1575989" y="4533700"/>
                </a:cubicBezTo>
                <a:cubicBezTo>
                  <a:pt x="1570238" y="4533700"/>
                  <a:pt x="1570238" y="4539438"/>
                  <a:pt x="1570238" y="4533700"/>
                </a:cubicBezTo>
                <a:cubicBezTo>
                  <a:pt x="1570238" y="4533700"/>
                  <a:pt x="1570238" y="4533700"/>
                  <a:pt x="1570238" y="4539438"/>
                </a:cubicBezTo>
                <a:cubicBezTo>
                  <a:pt x="1570238" y="4539438"/>
                  <a:pt x="1570238" y="4539438"/>
                  <a:pt x="1575989" y="4533700"/>
                </a:cubicBezTo>
                <a:cubicBezTo>
                  <a:pt x="1575989" y="4533700"/>
                  <a:pt x="1575989" y="4533700"/>
                  <a:pt x="1575989" y="4539438"/>
                </a:cubicBezTo>
                <a:cubicBezTo>
                  <a:pt x="1575989" y="4539438"/>
                  <a:pt x="1575989" y="4545177"/>
                  <a:pt x="1575989" y="4545177"/>
                </a:cubicBezTo>
                <a:cubicBezTo>
                  <a:pt x="1575989" y="4545177"/>
                  <a:pt x="1575989" y="4545177"/>
                  <a:pt x="1570238" y="4545177"/>
                </a:cubicBezTo>
                <a:cubicBezTo>
                  <a:pt x="1564486" y="4550915"/>
                  <a:pt x="1564486" y="4545177"/>
                  <a:pt x="1564486" y="4545177"/>
                </a:cubicBezTo>
                <a:cubicBezTo>
                  <a:pt x="1564486" y="4550915"/>
                  <a:pt x="1558735" y="4550915"/>
                  <a:pt x="1564486" y="4550915"/>
                </a:cubicBezTo>
                <a:cubicBezTo>
                  <a:pt x="1564486" y="4550915"/>
                  <a:pt x="1564486" y="4550915"/>
                  <a:pt x="1558735" y="4550915"/>
                </a:cubicBezTo>
                <a:cubicBezTo>
                  <a:pt x="1558735" y="4550915"/>
                  <a:pt x="1558735" y="4550915"/>
                  <a:pt x="1552982" y="4550915"/>
                </a:cubicBezTo>
                <a:cubicBezTo>
                  <a:pt x="1552982" y="4550915"/>
                  <a:pt x="1552982" y="4556654"/>
                  <a:pt x="1552982" y="4556654"/>
                </a:cubicBezTo>
                <a:cubicBezTo>
                  <a:pt x="1552982" y="4556654"/>
                  <a:pt x="1552982" y="4556654"/>
                  <a:pt x="1547230" y="4556654"/>
                </a:cubicBezTo>
                <a:cubicBezTo>
                  <a:pt x="1547230" y="4550915"/>
                  <a:pt x="1541479" y="4556654"/>
                  <a:pt x="1547230" y="4550915"/>
                </a:cubicBezTo>
                <a:cubicBezTo>
                  <a:pt x="1547230" y="4550915"/>
                  <a:pt x="1547230" y="4550915"/>
                  <a:pt x="1541479" y="4550915"/>
                </a:cubicBezTo>
                <a:cubicBezTo>
                  <a:pt x="1541479" y="4556654"/>
                  <a:pt x="1541479" y="4556654"/>
                  <a:pt x="1541479" y="4556654"/>
                </a:cubicBezTo>
                <a:lnTo>
                  <a:pt x="1541479" y="4560241"/>
                </a:lnTo>
                <a:cubicBezTo>
                  <a:pt x="1541479" y="4560959"/>
                  <a:pt x="1541479" y="4562394"/>
                  <a:pt x="1541479" y="4562394"/>
                </a:cubicBezTo>
                <a:cubicBezTo>
                  <a:pt x="1541479" y="4562394"/>
                  <a:pt x="1547230" y="4562394"/>
                  <a:pt x="1552982" y="4562394"/>
                </a:cubicBezTo>
                <a:cubicBezTo>
                  <a:pt x="1552982" y="4562394"/>
                  <a:pt x="1552982" y="4562394"/>
                  <a:pt x="1552982" y="4568133"/>
                </a:cubicBezTo>
                <a:cubicBezTo>
                  <a:pt x="1552982" y="4568133"/>
                  <a:pt x="1547230" y="4568133"/>
                  <a:pt x="1547230" y="4568133"/>
                </a:cubicBezTo>
                <a:cubicBezTo>
                  <a:pt x="1547230" y="4568133"/>
                  <a:pt x="1541479" y="4568133"/>
                  <a:pt x="1541479" y="4568133"/>
                </a:cubicBezTo>
                <a:cubicBezTo>
                  <a:pt x="1541479" y="4568133"/>
                  <a:pt x="1541479" y="4568133"/>
                  <a:pt x="1529974" y="4562394"/>
                </a:cubicBezTo>
                <a:cubicBezTo>
                  <a:pt x="1524224" y="4568133"/>
                  <a:pt x="1518471" y="4568133"/>
                  <a:pt x="1512721" y="4562394"/>
                </a:cubicBezTo>
                <a:cubicBezTo>
                  <a:pt x="1501216" y="4568133"/>
                  <a:pt x="1478209" y="4585348"/>
                  <a:pt x="1478209" y="4562394"/>
                </a:cubicBezTo>
                <a:cubicBezTo>
                  <a:pt x="1472457" y="4556654"/>
                  <a:pt x="1478209" y="4550915"/>
                  <a:pt x="1483960" y="4545177"/>
                </a:cubicBezTo>
                <a:cubicBezTo>
                  <a:pt x="1483960" y="4545177"/>
                  <a:pt x="1483960" y="4545177"/>
                  <a:pt x="1489713" y="4545177"/>
                </a:cubicBezTo>
                <a:cubicBezTo>
                  <a:pt x="1489713" y="4539438"/>
                  <a:pt x="1489713" y="4539438"/>
                  <a:pt x="1489713" y="4539438"/>
                </a:cubicBezTo>
                <a:cubicBezTo>
                  <a:pt x="1489713" y="4539438"/>
                  <a:pt x="1495465" y="4539438"/>
                  <a:pt x="1495465" y="4539438"/>
                </a:cubicBezTo>
                <a:cubicBezTo>
                  <a:pt x="1495465" y="4539438"/>
                  <a:pt x="1495465" y="4539438"/>
                  <a:pt x="1489713" y="4533700"/>
                </a:cubicBezTo>
                <a:cubicBezTo>
                  <a:pt x="1489713" y="4533700"/>
                  <a:pt x="1489713" y="4533700"/>
                  <a:pt x="1495465" y="4527959"/>
                </a:cubicBezTo>
                <a:cubicBezTo>
                  <a:pt x="1495465" y="4527959"/>
                  <a:pt x="1495465" y="4527959"/>
                  <a:pt x="1501216" y="4522221"/>
                </a:cubicBezTo>
                <a:cubicBezTo>
                  <a:pt x="1501216" y="4525090"/>
                  <a:pt x="1501216" y="4525090"/>
                  <a:pt x="1501216" y="4525090"/>
                </a:cubicBezTo>
                <a:lnTo>
                  <a:pt x="1501216" y="4527959"/>
                </a:lnTo>
                <a:cubicBezTo>
                  <a:pt x="1501216" y="4527959"/>
                  <a:pt x="1501216" y="4527959"/>
                  <a:pt x="1506968" y="4527959"/>
                </a:cubicBezTo>
                <a:cubicBezTo>
                  <a:pt x="1506968" y="4527959"/>
                  <a:pt x="1506968" y="4527959"/>
                  <a:pt x="1501216" y="4522221"/>
                </a:cubicBezTo>
                <a:cubicBezTo>
                  <a:pt x="1501216" y="4522221"/>
                  <a:pt x="1501216" y="4522221"/>
                  <a:pt x="1501216" y="4516482"/>
                </a:cubicBezTo>
                <a:cubicBezTo>
                  <a:pt x="1495465" y="4522221"/>
                  <a:pt x="1489713" y="4522221"/>
                  <a:pt x="1478209" y="4522221"/>
                </a:cubicBezTo>
                <a:cubicBezTo>
                  <a:pt x="1455201" y="4533700"/>
                  <a:pt x="1420692" y="4562394"/>
                  <a:pt x="1403436" y="4510744"/>
                </a:cubicBezTo>
                <a:cubicBezTo>
                  <a:pt x="1403436" y="4510744"/>
                  <a:pt x="1397684" y="4510744"/>
                  <a:pt x="1397684" y="4510744"/>
                </a:cubicBezTo>
                <a:cubicBezTo>
                  <a:pt x="1397684" y="4516482"/>
                  <a:pt x="1397684" y="4522221"/>
                  <a:pt x="1397684" y="4527959"/>
                </a:cubicBezTo>
                <a:cubicBezTo>
                  <a:pt x="1403436" y="4539438"/>
                  <a:pt x="1403436" y="4545177"/>
                  <a:pt x="1409187" y="4556654"/>
                </a:cubicBezTo>
                <a:cubicBezTo>
                  <a:pt x="1397684" y="4579610"/>
                  <a:pt x="1386181" y="4568133"/>
                  <a:pt x="1386181" y="4545177"/>
                </a:cubicBezTo>
                <a:cubicBezTo>
                  <a:pt x="1380428" y="4533700"/>
                  <a:pt x="1386181" y="4522221"/>
                  <a:pt x="1391932" y="4510744"/>
                </a:cubicBezTo>
                <a:cubicBezTo>
                  <a:pt x="1386181" y="4499265"/>
                  <a:pt x="1374678" y="4482049"/>
                  <a:pt x="1391932" y="4470571"/>
                </a:cubicBezTo>
                <a:cubicBezTo>
                  <a:pt x="1391932" y="4464832"/>
                  <a:pt x="1391932" y="4464832"/>
                  <a:pt x="1391932" y="4459094"/>
                </a:cubicBezTo>
                <a:cubicBezTo>
                  <a:pt x="1386181" y="4453355"/>
                  <a:pt x="1380428" y="4441876"/>
                  <a:pt x="1380428" y="4430399"/>
                </a:cubicBezTo>
                <a:cubicBezTo>
                  <a:pt x="1363173" y="4407443"/>
                  <a:pt x="1380428" y="4395966"/>
                  <a:pt x="1391932" y="4395966"/>
                </a:cubicBezTo>
                <a:cubicBezTo>
                  <a:pt x="1414940" y="4384489"/>
                  <a:pt x="1403436" y="4373010"/>
                  <a:pt x="1397684" y="4355795"/>
                </a:cubicBezTo>
                <a:cubicBezTo>
                  <a:pt x="1397684" y="4332839"/>
                  <a:pt x="1414940" y="4332839"/>
                  <a:pt x="1426443" y="4321360"/>
                </a:cubicBezTo>
                <a:cubicBezTo>
                  <a:pt x="1420692" y="4315622"/>
                  <a:pt x="1420692" y="4315622"/>
                  <a:pt x="1420692" y="4309883"/>
                </a:cubicBezTo>
                <a:cubicBezTo>
                  <a:pt x="1409187" y="4309883"/>
                  <a:pt x="1397684" y="4315622"/>
                  <a:pt x="1391932" y="4309883"/>
                </a:cubicBezTo>
                <a:cubicBezTo>
                  <a:pt x="1380428" y="4321360"/>
                  <a:pt x="1374678" y="4332839"/>
                  <a:pt x="1363173" y="4321360"/>
                </a:cubicBezTo>
                <a:cubicBezTo>
                  <a:pt x="1368925" y="4304145"/>
                  <a:pt x="1374678" y="4292666"/>
                  <a:pt x="1380428" y="4281189"/>
                </a:cubicBezTo>
                <a:cubicBezTo>
                  <a:pt x="1386181" y="4275450"/>
                  <a:pt x="1391932" y="4263973"/>
                  <a:pt x="1391932" y="4258233"/>
                </a:cubicBezTo>
                <a:cubicBezTo>
                  <a:pt x="1368925" y="4275450"/>
                  <a:pt x="1345917" y="4298406"/>
                  <a:pt x="1322911" y="4258233"/>
                </a:cubicBezTo>
                <a:cubicBezTo>
                  <a:pt x="1322911" y="4258233"/>
                  <a:pt x="1317158" y="4258233"/>
                  <a:pt x="1317158" y="4263973"/>
                </a:cubicBezTo>
                <a:cubicBezTo>
                  <a:pt x="1317158" y="4269712"/>
                  <a:pt x="1317158" y="4275450"/>
                  <a:pt x="1317158" y="4281189"/>
                </a:cubicBezTo>
                <a:cubicBezTo>
                  <a:pt x="1322911" y="4292666"/>
                  <a:pt x="1328664" y="4298406"/>
                  <a:pt x="1334414" y="4309883"/>
                </a:cubicBezTo>
                <a:cubicBezTo>
                  <a:pt x="1322911" y="4338578"/>
                  <a:pt x="1311408" y="4332839"/>
                  <a:pt x="1305655" y="4304145"/>
                </a:cubicBezTo>
                <a:cubicBezTo>
                  <a:pt x="1299903" y="4292666"/>
                  <a:pt x="1305655" y="4281189"/>
                  <a:pt x="1311408" y="4263973"/>
                </a:cubicBezTo>
                <a:cubicBezTo>
                  <a:pt x="1305655" y="4252494"/>
                  <a:pt x="1294152" y="4235279"/>
                  <a:pt x="1305655" y="4212323"/>
                </a:cubicBezTo>
                <a:cubicBezTo>
                  <a:pt x="1305655" y="4212323"/>
                  <a:pt x="1305655" y="4206585"/>
                  <a:pt x="1305655" y="4200844"/>
                </a:cubicBezTo>
                <a:cubicBezTo>
                  <a:pt x="1299903" y="4195106"/>
                  <a:pt x="1294152" y="4189367"/>
                  <a:pt x="1288400" y="4172150"/>
                </a:cubicBezTo>
                <a:cubicBezTo>
                  <a:pt x="1271144" y="4149196"/>
                  <a:pt x="1288400" y="4131978"/>
                  <a:pt x="1299903" y="4126240"/>
                </a:cubicBezTo>
                <a:cubicBezTo>
                  <a:pt x="1328664" y="4103284"/>
                  <a:pt x="1311408" y="4091807"/>
                  <a:pt x="1305655" y="4080328"/>
                </a:cubicBezTo>
                <a:cubicBezTo>
                  <a:pt x="1305655" y="4045895"/>
                  <a:pt x="1317158" y="4040157"/>
                  <a:pt x="1334414" y="4028680"/>
                </a:cubicBezTo>
                <a:cubicBezTo>
                  <a:pt x="1328664" y="4022939"/>
                  <a:pt x="1328664" y="4017201"/>
                  <a:pt x="1322911" y="4011462"/>
                </a:cubicBezTo>
                <a:cubicBezTo>
                  <a:pt x="1317158" y="4017201"/>
                  <a:pt x="1305655" y="4028680"/>
                  <a:pt x="1294152" y="4022939"/>
                </a:cubicBezTo>
                <a:cubicBezTo>
                  <a:pt x="1288400" y="4040157"/>
                  <a:pt x="1276897" y="4057374"/>
                  <a:pt x="1259641" y="4051634"/>
                </a:cubicBezTo>
                <a:cubicBezTo>
                  <a:pt x="1265394" y="4028680"/>
                  <a:pt x="1271144" y="4011462"/>
                  <a:pt x="1276897" y="3994247"/>
                </a:cubicBezTo>
                <a:cubicBezTo>
                  <a:pt x="1305655" y="3942597"/>
                  <a:pt x="1317158" y="3867991"/>
                  <a:pt x="1368925" y="3862252"/>
                </a:cubicBezTo>
                <a:cubicBezTo>
                  <a:pt x="1409187" y="3793386"/>
                  <a:pt x="1460954" y="3787648"/>
                  <a:pt x="1506968" y="3753213"/>
                </a:cubicBezTo>
                <a:cubicBezTo>
                  <a:pt x="1524224" y="3741736"/>
                  <a:pt x="1541479" y="3730257"/>
                  <a:pt x="1564486" y="3713042"/>
                </a:cubicBezTo>
                <a:cubicBezTo>
                  <a:pt x="1645011" y="3644176"/>
                  <a:pt x="1737040" y="3604003"/>
                  <a:pt x="1817565" y="3517920"/>
                </a:cubicBezTo>
                <a:cubicBezTo>
                  <a:pt x="1817565" y="3512181"/>
                  <a:pt x="1817565" y="3506443"/>
                  <a:pt x="1817565" y="3500704"/>
                </a:cubicBezTo>
                <a:cubicBezTo>
                  <a:pt x="1783054" y="3512181"/>
                  <a:pt x="1748543" y="3523660"/>
                  <a:pt x="1714033" y="3535137"/>
                </a:cubicBezTo>
                <a:cubicBezTo>
                  <a:pt x="1708281" y="3529398"/>
                  <a:pt x="1696778" y="3529398"/>
                  <a:pt x="1691025" y="3523660"/>
                </a:cubicBezTo>
                <a:cubicBezTo>
                  <a:pt x="1691025" y="3523660"/>
                  <a:pt x="1691025" y="3529398"/>
                  <a:pt x="1691025" y="3529398"/>
                </a:cubicBezTo>
                <a:cubicBezTo>
                  <a:pt x="1679522" y="3529398"/>
                  <a:pt x="1673770" y="3523660"/>
                  <a:pt x="1668017" y="3523660"/>
                </a:cubicBezTo>
                <a:cubicBezTo>
                  <a:pt x="1668017" y="3523660"/>
                  <a:pt x="1662267" y="3523660"/>
                  <a:pt x="1662267" y="3529398"/>
                </a:cubicBezTo>
                <a:cubicBezTo>
                  <a:pt x="1662267" y="3529398"/>
                  <a:pt x="1662267" y="3529398"/>
                  <a:pt x="1656514" y="3529398"/>
                </a:cubicBezTo>
                <a:cubicBezTo>
                  <a:pt x="1656514" y="3529398"/>
                  <a:pt x="1650763" y="3529398"/>
                  <a:pt x="1645011" y="3535137"/>
                </a:cubicBezTo>
                <a:cubicBezTo>
                  <a:pt x="1656514" y="3535137"/>
                  <a:pt x="1656514" y="3540875"/>
                  <a:pt x="1656514" y="3540875"/>
                </a:cubicBezTo>
                <a:cubicBezTo>
                  <a:pt x="1656514" y="3540875"/>
                  <a:pt x="1662267" y="3540875"/>
                  <a:pt x="1662267" y="3540875"/>
                </a:cubicBezTo>
                <a:cubicBezTo>
                  <a:pt x="1662267" y="3540875"/>
                  <a:pt x="1662267" y="3540875"/>
                  <a:pt x="1668017" y="3535137"/>
                </a:cubicBezTo>
                <a:cubicBezTo>
                  <a:pt x="1673770" y="3535137"/>
                  <a:pt x="1685273" y="3535137"/>
                  <a:pt x="1696778" y="3535137"/>
                </a:cubicBezTo>
                <a:cubicBezTo>
                  <a:pt x="1696778" y="3535137"/>
                  <a:pt x="1696778" y="3535137"/>
                  <a:pt x="1702528" y="3535137"/>
                </a:cubicBezTo>
                <a:cubicBezTo>
                  <a:pt x="1702528" y="3535137"/>
                  <a:pt x="1708281" y="3535137"/>
                  <a:pt x="1708281" y="3535137"/>
                </a:cubicBezTo>
                <a:cubicBezTo>
                  <a:pt x="1685273" y="3546614"/>
                  <a:pt x="1668017" y="3552353"/>
                  <a:pt x="1645011" y="3558093"/>
                </a:cubicBezTo>
                <a:cubicBezTo>
                  <a:pt x="1645011" y="3558093"/>
                  <a:pt x="1645011" y="3558093"/>
                  <a:pt x="1622003" y="3563831"/>
                </a:cubicBezTo>
                <a:lnTo>
                  <a:pt x="1616252" y="3563831"/>
                </a:lnTo>
                <a:cubicBezTo>
                  <a:pt x="1616252" y="3558093"/>
                  <a:pt x="1604749" y="3558093"/>
                  <a:pt x="1598997" y="3563831"/>
                </a:cubicBezTo>
                <a:cubicBezTo>
                  <a:pt x="1593244" y="3569570"/>
                  <a:pt x="1587494" y="3569570"/>
                  <a:pt x="1581741" y="3569570"/>
                </a:cubicBezTo>
                <a:cubicBezTo>
                  <a:pt x="1581741" y="3569570"/>
                  <a:pt x="1581741" y="3569570"/>
                  <a:pt x="1581741" y="3575308"/>
                </a:cubicBezTo>
                <a:cubicBezTo>
                  <a:pt x="1570238" y="3581047"/>
                  <a:pt x="1558735" y="3586787"/>
                  <a:pt x="1541479" y="3592526"/>
                </a:cubicBezTo>
                <a:cubicBezTo>
                  <a:pt x="1541479" y="3592526"/>
                  <a:pt x="1524224" y="3598264"/>
                  <a:pt x="1518471" y="3598264"/>
                </a:cubicBezTo>
                <a:cubicBezTo>
                  <a:pt x="1518471" y="3598264"/>
                  <a:pt x="1518471" y="3604003"/>
                  <a:pt x="1518471" y="3604003"/>
                </a:cubicBezTo>
                <a:cubicBezTo>
                  <a:pt x="1518471" y="3604003"/>
                  <a:pt x="1518471" y="3604003"/>
                  <a:pt x="1512721" y="3604003"/>
                </a:cubicBezTo>
                <a:cubicBezTo>
                  <a:pt x="1501216" y="3609741"/>
                  <a:pt x="1483960" y="3615482"/>
                  <a:pt x="1472457" y="3621220"/>
                </a:cubicBezTo>
                <a:cubicBezTo>
                  <a:pt x="1472457" y="3615482"/>
                  <a:pt x="1472457" y="3615482"/>
                  <a:pt x="1472457" y="3615482"/>
                </a:cubicBezTo>
                <a:cubicBezTo>
                  <a:pt x="1466706" y="3615482"/>
                  <a:pt x="1466706" y="3615482"/>
                  <a:pt x="1466706" y="3615482"/>
                </a:cubicBezTo>
                <a:lnTo>
                  <a:pt x="1466386" y="3615322"/>
                </a:lnTo>
                <a:lnTo>
                  <a:pt x="1465868" y="3616358"/>
                </a:lnTo>
                <a:lnTo>
                  <a:pt x="1465006" y="3614633"/>
                </a:lnTo>
                <a:lnTo>
                  <a:pt x="1455201" y="3609741"/>
                </a:lnTo>
                <a:cubicBezTo>
                  <a:pt x="1455201" y="3609741"/>
                  <a:pt x="1455201" y="3609741"/>
                  <a:pt x="1432195" y="3609741"/>
                </a:cubicBezTo>
                <a:cubicBezTo>
                  <a:pt x="1437946" y="3604003"/>
                  <a:pt x="1437946" y="3598264"/>
                  <a:pt x="1437946" y="3592526"/>
                </a:cubicBezTo>
                <a:cubicBezTo>
                  <a:pt x="1437946" y="3592526"/>
                  <a:pt x="1443698" y="3592526"/>
                  <a:pt x="1443698" y="3586787"/>
                </a:cubicBezTo>
                <a:cubicBezTo>
                  <a:pt x="1443698" y="3592526"/>
                  <a:pt x="1443698" y="3598264"/>
                  <a:pt x="1449451" y="3598264"/>
                </a:cubicBezTo>
                <a:cubicBezTo>
                  <a:pt x="1449451" y="3598264"/>
                  <a:pt x="1449451" y="3586787"/>
                  <a:pt x="1455201" y="3586787"/>
                </a:cubicBezTo>
                <a:cubicBezTo>
                  <a:pt x="1455201" y="3586787"/>
                  <a:pt x="1455201" y="3586787"/>
                  <a:pt x="1455201" y="3592526"/>
                </a:cubicBezTo>
                <a:cubicBezTo>
                  <a:pt x="1460954" y="3592526"/>
                  <a:pt x="1466706" y="3592526"/>
                  <a:pt x="1466706" y="3586787"/>
                </a:cubicBezTo>
                <a:cubicBezTo>
                  <a:pt x="1466706" y="3586787"/>
                  <a:pt x="1466706" y="3592526"/>
                  <a:pt x="1466706" y="3592526"/>
                </a:cubicBezTo>
                <a:cubicBezTo>
                  <a:pt x="1466706" y="3592526"/>
                  <a:pt x="1466706" y="3592526"/>
                  <a:pt x="1472457" y="3586787"/>
                </a:cubicBezTo>
                <a:cubicBezTo>
                  <a:pt x="1466706" y="3592526"/>
                  <a:pt x="1472457" y="3592526"/>
                  <a:pt x="1478209" y="3592526"/>
                </a:cubicBezTo>
                <a:cubicBezTo>
                  <a:pt x="1483960" y="3586787"/>
                  <a:pt x="1483960" y="3586787"/>
                  <a:pt x="1489713" y="3586787"/>
                </a:cubicBezTo>
                <a:cubicBezTo>
                  <a:pt x="1489713" y="3586787"/>
                  <a:pt x="1489713" y="3586787"/>
                  <a:pt x="1495465" y="3586787"/>
                </a:cubicBezTo>
                <a:cubicBezTo>
                  <a:pt x="1495465" y="3586787"/>
                  <a:pt x="1495465" y="3586787"/>
                  <a:pt x="1501216" y="3586787"/>
                </a:cubicBezTo>
                <a:lnTo>
                  <a:pt x="1506968" y="3586787"/>
                </a:lnTo>
                <a:lnTo>
                  <a:pt x="1512721" y="3586787"/>
                </a:lnTo>
                <a:cubicBezTo>
                  <a:pt x="1512721" y="3586787"/>
                  <a:pt x="1512721" y="3586787"/>
                  <a:pt x="1512721" y="3581047"/>
                </a:cubicBezTo>
                <a:lnTo>
                  <a:pt x="1510803" y="3579134"/>
                </a:lnTo>
                <a:lnTo>
                  <a:pt x="1518290" y="3575399"/>
                </a:lnTo>
                <a:lnTo>
                  <a:pt x="1518390" y="3575308"/>
                </a:lnTo>
                <a:lnTo>
                  <a:pt x="1512721" y="3575308"/>
                </a:lnTo>
                <a:cubicBezTo>
                  <a:pt x="1512721" y="3575308"/>
                  <a:pt x="1506968" y="3575308"/>
                  <a:pt x="1506968" y="3575308"/>
                </a:cubicBezTo>
                <a:lnTo>
                  <a:pt x="1510803" y="3579134"/>
                </a:lnTo>
                <a:lnTo>
                  <a:pt x="1506968" y="3581047"/>
                </a:lnTo>
                <a:lnTo>
                  <a:pt x="1489713" y="3581047"/>
                </a:lnTo>
                <a:cubicBezTo>
                  <a:pt x="1483960" y="3581047"/>
                  <a:pt x="1483960" y="3581047"/>
                  <a:pt x="1483960" y="3581047"/>
                </a:cubicBezTo>
                <a:cubicBezTo>
                  <a:pt x="1478209" y="3581047"/>
                  <a:pt x="1472457" y="3581047"/>
                  <a:pt x="1466706" y="3586787"/>
                </a:cubicBezTo>
                <a:cubicBezTo>
                  <a:pt x="1460954" y="3586787"/>
                  <a:pt x="1460954" y="3581047"/>
                  <a:pt x="1460954" y="3581047"/>
                </a:cubicBezTo>
                <a:cubicBezTo>
                  <a:pt x="1460954" y="3581047"/>
                  <a:pt x="1455201" y="3581047"/>
                  <a:pt x="1455201" y="3581047"/>
                </a:cubicBezTo>
                <a:cubicBezTo>
                  <a:pt x="1449451" y="3586787"/>
                  <a:pt x="1449451" y="3586787"/>
                  <a:pt x="1443698" y="3581047"/>
                </a:cubicBezTo>
                <a:cubicBezTo>
                  <a:pt x="1443698" y="3581047"/>
                  <a:pt x="1443698" y="3581047"/>
                  <a:pt x="1437946" y="3581047"/>
                </a:cubicBezTo>
                <a:cubicBezTo>
                  <a:pt x="1437946" y="3569570"/>
                  <a:pt x="1432195" y="3558093"/>
                  <a:pt x="1420692" y="3558093"/>
                </a:cubicBezTo>
                <a:cubicBezTo>
                  <a:pt x="1420692" y="3552353"/>
                  <a:pt x="1414940" y="3552353"/>
                  <a:pt x="1409187" y="3552353"/>
                </a:cubicBezTo>
                <a:cubicBezTo>
                  <a:pt x="1403436" y="3546614"/>
                  <a:pt x="1391932" y="3546614"/>
                  <a:pt x="1386181" y="3546614"/>
                </a:cubicBezTo>
                <a:cubicBezTo>
                  <a:pt x="1386181" y="3546614"/>
                  <a:pt x="1380428" y="3552353"/>
                  <a:pt x="1380428" y="3552353"/>
                </a:cubicBezTo>
                <a:cubicBezTo>
                  <a:pt x="1374678" y="3540875"/>
                  <a:pt x="1374678" y="3535137"/>
                  <a:pt x="1368925" y="3523660"/>
                </a:cubicBezTo>
                <a:cubicBezTo>
                  <a:pt x="1374678" y="3523660"/>
                  <a:pt x="1374678" y="3529398"/>
                  <a:pt x="1374678" y="3529398"/>
                </a:cubicBezTo>
                <a:cubicBezTo>
                  <a:pt x="1374678" y="3529398"/>
                  <a:pt x="1374678" y="3529398"/>
                  <a:pt x="1380428" y="3523660"/>
                </a:cubicBezTo>
                <a:cubicBezTo>
                  <a:pt x="1380428" y="3523660"/>
                  <a:pt x="1380428" y="3523660"/>
                  <a:pt x="1386181" y="3523660"/>
                </a:cubicBezTo>
                <a:lnTo>
                  <a:pt x="1386774" y="3523462"/>
                </a:lnTo>
                <a:lnTo>
                  <a:pt x="1403436" y="3517920"/>
                </a:lnTo>
                <a:cubicBezTo>
                  <a:pt x="1403436" y="3517920"/>
                  <a:pt x="1403436" y="3517920"/>
                  <a:pt x="1403436" y="3500704"/>
                </a:cubicBezTo>
                <a:cubicBezTo>
                  <a:pt x="1397684" y="3500704"/>
                  <a:pt x="1391932" y="3500704"/>
                  <a:pt x="1386181" y="3500704"/>
                </a:cubicBezTo>
                <a:cubicBezTo>
                  <a:pt x="1386181" y="3506443"/>
                  <a:pt x="1386181" y="3506443"/>
                  <a:pt x="1380428" y="3506443"/>
                </a:cubicBezTo>
                <a:cubicBezTo>
                  <a:pt x="1380428" y="3506443"/>
                  <a:pt x="1374678" y="3512181"/>
                  <a:pt x="1374678" y="3512181"/>
                </a:cubicBezTo>
                <a:cubicBezTo>
                  <a:pt x="1368925" y="3512181"/>
                  <a:pt x="1368925" y="3512181"/>
                  <a:pt x="1368925" y="3512181"/>
                </a:cubicBezTo>
                <a:cubicBezTo>
                  <a:pt x="1357422" y="3500704"/>
                  <a:pt x="1351670" y="3489225"/>
                  <a:pt x="1345917" y="3477748"/>
                </a:cubicBezTo>
                <a:cubicBezTo>
                  <a:pt x="1357422" y="3466271"/>
                  <a:pt x="1368925" y="3449054"/>
                  <a:pt x="1380428" y="3431837"/>
                </a:cubicBezTo>
                <a:cubicBezTo>
                  <a:pt x="1397684" y="3408882"/>
                  <a:pt x="1380428" y="3380188"/>
                  <a:pt x="1363173" y="3385927"/>
                </a:cubicBezTo>
                <a:cubicBezTo>
                  <a:pt x="1363173" y="3380188"/>
                  <a:pt x="1363173" y="3374450"/>
                  <a:pt x="1363173" y="3368709"/>
                </a:cubicBezTo>
                <a:cubicBezTo>
                  <a:pt x="1368925" y="3368709"/>
                  <a:pt x="1368925" y="3362971"/>
                  <a:pt x="1368925" y="3357232"/>
                </a:cubicBezTo>
                <a:cubicBezTo>
                  <a:pt x="1380428" y="3345755"/>
                  <a:pt x="1397684" y="3328538"/>
                  <a:pt x="1409187" y="3311321"/>
                </a:cubicBezTo>
                <a:cubicBezTo>
                  <a:pt x="1437946" y="3276888"/>
                  <a:pt x="1455201" y="3242455"/>
                  <a:pt x="1472457" y="3196545"/>
                </a:cubicBezTo>
                <a:cubicBezTo>
                  <a:pt x="1472457" y="3173589"/>
                  <a:pt x="1478209" y="3156372"/>
                  <a:pt x="1483960" y="3139156"/>
                </a:cubicBezTo>
                <a:cubicBezTo>
                  <a:pt x="1483960" y="3133416"/>
                  <a:pt x="1489713" y="3121939"/>
                  <a:pt x="1489713" y="3116200"/>
                </a:cubicBezTo>
                <a:cubicBezTo>
                  <a:pt x="1489713" y="3116200"/>
                  <a:pt x="1489713" y="3116200"/>
                  <a:pt x="1489713" y="1549492"/>
                </a:cubicBezTo>
                <a:cubicBezTo>
                  <a:pt x="1489713" y="1549492"/>
                  <a:pt x="1489713" y="1549492"/>
                  <a:pt x="661456" y="1549492"/>
                </a:cubicBezTo>
                <a:cubicBezTo>
                  <a:pt x="293341" y="1549492"/>
                  <a:pt x="0" y="1205160"/>
                  <a:pt x="0" y="774746"/>
                </a:cubicBezTo>
                <a:cubicBezTo>
                  <a:pt x="0" y="350071"/>
                  <a:pt x="293341" y="0"/>
                  <a:pt x="661456" y="0"/>
                </a:cubicBez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9/25/2024</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399064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BBCD3C3-91C2-4763-B85D-681633BDCE3C}" type="datetimeFigureOut">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8771D-D9B8-4F5A-B212-005A115CF333}" type="slidenum">
              <a:rPr lang="en-US" smtClean="0"/>
              <a:t>‹#›</a:t>
            </a:fld>
            <a:endParaRPr lang="en-US"/>
          </a:p>
        </p:txBody>
      </p:sp>
    </p:spTree>
    <p:extLst>
      <p:ext uri="{BB962C8B-B14F-4D97-AF65-F5344CB8AC3E}">
        <p14:creationId xmlns:p14="http://schemas.microsoft.com/office/powerpoint/2010/main" val="2423813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2.xml"/><Relationship Id="rId21" Type="http://schemas.openxmlformats.org/officeDocument/2006/relationships/slideLayout" Target="../slideLayouts/slideLayout37.xml"/><Relationship Id="rId42" Type="http://schemas.openxmlformats.org/officeDocument/2006/relationships/slideLayout" Target="../slideLayouts/slideLayout58.xml"/><Relationship Id="rId47" Type="http://schemas.openxmlformats.org/officeDocument/2006/relationships/slideLayout" Target="../slideLayouts/slideLayout63.xml"/><Relationship Id="rId63" Type="http://schemas.openxmlformats.org/officeDocument/2006/relationships/slideLayout" Target="../slideLayouts/slideLayout79.xml"/><Relationship Id="rId68" Type="http://schemas.openxmlformats.org/officeDocument/2006/relationships/slideLayout" Target="../slideLayouts/slideLayout84.xml"/><Relationship Id="rId84" Type="http://schemas.openxmlformats.org/officeDocument/2006/relationships/slideLayout" Target="../slideLayouts/slideLayout100.xml"/><Relationship Id="rId89" Type="http://schemas.openxmlformats.org/officeDocument/2006/relationships/slideLayout" Target="../slideLayouts/slideLayout105.xml"/><Relationship Id="rId16" Type="http://schemas.openxmlformats.org/officeDocument/2006/relationships/slideLayout" Target="../slideLayouts/slideLayout32.xml"/><Relationship Id="rId107" Type="http://schemas.openxmlformats.org/officeDocument/2006/relationships/slideLayout" Target="../slideLayouts/slideLayout123.xml"/><Relationship Id="rId11" Type="http://schemas.openxmlformats.org/officeDocument/2006/relationships/slideLayout" Target="../slideLayouts/slideLayout27.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53" Type="http://schemas.openxmlformats.org/officeDocument/2006/relationships/slideLayout" Target="../slideLayouts/slideLayout69.xml"/><Relationship Id="rId58" Type="http://schemas.openxmlformats.org/officeDocument/2006/relationships/slideLayout" Target="../slideLayouts/slideLayout74.xml"/><Relationship Id="rId74" Type="http://schemas.openxmlformats.org/officeDocument/2006/relationships/slideLayout" Target="../slideLayouts/slideLayout90.xml"/><Relationship Id="rId79" Type="http://schemas.openxmlformats.org/officeDocument/2006/relationships/slideLayout" Target="../slideLayouts/slideLayout95.xml"/><Relationship Id="rId102" Type="http://schemas.openxmlformats.org/officeDocument/2006/relationships/slideLayout" Target="../slideLayouts/slideLayout118.xml"/><Relationship Id="rId5" Type="http://schemas.openxmlformats.org/officeDocument/2006/relationships/slideLayout" Target="../slideLayouts/slideLayout21.xml"/><Relationship Id="rId90" Type="http://schemas.openxmlformats.org/officeDocument/2006/relationships/slideLayout" Target="../slideLayouts/slideLayout106.xml"/><Relationship Id="rId95" Type="http://schemas.openxmlformats.org/officeDocument/2006/relationships/slideLayout" Target="../slideLayouts/slideLayout111.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43" Type="http://schemas.openxmlformats.org/officeDocument/2006/relationships/slideLayout" Target="../slideLayouts/slideLayout59.xml"/><Relationship Id="rId48" Type="http://schemas.openxmlformats.org/officeDocument/2006/relationships/slideLayout" Target="../slideLayouts/slideLayout64.xml"/><Relationship Id="rId64" Type="http://schemas.openxmlformats.org/officeDocument/2006/relationships/slideLayout" Target="../slideLayouts/slideLayout80.xml"/><Relationship Id="rId69" Type="http://schemas.openxmlformats.org/officeDocument/2006/relationships/slideLayout" Target="../slideLayouts/slideLayout85.xml"/><Relationship Id="rId80" Type="http://schemas.openxmlformats.org/officeDocument/2006/relationships/slideLayout" Target="../slideLayouts/slideLayout96.xml"/><Relationship Id="rId85" Type="http://schemas.openxmlformats.org/officeDocument/2006/relationships/slideLayout" Target="../slideLayouts/slideLayout101.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33" Type="http://schemas.openxmlformats.org/officeDocument/2006/relationships/slideLayout" Target="../slideLayouts/slideLayout49.xml"/><Relationship Id="rId38" Type="http://schemas.openxmlformats.org/officeDocument/2006/relationships/slideLayout" Target="../slideLayouts/slideLayout54.xml"/><Relationship Id="rId59" Type="http://schemas.openxmlformats.org/officeDocument/2006/relationships/slideLayout" Target="../slideLayouts/slideLayout75.xml"/><Relationship Id="rId103" Type="http://schemas.openxmlformats.org/officeDocument/2006/relationships/slideLayout" Target="../slideLayouts/slideLayout119.xml"/><Relationship Id="rId108" Type="http://schemas.openxmlformats.org/officeDocument/2006/relationships/slideLayout" Target="../slideLayouts/slideLayout124.xml"/><Relationship Id="rId54" Type="http://schemas.openxmlformats.org/officeDocument/2006/relationships/slideLayout" Target="../slideLayouts/slideLayout70.xml"/><Relationship Id="rId70" Type="http://schemas.openxmlformats.org/officeDocument/2006/relationships/slideLayout" Target="../slideLayouts/slideLayout86.xml"/><Relationship Id="rId75" Type="http://schemas.openxmlformats.org/officeDocument/2006/relationships/slideLayout" Target="../slideLayouts/slideLayout91.xml"/><Relationship Id="rId91" Type="http://schemas.openxmlformats.org/officeDocument/2006/relationships/slideLayout" Target="../slideLayouts/slideLayout107.xml"/><Relationship Id="rId96" Type="http://schemas.openxmlformats.org/officeDocument/2006/relationships/slideLayout" Target="../slideLayouts/slideLayout11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49" Type="http://schemas.openxmlformats.org/officeDocument/2006/relationships/slideLayout" Target="../slideLayouts/slideLayout65.xml"/><Relationship Id="rId57" Type="http://schemas.openxmlformats.org/officeDocument/2006/relationships/slideLayout" Target="../slideLayouts/slideLayout73.xml"/><Relationship Id="rId106" Type="http://schemas.openxmlformats.org/officeDocument/2006/relationships/slideLayout" Target="../slideLayouts/slideLayout122.xml"/><Relationship Id="rId10" Type="http://schemas.openxmlformats.org/officeDocument/2006/relationships/slideLayout" Target="../slideLayouts/slideLayout26.xml"/><Relationship Id="rId31" Type="http://schemas.openxmlformats.org/officeDocument/2006/relationships/slideLayout" Target="../slideLayouts/slideLayout47.xml"/><Relationship Id="rId44" Type="http://schemas.openxmlformats.org/officeDocument/2006/relationships/slideLayout" Target="../slideLayouts/slideLayout60.xml"/><Relationship Id="rId52" Type="http://schemas.openxmlformats.org/officeDocument/2006/relationships/slideLayout" Target="../slideLayouts/slideLayout68.xml"/><Relationship Id="rId60" Type="http://schemas.openxmlformats.org/officeDocument/2006/relationships/slideLayout" Target="../slideLayouts/slideLayout76.xml"/><Relationship Id="rId65" Type="http://schemas.openxmlformats.org/officeDocument/2006/relationships/slideLayout" Target="../slideLayouts/slideLayout81.xml"/><Relationship Id="rId73" Type="http://schemas.openxmlformats.org/officeDocument/2006/relationships/slideLayout" Target="../slideLayouts/slideLayout89.xml"/><Relationship Id="rId78" Type="http://schemas.openxmlformats.org/officeDocument/2006/relationships/slideLayout" Target="../slideLayouts/slideLayout94.xml"/><Relationship Id="rId81" Type="http://schemas.openxmlformats.org/officeDocument/2006/relationships/slideLayout" Target="../slideLayouts/slideLayout97.xml"/><Relationship Id="rId86" Type="http://schemas.openxmlformats.org/officeDocument/2006/relationships/slideLayout" Target="../slideLayouts/slideLayout102.xml"/><Relationship Id="rId94" Type="http://schemas.openxmlformats.org/officeDocument/2006/relationships/slideLayout" Target="../slideLayouts/slideLayout110.xml"/><Relationship Id="rId99" Type="http://schemas.openxmlformats.org/officeDocument/2006/relationships/slideLayout" Target="../slideLayouts/slideLayout115.xml"/><Relationship Id="rId101" Type="http://schemas.openxmlformats.org/officeDocument/2006/relationships/slideLayout" Target="../slideLayouts/slideLayout11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9" Type="http://schemas.openxmlformats.org/officeDocument/2006/relationships/slideLayout" Target="../slideLayouts/slideLayout55.xml"/><Relationship Id="rId109" Type="http://schemas.openxmlformats.org/officeDocument/2006/relationships/slideLayout" Target="../slideLayouts/slideLayout125.xml"/><Relationship Id="rId34" Type="http://schemas.openxmlformats.org/officeDocument/2006/relationships/slideLayout" Target="../slideLayouts/slideLayout50.xml"/><Relationship Id="rId50" Type="http://schemas.openxmlformats.org/officeDocument/2006/relationships/slideLayout" Target="../slideLayouts/slideLayout66.xml"/><Relationship Id="rId55" Type="http://schemas.openxmlformats.org/officeDocument/2006/relationships/slideLayout" Target="../slideLayouts/slideLayout71.xml"/><Relationship Id="rId76" Type="http://schemas.openxmlformats.org/officeDocument/2006/relationships/slideLayout" Target="../slideLayouts/slideLayout92.xml"/><Relationship Id="rId97" Type="http://schemas.openxmlformats.org/officeDocument/2006/relationships/slideLayout" Target="../slideLayouts/slideLayout113.xml"/><Relationship Id="rId104" Type="http://schemas.openxmlformats.org/officeDocument/2006/relationships/slideLayout" Target="../slideLayouts/slideLayout120.xml"/><Relationship Id="rId7" Type="http://schemas.openxmlformats.org/officeDocument/2006/relationships/slideLayout" Target="../slideLayouts/slideLayout23.xml"/><Relationship Id="rId71" Type="http://schemas.openxmlformats.org/officeDocument/2006/relationships/slideLayout" Target="../slideLayouts/slideLayout87.xml"/><Relationship Id="rId92" Type="http://schemas.openxmlformats.org/officeDocument/2006/relationships/slideLayout" Target="../slideLayouts/slideLayout108.xml"/><Relationship Id="rId2" Type="http://schemas.openxmlformats.org/officeDocument/2006/relationships/slideLayout" Target="../slideLayouts/slideLayout18.xml"/><Relationship Id="rId29" Type="http://schemas.openxmlformats.org/officeDocument/2006/relationships/slideLayout" Target="../slideLayouts/slideLayout45.xml"/><Relationship Id="rId24" Type="http://schemas.openxmlformats.org/officeDocument/2006/relationships/slideLayout" Target="../slideLayouts/slideLayout40.xml"/><Relationship Id="rId40" Type="http://schemas.openxmlformats.org/officeDocument/2006/relationships/slideLayout" Target="../slideLayouts/slideLayout56.xml"/><Relationship Id="rId45" Type="http://schemas.openxmlformats.org/officeDocument/2006/relationships/slideLayout" Target="../slideLayouts/slideLayout61.xml"/><Relationship Id="rId66" Type="http://schemas.openxmlformats.org/officeDocument/2006/relationships/slideLayout" Target="../slideLayouts/slideLayout82.xml"/><Relationship Id="rId87" Type="http://schemas.openxmlformats.org/officeDocument/2006/relationships/slideLayout" Target="../slideLayouts/slideLayout103.xml"/><Relationship Id="rId110" Type="http://schemas.openxmlformats.org/officeDocument/2006/relationships/theme" Target="../theme/theme2.xml"/><Relationship Id="rId61" Type="http://schemas.openxmlformats.org/officeDocument/2006/relationships/slideLayout" Target="../slideLayouts/slideLayout77.xml"/><Relationship Id="rId82" Type="http://schemas.openxmlformats.org/officeDocument/2006/relationships/slideLayout" Target="../slideLayouts/slideLayout98.xml"/><Relationship Id="rId19" Type="http://schemas.openxmlformats.org/officeDocument/2006/relationships/slideLayout" Target="../slideLayouts/slideLayout35.xml"/><Relationship Id="rId14" Type="http://schemas.openxmlformats.org/officeDocument/2006/relationships/slideLayout" Target="../slideLayouts/slideLayout30.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56" Type="http://schemas.openxmlformats.org/officeDocument/2006/relationships/slideLayout" Target="../slideLayouts/slideLayout72.xml"/><Relationship Id="rId77" Type="http://schemas.openxmlformats.org/officeDocument/2006/relationships/slideLayout" Target="../slideLayouts/slideLayout93.xml"/><Relationship Id="rId100" Type="http://schemas.openxmlformats.org/officeDocument/2006/relationships/slideLayout" Target="../slideLayouts/slideLayout116.xml"/><Relationship Id="rId105" Type="http://schemas.openxmlformats.org/officeDocument/2006/relationships/slideLayout" Target="../slideLayouts/slideLayout121.xml"/><Relationship Id="rId8" Type="http://schemas.openxmlformats.org/officeDocument/2006/relationships/slideLayout" Target="../slideLayouts/slideLayout24.xml"/><Relationship Id="rId51" Type="http://schemas.openxmlformats.org/officeDocument/2006/relationships/slideLayout" Target="../slideLayouts/slideLayout67.xml"/><Relationship Id="rId72" Type="http://schemas.openxmlformats.org/officeDocument/2006/relationships/slideLayout" Target="../slideLayouts/slideLayout88.xml"/><Relationship Id="rId93" Type="http://schemas.openxmlformats.org/officeDocument/2006/relationships/slideLayout" Target="../slideLayouts/slideLayout109.xml"/><Relationship Id="rId98" Type="http://schemas.openxmlformats.org/officeDocument/2006/relationships/slideLayout" Target="../slideLayouts/slideLayout114.xml"/><Relationship Id="rId3" Type="http://schemas.openxmlformats.org/officeDocument/2006/relationships/slideLayout" Target="../slideLayouts/slideLayout19.xml"/><Relationship Id="rId25" Type="http://schemas.openxmlformats.org/officeDocument/2006/relationships/slideLayout" Target="../slideLayouts/slideLayout41.xml"/><Relationship Id="rId46" Type="http://schemas.openxmlformats.org/officeDocument/2006/relationships/slideLayout" Target="../slideLayouts/slideLayout62.xml"/><Relationship Id="rId67" Type="http://schemas.openxmlformats.org/officeDocument/2006/relationships/slideLayout" Target="../slideLayouts/slideLayout83.xml"/><Relationship Id="rId20" Type="http://schemas.openxmlformats.org/officeDocument/2006/relationships/slideLayout" Target="../slideLayouts/slideLayout36.xml"/><Relationship Id="rId41" Type="http://schemas.openxmlformats.org/officeDocument/2006/relationships/slideLayout" Target="../slideLayouts/slideLayout57.xml"/><Relationship Id="rId62" Type="http://schemas.openxmlformats.org/officeDocument/2006/relationships/slideLayout" Target="../slideLayouts/slideLayout78.xml"/><Relationship Id="rId83" Type="http://schemas.openxmlformats.org/officeDocument/2006/relationships/slideLayout" Target="../slideLayouts/slideLayout99.xml"/><Relationship Id="rId88"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54B4E4-545E-D99E-52DF-C32CC8061E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2BBD32-E5E8-E017-6935-D405DEF9D0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32C23-BD91-A515-DB2E-3544896E48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0C846E-A752-43C6-8FE3-00F95201CC2B}" type="datetimeFigureOut">
              <a:rPr lang="en-US" smtClean="0"/>
              <a:t>9/25/2024</a:t>
            </a:fld>
            <a:endParaRPr lang="en-US"/>
          </a:p>
        </p:txBody>
      </p:sp>
      <p:sp>
        <p:nvSpPr>
          <p:cNvPr id="5" name="Footer Placeholder 4">
            <a:extLst>
              <a:ext uri="{FF2B5EF4-FFF2-40B4-BE49-F238E27FC236}">
                <a16:creationId xmlns:a16="http://schemas.microsoft.com/office/drawing/2014/main" id="{48C0F27D-33B3-CDC2-95C6-BDC01B37FA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C2C3E1-B065-DABC-47E7-BF9A4D96A1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9A8847-5A4B-48E4-8E3D-66B1E18974CF}" type="slidenum">
              <a:rPr lang="en-US" smtClean="0"/>
              <a:t>‹#›</a:t>
            </a:fld>
            <a:endParaRPr lang="en-US"/>
          </a:p>
        </p:txBody>
      </p:sp>
    </p:spTree>
    <p:custDataLst>
      <p:tags r:id="rId18"/>
    </p:custDataLst>
    <p:extLst>
      <p:ext uri="{BB962C8B-B14F-4D97-AF65-F5344CB8AC3E}">
        <p14:creationId xmlns:p14="http://schemas.microsoft.com/office/powerpoint/2010/main" val="30364632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4" r:id="rId14"/>
    <p:sldLayoutId id="2147483775" r:id="rId15"/>
    <p:sldLayoutId id="2147483776" r:id="rId16"/>
  </p:sldLayoutIdLst>
  <p:txStyles>
    <p:titleStyle>
      <a:lvl1pPr algn="l" defTabSz="914400" rtl="0" eaLnBrk="1" latinLnBrk="0" hangingPunct="1">
        <a:lnSpc>
          <a:spcPct val="90000"/>
        </a:lnSpc>
        <a:spcBef>
          <a:spcPct val="0"/>
        </a:spcBef>
        <a:buNone/>
        <a:defRPr sz="4400" kern="1200">
          <a:solidFill>
            <a:schemeClr val="tx1"/>
          </a:solidFill>
          <a:latin typeface="Poppins Medium" panose="00000600000000000000" pitchFamily="2" charset="0"/>
          <a:ea typeface="+mj-ea"/>
          <a:cs typeface="Poppins Medium" panose="000006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Poppins Light" panose="00000400000000000000" pitchFamily="2" charset="0"/>
          <a:ea typeface="+mn-ea"/>
          <a:cs typeface="Poppins Light" panose="000004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Light" panose="00000400000000000000" pitchFamily="2" charset="0"/>
          <a:ea typeface="+mn-ea"/>
          <a:cs typeface="Poppins Light" panose="000004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Light" panose="00000400000000000000" pitchFamily="2" charset="0"/>
          <a:ea typeface="+mn-ea"/>
          <a:cs typeface="Poppins Light" panose="000004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oppins Light" panose="00000400000000000000" pitchFamily="2" charset="0"/>
          <a:ea typeface="+mn-ea"/>
          <a:cs typeface="Poppins Light" panose="000004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oppins Light" panose="00000400000000000000" pitchFamily="2" charset="0"/>
          <a:ea typeface="+mn-ea"/>
          <a:cs typeface="Poppins Light" panose="000004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3C7419-6DB6-4AD4-81CA-8B9AA45CF6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086201-933C-42C9-B164-2A4D343A74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D07A0E-9854-4EE4-9D14-85DADE2D1F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6E9C2F-C342-488C-A50B-084DA8C33420}" type="datetimeFigureOut">
              <a:rPr lang="en-US" smtClean="0"/>
              <a:t>9/25/2024</a:t>
            </a:fld>
            <a:endParaRPr lang="en-US"/>
          </a:p>
        </p:txBody>
      </p:sp>
      <p:sp>
        <p:nvSpPr>
          <p:cNvPr id="5" name="Footer Placeholder 4">
            <a:extLst>
              <a:ext uri="{FF2B5EF4-FFF2-40B4-BE49-F238E27FC236}">
                <a16:creationId xmlns:a16="http://schemas.microsoft.com/office/drawing/2014/main" id="{399B6B36-061D-4812-B838-80E9883298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684FF6-C092-42D0-98BF-21BD30136E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ACB27D-1F8B-4D09-848C-E961BD9B55E5}" type="slidenum">
              <a:rPr lang="en-US" smtClean="0"/>
              <a:t>‹#›</a:t>
            </a:fld>
            <a:endParaRPr lang="en-US"/>
          </a:p>
        </p:txBody>
      </p:sp>
    </p:spTree>
    <p:extLst>
      <p:ext uri="{BB962C8B-B14F-4D97-AF65-F5344CB8AC3E}">
        <p14:creationId xmlns:p14="http://schemas.microsoft.com/office/powerpoint/2010/main" val="50513254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 id="2147483695" r:id="rId30"/>
    <p:sldLayoutId id="2147483696" r:id="rId31"/>
    <p:sldLayoutId id="2147483697" r:id="rId32"/>
    <p:sldLayoutId id="2147483698" r:id="rId33"/>
    <p:sldLayoutId id="2147483699" r:id="rId34"/>
    <p:sldLayoutId id="2147483700" r:id="rId35"/>
    <p:sldLayoutId id="2147483701" r:id="rId36"/>
    <p:sldLayoutId id="2147483702" r:id="rId37"/>
    <p:sldLayoutId id="2147483703" r:id="rId38"/>
    <p:sldLayoutId id="2147483704" r:id="rId39"/>
    <p:sldLayoutId id="2147483705" r:id="rId40"/>
    <p:sldLayoutId id="2147483706" r:id="rId41"/>
    <p:sldLayoutId id="2147483707" r:id="rId42"/>
    <p:sldLayoutId id="2147483708" r:id="rId43"/>
    <p:sldLayoutId id="2147483709" r:id="rId44"/>
    <p:sldLayoutId id="2147483710" r:id="rId45"/>
    <p:sldLayoutId id="2147483711" r:id="rId46"/>
    <p:sldLayoutId id="2147483712" r:id="rId47"/>
    <p:sldLayoutId id="2147483713" r:id="rId48"/>
    <p:sldLayoutId id="2147483714" r:id="rId49"/>
    <p:sldLayoutId id="2147483715" r:id="rId50"/>
    <p:sldLayoutId id="2147483716" r:id="rId51"/>
    <p:sldLayoutId id="2147483717" r:id="rId52"/>
    <p:sldLayoutId id="2147483718" r:id="rId53"/>
    <p:sldLayoutId id="2147483719" r:id="rId54"/>
    <p:sldLayoutId id="2147483720" r:id="rId55"/>
    <p:sldLayoutId id="2147483721" r:id="rId56"/>
    <p:sldLayoutId id="2147483722" r:id="rId57"/>
    <p:sldLayoutId id="2147483723" r:id="rId58"/>
    <p:sldLayoutId id="2147483724" r:id="rId59"/>
    <p:sldLayoutId id="2147483725" r:id="rId60"/>
    <p:sldLayoutId id="2147483726" r:id="rId61"/>
    <p:sldLayoutId id="2147483727" r:id="rId62"/>
    <p:sldLayoutId id="2147483728" r:id="rId63"/>
    <p:sldLayoutId id="2147483729" r:id="rId64"/>
    <p:sldLayoutId id="2147483730" r:id="rId65"/>
    <p:sldLayoutId id="2147483731" r:id="rId66"/>
    <p:sldLayoutId id="2147483732" r:id="rId67"/>
    <p:sldLayoutId id="2147483733" r:id="rId68"/>
    <p:sldLayoutId id="2147483734" r:id="rId69"/>
    <p:sldLayoutId id="2147483735" r:id="rId70"/>
    <p:sldLayoutId id="2147483736" r:id="rId71"/>
    <p:sldLayoutId id="2147483737" r:id="rId72"/>
    <p:sldLayoutId id="2147483738" r:id="rId73"/>
    <p:sldLayoutId id="2147483739" r:id="rId74"/>
    <p:sldLayoutId id="2147483740" r:id="rId75"/>
    <p:sldLayoutId id="2147483741" r:id="rId76"/>
    <p:sldLayoutId id="2147483742" r:id="rId77"/>
    <p:sldLayoutId id="2147483743" r:id="rId78"/>
    <p:sldLayoutId id="2147483744" r:id="rId79"/>
    <p:sldLayoutId id="2147483745" r:id="rId80"/>
    <p:sldLayoutId id="2147483746" r:id="rId81"/>
    <p:sldLayoutId id="2147483747" r:id="rId82"/>
    <p:sldLayoutId id="2147483748" r:id="rId83"/>
    <p:sldLayoutId id="2147483749" r:id="rId84"/>
    <p:sldLayoutId id="2147483750" r:id="rId85"/>
    <p:sldLayoutId id="2147483751" r:id="rId86"/>
    <p:sldLayoutId id="2147483752" r:id="rId87"/>
    <p:sldLayoutId id="2147483753" r:id="rId88"/>
    <p:sldLayoutId id="2147483754" r:id="rId89"/>
    <p:sldLayoutId id="2147483755" r:id="rId90"/>
    <p:sldLayoutId id="2147483756" r:id="rId91"/>
    <p:sldLayoutId id="2147483757" r:id="rId92"/>
    <p:sldLayoutId id="2147483758" r:id="rId93"/>
    <p:sldLayoutId id="2147483759" r:id="rId94"/>
    <p:sldLayoutId id="2147483760" r:id="rId95"/>
    <p:sldLayoutId id="2147483761" r:id="rId96"/>
    <p:sldLayoutId id="2147483762" r:id="rId97"/>
    <p:sldLayoutId id="2147483763" r:id="rId98"/>
    <p:sldLayoutId id="2147483764" r:id="rId99"/>
    <p:sldLayoutId id="2147483765" r:id="rId100"/>
    <p:sldLayoutId id="2147483766" r:id="rId101"/>
    <p:sldLayoutId id="2147483767" r:id="rId102"/>
    <p:sldLayoutId id="2147483768" r:id="rId103"/>
    <p:sldLayoutId id="2147483769" r:id="rId104"/>
    <p:sldLayoutId id="2147483770" r:id="rId105"/>
    <p:sldLayoutId id="2147483771" r:id="rId106"/>
    <p:sldLayoutId id="2147483772" r:id="rId107"/>
    <p:sldLayoutId id="2147483773" r:id="rId108"/>
    <p:sldLayoutId id="2147483774" r:id="rId10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9.pn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xml"/><Relationship Id="rId1" Type="http://schemas.openxmlformats.org/officeDocument/2006/relationships/tags" Target="../tags/tag13.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notesSlide" Target="../notesSlides/notesSlide23.xm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media" Target="../media/media1.mp4"/><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video" Target="NULL" TargetMode="External"/><Relationship Id="rId1" Type="http://schemas.openxmlformats.org/officeDocument/2006/relationships/tags" Target="../tags/tag18.xml"/><Relationship Id="rId6" Type="http://schemas.openxmlformats.org/officeDocument/2006/relationships/image" Target="../media/image19.png"/><Relationship Id="rId11" Type="http://schemas.openxmlformats.org/officeDocument/2006/relationships/image" Target="../media/image47.png"/><Relationship Id="rId5" Type="http://schemas.openxmlformats.org/officeDocument/2006/relationships/notesSlide" Target="../notesSlides/notesSlide24.xml"/><Relationship Id="rId10" Type="http://schemas.openxmlformats.org/officeDocument/2006/relationships/image" Target="../media/image46.png"/><Relationship Id="rId4" Type="http://schemas.openxmlformats.org/officeDocument/2006/relationships/slideLayout" Target="../slideLayouts/slideLayout2.xml"/><Relationship Id="rId9"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62.png"/><Relationship Id="rId3" Type="http://schemas.openxmlformats.org/officeDocument/2006/relationships/image" Target="../media/image13.png"/><Relationship Id="rId7" Type="http://schemas.openxmlformats.org/officeDocument/2006/relationships/image" Target="../media/image11.png"/><Relationship Id="rId12" Type="http://schemas.openxmlformats.org/officeDocument/2006/relationships/image" Target="../media/image61.sv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10.svg"/><Relationship Id="rId11" Type="http://schemas.openxmlformats.org/officeDocument/2006/relationships/image" Target="../media/image60.png"/><Relationship Id="rId5" Type="http://schemas.openxmlformats.org/officeDocument/2006/relationships/image" Target="../media/image9.png"/><Relationship Id="rId10" Type="http://schemas.openxmlformats.org/officeDocument/2006/relationships/image" Target="../media/image59.svg"/><Relationship Id="rId4" Type="http://schemas.openxmlformats.org/officeDocument/2006/relationships/image" Target="../media/image14.svg"/><Relationship Id="rId9" Type="http://schemas.openxmlformats.org/officeDocument/2006/relationships/image" Target="../media/image58.png"/><Relationship Id="rId14" Type="http://schemas.openxmlformats.org/officeDocument/2006/relationships/image" Target="../media/image63.sv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hyperlink" Target="https://datadrivesinsight.com/members/" TargetMode="Externa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datadrivesinsight.com/resourc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app.powerbi.com/links/W2AiJ-lm30?ctid=8c67ed25-46bc-4297-b1e6-8d016b441b88&amp;pbi_source=linkShare"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69.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4.xml"/><Relationship Id="rId7" Type="http://schemas.openxmlformats.org/officeDocument/2006/relationships/image" Target="../media/image12.svg"/><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73.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69.jpeg"/></Relationships>
</file>

<file path=ppt/slides/_rels/slide5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48.xml"/><Relationship Id="rId7" Type="http://schemas.openxmlformats.org/officeDocument/2006/relationships/diagramColors" Target="../diagrams/colors5.xml"/><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75.jpeg"/></Relationships>
</file>

<file path=ppt/slides/_rels/slide5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49.xml"/><Relationship Id="rId7" Type="http://schemas.openxmlformats.org/officeDocument/2006/relationships/diagramColors" Target="../diagrams/colors6.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6.xml.rels><?xml version="1.0" encoding="UTF-8" standalone="yes"?>
<Relationships xmlns="http://schemas.openxmlformats.org/package/2006/relationships"><Relationship Id="rId3" Type="http://schemas.openxmlformats.org/officeDocument/2006/relationships/hyperlink" Target="mailto:annalise@datadrivesinsight.co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mailto:Brendan@datadrivesinsight.com" TargetMode="External"/><Relationship Id="rId4" Type="http://schemas.openxmlformats.org/officeDocument/2006/relationships/hyperlink" Target="mailto:donna@datadrivesinsight.com" TargetMode="Externa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36.xml"/><Relationship Id="rId5" Type="http://schemas.openxmlformats.org/officeDocument/2006/relationships/image" Target="../media/image76.png"/><Relationship Id="rId4" Type="http://schemas.openxmlformats.org/officeDocument/2006/relationships/image" Target="../media/image19.png"/></Relationships>
</file>

<file path=ppt/slides/_rels/slide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77.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78.png"/><Relationship Id="rId4" Type="http://schemas.openxmlformats.org/officeDocument/2006/relationships/image" Target="../media/image19.png"/></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image" Target="../media/image3.png"/><Relationship Id="rId4" Type="http://schemas.openxmlformats.org/officeDocument/2006/relationships/image" Target="../media/image81.png"/></Relationships>
</file>

<file path=ppt/slides/_rels/slide67.xml.rels><?xml version="1.0" encoding="UTF-8" standalone="yes"?>
<Relationships xmlns="http://schemas.openxmlformats.org/package/2006/relationships"><Relationship Id="rId2" Type="http://schemas.openxmlformats.org/officeDocument/2006/relationships/hyperlink" Target="https://joshbersin.com/"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62.png"/><Relationship Id="rId3" Type="http://schemas.openxmlformats.org/officeDocument/2006/relationships/image" Target="../media/image13.png"/><Relationship Id="rId7" Type="http://schemas.openxmlformats.org/officeDocument/2006/relationships/image" Target="../media/image11.png"/><Relationship Id="rId12" Type="http://schemas.openxmlformats.org/officeDocument/2006/relationships/image" Target="../media/image61.svg"/><Relationship Id="rId2" Type="http://schemas.openxmlformats.org/officeDocument/2006/relationships/notesSlide" Target="../notesSlides/notesSlide56.xml"/><Relationship Id="rId1" Type="http://schemas.openxmlformats.org/officeDocument/2006/relationships/slideLayout" Target="../slideLayouts/slideLayout16.xml"/><Relationship Id="rId6" Type="http://schemas.openxmlformats.org/officeDocument/2006/relationships/image" Target="../media/image10.svg"/><Relationship Id="rId11" Type="http://schemas.openxmlformats.org/officeDocument/2006/relationships/image" Target="../media/image60.png"/><Relationship Id="rId5" Type="http://schemas.openxmlformats.org/officeDocument/2006/relationships/image" Target="../media/image9.png"/><Relationship Id="rId10" Type="http://schemas.openxmlformats.org/officeDocument/2006/relationships/image" Target="../media/image59.svg"/><Relationship Id="rId4" Type="http://schemas.openxmlformats.org/officeDocument/2006/relationships/image" Target="../media/image14.svg"/><Relationship Id="rId9" Type="http://schemas.openxmlformats.org/officeDocument/2006/relationships/image" Target="../media/image58.png"/><Relationship Id="rId14" Type="http://schemas.openxmlformats.org/officeDocument/2006/relationships/image" Target="../media/image63.svg"/></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7.xml"/><Relationship Id="rId1" Type="http://schemas.openxmlformats.org/officeDocument/2006/relationships/slideLayout" Target="../slideLayouts/slideLayout23.xml"/><Relationship Id="rId4" Type="http://schemas.openxmlformats.org/officeDocument/2006/relationships/image" Target="../media/image87.sv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76.xml.rels><?xml version="1.0" encoding="UTF-8" standalone="yes"?>
<Relationships xmlns="http://schemas.openxmlformats.org/package/2006/relationships"><Relationship Id="rId3" Type="http://schemas.openxmlformats.org/officeDocument/2006/relationships/hyperlink" Target="https://datadrivesinsight.com/resources/"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hyperlink" Target="https://ddi-portal.datadrivesinsight.com/" TargetMode="Externa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40.xml"/><Relationship Id="rId5" Type="http://schemas.openxmlformats.org/officeDocument/2006/relationships/image" Target="../media/image96.png"/><Relationship Id="rId4" Type="http://schemas.openxmlformats.org/officeDocument/2006/relationships/image" Target="../media/image9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looking at a cake&#10;&#10;Description automatically generated with low confidence">
            <a:extLst>
              <a:ext uri="{FF2B5EF4-FFF2-40B4-BE49-F238E27FC236}">
                <a16:creationId xmlns:a16="http://schemas.microsoft.com/office/drawing/2014/main" id="{4DDDE0FD-2084-D244-5C88-3D7D705A980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12258675" cy="6853301"/>
          </a:xfrm>
          <a:prstGeom prst="rect">
            <a:avLst/>
          </a:prstGeom>
        </p:spPr>
      </p:pic>
      <p:sp>
        <p:nvSpPr>
          <p:cNvPr id="7" name="Rectangle 6">
            <a:extLst>
              <a:ext uri="{FF2B5EF4-FFF2-40B4-BE49-F238E27FC236}">
                <a16:creationId xmlns:a16="http://schemas.microsoft.com/office/drawing/2014/main" id="{98AC522C-C2A4-4137-3A39-BFBA43B2C359}"/>
              </a:ext>
            </a:extLst>
          </p:cNvPr>
          <p:cNvSpPr/>
          <p:nvPr/>
        </p:nvSpPr>
        <p:spPr>
          <a:xfrm>
            <a:off x="0" y="-7112"/>
            <a:ext cx="12258675" cy="6860413"/>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2" name="Title 1">
            <a:extLst>
              <a:ext uri="{FF2B5EF4-FFF2-40B4-BE49-F238E27FC236}">
                <a16:creationId xmlns:a16="http://schemas.microsoft.com/office/drawing/2014/main" id="{C1500BFF-D98D-4157-5B62-7350C792F946}"/>
              </a:ext>
            </a:extLst>
          </p:cNvPr>
          <p:cNvSpPr>
            <a:spLocks noGrp="1"/>
          </p:cNvSpPr>
          <p:nvPr>
            <p:ph type="ctrTitle"/>
          </p:nvPr>
        </p:nvSpPr>
        <p:spPr>
          <a:xfrm>
            <a:off x="537411" y="763652"/>
            <a:ext cx="10563726" cy="2387600"/>
          </a:xfrm>
        </p:spPr>
        <p:txBody>
          <a:bodyPr>
            <a:normAutofit/>
          </a:bodyPr>
          <a:lstStyle/>
          <a:p>
            <a:pPr algn="l"/>
            <a:r>
              <a:rPr lang="en-US">
                <a:solidFill>
                  <a:schemeClr val="bg1"/>
                </a:solidFill>
              </a:rPr>
              <a:t>Lifting Team Performance</a:t>
            </a:r>
            <a:br>
              <a:rPr lang="en-US">
                <a:solidFill>
                  <a:schemeClr val="bg1"/>
                </a:solidFill>
              </a:rPr>
            </a:br>
            <a:r>
              <a:rPr lang="en-US" sz="4400">
                <a:solidFill>
                  <a:schemeClr val="bg1"/>
                </a:solidFill>
              </a:rPr>
              <a:t>Psychological Safety &amp; Inclusivity Program</a:t>
            </a:r>
            <a:r>
              <a:rPr lang="en-US">
                <a:solidFill>
                  <a:schemeClr val="bg1"/>
                </a:solidFill>
              </a:rPr>
              <a:t> - </a:t>
            </a:r>
            <a:r>
              <a:rPr lang="en-US" sz="4000">
                <a:solidFill>
                  <a:schemeClr val="bg1"/>
                </a:solidFill>
              </a:rPr>
              <a:t>Accreditation</a:t>
            </a:r>
          </a:p>
        </p:txBody>
      </p:sp>
      <p:pic>
        <p:nvPicPr>
          <p:cNvPr id="8" name="Picture 7" descr="A close up of a logo&#10;&#10;Description automatically generated">
            <a:extLst>
              <a:ext uri="{FF2B5EF4-FFF2-40B4-BE49-F238E27FC236}">
                <a16:creationId xmlns:a16="http://schemas.microsoft.com/office/drawing/2014/main" id="{B0540804-93B1-6AE1-D828-DD44E99EF07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902" t="-159"/>
          <a:stretch/>
        </p:blipFill>
        <p:spPr>
          <a:xfrm>
            <a:off x="8109283" y="2582378"/>
            <a:ext cx="4149391" cy="4270923"/>
          </a:xfrm>
          <a:prstGeom prst="rect">
            <a:avLst/>
          </a:prstGeom>
        </p:spPr>
      </p:pic>
      <p:pic>
        <p:nvPicPr>
          <p:cNvPr id="9" name="Picture 8">
            <a:extLst>
              <a:ext uri="{FF2B5EF4-FFF2-40B4-BE49-F238E27FC236}">
                <a16:creationId xmlns:a16="http://schemas.microsoft.com/office/drawing/2014/main" id="{1399BDA2-3D00-A3D0-1926-6E5F29F9826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8479" y="3323278"/>
            <a:ext cx="1975039" cy="923870"/>
          </a:xfrm>
          <a:prstGeom prst="rect">
            <a:avLst/>
          </a:prstGeom>
        </p:spPr>
      </p:pic>
      <p:sp>
        <p:nvSpPr>
          <p:cNvPr id="10" name="TextBox 9">
            <a:extLst>
              <a:ext uri="{FF2B5EF4-FFF2-40B4-BE49-F238E27FC236}">
                <a16:creationId xmlns:a16="http://schemas.microsoft.com/office/drawing/2014/main" id="{04D30529-0E2F-EBFB-6042-140A6C7F3A8F}"/>
              </a:ext>
            </a:extLst>
          </p:cNvPr>
          <p:cNvSpPr txBox="1"/>
          <p:nvPr/>
        </p:nvSpPr>
        <p:spPr>
          <a:xfrm>
            <a:off x="152517" y="6304724"/>
            <a:ext cx="9821496" cy="548577"/>
          </a:xfrm>
          <a:prstGeom prst="rect">
            <a:avLst/>
          </a:prstGeom>
          <a:noFill/>
        </p:spPr>
        <p:txBody>
          <a:bodyPr wrap="square" rIns="72000" rtlCol="0">
            <a:noAutofit/>
          </a:bodyPr>
          <a:lstStyle/>
          <a:p>
            <a:r>
              <a:rPr lang="en-AU" sz="2100" kern="200" spc="-150">
                <a:solidFill>
                  <a:srgbClr val="00B0F0"/>
                </a:solidFill>
                <a:latin typeface="Poppins Light" panose="00000400000000000000" pitchFamily="2" charset="0"/>
                <a:ea typeface="Roboto" panose="02000000000000000000" pitchFamily="2" charset="0"/>
                <a:cs typeface="Poppins Light" panose="00000400000000000000" pitchFamily="2" charset="0"/>
              </a:rPr>
              <a:t>Elevating productivity and reducing risk through safe, inclusive teams.</a:t>
            </a:r>
            <a:r>
              <a:rPr lang="en-AU" sz="2100" kern="200" spc="-150">
                <a:solidFill>
                  <a:srgbClr val="02B199"/>
                </a:solidFill>
                <a:latin typeface="Poppins Light" panose="00000400000000000000" pitchFamily="2" charset="0"/>
                <a:ea typeface="Roboto" panose="02000000000000000000" pitchFamily="2" charset="0"/>
                <a:cs typeface="Poppins Light" panose="00000400000000000000" pitchFamily="2" charset="0"/>
              </a:rPr>
              <a:t> </a:t>
            </a:r>
            <a:endParaRPr lang="en-US" sz="2100" kern="200" spc="-150">
              <a:solidFill>
                <a:srgbClr val="02B199"/>
              </a:solidFill>
              <a:latin typeface="Poppins Light" panose="00000400000000000000" pitchFamily="2" charset="0"/>
              <a:ea typeface="Roboto" panose="02000000000000000000" pitchFamily="2" charset="0"/>
              <a:cs typeface="Poppins Light" panose="00000400000000000000" pitchFamily="2" charset="0"/>
            </a:endParaRPr>
          </a:p>
        </p:txBody>
      </p:sp>
    </p:spTree>
    <p:custDataLst>
      <p:tags r:id="rId1"/>
    </p:custDataLst>
    <p:extLst>
      <p:ext uri="{BB962C8B-B14F-4D97-AF65-F5344CB8AC3E}">
        <p14:creationId xmlns:p14="http://schemas.microsoft.com/office/powerpoint/2010/main" val="2231885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C62F0-8429-A057-28DD-F764A5CAD00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46D63F-464A-85EB-04D6-2A02FBA3AB69}"/>
              </a:ext>
            </a:extLst>
          </p:cNvPr>
          <p:cNvSpPr>
            <a:spLocks noGrp="1"/>
          </p:cNvSpPr>
          <p:nvPr>
            <p:ph idx="1"/>
          </p:nvPr>
        </p:nvSpPr>
        <p:spPr>
          <a:xfrm>
            <a:off x="690006" y="2282423"/>
            <a:ext cx="9574951" cy="1333355"/>
          </a:xfrm>
        </p:spPr>
        <p:txBody>
          <a:bodyPr>
            <a:noAutofit/>
          </a:bodyPr>
          <a:lstStyle/>
          <a:p>
            <a:pPr marL="0" indent="0">
              <a:lnSpc>
                <a:spcPct val="100000"/>
              </a:lnSpc>
              <a:buNone/>
            </a:pPr>
            <a:r>
              <a:rPr lang="en-US" sz="2000" b="1">
                <a:latin typeface="+mn-lt"/>
              </a:rPr>
              <a:t>So, what is Psychological Safety? </a:t>
            </a:r>
          </a:p>
          <a:p>
            <a:pPr>
              <a:lnSpc>
                <a:spcPct val="100000"/>
              </a:lnSpc>
            </a:pPr>
            <a:r>
              <a:rPr lang="en-US" sz="2000">
                <a:latin typeface="+mn-lt"/>
              </a:rPr>
              <a:t>“A belief that one will not be punished or humiliated for speaking up with ideas, questions, concerns, or mistakes, and that the team is safe for interpersonal risk taking”</a:t>
            </a:r>
          </a:p>
          <a:p>
            <a:pPr marL="457200" lvl="1" indent="0">
              <a:lnSpc>
                <a:spcPct val="100000"/>
              </a:lnSpc>
              <a:buNone/>
            </a:pPr>
            <a:r>
              <a:rPr lang="en-US" sz="2000">
                <a:latin typeface="+mn-lt"/>
              </a:rPr>
              <a:t>- Amy Edmondson</a:t>
            </a:r>
          </a:p>
        </p:txBody>
      </p:sp>
      <p:sp>
        <p:nvSpPr>
          <p:cNvPr id="8" name="TextBox 7">
            <a:extLst>
              <a:ext uri="{FF2B5EF4-FFF2-40B4-BE49-F238E27FC236}">
                <a16:creationId xmlns:a16="http://schemas.microsoft.com/office/drawing/2014/main" id="{27A052CB-21CC-1976-92F3-5A0B7C1108DC}"/>
              </a:ext>
            </a:extLst>
          </p:cNvPr>
          <p:cNvSpPr txBox="1"/>
          <p:nvPr/>
        </p:nvSpPr>
        <p:spPr>
          <a:xfrm>
            <a:off x="1372012" y="343431"/>
            <a:ext cx="8467744" cy="1323439"/>
          </a:xfrm>
          <a:prstGeom prst="rect">
            <a:avLst/>
          </a:prstGeom>
          <a:noFill/>
        </p:spPr>
        <p:txBody>
          <a:bodyPr wrap="square" rtlCol="0">
            <a:spAutoFit/>
          </a:bodyPr>
          <a:lstStyle/>
          <a:p>
            <a:pPr algn="ctr"/>
            <a:r>
              <a:rPr lang="en-US" sz="4000" b="1">
                <a:solidFill>
                  <a:schemeClr val="accent1">
                    <a:lumMod val="75000"/>
                  </a:schemeClr>
                </a:solidFill>
                <a:latin typeface="+mj-lt"/>
                <a:ea typeface="Roboto" panose="02000000000000000000" pitchFamily="2" charset="0"/>
              </a:rPr>
              <a:t>Team Performance </a:t>
            </a:r>
            <a:r>
              <a:rPr lang="en-US" sz="4000" b="1">
                <a:latin typeface="+mj-lt"/>
                <a:ea typeface="Roboto" panose="02000000000000000000" pitchFamily="2" charset="0"/>
              </a:rPr>
              <a:t>is </a:t>
            </a:r>
          </a:p>
          <a:p>
            <a:pPr algn="ctr"/>
            <a:r>
              <a:rPr lang="en-US" sz="4000" b="1">
                <a:latin typeface="+mj-lt"/>
                <a:ea typeface="Roboto" panose="02000000000000000000" pitchFamily="2" charset="0"/>
              </a:rPr>
              <a:t>improved through </a:t>
            </a:r>
            <a:r>
              <a:rPr lang="en-US" sz="4000" b="1">
                <a:solidFill>
                  <a:schemeClr val="accent1">
                    <a:lumMod val="75000"/>
                  </a:schemeClr>
                </a:solidFill>
                <a:latin typeface="+mj-lt"/>
                <a:ea typeface="Roboto" panose="02000000000000000000" pitchFamily="2" charset="0"/>
              </a:rPr>
              <a:t>Psychological Safety</a:t>
            </a:r>
          </a:p>
        </p:txBody>
      </p:sp>
      <p:sp>
        <p:nvSpPr>
          <p:cNvPr id="2" name="Content Placeholder 2">
            <a:extLst>
              <a:ext uri="{FF2B5EF4-FFF2-40B4-BE49-F238E27FC236}">
                <a16:creationId xmlns:a16="http://schemas.microsoft.com/office/drawing/2014/main" id="{2A109406-E34C-2F23-0F66-6B7E32C9C5A1}"/>
              </a:ext>
            </a:extLst>
          </p:cNvPr>
          <p:cNvSpPr txBox="1">
            <a:spLocks/>
          </p:cNvSpPr>
          <p:nvPr/>
        </p:nvSpPr>
        <p:spPr>
          <a:xfrm>
            <a:off x="690006" y="3973178"/>
            <a:ext cx="9831756" cy="22000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000" b="1" dirty="0">
                <a:solidFill>
                  <a:schemeClr val="tx1"/>
                </a:solidFill>
                <a:latin typeface="+mn-lt"/>
              </a:rPr>
              <a:t>Psychological safety is crucial for the performance of teams.</a:t>
            </a:r>
          </a:p>
          <a:p>
            <a:pPr marL="0" indent="0" fontAlgn="base">
              <a:buNone/>
            </a:pPr>
            <a:endParaRPr lang="en-GB" sz="2000" dirty="0">
              <a:solidFill>
                <a:schemeClr val="tx1"/>
              </a:solidFill>
              <a:latin typeface="+mn-lt"/>
            </a:endParaRPr>
          </a:p>
          <a:p>
            <a:pPr marL="0" indent="0" fontAlgn="base">
              <a:buNone/>
            </a:pPr>
            <a:r>
              <a:rPr lang="en-GB" sz="2000" dirty="0">
                <a:solidFill>
                  <a:schemeClr val="tx1"/>
                </a:solidFill>
                <a:latin typeface="+mn-lt"/>
              </a:rPr>
              <a:t>“We learned that there are five key dynamics that set successful teams apart from other teams at Google. . . . </a:t>
            </a:r>
            <a:r>
              <a:rPr lang="en-GB" sz="2000" b="1" dirty="0">
                <a:solidFill>
                  <a:schemeClr val="tx1"/>
                </a:solidFill>
                <a:latin typeface="+mn-lt"/>
              </a:rPr>
              <a:t>Psychological safety was far and away the most important</a:t>
            </a:r>
            <a:r>
              <a:rPr lang="en-GB" sz="2000" dirty="0">
                <a:solidFill>
                  <a:schemeClr val="tx1"/>
                </a:solidFill>
                <a:latin typeface="+mn-lt"/>
              </a:rPr>
              <a:t>.”</a:t>
            </a:r>
          </a:p>
          <a:p>
            <a:pPr marL="0" indent="0" fontAlgn="base">
              <a:buNone/>
            </a:pPr>
            <a:r>
              <a:rPr lang="en-GB" sz="2000" dirty="0">
                <a:solidFill>
                  <a:schemeClr val="tx1"/>
                </a:solidFill>
                <a:latin typeface="+mn-lt"/>
              </a:rPr>
              <a:t>—</a:t>
            </a:r>
            <a:r>
              <a:rPr lang="en-GB" sz="2000" i="1" dirty="0">
                <a:solidFill>
                  <a:schemeClr val="tx1"/>
                </a:solidFill>
                <a:latin typeface="+mn-lt"/>
              </a:rPr>
              <a:t>Julia </a:t>
            </a:r>
            <a:r>
              <a:rPr lang="en-GB" sz="2000" i="1" dirty="0" err="1">
                <a:solidFill>
                  <a:schemeClr val="tx1"/>
                </a:solidFill>
                <a:latin typeface="+mn-lt"/>
              </a:rPr>
              <a:t>Rozovsky</a:t>
            </a:r>
            <a:r>
              <a:rPr lang="en-GB" sz="2000" i="1" dirty="0">
                <a:solidFill>
                  <a:schemeClr val="tx1"/>
                </a:solidFill>
                <a:latin typeface="+mn-lt"/>
              </a:rPr>
              <a:t>, people analytics manager at Google, </a:t>
            </a:r>
            <a:r>
              <a:rPr lang="en-US" sz="2000" i="1" dirty="0">
                <a:solidFill>
                  <a:schemeClr val="tx1"/>
                </a:solidFill>
                <a:latin typeface="+mn-lt"/>
              </a:rPr>
              <a:t>Aristotle Project</a:t>
            </a:r>
            <a:endParaRPr lang="en-GB" sz="2000" i="1" dirty="0">
              <a:solidFill>
                <a:schemeClr val="tx1"/>
              </a:solidFill>
              <a:latin typeface="+mn-lt"/>
            </a:endParaRPr>
          </a:p>
        </p:txBody>
      </p:sp>
    </p:spTree>
    <p:custDataLst>
      <p:tags r:id="rId1"/>
    </p:custDataLst>
    <p:extLst>
      <p:ext uri="{BB962C8B-B14F-4D97-AF65-F5344CB8AC3E}">
        <p14:creationId xmlns:p14="http://schemas.microsoft.com/office/powerpoint/2010/main" val="1622394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FA41B923-4E6D-9640-84DB-AE2F6F0E5527}"/>
              </a:ext>
            </a:extLst>
          </p:cNvPr>
          <p:cNvPicPr>
            <a:picLocks noGrp="1" noChangeAspect="1"/>
          </p:cNvPicPr>
          <p:nvPr>
            <p:ph type="pic" sz="quarter" idx="13"/>
          </p:nvPr>
        </p:nvPicPr>
        <p:blipFill>
          <a:blip r:embed="rId3"/>
          <a:srcRect t="10" b="10"/>
          <a:stretch>
            <a:fillRect/>
          </a:stretch>
        </p:blipFill>
        <p:spPr/>
      </p:pic>
      <p:sp>
        <p:nvSpPr>
          <p:cNvPr id="23" name="Rectangle 22">
            <a:extLst>
              <a:ext uri="{FF2B5EF4-FFF2-40B4-BE49-F238E27FC236}">
                <a16:creationId xmlns:a16="http://schemas.microsoft.com/office/drawing/2014/main" id="{3EA9DBF3-54BE-4CC4-A59D-B53D9A6508AD}"/>
              </a:ext>
            </a:extLst>
          </p:cNvPr>
          <p:cNvSpPr/>
          <p:nvPr/>
        </p:nvSpPr>
        <p:spPr>
          <a:xfrm>
            <a:off x="4575378" y="1036603"/>
            <a:ext cx="6697579" cy="4798003"/>
          </a:xfrm>
          <a:prstGeom prst="rect">
            <a:avLst/>
          </a:prstGeom>
          <a:solidFill>
            <a:schemeClr val="bg1"/>
          </a:solidFill>
          <a:ln>
            <a:noFill/>
          </a:ln>
          <a:effectLst>
            <a:outerShdw blurRad="63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5" name="TextBox 4">
            <a:extLst>
              <a:ext uri="{FF2B5EF4-FFF2-40B4-BE49-F238E27FC236}">
                <a16:creationId xmlns:a16="http://schemas.microsoft.com/office/drawing/2014/main" id="{88D01F27-3C77-4C29-BF48-E6C808ACA50B}"/>
              </a:ext>
            </a:extLst>
          </p:cNvPr>
          <p:cNvSpPr txBox="1"/>
          <p:nvPr/>
        </p:nvSpPr>
        <p:spPr bwMode="auto">
          <a:xfrm>
            <a:off x="5280727" y="2173753"/>
            <a:ext cx="5893111" cy="3460484"/>
          </a:xfrm>
          <a:prstGeom prst="rect">
            <a:avLst/>
          </a:prstGeom>
          <a:noFill/>
        </p:spPr>
        <p:txBody>
          <a:bodyPr wrap="square" lIns="0" tIns="0" rIns="0" bIns="0">
            <a:noAutofit/>
          </a:bodyPr>
          <a:lstStyle/>
          <a:p>
            <a:pPr lvl="0"/>
            <a:r>
              <a:rPr lang="en-US" sz="2400" b="1" dirty="0">
                <a:solidFill>
                  <a:schemeClr val="accent5"/>
                </a:solidFill>
              </a:rPr>
              <a:t>Gallup Research: </a:t>
            </a:r>
          </a:p>
          <a:p>
            <a:pPr lvl="0"/>
            <a:r>
              <a:rPr lang="en-US" sz="2000" b="1" dirty="0"/>
              <a:t>“My opinion counts at work” 3/10 Strongly Agree</a:t>
            </a:r>
          </a:p>
          <a:p>
            <a:pPr lvl="0"/>
            <a:r>
              <a:rPr lang="en-US" sz="2000" b="1" dirty="0"/>
              <a:t>  Shifting from a 3/10 to a 6/10. </a:t>
            </a:r>
          </a:p>
          <a:p>
            <a:pPr lvl="0"/>
            <a:endParaRPr lang="en-US" sz="2400" b="1" dirty="0"/>
          </a:p>
          <a:p>
            <a:r>
              <a:rPr lang="en-US" sz="2000" b="1" dirty="0"/>
              <a:t>Benefits:</a:t>
            </a:r>
          </a:p>
          <a:p>
            <a:endParaRPr lang="en-US" sz="2400" b="1" dirty="0"/>
          </a:p>
          <a:p>
            <a:pPr marL="342900" indent="-342900">
              <a:buFont typeface="Arial" panose="020B0604020202020204" pitchFamily="34" charset="0"/>
              <a:buChar char="•"/>
            </a:pPr>
            <a:r>
              <a:rPr lang="en-AU" dirty="0">
                <a:ea typeface="Calibri" panose="020F0502020204030204" pitchFamily="34" charset="0"/>
                <a:cs typeface="Cordia New" panose="020B0304020202020204" pitchFamily="34" charset="-34"/>
              </a:rPr>
              <a:t>27% reduction in turnover</a:t>
            </a:r>
          </a:p>
          <a:p>
            <a:pPr marL="342900" indent="-342900">
              <a:buFont typeface="Arial" panose="020B0604020202020204" pitchFamily="34" charset="0"/>
              <a:buChar char="•"/>
            </a:pPr>
            <a:r>
              <a:rPr lang="en-AU" dirty="0">
                <a:ea typeface="Calibri" panose="020F0502020204030204" pitchFamily="34" charset="0"/>
                <a:cs typeface="Cordia New" panose="020B0304020202020204" pitchFamily="34" charset="-34"/>
              </a:rPr>
              <a:t>40% reduction in safety incidents</a:t>
            </a:r>
          </a:p>
          <a:p>
            <a:pPr marL="342900" indent="-342900">
              <a:buFont typeface="Arial" panose="020B0604020202020204" pitchFamily="34" charset="0"/>
              <a:buChar char="•"/>
            </a:pPr>
            <a:r>
              <a:rPr lang="en-AU" dirty="0">
                <a:ea typeface="Calibri" panose="020F0502020204030204" pitchFamily="34" charset="0"/>
                <a:cs typeface="Cordia New" panose="020B0304020202020204" pitchFamily="34" charset="-34"/>
              </a:rPr>
              <a:t>12% increase in productivity. </a:t>
            </a:r>
            <a:endParaRPr lang="en-GB" dirty="0">
              <a:ea typeface="Calibri" panose="020F0502020204030204" pitchFamily="34" charset="0"/>
              <a:cs typeface="Cordia New" panose="020B0304020202020204" pitchFamily="34" charset="-34"/>
            </a:endParaRPr>
          </a:p>
          <a:p>
            <a:pPr lvl="0"/>
            <a:endParaRPr lang="en-US" sz="2400" b="1" dirty="0"/>
          </a:p>
          <a:p>
            <a:pPr lvl="0"/>
            <a:r>
              <a:rPr lang="en-US" sz="1400" i="1" dirty="0"/>
              <a:t>Amy, C. Edmondson. “The Fearless </a:t>
            </a:r>
            <a:r>
              <a:rPr lang="en-US" sz="1400" i="1" dirty="0" err="1"/>
              <a:t>Organisation</a:t>
            </a:r>
            <a:r>
              <a:rPr lang="en-US" sz="1400" i="1" dirty="0"/>
              <a:t>”. HBS. 2019. Wiley. </a:t>
            </a:r>
          </a:p>
          <a:p>
            <a:pPr lvl="0"/>
            <a:r>
              <a:rPr lang="en-US" sz="1400" i="1" dirty="0"/>
              <a:t>Gallop “State of the American Workplace Report 2017”</a:t>
            </a:r>
          </a:p>
        </p:txBody>
      </p:sp>
      <p:grpSp>
        <p:nvGrpSpPr>
          <p:cNvPr id="38" name="Group 37">
            <a:extLst>
              <a:ext uri="{FF2B5EF4-FFF2-40B4-BE49-F238E27FC236}">
                <a16:creationId xmlns:a16="http://schemas.microsoft.com/office/drawing/2014/main" id="{32B22C70-4EC7-4044-B0AF-0CB6684E33FA}"/>
              </a:ext>
            </a:extLst>
          </p:cNvPr>
          <p:cNvGrpSpPr>
            <a:grpSpLocks/>
          </p:cNvGrpSpPr>
          <p:nvPr/>
        </p:nvGrpSpPr>
        <p:grpSpPr bwMode="auto">
          <a:xfrm>
            <a:off x="427463" y="425263"/>
            <a:ext cx="3979479" cy="6172551"/>
            <a:chOff x="7564510" y="1901599"/>
            <a:chExt cx="3979790" cy="6174239"/>
          </a:xfrm>
        </p:grpSpPr>
        <p:grpSp>
          <p:nvGrpSpPr>
            <p:cNvPr id="39" name="Group 24">
              <a:extLst>
                <a:ext uri="{FF2B5EF4-FFF2-40B4-BE49-F238E27FC236}">
                  <a16:creationId xmlns:a16="http://schemas.microsoft.com/office/drawing/2014/main" id="{E630666A-4AD1-4B34-B409-4F605654E233}"/>
                </a:ext>
              </a:extLst>
            </p:cNvPr>
            <p:cNvGrpSpPr>
              <a:grpSpLocks/>
            </p:cNvGrpSpPr>
            <p:nvPr/>
          </p:nvGrpSpPr>
          <p:grpSpPr bwMode="auto">
            <a:xfrm>
              <a:off x="7564510" y="3523087"/>
              <a:ext cx="3921013" cy="4552751"/>
              <a:chOff x="984096" y="3226488"/>
              <a:chExt cx="3921013" cy="4552751"/>
            </a:xfrm>
          </p:grpSpPr>
          <p:sp>
            <p:nvSpPr>
              <p:cNvPr id="41" name="TextBox 40">
                <a:extLst>
                  <a:ext uri="{FF2B5EF4-FFF2-40B4-BE49-F238E27FC236}">
                    <a16:creationId xmlns:a16="http://schemas.microsoft.com/office/drawing/2014/main" id="{3589AA94-8983-4A73-B7D7-1F24ED187AA1}"/>
                  </a:ext>
                </a:extLst>
              </p:cNvPr>
              <p:cNvSpPr txBox="1"/>
              <p:nvPr/>
            </p:nvSpPr>
            <p:spPr>
              <a:xfrm>
                <a:off x="990063" y="3736007"/>
                <a:ext cx="2537112" cy="246288"/>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dirty="0">
                    <a:ln>
                      <a:noFill/>
                    </a:ln>
                    <a:solidFill>
                      <a:srgbClr val="4A72CD"/>
                    </a:solidFill>
                    <a:effectLst/>
                    <a:uLnTx/>
                    <a:uFillTx/>
                    <a:latin typeface="Poppins SemiBold"/>
                    <a:ea typeface="+mn-ea"/>
                    <a:cs typeface="+mn-cs"/>
                  </a:rPr>
                  <a:t>Google Aristotle Project</a:t>
                </a:r>
              </a:p>
            </p:txBody>
          </p:sp>
          <p:sp>
            <p:nvSpPr>
              <p:cNvPr id="42" name="TextBox 47">
                <a:extLst>
                  <a:ext uri="{FF2B5EF4-FFF2-40B4-BE49-F238E27FC236}">
                    <a16:creationId xmlns:a16="http://schemas.microsoft.com/office/drawing/2014/main" id="{C034F8CE-75B7-463B-9EA8-324884D966F0}"/>
                  </a:ext>
                </a:extLst>
              </p:cNvPr>
              <p:cNvSpPr txBox="1">
                <a:spLocks noChangeArrowheads="1"/>
              </p:cNvSpPr>
              <p:nvPr/>
            </p:nvSpPr>
            <p:spPr bwMode="auto">
              <a:xfrm>
                <a:off x="984096" y="4177268"/>
                <a:ext cx="3921013" cy="3601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Poppins Light" panose="00000400000000000000" pitchFamily="2" charset="0"/>
                  </a:defRPr>
                </a:lvl1pPr>
                <a:lvl2pPr marL="742950" indent="-285750">
                  <a:defRPr>
                    <a:solidFill>
                      <a:schemeClr val="tx1"/>
                    </a:solidFill>
                    <a:latin typeface="Poppins Light" panose="00000400000000000000" pitchFamily="2" charset="0"/>
                  </a:defRPr>
                </a:lvl2pPr>
                <a:lvl3pPr marL="1143000" indent="-228600">
                  <a:defRPr>
                    <a:solidFill>
                      <a:schemeClr val="tx1"/>
                    </a:solidFill>
                    <a:latin typeface="Poppins Light" panose="00000400000000000000" pitchFamily="2" charset="0"/>
                  </a:defRPr>
                </a:lvl3pPr>
                <a:lvl4pPr marL="1600200" indent="-228600">
                  <a:defRPr>
                    <a:solidFill>
                      <a:schemeClr val="tx1"/>
                    </a:solidFill>
                    <a:latin typeface="Poppins Light" panose="00000400000000000000" pitchFamily="2" charset="0"/>
                  </a:defRPr>
                </a:lvl4pPr>
                <a:lvl5pPr marL="2057400" indent="-228600">
                  <a:defRPr>
                    <a:solidFill>
                      <a:schemeClr val="tx1"/>
                    </a:solidFill>
                    <a:latin typeface="Poppins Light" panose="00000400000000000000" pitchFamily="2" charset="0"/>
                  </a:defRPr>
                </a:lvl5pPr>
                <a:lvl6pPr marL="2514600" indent="-228600" fontAlgn="base">
                  <a:spcBef>
                    <a:spcPct val="0"/>
                  </a:spcBef>
                  <a:spcAft>
                    <a:spcPct val="0"/>
                  </a:spcAft>
                  <a:defRPr>
                    <a:solidFill>
                      <a:schemeClr val="tx1"/>
                    </a:solidFill>
                    <a:latin typeface="Poppins Light" panose="00000400000000000000" pitchFamily="2" charset="0"/>
                  </a:defRPr>
                </a:lvl6pPr>
                <a:lvl7pPr marL="2971800" indent="-228600" fontAlgn="base">
                  <a:spcBef>
                    <a:spcPct val="0"/>
                  </a:spcBef>
                  <a:spcAft>
                    <a:spcPct val="0"/>
                  </a:spcAft>
                  <a:defRPr>
                    <a:solidFill>
                      <a:schemeClr val="tx1"/>
                    </a:solidFill>
                    <a:latin typeface="Poppins Light" panose="00000400000000000000" pitchFamily="2" charset="0"/>
                  </a:defRPr>
                </a:lvl7pPr>
                <a:lvl8pPr marL="3429000" indent="-228600" fontAlgn="base">
                  <a:spcBef>
                    <a:spcPct val="0"/>
                  </a:spcBef>
                  <a:spcAft>
                    <a:spcPct val="0"/>
                  </a:spcAft>
                  <a:defRPr>
                    <a:solidFill>
                      <a:schemeClr val="tx1"/>
                    </a:solidFill>
                    <a:latin typeface="Poppins Light" panose="00000400000000000000" pitchFamily="2" charset="0"/>
                  </a:defRPr>
                </a:lvl8pPr>
                <a:lvl9pPr marL="3886200" indent="-228600" fontAlgn="base">
                  <a:spcBef>
                    <a:spcPct val="0"/>
                  </a:spcBef>
                  <a:spcAft>
                    <a:spcPct val="0"/>
                  </a:spcAft>
                  <a:defRPr>
                    <a:solidFill>
                      <a:schemeClr val="tx1"/>
                    </a:solidFill>
                    <a:latin typeface="Poppins Light" panose="00000400000000000000" pitchFamily="2" charset="0"/>
                  </a:defRPr>
                </a:lvl9pPr>
              </a:lstStyle>
              <a:p>
                <a:pPr marL="285750" lvl="0" indent="-285750">
                  <a:buFont typeface="Arial" panose="020B0604020202020204" pitchFamily="34" charset="0"/>
                  <a:buChar char="•"/>
                </a:pPr>
                <a:r>
                  <a:rPr lang="en-GB" sz="1400" b="1" dirty="0"/>
                  <a:t>5 yr Study.</a:t>
                </a:r>
              </a:p>
              <a:p>
                <a:pPr marL="285750" lvl="0" indent="-285750">
                  <a:buFont typeface="Arial" panose="020B0604020202020204" pitchFamily="34" charset="0"/>
                  <a:buChar char="•"/>
                </a:pPr>
                <a:r>
                  <a:rPr lang="en-GB" sz="1400" b="1" dirty="0"/>
                  <a:t>180 Teams. </a:t>
                </a:r>
              </a:p>
              <a:p>
                <a:pPr marL="285750" lvl="0" indent="-285750">
                  <a:buFont typeface="Arial" panose="020B0604020202020204" pitchFamily="34" charset="0"/>
                  <a:buChar char="•"/>
                </a:pPr>
                <a:r>
                  <a:rPr lang="en-GB" sz="1400" b="1" dirty="0"/>
                  <a:t>I question: What were the ingredients of the highest performing teams? </a:t>
                </a:r>
              </a:p>
              <a:p>
                <a:pPr lvl="0"/>
                <a:endParaRPr lang="en-GB" sz="1400" b="1" dirty="0"/>
              </a:p>
              <a:p>
                <a:pPr lvl="0"/>
                <a:r>
                  <a:rPr lang="en-GB" sz="1400" b="1" dirty="0"/>
                  <a:t>5 Dynamics:</a:t>
                </a:r>
              </a:p>
              <a:p>
                <a:pPr lvl="0"/>
                <a:r>
                  <a:rPr lang="en-GB" sz="1400" b="1" dirty="0"/>
                  <a:t>Impact, Dependability, Structure &amp; Clarity, Meaning and Psychological Safety</a:t>
                </a:r>
              </a:p>
              <a:p>
                <a:pPr lvl="0"/>
                <a:endParaRPr lang="en-GB" sz="1400" b="1" dirty="0"/>
              </a:p>
              <a:p>
                <a:pPr lvl="0"/>
                <a:r>
                  <a:rPr lang="en-GB" sz="1400" b="1" dirty="0"/>
                  <a:t>“</a:t>
                </a:r>
                <a:r>
                  <a:rPr lang="en-GB" sz="1400" b="1" u="sng" dirty="0"/>
                  <a:t>Psych Safety was by far the most important factor – it UNDERPINNED the other 4”</a:t>
                </a:r>
              </a:p>
              <a:p>
                <a:pPr lvl="0"/>
                <a:endParaRPr lang="en-GB" sz="1400" b="1" dirty="0"/>
              </a:p>
              <a:p>
                <a:pPr lvl="0"/>
                <a:endParaRPr lang="en-GB" sz="1400" b="1" dirty="0"/>
              </a:p>
              <a:p>
                <a:pPr lvl="0"/>
                <a:endParaRPr lang="en-GB" sz="1400" b="1" dirty="0"/>
              </a:p>
              <a:p>
                <a:pPr lvl="0"/>
                <a:r>
                  <a:rPr lang="en-GB" sz="1200" b="1" i="1" dirty="0" err="1"/>
                  <a:t>Rozovsky</a:t>
                </a:r>
                <a:r>
                  <a:rPr lang="en-GB" sz="1200" b="1" i="1" dirty="0"/>
                  <a:t>, J. “The five keys to a successful Google team.” Nov 17, 2015. </a:t>
                </a:r>
                <a:endParaRPr lang="en-US" sz="1200" b="1" i="1"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u="none" strike="noStrike" kern="1200" cap="none" spc="0" normalizeH="0" baseline="0" noProof="0" dirty="0">
                  <a:ln>
                    <a:noFill/>
                  </a:ln>
                  <a:solidFill>
                    <a:srgbClr val="828282"/>
                  </a:solidFill>
                  <a:effectLst/>
                  <a:uLnTx/>
                  <a:uFillTx/>
                  <a:latin typeface="Poppins Light" panose="00000400000000000000" pitchFamily="2" charset="0"/>
                  <a:ea typeface="+mn-ea"/>
                  <a:cs typeface="+mn-cs"/>
                </a:endParaRPr>
              </a:p>
            </p:txBody>
          </p:sp>
          <p:cxnSp>
            <p:nvCxnSpPr>
              <p:cNvPr id="43" name="Straight Connector 42">
                <a:extLst>
                  <a:ext uri="{FF2B5EF4-FFF2-40B4-BE49-F238E27FC236}">
                    <a16:creationId xmlns:a16="http://schemas.microsoft.com/office/drawing/2014/main" id="{59ABD88A-63A7-441F-9501-E419B1B6802D}"/>
                  </a:ext>
                </a:extLst>
              </p:cNvPr>
              <p:cNvCxnSpPr>
                <a:cxnSpLocks/>
              </p:cNvCxnSpPr>
              <p:nvPr/>
            </p:nvCxnSpPr>
            <p:spPr>
              <a:xfrm>
                <a:off x="1062956" y="3226488"/>
                <a:ext cx="598534" cy="0"/>
              </a:xfrm>
              <a:prstGeom prst="line">
                <a:avLst/>
              </a:prstGeom>
              <a:ln w="38100">
                <a:solidFill>
                  <a:srgbClr val="F29232"/>
                </a:solidFill>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D6FCB96D-DA3A-4C68-9330-ED683DEC7439}"/>
                </a:ext>
              </a:extLst>
            </p:cNvPr>
            <p:cNvSpPr txBox="1"/>
            <p:nvPr/>
          </p:nvSpPr>
          <p:spPr>
            <a:xfrm>
              <a:off x="7570477" y="1901599"/>
              <a:ext cx="3973823" cy="1500821"/>
            </a:xfrm>
            <a:prstGeom prst="rect">
              <a:avLst/>
            </a:prstGeom>
            <a:noFill/>
          </p:spPr>
          <p:txBody>
            <a:bodyPr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A72CD"/>
                  </a:solidFill>
                  <a:effectLst/>
                  <a:uLnTx/>
                  <a:uFillTx/>
                  <a:latin typeface="Poppins SemiBold"/>
                  <a:ea typeface="+mn-ea"/>
                  <a:cs typeface="+mn-cs"/>
                </a:rPr>
                <a:t>Psychological Safety and Team Performance? </a:t>
              </a:r>
            </a:p>
          </p:txBody>
        </p:sp>
      </p:grpSp>
      <p:pic>
        <p:nvPicPr>
          <p:cNvPr id="24" name="Picture 23" descr="A close up of a logo&#10;&#10;Description automatically generated">
            <a:extLst>
              <a:ext uri="{FF2B5EF4-FFF2-40B4-BE49-F238E27FC236}">
                <a16:creationId xmlns:a16="http://schemas.microsoft.com/office/drawing/2014/main" id="{D64B5CE9-EE3C-56E0-C06C-C6AF3D274497}"/>
              </a:ext>
            </a:extLst>
          </p:cNvPr>
          <p:cNvPicPr>
            <a:picLocks noChangeAspect="1"/>
          </p:cNvPicPr>
          <p:nvPr/>
        </p:nvPicPr>
        <p:blipFill rotWithShape="1">
          <a:blip r:embed="rId4"/>
          <a:srcRect l="-3188" t="-112" r="34960" b="29655"/>
          <a:stretch/>
        </p:blipFill>
        <p:spPr>
          <a:xfrm>
            <a:off x="9597078" y="4200284"/>
            <a:ext cx="2594922" cy="2670925"/>
          </a:xfrm>
          <a:prstGeom prst="rect">
            <a:avLst/>
          </a:prstGeom>
        </p:spPr>
      </p:pic>
    </p:spTree>
    <p:extLst>
      <p:ext uri="{BB962C8B-B14F-4D97-AF65-F5344CB8AC3E}">
        <p14:creationId xmlns:p14="http://schemas.microsoft.com/office/powerpoint/2010/main" val="181622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FA3AD55-91EA-E3D0-9D4C-5695C7D00C05}"/>
              </a:ext>
            </a:extLst>
          </p:cNvPr>
          <p:cNvSpPr/>
          <p:nvPr/>
        </p:nvSpPr>
        <p:spPr>
          <a:xfrm>
            <a:off x="196770" y="1895212"/>
            <a:ext cx="6294299" cy="474865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a:extLst>
              <a:ext uri="{FF2B5EF4-FFF2-40B4-BE49-F238E27FC236}">
                <a16:creationId xmlns:a16="http://schemas.microsoft.com/office/drawing/2014/main" id="{5A62AA79-4BA5-3CB9-BAEA-D0B514148DCE}"/>
              </a:ext>
            </a:extLst>
          </p:cNvPr>
          <p:cNvSpPr>
            <a:spLocks noGrp="1"/>
          </p:cNvSpPr>
          <p:nvPr>
            <p:ph idx="1"/>
          </p:nvPr>
        </p:nvSpPr>
        <p:spPr>
          <a:xfrm>
            <a:off x="103003" y="348744"/>
            <a:ext cx="10890456" cy="441925"/>
          </a:xfrm>
        </p:spPr>
        <p:txBody>
          <a:bodyPr>
            <a:noAutofit/>
          </a:bodyPr>
          <a:lstStyle/>
          <a:p>
            <a:pPr marL="0" indent="0">
              <a:buNone/>
            </a:pPr>
            <a:r>
              <a:rPr lang="en-GB" sz="4000" b="1">
                <a:solidFill>
                  <a:schemeClr val="accent1">
                    <a:lumMod val="75000"/>
                  </a:schemeClr>
                </a:solidFill>
                <a:latin typeface="+mj-lt"/>
                <a:cs typeface="Poppins Medium" panose="00000600000000000000" pitchFamily="2" charset="0"/>
              </a:rPr>
              <a:t>Costs and Safety Risks of Low Performing Teams</a:t>
            </a:r>
          </a:p>
        </p:txBody>
      </p:sp>
      <p:pic>
        <p:nvPicPr>
          <p:cNvPr id="15" name="Picture 14" descr="A close up of a logo&#10;&#10;Description automatically generated">
            <a:extLst>
              <a:ext uri="{FF2B5EF4-FFF2-40B4-BE49-F238E27FC236}">
                <a16:creationId xmlns:a16="http://schemas.microsoft.com/office/drawing/2014/main" id="{95BF1CCD-439D-A5E2-7166-DC2F2B00B7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902" t="-159"/>
          <a:stretch/>
        </p:blipFill>
        <p:spPr>
          <a:xfrm>
            <a:off x="10446488" y="5052631"/>
            <a:ext cx="1742464" cy="1793499"/>
          </a:xfrm>
          <a:prstGeom prst="rect">
            <a:avLst/>
          </a:prstGeom>
        </p:spPr>
      </p:pic>
      <p:sp>
        <p:nvSpPr>
          <p:cNvPr id="2" name="Rectangle 1">
            <a:extLst>
              <a:ext uri="{FF2B5EF4-FFF2-40B4-BE49-F238E27FC236}">
                <a16:creationId xmlns:a16="http://schemas.microsoft.com/office/drawing/2014/main" id="{89B033BB-DC4C-9794-8057-29C775BC8A0E}"/>
              </a:ext>
            </a:extLst>
          </p:cNvPr>
          <p:cNvSpPr/>
          <p:nvPr/>
        </p:nvSpPr>
        <p:spPr>
          <a:xfrm>
            <a:off x="9200098" y="4027848"/>
            <a:ext cx="2991902" cy="28301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Content Placeholder 2">
            <a:extLst>
              <a:ext uri="{FF2B5EF4-FFF2-40B4-BE49-F238E27FC236}">
                <a16:creationId xmlns:a16="http://schemas.microsoft.com/office/drawing/2014/main" id="{29ABB19F-F649-7B5F-495B-7E632C865657}"/>
              </a:ext>
            </a:extLst>
          </p:cNvPr>
          <p:cNvSpPr txBox="1">
            <a:spLocks/>
          </p:cNvSpPr>
          <p:nvPr/>
        </p:nvSpPr>
        <p:spPr>
          <a:xfrm>
            <a:off x="6748566" y="1880601"/>
            <a:ext cx="5358116" cy="4572396"/>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Poppins Light" panose="00000400000000000000" pitchFamily="2" charset="0"/>
                <a:ea typeface="+mn-ea"/>
                <a:cs typeface="Poppins Light" panose="000004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Light" panose="00000400000000000000" pitchFamily="2" charset="0"/>
                <a:ea typeface="+mn-ea"/>
                <a:cs typeface="Poppins Light" panose="000004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Light" panose="00000400000000000000" pitchFamily="2" charset="0"/>
                <a:ea typeface="+mn-ea"/>
                <a:cs typeface="Poppins Light" panose="000004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oppins Light" panose="00000400000000000000" pitchFamily="2" charset="0"/>
                <a:ea typeface="+mn-ea"/>
                <a:cs typeface="Poppins Light" panose="000004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oppins Light" panose="00000400000000000000" pitchFamily="2" charset="0"/>
                <a:ea typeface="+mn-ea"/>
                <a:cs typeface="Poppins Light" panose="000004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20000"/>
              </a:lnSpc>
              <a:buNone/>
            </a:pPr>
            <a:r>
              <a:rPr lang="en-GB" sz="1800" b="1">
                <a:latin typeface="+mn-lt"/>
              </a:rPr>
              <a:t>'Site 5' had low Psych Safety</a:t>
            </a:r>
            <a:r>
              <a:rPr lang="en-GB" sz="1800">
                <a:latin typeface="+mn-lt"/>
              </a:rPr>
              <a:t> resulting in:</a:t>
            </a:r>
          </a:p>
          <a:p>
            <a:pPr fontAlgn="base">
              <a:lnSpc>
                <a:spcPct val="120000"/>
              </a:lnSpc>
            </a:pPr>
            <a:r>
              <a:rPr lang="en-GB" sz="1800">
                <a:latin typeface="+mn-lt"/>
              </a:rPr>
              <a:t>High levels of sick leave, </a:t>
            </a:r>
            <a:r>
              <a:rPr lang="en-GB" sz="1800" b="1">
                <a:latin typeface="+mn-lt"/>
              </a:rPr>
              <a:t>costing $593,600</a:t>
            </a:r>
            <a:r>
              <a:rPr lang="en-GB" sz="1800">
                <a:latin typeface="+mn-lt"/>
              </a:rPr>
              <a:t> p/a in sick leave and agency fees. </a:t>
            </a:r>
          </a:p>
          <a:p>
            <a:pPr fontAlgn="base">
              <a:lnSpc>
                <a:spcPct val="120000"/>
              </a:lnSpc>
            </a:pPr>
            <a:r>
              <a:rPr lang="en-GB" sz="1800">
                <a:latin typeface="+mn-lt"/>
              </a:rPr>
              <a:t>The </a:t>
            </a:r>
            <a:r>
              <a:rPr lang="en-GB" sz="1800" b="1">
                <a:latin typeface="+mn-lt"/>
              </a:rPr>
              <a:t>second highest safety incident </a:t>
            </a:r>
            <a:r>
              <a:rPr lang="en-GB" sz="1800">
                <a:latin typeface="+mn-lt"/>
              </a:rPr>
              <a:t>p/employee ratio across the organisation. </a:t>
            </a:r>
          </a:p>
          <a:p>
            <a:pPr marL="0" indent="0" fontAlgn="base">
              <a:lnSpc>
                <a:spcPct val="120000"/>
              </a:lnSpc>
              <a:buNone/>
            </a:pPr>
            <a:r>
              <a:rPr lang="en-GB" sz="1800">
                <a:latin typeface="+mn-lt"/>
              </a:rPr>
              <a:t>By improving this team's psych safety score by 30%, to the same level as some of the higher performing sites (Site 7 &amp; 10), this team has the potential to:</a:t>
            </a:r>
          </a:p>
          <a:p>
            <a:pPr fontAlgn="base">
              <a:lnSpc>
                <a:spcPct val="120000"/>
              </a:lnSpc>
            </a:pPr>
            <a:r>
              <a:rPr lang="en-GB" sz="1800">
                <a:latin typeface="+mn-lt"/>
              </a:rPr>
              <a:t>Save </a:t>
            </a:r>
            <a:r>
              <a:rPr lang="en-GB" sz="1800" b="1">
                <a:latin typeface="+mn-lt"/>
              </a:rPr>
              <a:t>$371,000 in agency fees </a:t>
            </a:r>
            <a:r>
              <a:rPr lang="en-GB" sz="1800">
                <a:latin typeface="+mn-lt"/>
              </a:rPr>
              <a:t>per year.</a:t>
            </a:r>
          </a:p>
          <a:p>
            <a:pPr fontAlgn="base">
              <a:lnSpc>
                <a:spcPct val="120000"/>
              </a:lnSpc>
            </a:pPr>
            <a:r>
              <a:rPr lang="en-GB" sz="1800">
                <a:latin typeface="+mn-lt"/>
              </a:rPr>
              <a:t>Reduce </a:t>
            </a:r>
            <a:r>
              <a:rPr lang="en-GB" sz="1800" b="1">
                <a:latin typeface="+mn-lt"/>
              </a:rPr>
              <a:t>safety incidents by 40%</a:t>
            </a:r>
          </a:p>
          <a:p>
            <a:pPr marL="0" indent="0" algn="r">
              <a:lnSpc>
                <a:spcPct val="120000"/>
              </a:lnSpc>
              <a:buNone/>
            </a:pPr>
            <a:endParaRPr lang="en-GB" sz="1800">
              <a:latin typeface="+mn-lt"/>
            </a:endParaRPr>
          </a:p>
          <a:p>
            <a:pPr marL="0" indent="0" algn="r">
              <a:lnSpc>
                <a:spcPct val="120000"/>
              </a:lnSpc>
              <a:buNone/>
            </a:pPr>
            <a:endParaRPr lang="en-GB" sz="1800">
              <a:latin typeface="+mn-lt"/>
            </a:endParaRPr>
          </a:p>
          <a:p>
            <a:pPr marL="0" indent="0" algn="r">
              <a:lnSpc>
                <a:spcPct val="120000"/>
              </a:lnSpc>
              <a:buFont typeface="Arial" panose="020B0604020202020204" pitchFamily="34" charset="0"/>
              <a:buNone/>
            </a:pPr>
            <a:endParaRPr lang="en-GB" sz="1800">
              <a:latin typeface="+mn-lt"/>
              <a:cs typeface="Poppins Medium" panose="00000600000000000000" pitchFamily="2" charset="0"/>
            </a:endParaRPr>
          </a:p>
          <a:p>
            <a:pPr marL="0" indent="0" algn="r">
              <a:lnSpc>
                <a:spcPct val="120000"/>
              </a:lnSpc>
              <a:buFont typeface="Arial" panose="020B0604020202020204" pitchFamily="34" charset="0"/>
              <a:buNone/>
            </a:pPr>
            <a:endParaRPr lang="en-GB" sz="1800">
              <a:latin typeface="+mn-lt"/>
            </a:endParaRPr>
          </a:p>
        </p:txBody>
      </p:sp>
      <p:sp>
        <p:nvSpPr>
          <p:cNvPr id="5" name="Content Placeholder 2">
            <a:extLst>
              <a:ext uri="{FF2B5EF4-FFF2-40B4-BE49-F238E27FC236}">
                <a16:creationId xmlns:a16="http://schemas.microsoft.com/office/drawing/2014/main" id="{E29E1FA1-C209-E826-BCAF-35F5419C9A60}"/>
              </a:ext>
            </a:extLst>
          </p:cNvPr>
          <p:cNvSpPr txBox="1">
            <a:spLocks/>
          </p:cNvSpPr>
          <p:nvPr/>
        </p:nvSpPr>
        <p:spPr>
          <a:xfrm>
            <a:off x="453638" y="1132160"/>
            <a:ext cx="9876944" cy="71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Poppins Light" panose="00000400000000000000" pitchFamily="2" charset="0"/>
                <a:ea typeface="+mn-ea"/>
                <a:cs typeface="Poppins Light" panose="000004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Light" panose="00000400000000000000" pitchFamily="2" charset="0"/>
                <a:ea typeface="+mn-ea"/>
                <a:cs typeface="Poppins Light" panose="000004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Light" panose="00000400000000000000" pitchFamily="2" charset="0"/>
                <a:ea typeface="+mn-ea"/>
                <a:cs typeface="Poppins Light" panose="000004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oppins Light" panose="00000400000000000000" pitchFamily="2" charset="0"/>
                <a:ea typeface="+mn-ea"/>
                <a:cs typeface="Poppins Light" panose="000004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oppins Light" panose="00000400000000000000" pitchFamily="2" charset="0"/>
                <a:ea typeface="+mn-ea"/>
                <a:cs typeface="Poppins Light" panose="000004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a:solidFill>
                  <a:schemeClr val="accent1"/>
                </a:solidFill>
                <a:latin typeface="+mn-lt"/>
              </a:rPr>
              <a:t>Case Study: </a:t>
            </a:r>
            <a:r>
              <a:rPr lang="en-GB" sz="2000">
                <a:latin typeface="+mn-lt"/>
              </a:rPr>
              <a:t>Residential, Community &amp; Retirement Living Organisation (Perth &amp; Regional WA, 800 FTE). Sick leave and agency fees were costing this organisation significantly</a:t>
            </a:r>
          </a:p>
        </p:txBody>
      </p:sp>
      <p:pic>
        <p:nvPicPr>
          <p:cNvPr id="6" name="Picture 5">
            <a:extLst>
              <a:ext uri="{FF2B5EF4-FFF2-40B4-BE49-F238E27FC236}">
                <a16:creationId xmlns:a16="http://schemas.microsoft.com/office/drawing/2014/main" id="{C95C697C-D343-B95F-91BD-55944DC4DC6C}"/>
              </a:ext>
            </a:extLst>
          </p:cNvPr>
          <p:cNvPicPr>
            <a:picLocks noChangeAspect="1"/>
          </p:cNvPicPr>
          <p:nvPr/>
        </p:nvPicPr>
        <p:blipFill>
          <a:blip r:embed="rId5"/>
          <a:stretch>
            <a:fillRect/>
          </a:stretch>
        </p:blipFill>
        <p:spPr>
          <a:xfrm>
            <a:off x="471452" y="2349661"/>
            <a:ext cx="5554120" cy="3842795"/>
          </a:xfrm>
          <a:prstGeom prst="rect">
            <a:avLst/>
          </a:prstGeom>
        </p:spPr>
      </p:pic>
    </p:spTree>
    <p:custDataLst>
      <p:tags r:id="rId1"/>
    </p:custDataLst>
    <p:extLst>
      <p:ext uri="{BB962C8B-B14F-4D97-AF65-F5344CB8AC3E}">
        <p14:creationId xmlns:p14="http://schemas.microsoft.com/office/powerpoint/2010/main" val="2520252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9F09A-D910-4F2C-5A56-F6BAD616317C}"/>
              </a:ext>
            </a:extLst>
          </p:cNvPr>
          <p:cNvSpPr>
            <a:spLocks noGrp="1"/>
          </p:cNvSpPr>
          <p:nvPr>
            <p:ph type="title"/>
          </p:nvPr>
        </p:nvSpPr>
        <p:spPr/>
        <p:txBody>
          <a:bodyPr>
            <a:normAutofit/>
          </a:bodyPr>
          <a:lstStyle/>
          <a:p>
            <a:r>
              <a:rPr lang="en-US"/>
              <a:t>Teams with </a:t>
            </a:r>
            <a:r>
              <a:rPr lang="en-US" b="1">
                <a:solidFill>
                  <a:schemeClr val="accent5"/>
                </a:solidFill>
              </a:rPr>
              <a:t>high</a:t>
            </a:r>
            <a:r>
              <a:rPr lang="en-US">
                <a:solidFill>
                  <a:schemeClr val="bg1">
                    <a:lumMod val="50000"/>
                  </a:schemeClr>
                </a:solidFill>
              </a:rPr>
              <a:t> </a:t>
            </a:r>
            <a:r>
              <a:rPr lang="en-US"/>
              <a:t>psychological safety often experience:</a:t>
            </a:r>
          </a:p>
        </p:txBody>
      </p:sp>
      <p:sp>
        <p:nvSpPr>
          <p:cNvPr id="3" name="Content Placeholder 2">
            <a:extLst>
              <a:ext uri="{FF2B5EF4-FFF2-40B4-BE49-F238E27FC236}">
                <a16:creationId xmlns:a16="http://schemas.microsoft.com/office/drawing/2014/main" id="{14F7D03E-BD43-5A90-6331-ED2CBC291D18}"/>
              </a:ext>
            </a:extLst>
          </p:cNvPr>
          <p:cNvSpPr>
            <a:spLocks noGrp="1"/>
          </p:cNvSpPr>
          <p:nvPr>
            <p:ph idx="1"/>
          </p:nvPr>
        </p:nvSpPr>
        <p:spPr>
          <a:xfrm>
            <a:off x="838200" y="2179256"/>
            <a:ext cx="10515600" cy="4313619"/>
          </a:xfrm>
        </p:spPr>
        <p:txBody>
          <a:bodyPr>
            <a:normAutofit/>
          </a:bodyPr>
          <a:lstStyle/>
          <a:p>
            <a:r>
              <a:rPr lang="en-GB" sz="2000"/>
              <a:t>A deeply engaged, productive and passionate workforce</a:t>
            </a:r>
          </a:p>
          <a:p>
            <a:endParaRPr lang="en-GB" sz="2000"/>
          </a:p>
          <a:p>
            <a:r>
              <a:rPr lang="en-US" sz="2000"/>
              <a:t>Staff who take initiative and collaborate effectively</a:t>
            </a:r>
          </a:p>
          <a:p>
            <a:endParaRPr lang="en-GB" sz="2000"/>
          </a:p>
          <a:p>
            <a:r>
              <a:rPr lang="en-AU" sz="2000"/>
              <a:t>Effective decision making and higher quality solutions</a:t>
            </a:r>
          </a:p>
          <a:p>
            <a:endParaRPr lang="en-AU" sz="2000"/>
          </a:p>
          <a:p>
            <a:r>
              <a:rPr lang="en-GB" sz="2000"/>
              <a:t>Innovation, creativity and focus on excellence</a:t>
            </a:r>
          </a:p>
          <a:p>
            <a:endParaRPr lang="en-GB" sz="2000"/>
          </a:p>
          <a:p>
            <a:r>
              <a:rPr lang="en-GB" sz="2000"/>
              <a:t>Attract and retain better talent</a:t>
            </a:r>
          </a:p>
          <a:p>
            <a:endParaRPr lang="en-GB" sz="1800"/>
          </a:p>
          <a:p>
            <a:pPr marL="0" indent="0">
              <a:buFont typeface="Arial" panose="020B0604020202020204" pitchFamily="34" charset="0"/>
              <a:buNone/>
            </a:pPr>
            <a:endParaRPr lang="en-AU" sz="1800"/>
          </a:p>
          <a:p>
            <a:pPr marL="0" indent="0">
              <a:buNone/>
            </a:pPr>
            <a:endParaRPr lang="en-US" sz="1800"/>
          </a:p>
          <a:p>
            <a:endParaRPr lang="en-US" sz="2000"/>
          </a:p>
        </p:txBody>
      </p:sp>
      <p:pic>
        <p:nvPicPr>
          <p:cNvPr id="6" name="Picture 5" descr="A close up of a logo&#10;&#10;Description automatically generated">
            <a:extLst>
              <a:ext uri="{FF2B5EF4-FFF2-40B4-BE49-F238E27FC236}">
                <a16:creationId xmlns:a16="http://schemas.microsoft.com/office/drawing/2014/main" id="{34947751-7114-FE2C-334B-D98E2369A5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902" t="-159"/>
          <a:stretch/>
        </p:blipFill>
        <p:spPr>
          <a:xfrm>
            <a:off x="10446488" y="5052631"/>
            <a:ext cx="1742464" cy="1793499"/>
          </a:xfrm>
          <a:prstGeom prst="rect">
            <a:avLst/>
          </a:prstGeom>
        </p:spPr>
      </p:pic>
    </p:spTree>
    <p:custDataLst>
      <p:tags r:id="rId1"/>
    </p:custDataLst>
    <p:extLst>
      <p:ext uri="{BB962C8B-B14F-4D97-AF65-F5344CB8AC3E}">
        <p14:creationId xmlns:p14="http://schemas.microsoft.com/office/powerpoint/2010/main" val="940204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eople discussing in an office">
            <a:extLst>
              <a:ext uri="{FF2B5EF4-FFF2-40B4-BE49-F238E27FC236}">
                <a16:creationId xmlns:a16="http://schemas.microsoft.com/office/drawing/2014/main" id="{54156C01-8C68-0CF9-39F7-042B42964C5C}"/>
              </a:ext>
            </a:extLst>
          </p:cNvPr>
          <p:cNvPicPr>
            <a:picLocks noChangeAspect="1"/>
          </p:cNvPicPr>
          <p:nvPr/>
        </p:nvPicPr>
        <p:blipFill rotWithShape="1">
          <a:blip r:embed="rId4">
            <a:extLst>
              <a:ext uri="{28A0092B-C50C-407E-A947-70E740481C1C}">
                <a14:useLocalDpi xmlns:a14="http://schemas.microsoft.com/office/drawing/2010/main" val="0"/>
              </a:ext>
            </a:extLst>
          </a:blip>
          <a:srcRect l="6764" t="24666" r="14152" b="8667"/>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A5D7F06-F7B0-B039-3B0A-09260D424A18}"/>
              </a:ext>
            </a:extLst>
          </p:cNvPr>
          <p:cNvSpPr/>
          <p:nvPr/>
        </p:nvSpPr>
        <p:spPr>
          <a:xfrm>
            <a:off x="0" y="-1"/>
            <a:ext cx="12192000" cy="6858001"/>
          </a:xfrm>
          <a:prstGeom prst="rect">
            <a:avLst/>
          </a:prstGeom>
          <a:solidFill>
            <a:srgbClr val="000000">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2" name="Title 1">
            <a:extLst>
              <a:ext uri="{FF2B5EF4-FFF2-40B4-BE49-F238E27FC236}">
                <a16:creationId xmlns:a16="http://schemas.microsoft.com/office/drawing/2014/main" id="{13A08DD1-0B12-78DE-18D2-CF5FE5E8C364}"/>
              </a:ext>
            </a:extLst>
          </p:cNvPr>
          <p:cNvSpPr>
            <a:spLocks noGrp="1"/>
          </p:cNvSpPr>
          <p:nvPr>
            <p:ph type="title"/>
          </p:nvPr>
        </p:nvSpPr>
        <p:spPr>
          <a:xfrm>
            <a:off x="838200" y="2021304"/>
            <a:ext cx="10515600" cy="1325563"/>
          </a:xfrm>
        </p:spPr>
        <p:txBody>
          <a:bodyPr/>
          <a:lstStyle/>
          <a:p>
            <a:r>
              <a:rPr lang="en-US">
                <a:solidFill>
                  <a:schemeClr val="bg1"/>
                </a:solidFill>
              </a:rPr>
              <a:t>But here’s the kicker…</a:t>
            </a:r>
          </a:p>
        </p:txBody>
      </p:sp>
      <p:sp>
        <p:nvSpPr>
          <p:cNvPr id="3" name="Content Placeholder 2">
            <a:extLst>
              <a:ext uri="{FF2B5EF4-FFF2-40B4-BE49-F238E27FC236}">
                <a16:creationId xmlns:a16="http://schemas.microsoft.com/office/drawing/2014/main" id="{28A7A491-9F95-9CE6-D1F6-6C73AE64E7EC}"/>
              </a:ext>
            </a:extLst>
          </p:cNvPr>
          <p:cNvSpPr>
            <a:spLocks noGrp="1"/>
          </p:cNvSpPr>
          <p:nvPr>
            <p:ph idx="1"/>
          </p:nvPr>
        </p:nvSpPr>
        <p:spPr>
          <a:xfrm>
            <a:off x="838200" y="3346868"/>
            <a:ext cx="10185088" cy="328393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Poppins Light"/>
                <a:ea typeface="+mn-ea"/>
                <a:cs typeface="+mn-cs"/>
              </a:rPr>
              <a:t>A ‘normal team’ has </a:t>
            </a:r>
            <a:r>
              <a:rPr kumimoji="0" lang="en-GB" sz="2400" b="1" i="0" u="none" strike="noStrike" kern="1200" cap="none" spc="0" normalizeH="0" baseline="0" noProof="0" dirty="0">
                <a:ln>
                  <a:noFill/>
                </a:ln>
                <a:solidFill>
                  <a:schemeClr val="accent2"/>
                </a:solidFill>
                <a:effectLst/>
                <a:uLnTx/>
                <a:uFillTx/>
                <a:latin typeface="Poppins Light"/>
                <a:ea typeface="+mn-ea"/>
                <a:cs typeface="+mn-cs"/>
              </a:rPr>
              <a:t>low</a:t>
            </a:r>
            <a:r>
              <a:rPr kumimoji="0" lang="en-GB" sz="2400" b="1" i="0" u="none" strike="noStrike" kern="1200" cap="none" spc="0" normalizeH="0" baseline="0" noProof="0" dirty="0">
                <a:ln>
                  <a:noFill/>
                </a:ln>
                <a:solidFill>
                  <a:schemeClr val="bg1"/>
                </a:solidFill>
                <a:effectLst/>
                <a:uLnTx/>
                <a:uFillTx/>
                <a:latin typeface="Poppins Light"/>
                <a:ea typeface="+mn-ea"/>
                <a:cs typeface="+mn-cs"/>
              </a:rPr>
              <a:t> psychological safety and instead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Poppins Light"/>
                <a:ea typeface="+mn-ea"/>
                <a:cs typeface="+mn-cs"/>
              </a:rPr>
              <a:t>prefers </a:t>
            </a:r>
            <a:r>
              <a:rPr kumimoji="0" lang="en-GB" sz="2400" b="1" i="0" u="none" strike="noStrike" kern="1200" cap="none" spc="0" normalizeH="0" baseline="0" noProof="0" dirty="0">
                <a:ln>
                  <a:noFill/>
                </a:ln>
                <a:solidFill>
                  <a:schemeClr val="accent2">
                    <a:lumMod val="75000"/>
                  </a:schemeClr>
                </a:solidFill>
                <a:effectLst/>
                <a:uLnTx/>
                <a:uFillTx/>
                <a:latin typeface="Poppins Light"/>
                <a:ea typeface="+mn-ea"/>
                <a:cs typeface="+mn-cs"/>
              </a:rPr>
              <a:t>artificial harmony</a:t>
            </a:r>
            <a:r>
              <a:rPr kumimoji="0" lang="en-GB" sz="2400" b="1" i="0" u="none" strike="noStrike" kern="1200" cap="none" spc="0" normalizeH="0" baseline="0" noProof="0" dirty="0">
                <a:ln>
                  <a:noFill/>
                </a:ln>
                <a:solidFill>
                  <a:schemeClr val="bg1"/>
                </a:solidFill>
                <a:effectLst/>
                <a:uLnTx/>
                <a:uFillTx/>
                <a:latin typeface="Poppins Ligh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dirty="0">
              <a:solidFill>
                <a:schemeClr val="bg1"/>
              </a:solidFill>
              <a:latin typeface="Poppins Light"/>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baseline="0" dirty="0">
                <a:solidFill>
                  <a:schemeClr val="bg1"/>
                </a:solidFill>
                <a:latin typeface="Poppins Light"/>
                <a:cs typeface="+mn-cs"/>
              </a:rPr>
              <a:t>Let</a:t>
            </a:r>
            <a:r>
              <a:rPr lang="en-GB" b="1" dirty="0">
                <a:solidFill>
                  <a:schemeClr val="bg1"/>
                </a:solidFill>
                <a:latin typeface="Poppins Light"/>
                <a:cs typeface="+mn-cs"/>
              </a:rPr>
              <a:t> that sink in for a moment</a:t>
            </a:r>
            <a:endParaRPr kumimoji="0" lang="en-GB" sz="2400" b="1" i="0" u="none" strike="noStrike" kern="1200" cap="none" spc="0" normalizeH="0" baseline="0" noProof="0" dirty="0">
              <a:ln>
                <a:noFill/>
              </a:ln>
              <a:solidFill>
                <a:schemeClr val="bg1"/>
              </a:solidFill>
              <a:effectLst/>
              <a:uLnTx/>
              <a:uFillTx/>
              <a:latin typeface="Poppins Light"/>
              <a:ea typeface="+mn-ea"/>
              <a:cs typeface="+mn-cs"/>
            </a:endParaRPr>
          </a:p>
          <a:p>
            <a:pPr marL="0" indent="0">
              <a:buNone/>
            </a:pPr>
            <a:endParaRPr lang="en-US" b="1" dirty="0">
              <a:solidFill>
                <a:schemeClr val="bg1"/>
              </a:solidFill>
            </a:endParaRPr>
          </a:p>
        </p:txBody>
      </p:sp>
      <p:pic>
        <p:nvPicPr>
          <p:cNvPr id="10" name="Picture 9" descr="A close up of a logo&#10;&#10;Description automatically generated">
            <a:extLst>
              <a:ext uri="{FF2B5EF4-FFF2-40B4-BE49-F238E27FC236}">
                <a16:creationId xmlns:a16="http://schemas.microsoft.com/office/drawing/2014/main" id="{2BEFD403-EA93-92B3-0707-217B12ABAD1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902" t="-159"/>
          <a:stretch/>
        </p:blipFill>
        <p:spPr>
          <a:xfrm>
            <a:off x="10446488" y="5052631"/>
            <a:ext cx="1742464" cy="1793499"/>
          </a:xfrm>
          <a:prstGeom prst="rect">
            <a:avLst/>
          </a:prstGeom>
        </p:spPr>
      </p:pic>
    </p:spTree>
    <p:custDataLst>
      <p:tags r:id="rId1"/>
    </p:custDataLst>
    <p:extLst>
      <p:ext uri="{BB962C8B-B14F-4D97-AF65-F5344CB8AC3E}">
        <p14:creationId xmlns:p14="http://schemas.microsoft.com/office/powerpoint/2010/main" val="1419633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82FA2F-8BF9-4675-AEC7-6206EB1E3899}"/>
              </a:ext>
            </a:extLst>
          </p:cNvPr>
          <p:cNvSpPr/>
          <p:nvPr/>
        </p:nvSpPr>
        <p:spPr>
          <a:xfrm>
            <a:off x="0" y="0"/>
            <a:ext cx="541109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57" name="Rectangle 156">
            <a:extLst>
              <a:ext uri="{FF2B5EF4-FFF2-40B4-BE49-F238E27FC236}">
                <a16:creationId xmlns:a16="http://schemas.microsoft.com/office/drawing/2014/main" id="{52C47F2A-3ABC-45AF-9E7E-1AA483100861}"/>
              </a:ext>
            </a:extLst>
          </p:cNvPr>
          <p:cNvSpPr/>
          <p:nvPr/>
        </p:nvSpPr>
        <p:spPr>
          <a:xfrm>
            <a:off x="545900" y="3450751"/>
            <a:ext cx="302343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lumMod val="95000"/>
                  </a:srgbClr>
                </a:solidFill>
                <a:effectLst/>
                <a:uLnTx/>
                <a:uFillTx/>
                <a:latin typeface="Poppins SemiBold"/>
                <a:ea typeface="+mn-ea"/>
                <a:cs typeface="+mn-cs"/>
              </a:rPr>
              <a:t>ACTIVITY</a:t>
            </a:r>
          </a:p>
        </p:txBody>
      </p:sp>
      <p:sp>
        <p:nvSpPr>
          <p:cNvPr id="8" name="TextBox 7">
            <a:extLst>
              <a:ext uri="{FF2B5EF4-FFF2-40B4-BE49-F238E27FC236}">
                <a16:creationId xmlns:a16="http://schemas.microsoft.com/office/drawing/2014/main" id="{8FABF228-7084-2CFE-72C7-960FAD82DF8E}"/>
              </a:ext>
            </a:extLst>
          </p:cNvPr>
          <p:cNvSpPr txBox="1"/>
          <p:nvPr/>
        </p:nvSpPr>
        <p:spPr>
          <a:xfrm>
            <a:off x="7543801" y="1239051"/>
            <a:ext cx="3960332" cy="5078313"/>
          </a:xfrm>
          <a:prstGeom prst="rect">
            <a:avLst/>
          </a:prstGeom>
          <a:noFill/>
        </p:spPr>
        <p:txBody>
          <a:bodyPr wrap="square">
            <a:spAutoFit/>
          </a:bodyPr>
          <a:lstStyle/>
          <a:p>
            <a:r>
              <a:rPr lang="en-AU">
                <a:latin typeface="Poppins Light"/>
              </a:rPr>
              <a:t>Reflect on the last 24 hours where you thought something about someone else’s behaviour, performance etc but didn’t tell them.</a:t>
            </a:r>
          </a:p>
          <a:p>
            <a:endParaRPr lang="en-AU">
              <a:latin typeface="Poppins Light"/>
            </a:endParaRPr>
          </a:p>
          <a:p>
            <a:r>
              <a:rPr lang="en-AU">
                <a:latin typeface="Poppins Light"/>
              </a:rPr>
              <a:t>Why didn’t you?</a:t>
            </a:r>
          </a:p>
          <a:p>
            <a:endParaRPr lang="en-AU">
              <a:latin typeface="Poppins Light"/>
            </a:endParaRPr>
          </a:p>
          <a:p>
            <a:endParaRPr lang="en-AU">
              <a:latin typeface="Poppins Light"/>
            </a:endParaRPr>
          </a:p>
          <a:p>
            <a:r>
              <a:rPr lang="en-AU">
                <a:latin typeface="Poppins Light"/>
              </a:rPr>
              <a:t>Do you now see the size of this challenge?</a:t>
            </a:r>
          </a:p>
          <a:p>
            <a:endParaRPr lang="en-AU">
              <a:latin typeface="Poppins Light"/>
            </a:endParaRPr>
          </a:p>
          <a:p>
            <a:endParaRPr lang="en-AU">
              <a:latin typeface="Poppins Light"/>
            </a:endParaRPr>
          </a:p>
          <a:p>
            <a:endParaRPr lang="en-AU">
              <a:latin typeface="Poppins Light"/>
            </a:endParaRPr>
          </a:p>
          <a:p>
            <a:endParaRPr lang="en-AU">
              <a:latin typeface="Poppins Light"/>
            </a:endParaRPr>
          </a:p>
          <a:p>
            <a:endParaRPr lang="en-AU">
              <a:latin typeface="Poppins Light"/>
            </a:endParaRPr>
          </a:p>
          <a:p>
            <a:endParaRPr lang="en-AU">
              <a:latin typeface="Poppins Light"/>
            </a:endParaRPr>
          </a:p>
          <a:p>
            <a:endParaRPr lang="en-AU">
              <a:latin typeface="Poppins Light"/>
            </a:endParaRPr>
          </a:p>
        </p:txBody>
      </p:sp>
      <p:pic>
        <p:nvPicPr>
          <p:cNvPr id="15" name="Picture Placeholder 14">
            <a:extLst>
              <a:ext uri="{FF2B5EF4-FFF2-40B4-BE49-F238E27FC236}">
                <a16:creationId xmlns:a16="http://schemas.microsoft.com/office/drawing/2014/main" id="{656E6F5C-B0A2-DF36-C89E-9E3EAF53E58C}"/>
              </a:ext>
            </a:extLst>
          </p:cNvPr>
          <p:cNvPicPr>
            <a:picLocks noGrp="1" noChangeAspect="1"/>
          </p:cNvPicPr>
          <p:nvPr>
            <p:ph type="pic" sz="quarter" idx="14"/>
          </p:nvPr>
        </p:nvPicPr>
        <p:blipFill>
          <a:blip r:embed="rId4" cstate="email">
            <a:extLst>
              <a:ext uri="{28A0092B-C50C-407E-A947-70E740481C1C}">
                <a14:useLocalDpi xmlns:a14="http://schemas.microsoft.com/office/drawing/2010/main"/>
              </a:ext>
            </a:extLst>
          </a:blip>
          <a:srcRect/>
          <a:stretch/>
        </p:blipFill>
        <p:spPr>
          <a:xfrm>
            <a:off x="3421201" y="404202"/>
            <a:ext cx="3709080" cy="6453798"/>
          </a:xfrm>
        </p:spPr>
      </p:pic>
    </p:spTree>
    <p:custDataLst>
      <p:tags r:id="rId1"/>
    </p:custDataLst>
    <p:extLst>
      <p:ext uri="{BB962C8B-B14F-4D97-AF65-F5344CB8AC3E}">
        <p14:creationId xmlns:p14="http://schemas.microsoft.com/office/powerpoint/2010/main" val="250447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D66EF-E89B-D28D-FC72-E3B4174560AB}"/>
              </a:ext>
            </a:extLst>
          </p:cNvPr>
          <p:cNvSpPr>
            <a:spLocks noGrp="1"/>
          </p:cNvSpPr>
          <p:nvPr>
            <p:ph type="title"/>
          </p:nvPr>
        </p:nvSpPr>
        <p:spPr/>
        <p:txBody>
          <a:bodyPr/>
          <a:lstStyle/>
          <a:p>
            <a:r>
              <a:rPr lang="en-US" sz="4400"/>
              <a:t>Teams with </a:t>
            </a:r>
            <a:r>
              <a:rPr lang="en-US" sz="4400">
                <a:solidFill>
                  <a:schemeClr val="accent2"/>
                </a:solidFill>
              </a:rPr>
              <a:t>low</a:t>
            </a:r>
            <a:r>
              <a:rPr lang="en-US" sz="4400">
                <a:solidFill>
                  <a:schemeClr val="bg1">
                    <a:lumMod val="50000"/>
                  </a:schemeClr>
                </a:solidFill>
              </a:rPr>
              <a:t> </a:t>
            </a:r>
            <a:r>
              <a:rPr lang="en-US" sz="4400"/>
              <a:t>psychological</a:t>
            </a:r>
            <a:r>
              <a:rPr lang="en-US" sz="4400">
                <a:solidFill>
                  <a:schemeClr val="bg1">
                    <a:lumMod val="50000"/>
                  </a:schemeClr>
                </a:solidFill>
              </a:rPr>
              <a:t> </a:t>
            </a:r>
            <a:r>
              <a:rPr lang="en-US" sz="4400"/>
              <a:t>safety often experience:</a:t>
            </a:r>
            <a:endParaRPr lang="en-US"/>
          </a:p>
        </p:txBody>
      </p:sp>
      <p:sp>
        <p:nvSpPr>
          <p:cNvPr id="3" name="Content Placeholder 2">
            <a:extLst>
              <a:ext uri="{FF2B5EF4-FFF2-40B4-BE49-F238E27FC236}">
                <a16:creationId xmlns:a16="http://schemas.microsoft.com/office/drawing/2014/main" id="{1352BBAE-5F0E-0469-2296-D07CAB91909B}"/>
              </a:ext>
            </a:extLst>
          </p:cNvPr>
          <p:cNvSpPr>
            <a:spLocks noGrp="1"/>
          </p:cNvSpPr>
          <p:nvPr>
            <p:ph idx="1"/>
          </p:nvPr>
        </p:nvSpPr>
        <p:spPr>
          <a:xfrm>
            <a:off x="838200" y="1926209"/>
            <a:ext cx="10515600" cy="4351338"/>
          </a:xfrm>
        </p:spPr>
        <p:txBody>
          <a:bodyPr>
            <a:normAutofit lnSpcReduction="10000"/>
          </a:bodyPr>
          <a:lstStyle/>
          <a:p>
            <a:r>
              <a:rPr lang="en-US" sz="2000"/>
              <a:t>Low tolerance for mistakes</a:t>
            </a:r>
          </a:p>
          <a:p>
            <a:endParaRPr lang="en-US" sz="2000"/>
          </a:p>
          <a:p>
            <a:r>
              <a:rPr lang="en-US" sz="2000"/>
              <a:t>No/Low sharing or diversity of opinions</a:t>
            </a:r>
          </a:p>
          <a:p>
            <a:endParaRPr lang="en-US" sz="2000"/>
          </a:p>
          <a:p>
            <a:r>
              <a:rPr lang="en-US" sz="2000"/>
              <a:t>Criticism and blame</a:t>
            </a:r>
          </a:p>
          <a:p>
            <a:endParaRPr lang="en-US" sz="2000"/>
          </a:p>
          <a:p>
            <a:r>
              <a:rPr lang="en-US" sz="2000"/>
              <a:t>No/Low innovation or creativity</a:t>
            </a:r>
          </a:p>
          <a:p>
            <a:endParaRPr lang="en-US" sz="2000"/>
          </a:p>
          <a:p>
            <a:r>
              <a:rPr lang="en-US" sz="2000"/>
              <a:t>Distrust </a:t>
            </a:r>
          </a:p>
          <a:p>
            <a:endParaRPr lang="en-US" sz="2000"/>
          </a:p>
          <a:p>
            <a:r>
              <a:rPr lang="en-US" sz="2000"/>
              <a:t>Low/slow productivity</a:t>
            </a:r>
          </a:p>
          <a:p>
            <a:endParaRPr lang="en-US" sz="2000"/>
          </a:p>
          <a:p>
            <a:pPr marL="0" indent="0">
              <a:buNone/>
            </a:pPr>
            <a:endParaRPr lang="en-US" sz="2000"/>
          </a:p>
        </p:txBody>
      </p:sp>
      <p:pic>
        <p:nvPicPr>
          <p:cNvPr id="5" name="Picture 4" descr="A close up of a logo&#10;&#10;Description automatically generated">
            <a:extLst>
              <a:ext uri="{FF2B5EF4-FFF2-40B4-BE49-F238E27FC236}">
                <a16:creationId xmlns:a16="http://schemas.microsoft.com/office/drawing/2014/main" id="{62119FF0-DC80-68BD-EDFD-79EE209CEA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902" t="-159"/>
          <a:stretch/>
        </p:blipFill>
        <p:spPr>
          <a:xfrm>
            <a:off x="10446488" y="5052631"/>
            <a:ext cx="1742464" cy="1793499"/>
          </a:xfrm>
          <a:prstGeom prst="rect">
            <a:avLst/>
          </a:prstGeom>
        </p:spPr>
      </p:pic>
    </p:spTree>
    <p:custDataLst>
      <p:tags r:id="rId1"/>
    </p:custDataLst>
    <p:extLst>
      <p:ext uri="{BB962C8B-B14F-4D97-AF65-F5344CB8AC3E}">
        <p14:creationId xmlns:p14="http://schemas.microsoft.com/office/powerpoint/2010/main" val="3102471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9A6DE-8B23-576D-ECEC-4678377E613D}"/>
              </a:ext>
            </a:extLst>
          </p:cNvPr>
          <p:cNvSpPr>
            <a:spLocks noGrp="1"/>
          </p:cNvSpPr>
          <p:nvPr>
            <p:ph type="title"/>
          </p:nvPr>
        </p:nvSpPr>
        <p:spPr/>
        <p:txBody>
          <a:bodyPr/>
          <a:lstStyle/>
          <a:p>
            <a:r>
              <a:rPr lang="en-GB" dirty="0"/>
              <a:t>More about…</a:t>
            </a:r>
            <a:endParaRPr lang="en-AU" dirty="0"/>
          </a:p>
        </p:txBody>
      </p:sp>
      <p:sp>
        <p:nvSpPr>
          <p:cNvPr id="3" name="Content Placeholder 2">
            <a:extLst>
              <a:ext uri="{FF2B5EF4-FFF2-40B4-BE49-F238E27FC236}">
                <a16:creationId xmlns:a16="http://schemas.microsoft.com/office/drawing/2014/main" id="{08406DD8-7CA0-D6F3-DFE2-97F96F32CB50}"/>
              </a:ext>
            </a:extLst>
          </p:cNvPr>
          <p:cNvSpPr>
            <a:spLocks noGrp="1"/>
          </p:cNvSpPr>
          <p:nvPr>
            <p:ph idx="1"/>
          </p:nvPr>
        </p:nvSpPr>
        <p:spPr>
          <a:xfrm>
            <a:off x="838200" y="1825625"/>
            <a:ext cx="10515600" cy="3803447"/>
          </a:xfrm>
        </p:spPr>
        <p:txBody>
          <a:bodyPr>
            <a:normAutofit/>
          </a:bodyPr>
          <a:lstStyle/>
          <a:p>
            <a:r>
              <a:rPr lang="en-GB" sz="2800" dirty="0"/>
              <a:t>Psychological Risks</a:t>
            </a:r>
          </a:p>
          <a:p>
            <a:r>
              <a:rPr lang="en-GB" sz="2800" dirty="0"/>
              <a:t>Psychosocial Risks</a:t>
            </a:r>
          </a:p>
          <a:p>
            <a:r>
              <a:rPr lang="en-GB" sz="2800" dirty="0"/>
              <a:t>Psychological Safety</a:t>
            </a:r>
          </a:p>
          <a:p>
            <a:r>
              <a:rPr lang="en-GB" sz="2800" dirty="0"/>
              <a:t>The New “standard” set by ISO</a:t>
            </a:r>
          </a:p>
          <a:p>
            <a:r>
              <a:rPr lang="en-GB" sz="2800" dirty="0"/>
              <a:t>What specifically the PSI Pulse Measures</a:t>
            </a:r>
            <a:endParaRPr lang="en-AU" sz="2800" dirty="0"/>
          </a:p>
        </p:txBody>
      </p:sp>
    </p:spTree>
    <p:extLst>
      <p:ext uri="{BB962C8B-B14F-4D97-AF65-F5344CB8AC3E}">
        <p14:creationId xmlns:p14="http://schemas.microsoft.com/office/powerpoint/2010/main" val="1630923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blue circles with black text&#10;&#10;Description automatically generated">
            <a:extLst>
              <a:ext uri="{FF2B5EF4-FFF2-40B4-BE49-F238E27FC236}">
                <a16:creationId xmlns:a16="http://schemas.microsoft.com/office/drawing/2014/main" id="{C5B2CEF2-D5B0-A4D0-E384-68A42FAC6008}"/>
              </a:ext>
            </a:extLst>
          </p:cNvPr>
          <p:cNvPicPr>
            <a:picLocks noGrp="1" noChangeAspect="1"/>
          </p:cNvPicPr>
          <p:nvPr>
            <p:ph idx="1"/>
          </p:nvPr>
        </p:nvPicPr>
        <p:blipFill>
          <a:blip r:embed="rId3"/>
          <a:stretch>
            <a:fillRect/>
          </a:stretch>
        </p:blipFill>
        <p:spPr>
          <a:xfrm>
            <a:off x="1054309" y="514879"/>
            <a:ext cx="10083381" cy="5571067"/>
          </a:xfrm>
          <a:prstGeom prst="rect">
            <a:avLst/>
          </a:prstGeom>
        </p:spPr>
      </p:pic>
    </p:spTree>
    <p:extLst>
      <p:ext uri="{BB962C8B-B14F-4D97-AF65-F5344CB8AC3E}">
        <p14:creationId xmlns:p14="http://schemas.microsoft.com/office/powerpoint/2010/main" val="886308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DE0B35A-E8E2-4873-9718-3292B09E5D1A}"/>
              </a:ext>
            </a:extLst>
          </p:cNvPr>
          <p:cNvSpPr>
            <a:spLocks noGrp="1"/>
          </p:cNvSpPr>
          <p:nvPr>
            <p:ph type="pic" sz="quarter" idx="13"/>
          </p:nvPr>
        </p:nvSpPr>
        <p:spPr/>
        <p:txBody>
          <a:bodyPr/>
          <a:lstStyle/>
          <a:p>
            <a:endParaRPr lang="en-AU"/>
          </a:p>
        </p:txBody>
      </p:sp>
      <p:sp>
        <p:nvSpPr>
          <p:cNvPr id="3" name="Rectangle 2" descr="People at meeting">
            <a:extLst>
              <a:ext uri="{FF2B5EF4-FFF2-40B4-BE49-F238E27FC236}">
                <a16:creationId xmlns:a16="http://schemas.microsoft.com/office/drawing/2014/main" id="{9BCE3780-CE95-42B6-8BE7-216116A93ADF}"/>
              </a:ext>
            </a:extLst>
          </p:cNvPr>
          <p:cNvSpPr/>
          <p:nvPr/>
        </p:nvSpPr>
        <p:spPr>
          <a:xfrm>
            <a:off x="5280727" y="0"/>
            <a:ext cx="6911274" cy="6858000"/>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Poppins Light"/>
              <a:ea typeface="+mn-ea"/>
              <a:cs typeface="+mn-cs"/>
            </a:endParaRPr>
          </a:p>
        </p:txBody>
      </p:sp>
      <p:sp>
        <p:nvSpPr>
          <p:cNvPr id="23" name="Rectangle 22">
            <a:extLst>
              <a:ext uri="{FF2B5EF4-FFF2-40B4-BE49-F238E27FC236}">
                <a16:creationId xmlns:a16="http://schemas.microsoft.com/office/drawing/2014/main" id="{3EA9DBF3-54BE-4CC4-A59D-B53D9A6508AD}"/>
              </a:ext>
            </a:extLst>
          </p:cNvPr>
          <p:cNvSpPr/>
          <p:nvPr/>
        </p:nvSpPr>
        <p:spPr>
          <a:xfrm>
            <a:off x="4575378" y="1036603"/>
            <a:ext cx="6697579" cy="4798003"/>
          </a:xfrm>
          <a:prstGeom prst="rect">
            <a:avLst/>
          </a:prstGeom>
          <a:solidFill>
            <a:schemeClr val="bg1"/>
          </a:solidFill>
          <a:ln>
            <a:noFill/>
          </a:ln>
          <a:effectLst>
            <a:outerShdw blurRad="63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grpSp>
        <p:nvGrpSpPr>
          <p:cNvPr id="38" name="Group 37">
            <a:extLst>
              <a:ext uri="{FF2B5EF4-FFF2-40B4-BE49-F238E27FC236}">
                <a16:creationId xmlns:a16="http://schemas.microsoft.com/office/drawing/2014/main" id="{32B22C70-4EC7-4044-B0AF-0CB6684E33FA}"/>
              </a:ext>
            </a:extLst>
          </p:cNvPr>
          <p:cNvGrpSpPr>
            <a:grpSpLocks/>
          </p:cNvGrpSpPr>
          <p:nvPr/>
        </p:nvGrpSpPr>
        <p:grpSpPr bwMode="auto">
          <a:xfrm>
            <a:off x="494520" y="1479531"/>
            <a:ext cx="3973512" cy="2610949"/>
            <a:chOff x="7570477" y="1776545"/>
            <a:chExt cx="3973823" cy="2611663"/>
          </a:xfrm>
        </p:grpSpPr>
        <p:grpSp>
          <p:nvGrpSpPr>
            <p:cNvPr id="39" name="Group 24">
              <a:extLst>
                <a:ext uri="{FF2B5EF4-FFF2-40B4-BE49-F238E27FC236}">
                  <a16:creationId xmlns:a16="http://schemas.microsoft.com/office/drawing/2014/main" id="{E630666A-4AD1-4B34-B409-4F605654E233}"/>
                </a:ext>
              </a:extLst>
            </p:cNvPr>
            <p:cNvGrpSpPr>
              <a:grpSpLocks/>
            </p:cNvGrpSpPr>
            <p:nvPr/>
          </p:nvGrpSpPr>
          <p:grpSpPr bwMode="auto">
            <a:xfrm>
              <a:off x="7570477" y="4032606"/>
              <a:ext cx="1913174" cy="355602"/>
              <a:chOff x="990063" y="3736007"/>
              <a:chExt cx="1913174" cy="355602"/>
            </a:xfrm>
          </p:grpSpPr>
          <p:sp>
            <p:nvSpPr>
              <p:cNvPr id="41" name="TextBox 40">
                <a:extLst>
                  <a:ext uri="{FF2B5EF4-FFF2-40B4-BE49-F238E27FC236}">
                    <a16:creationId xmlns:a16="http://schemas.microsoft.com/office/drawing/2014/main" id="{3589AA94-8983-4A73-B7D7-1F24ED187AA1}"/>
                  </a:ext>
                </a:extLst>
              </p:cNvPr>
              <p:cNvSpPr txBox="1"/>
              <p:nvPr/>
            </p:nvSpPr>
            <p:spPr>
              <a:xfrm>
                <a:off x="990063" y="3736007"/>
                <a:ext cx="1913174" cy="246288"/>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dirty="0">
                    <a:ln>
                      <a:noFill/>
                    </a:ln>
                    <a:solidFill>
                      <a:srgbClr val="4A72CD"/>
                    </a:solidFill>
                    <a:effectLst/>
                    <a:uLnTx/>
                    <a:uFillTx/>
                    <a:latin typeface="Poppins SemiBold"/>
                    <a:ea typeface="+mn-ea"/>
                    <a:cs typeface="+mn-cs"/>
                  </a:rPr>
                  <a:t>What it measures</a:t>
                </a:r>
              </a:p>
            </p:txBody>
          </p:sp>
          <p:cxnSp>
            <p:nvCxnSpPr>
              <p:cNvPr id="43" name="Straight Connector 42">
                <a:extLst>
                  <a:ext uri="{FF2B5EF4-FFF2-40B4-BE49-F238E27FC236}">
                    <a16:creationId xmlns:a16="http://schemas.microsoft.com/office/drawing/2014/main" id="{59ABD88A-63A7-441F-9501-E419B1B6802D}"/>
                  </a:ext>
                </a:extLst>
              </p:cNvPr>
              <p:cNvCxnSpPr>
                <a:cxnSpLocks/>
              </p:cNvCxnSpPr>
              <p:nvPr/>
            </p:nvCxnSpPr>
            <p:spPr>
              <a:xfrm>
                <a:off x="1036450" y="4091609"/>
                <a:ext cx="598534"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D6FCB96D-DA3A-4C68-9330-ED683DEC7439}"/>
                </a:ext>
              </a:extLst>
            </p:cNvPr>
            <p:cNvSpPr txBox="1"/>
            <p:nvPr/>
          </p:nvSpPr>
          <p:spPr>
            <a:xfrm>
              <a:off x="7570477" y="1776545"/>
              <a:ext cx="3973823" cy="1999556"/>
            </a:xfrm>
            <a:prstGeom prst="rect">
              <a:avLst/>
            </a:prstGeom>
            <a:noFill/>
          </p:spPr>
          <p:txBody>
            <a:bodyPr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A72CD"/>
                  </a:solidFill>
                  <a:effectLst/>
                  <a:uLnTx/>
                  <a:uFillTx/>
                  <a:latin typeface="Poppins SemiBold"/>
                  <a:ea typeface="+mn-ea"/>
                  <a:cs typeface="+mn-cs"/>
                </a:rPr>
                <a:t>Psychological Safety &amp; Inclusivity Indicator</a:t>
              </a:r>
            </a:p>
          </p:txBody>
        </p:sp>
      </p:grpSp>
      <p:sp>
        <p:nvSpPr>
          <p:cNvPr id="6" name="TextBox 5">
            <a:extLst>
              <a:ext uri="{FF2B5EF4-FFF2-40B4-BE49-F238E27FC236}">
                <a16:creationId xmlns:a16="http://schemas.microsoft.com/office/drawing/2014/main" id="{BE3172FF-1903-47CD-8B41-D152D82E2A80}"/>
              </a:ext>
            </a:extLst>
          </p:cNvPr>
          <p:cNvSpPr txBox="1"/>
          <p:nvPr/>
        </p:nvSpPr>
        <p:spPr>
          <a:xfrm>
            <a:off x="4698907" y="5350583"/>
            <a:ext cx="1563756" cy="307777"/>
          </a:xfrm>
          <a:prstGeom prst="rect">
            <a:avLst/>
          </a:prstGeom>
          <a:noFill/>
        </p:spPr>
        <p:txBody>
          <a:bodyPr wrap="square" rtlCol="0">
            <a:spAutoFit/>
          </a:bodyPr>
          <a:lstStyle/>
          <a:p>
            <a:r>
              <a:rPr lang="en-AU" sz="1400" b="1" dirty="0">
                <a:latin typeface="Poppins" panose="00000500000000000000" pitchFamily="2" charset="0"/>
                <a:cs typeface="Poppins" panose="00000500000000000000" pitchFamily="2" charset="0"/>
              </a:rPr>
              <a:t>Concern</a:t>
            </a:r>
          </a:p>
        </p:txBody>
      </p:sp>
      <p:sp>
        <p:nvSpPr>
          <p:cNvPr id="7" name="TextBox 6">
            <a:extLst>
              <a:ext uri="{FF2B5EF4-FFF2-40B4-BE49-F238E27FC236}">
                <a16:creationId xmlns:a16="http://schemas.microsoft.com/office/drawing/2014/main" id="{BF8326C9-10C6-6107-0CB0-8D65B2C32627}"/>
              </a:ext>
            </a:extLst>
          </p:cNvPr>
          <p:cNvSpPr txBox="1"/>
          <p:nvPr/>
        </p:nvSpPr>
        <p:spPr>
          <a:xfrm>
            <a:off x="4698907" y="1346289"/>
            <a:ext cx="1913928" cy="307777"/>
          </a:xfrm>
          <a:prstGeom prst="rect">
            <a:avLst/>
          </a:prstGeom>
          <a:noFill/>
        </p:spPr>
        <p:txBody>
          <a:bodyPr wrap="square" rtlCol="0">
            <a:spAutoFit/>
          </a:bodyPr>
          <a:lstStyle/>
          <a:p>
            <a:r>
              <a:rPr lang="en-AU" sz="1400" b="1" dirty="0">
                <a:latin typeface="Poppins" panose="00000500000000000000" pitchFamily="2" charset="0"/>
                <a:cs typeface="Poppins" panose="00000500000000000000" pitchFamily="2" charset="0"/>
              </a:rPr>
              <a:t>High Performance</a:t>
            </a:r>
          </a:p>
        </p:txBody>
      </p:sp>
      <p:cxnSp>
        <p:nvCxnSpPr>
          <p:cNvPr id="9" name="Straight Arrow Connector 8">
            <a:extLst>
              <a:ext uri="{FF2B5EF4-FFF2-40B4-BE49-F238E27FC236}">
                <a16:creationId xmlns:a16="http://schemas.microsoft.com/office/drawing/2014/main" id="{3E34641C-634D-7591-3E12-B7940A023E79}"/>
              </a:ext>
            </a:extLst>
          </p:cNvPr>
          <p:cNvCxnSpPr/>
          <p:nvPr/>
        </p:nvCxnSpPr>
        <p:spPr>
          <a:xfrm flipV="1">
            <a:off x="4850296" y="1736035"/>
            <a:ext cx="0" cy="148424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49DBC3B8-45CB-79BA-F1D3-4367D2629DF4}"/>
              </a:ext>
            </a:extLst>
          </p:cNvPr>
          <p:cNvCxnSpPr>
            <a:cxnSpLocks/>
          </p:cNvCxnSpPr>
          <p:nvPr/>
        </p:nvCxnSpPr>
        <p:spPr>
          <a:xfrm>
            <a:off x="4850296" y="3687435"/>
            <a:ext cx="0" cy="166314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FBC055C4-A09C-BAB3-DAA0-9D43E1F49EBA}"/>
              </a:ext>
            </a:extLst>
          </p:cNvPr>
          <p:cNvSpPr/>
          <p:nvPr/>
        </p:nvSpPr>
        <p:spPr>
          <a:xfrm>
            <a:off x="5015948" y="3429000"/>
            <a:ext cx="5930347" cy="1921583"/>
          </a:xfrm>
          <a:prstGeom prst="rect">
            <a:avLst/>
          </a:prstGeom>
          <a:gradFill flip="none" rotWithShape="1">
            <a:gsLst>
              <a:gs pos="0">
                <a:schemeClr val="accent6">
                  <a:lumMod val="60000"/>
                  <a:lumOff val="40000"/>
                </a:schemeClr>
              </a:gs>
              <a:gs pos="100000">
                <a:srgbClr val="C00000"/>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7A474665-831D-0C90-B21D-AB45D055B632}"/>
              </a:ext>
            </a:extLst>
          </p:cNvPr>
          <p:cNvSpPr/>
          <p:nvPr/>
        </p:nvSpPr>
        <p:spPr>
          <a:xfrm flipV="1">
            <a:off x="5015067" y="1736034"/>
            <a:ext cx="5930347" cy="1699569"/>
          </a:xfrm>
          <a:prstGeom prst="rect">
            <a:avLst/>
          </a:prstGeom>
          <a:gradFill flip="none" rotWithShape="1">
            <a:gsLst>
              <a:gs pos="0">
                <a:schemeClr val="accent6">
                  <a:lumMod val="60000"/>
                  <a:lumOff val="40000"/>
                </a:schemeClr>
              </a:gs>
              <a:gs pos="100000">
                <a:srgbClr val="00B0F0"/>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F663382B-2513-ADBF-FCE4-4FA56B2D9774}"/>
              </a:ext>
            </a:extLst>
          </p:cNvPr>
          <p:cNvSpPr txBox="1"/>
          <p:nvPr/>
        </p:nvSpPr>
        <p:spPr>
          <a:xfrm>
            <a:off x="4698907" y="3275111"/>
            <a:ext cx="1563756" cy="307777"/>
          </a:xfrm>
          <a:prstGeom prst="rect">
            <a:avLst/>
          </a:prstGeom>
          <a:noFill/>
        </p:spPr>
        <p:txBody>
          <a:bodyPr wrap="square" rtlCol="0">
            <a:spAutoFit/>
          </a:bodyPr>
          <a:lstStyle/>
          <a:p>
            <a:r>
              <a:rPr lang="en-AU" sz="1400" b="1" dirty="0">
                <a:latin typeface="Poppins" panose="00000500000000000000" pitchFamily="2" charset="0"/>
                <a:cs typeface="Poppins" panose="00000500000000000000" pitchFamily="2" charset="0"/>
              </a:rPr>
              <a:t>Neutral</a:t>
            </a:r>
          </a:p>
        </p:txBody>
      </p:sp>
      <p:sp>
        <p:nvSpPr>
          <p:cNvPr id="14" name="TextBox 13">
            <a:extLst>
              <a:ext uri="{FF2B5EF4-FFF2-40B4-BE49-F238E27FC236}">
                <a16:creationId xmlns:a16="http://schemas.microsoft.com/office/drawing/2014/main" id="{9DA402DB-916C-1EAE-2F27-1F0984C20C0D}"/>
              </a:ext>
            </a:extLst>
          </p:cNvPr>
          <p:cNvSpPr txBox="1"/>
          <p:nvPr/>
        </p:nvSpPr>
        <p:spPr>
          <a:xfrm>
            <a:off x="6934396" y="4027797"/>
            <a:ext cx="1979541" cy="707886"/>
          </a:xfrm>
          <a:prstGeom prst="rect">
            <a:avLst/>
          </a:prstGeom>
          <a:noFill/>
        </p:spPr>
        <p:txBody>
          <a:bodyPr wrap="square" rtlCol="0">
            <a:spAutoFit/>
          </a:bodyPr>
          <a:lstStyle/>
          <a:p>
            <a:pPr algn="ctr"/>
            <a:r>
              <a:rPr lang="en-AU" sz="2000" b="1" dirty="0">
                <a:latin typeface="Poppins" panose="00000500000000000000" pitchFamily="2" charset="0"/>
                <a:cs typeface="Poppins" panose="00000500000000000000" pitchFamily="2" charset="0"/>
              </a:rPr>
              <a:t>Psychosocial Risk</a:t>
            </a:r>
          </a:p>
        </p:txBody>
      </p:sp>
      <p:sp>
        <p:nvSpPr>
          <p:cNvPr id="15" name="TextBox 14">
            <a:extLst>
              <a:ext uri="{FF2B5EF4-FFF2-40B4-BE49-F238E27FC236}">
                <a16:creationId xmlns:a16="http://schemas.microsoft.com/office/drawing/2014/main" id="{1CBADCC2-EFDE-93D1-2827-B6084414AC2A}"/>
              </a:ext>
            </a:extLst>
          </p:cNvPr>
          <p:cNvSpPr txBox="1"/>
          <p:nvPr/>
        </p:nvSpPr>
        <p:spPr>
          <a:xfrm>
            <a:off x="6921761" y="2256548"/>
            <a:ext cx="2180828" cy="707886"/>
          </a:xfrm>
          <a:prstGeom prst="rect">
            <a:avLst/>
          </a:prstGeom>
          <a:noFill/>
        </p:spPr>
        <p:txBody>
          <a:bodyPr wrap="square" rtlCol="0">
            <a:spAutoFit/>
          </a:bodyPr>
          <a:lstStyle/>
          <a:p>
            <a:pPr algn="ctr"/>
            <a:r>
              <a:rPr lang="en-AU" sz="2000" b="1" dirty="0">
                <a:latin typeface="Poppins" panose="00000500000000000000" pitchFamily="2" charset="0"/>
                <a:cs typeface="Poppins" panose="00000500000000000000" pitchFamily="2" charset="0"/>
              </a:rPr>
              <a:t>Psychological Safety</a:t>
            </a:r>
          </a:p>
        </p:txBody>
      </p:sp>
      <p:sp>
        <p:nvSpPr>
          <p:cNvPr id="16" name="TextBox 15">
            <a:extLst>
              <a:ext uri="{FF2B5EF4-FFF2-40B4-BE49-F238E27FC236}">
                <a16:creationId xmlns:a16="http://schemas.microsoft.com/office/drawing/2014/main" id="{B0BF52CB-12EB-223A-212C-F4B7E331E9C5}"/>
              </a:ext>
            </a:extLst>
          </p:cNvPr>
          <p:cNvSpPr txBox="1"/>
          <p:nvPr/>
        </p:nvSpPr>
        <p:spPr>
          <a:xfrm>
            <a:off x="5655871" y="3820120"/>
            <a:ext cx="1563756" cy="307777"/>
          </a:xfrm>
          <a:prstGeom prst="rect">
            <a:avLst/>
          </a:prstGeom>
          <a:noFill/>
        </p:spPr>
        <p:txBody>
          <a:bodyPr wrap="square" rtlCol="0">
            <a:spAutoFit/>
          </a:bodyPr>
          <a:lstStyle/>
          <a:p>
            <a:r>
              <a:rPr lang="en-AU" sz="1400" i="1" dirty="0">
                <a:latin typeface="Poppins" panose="00000500000000000000" pitchFamily="2" charset="0"/>
                <a:cs typeface="Poppins" panose="00000500000000000000" pitchFamily="2" charset="0"/>
              </a:rPr>
              <a:t>Wellbeing</a:t>
            </a:r>
          </a:p>
        </p:txBody>
      </p:sp>
      <p:sp>
        <p:nvSpPr>
          <p:cNvPr id="17" name="TextBox 16">
            <a:extLst>
              <a:ext uri="{FF2B5EF4-FFF2-40B4-BE49-F238E27FC236}">
                <a16:creationId xmlns:a16="http://schemas.microsoft.com/office/drawing/2014/main" id="{4255D4BB-93C5-C372-0C04-084A4558213B}"/>
              </a:ext>
            </a:extLst>
          </p:cNvPr>
          <p:cNvSpPr txBox="1"/>
          <p:nvPr/>
        </p:nvSpPr>
        <p:spPr>
          <a:xfrm>
            <a:off x="9400440" y="4235902"/>
            <a:ext cx="1563756" cy="307777"/>
          </a:xfrm>
          <a:prstGeom prst="rect">
            <a:avLst/>
          </a:prstGeom>
          <a:noFill/>
        </p:spPr>
        <p:txBody>
          <a:bodyPr wrap="square" rtlCol="0">
            <a:spAutoFit/>
          </a:bodyPr>
          <a:lstStyle/>
          <a:p>
            <a:r>
              <a:rPr lang="en-AU" sz="1400" i="1" dirty="0">
                <a:latin typeface="Poppins" panose="00000500000000000000" pitchFamily="2" charset="0"/>
                <a:cs typeface="Poppins" panose="00000500000000000000" pitchFamily="2" charset="0"/>
              </a:rPr>
              <a:t>Security</a:t>
            </a:r>
          </a:p>
        </p:txBody>
      </p:sp>
      <p:sp>
        <p:nvSpPr>
          <p:cNvPr id="18" name="TextBox 17">
            <a:extLst>
              <a:ext uri="{FF2B5EF4-FFF2-40B4-BE49-F238E27FC236}">
                <a16:creationId xmlns:a16="http://schemas.microsoft.com/office/drawing/2014/main" id="{D0A35E03-829F-1488-0E18-F5CD843C549A}"/>
              </a:ext>
            </a:extLst>
          </p:cNvPr>
          <p:cNvSpPr txBox="1"/>
          <p:nvPr/>
        </p:nvSpPr>
        <p:spPr>
          <a:xfrm>
            <a:off x="6125766" y="4658289"/>
            <a:ext cx="1563756" cy="307777"/>
          </a:xfrm>
          <a:prstGeom prst="rect">
            <a:avLst/>
          </a:prstGeom>
          <a:noFill/>
        </p:spPr>
        <p:txBody>
          <a:bodyPr wrap="square" rtlCol="0">
            <a:spAutoFit/>
          </a:bodyPr>
          <a:lstStyle/>
          <a:p>
            <a:r>
              <a:rPr lang="en-AU" sz="1400" i="1" dirty="0">
                <a:latin typeface="Poppins" panose="00000500000000000000" pitchFamily="2" charset="0"/>
                <a:cs typeface="Poppins" panose="00000500000000000000" pitchFamily="2" charset="0"/>
              </a:rPr>
              <a:t>Workload</a:t>
            </a:r>
          </a:p>
        </p:txBody>
      </p:sp>
      <p:sp>
        <p:nvSpPr>
          <p:cNvPr id="19" name="TextBox 18">
            <a:extLst>
              <a:ext uri="{FF2B5EF4-FFF2-40B4-BE49-F238E27FC236}">
                <a16:creationId xmlns:a16="http://schemas.microsoft.com/office/drawing/2014/main" id="{3FCBF518-5AE1-1B80-9814-4E6AA915BF25}"/>
              </a:ext>
            </a:extLst>
          </p:cNvPr>
          <p:cNvSpPr txBox="1"/>
          <p:nvPr/>
        </p:nvSpPr>
        <p:spPr>
          <a:xfrm>
            <a:off x="8271342" y="4858141"/>
            <a:ext cx="1563756" cy="307777"/>
          </a:xfrm>
          <a:prstGeom prst="rect">
            <a:avLst/>
          </a:prstGeom>
          <a:noFill/>
        </p:spPr>
        <p:txBody>
          <a:bodyPr wrap="square" rtlCol="0">
            <a:spAutoFit/>
          </a:bodyPr>
          <a:lstStyle/>
          <a:p>
            <a:r>
              <a:rPr lang="en-AU" sz="1400" i="1" dirty="0">
                <a:latin typeface="Poppins" panose="00000500000000000000" pitchFamily="2" charset="0"/>
                <a:cs typeface="Poppins" panose="00000500000000000000" pitchFamily="2" charset="0"/>
              </a:rPr>
              <a:t>Fear</a:t>
            </a:r>
          </a:p>
        </p:txBody>
      </p:sp>
      <p:sp>
        <p:nvSpPr>
          <p:cNvPr id="20" name="TextBox 19">
            <a:extLst>
              <a:ext uri="{FF2B5EF4-FFF2-40B4-BE49-F238E27FC236}">
                <a16:creationId xmlns:a16="http://schemas.microsoft.com/office/drawing/2014/main" id="{ECC8687B-3002-C7A4-2794-D9BF121D3AFE}"/>
              </a:ext>
            </a:extLst>
          </p:cNvPr>
          <p:cNvSpPr txBox="1"/>
          <p:nvPr/>
        </p:nvSpPr>
        <p:spPr>
          <a:xfrm>
            <a:off x="5339212" y="2001680"/>
            <a:ext cx="1563756" cy="307777"/>
          </a:xfrm>
          <a:prstGeom prst="rect">
            <a:avLst/>
          </a:prstGeom>
          <a:noFill/>
        </p:spPr>
        <p:txBody>
          <a:bodyPr wrap="square" rtlCol="0">
            <a:spAutoFit/>
          </a:bodyPr>
          <a:lstStyle/>
          <a:p>
            <a:r>
              <a:rPr lang="en-AU" sz="1400" i="1" dirty="0">
                <a:latin typeface="Poppins" panose="00000500000000000000" pitchFamily="2" charset="0"/>
                <a:cs typeface="Poppins" panose="00000500000000000000" pitchFamily="2" charset="0"/>
              </a:rPr>
              <a:t>Innovation</a:t>
            </a:r>
          </a:p>
        </p:txBody>
      </p:sp>
      <p:sp>
        <p:nvSpPr>
          <p:cNvPr id="21" name="TextBox 20">
            <a:extLst>
              <a:ext uri="{FF2B5EF4-FFF2-40B4-BE49-F238E27FC236}">
                <a16:creationId xmlns:a16="http://schemas.microsoft.com/office/drawing/2014/main" id="{73EF854E-8C73-97F4-8EF5-2EB24841A243}"/>
              </a:ext>
            </a:extLst>
          </p:cNvPr>
          <p:cNvSpPr txBox="1"/>
          <p:nvPr/>
        </p:nvSpPr>
        <p:spPr>
          <a:xfrm>
            <a:off x="9519235" y="3750144"/>
            <a:ext cx="1563756" cy="307777"/>
          </a:xfrm>
          <a:prstGeom prst="rect">
            <a:avLst/>
          </a:prstGeom>
          <a:noFill/>
        </p:spPr>
        <p:txBody>
          <a:bodyPr wrap="square" rtlCol="0">
            <a:spAutoFit/>
          </a:bodyPr>
          <a:lstStyle/>
          <a:p>
            <a:r>
              <a:rPr lang="en-AU" sz="1400" i="1" dirty="0">
                <a:latin typeface="Poppins" panose="00000500000000000000" pitchFamily="2" charset="0"/>
                <a:cs typeface="Poppins" panose="00000500000000000000" pitchFamily="2" charset="0"/>
              </a:rPr>
              <a:t>Clarity</a:t>
            </a:r>
          </a:p>
        </p:txBody>
      </p:sp>
      <p:sp>
        <p:nvSpPr>
          <p:cNvPr id="22" name="TextBox 21">
            <a:extLst>
              <a:ext uri="{FF2B5EF4-FFF2-40B4-BE49-F238E27FC236}">
                <a16:creationId xmlns:a16="http://schemas.microsoft.com/office/drawing/2014/main" id="{52D4B77E-B5D6-1938-CE07-8AEF3E26175C}"/>
              </a:ext>
            </a:extLst>
          </p:cNvPr>
          <p:cNvSpPr txBox="1"/>
          <p:nvPr/>
        </p:nvSpPr>
        <p:spPr>
          <a:xfrm>
            <a:off x="5314122" y="4311714"/>
            <a:ext cx="1563756" cy="307777"/>
          </a:xfrm>
          <a:prstGeom prst="rect">
            <a:avLst/>
          </a:prstGeom>
          <a:noFill/>
        </p:spPr>
        <p:txBody>
          <a:bodyPr wrap="square" rtlCol="0">
            <a:spAutoFit/>
          </a:bodyPr>
          <a:lstStyle/>
          <a:p>
            <a:r>
              <a:rPr lang="en-AU" sz="1400" i="1" dirty="0">
                <a:latin typeface="Poppins" panose="00000500000000000000" pitchFamily="2" charset="0"/>
                <a:cs typeface="Poppins" panose="00000500000000000000" pitchFamily="2" charset="0"/>
              </a:rPr>
              <a:t>Isolation</a:t>
            </a:r>
          </a:p>
        </p:txBody>
      </p:sp>
      <p:sp>
        <p:nvSpPr>
          <p:cNvPr id="24" name="TextBox 23">
            <a:extLst>
              <a:ext uri="{FF2B5EF4-FFF2-40B4-BE49-F238E27FC236}">
                <a16:creationId xmlns:a16="http://schemas.microsoft.com/office/drawing/2014/main" id="{6E1BAF30-A6D8-26C8-629C-520E961F0438}"/>
              </a:ext>
            </a:extLst>
          </p:cNvPr>
          <p:cNvSpPr txBox="1"/>
          <p:nvPr/>
        </p:nvSpPr>
        <p:spPr>
          <a:xfrm>
            <a:off x="9330744" y="2158457"/>
            <a:ext cx="1563756" cy="307777"/>
          </a:xfrm>
          <a:prstGeom prst="rect">
            <a:avLst/>
          </a:prstGeom>
          <a:noFill/>
        </p:spPr>
        <p:txBody>
          <a:bodyPr wrap="square" rtlCol="0">
            <a:spAutoFit/>
          </a:bodyPr>
          <a:lstStyle/>
          <a:p>
            <a:r>
              <a:rPr lang="en-AU" sz="1400" i="1" dirty="0">
                <a:latin typeface="Poppins" panose="00000500000000000000" pitchFamily="2" charset="0"/>
                <a:cs typeface="Poppins" panose="00000500000000000000" pitchFamily="2" charset="0"/>
              </a:rPr>
              <a:t>Asking for help</a:t>
            </a:r>
          </a:p>
        </p:txBody>
      </p:sp>
      <p:sp>
        <p:nvSpPr>
          <p:cNvPr id="25" name="TextBox 24">
            <a:extLst>
              <a:ext uri="{FF2B5EF4-FFF2-40B4-BE49-F238E27FC236}">
                <a16:creationId xmlns:a16="http://schemas.microsoft.com/office/drawing/2014/main" id="{00E43090-5448-0245-7847-067E257041CA}"/>
              </a:ext>
            </a:extLst>
          </p:cNvPr>
          <p:cNvSpPr txBox="1"/>
          <p:nvPr/>
        </p:nvSpPr>
        <p:spPr>
          <a:xfrm>
            <a:off x="5445498" y="2756810"/>
            <a:ext cx="1999305" cy="307777"/>
          </a:xfrm>
          <a:prstGeom prst="rect">
            <a:avLst/>
          </a:prstGeom>
          <a:noFill/>
        </p:spPr>
        <p:txBody>
          <a:bodyPr wrap="square" rtlCol="0">
            <a:spAutoFit/>
          </a:bodyPr>
          <a:lstStyle/>
          <a:p>
            <a:r>
              <a:rPr lang="en-AU" sz="1400" i="1" dirty="0">
                <a:latin typeface="Poppins" panose="00000500000000000000" pitchFamily="2" charset="0"/>
                <a:cs typeface="Poppins" panose="00000500000000000000" pitchFamily="2" charset="0"/>
              </a:rPr>
              <a:t>Problem Solving</a:t>
            </a:r>
          </a:p>
        </p:txBody>
      </p:sp>
      <p:sp>
        <p:nvSpPr>
          <p:cNvPr id="26" name="TextBox 25">
            <a:extLst>
              <a:ext uri="{FF2B5EF4-FFF2-40B4-BE49-F238E27FC236}">
                <a16:creationId xmlns:a16="http://schemas.microsoft.com/office/drawing/2014/main" id="{EE36AE92-1FE3-D5B8-8AD0-98B4432618F6}"/>
              </a:ext>
            </a:extLst>
          </p:cNvPr>
          <p:cNvSpPr txBox="1"/>
          <p:nvPr/>
        </p:nvSpPr>
        <p:spPr>
          <a:xfrm>
            <a:off x="9317281" y="2715340"/>
            <a:ext cx="1563756" cy="523220"/>
          </a:xfrm>
          <a:prstGeom prst="rect">
            <a:avLst/>
          </a:prstGeom>
          <a:noFill/>
        </p:spPr>
        <p:txBody>
          <a:bodyPr wrap="square" rtlCol="0">
            <a:spAutoFit/>
          </a:bodyPr>
          <a:lstStyle/>
          <a:p>
            <a:r>
              <a:rPr lang="en-AU" sz="1400" i="1" dirty="0">
                <a:latin typeface="Poppins" panose="00000500000000000000" pitchFamily="2" charset="0"/>
                <a:cs typeface="Poppins" panose="00000500000000000000" pitchFamily="2" charset="0"/>
              </a:rPr>
              <a:t>Continuous Improvement</a:t>
            </a:r>
          </a:p>
        </p:txBody>
      </p:sp>
      <p:sp>
        <p:nvSpPr>
          <p:cNvPr id="27" name="TextBox 26">
            <a:extLst>
              <a:ext uri="{FF2B5EF4-FFF2-40B4-BE49-F238E27FC236}">
                <a16:creationId xmlns:a16="http://schemas.microsoft.com/office/drawing/2014/main" id="{CF909C65-DE02-C683-4BF2-74002104936C}"/>
              </a:ext>
            </a:extLst>
          </p:cNvPr>
          <p:cNvSpPr txBox="1"/>
          <p:nvPr/>
        </p:nvSpPr>
        <p:spPr>
          <a:xfrm>
            <a:off x="7008122" y="1828561"/>
            <a:ext cx="2180828" cy="307777"/>
          </a:xfrm>
          <a:prstGeom prst="rect">
            <a:avLst/>
          </a:prstGeom>
          <a:noFill/>
        </p:spPr>
        <p:txBody>
          <a:bodyPr wrap="square" rtlCol="0">
            <a:spAutoFit/>
          </a:bodyPr>
          <a:lstStyle/>
          <a:p>
            <a:r>
              <a:rPr lang="en-AU" sz="1400" i="1" dirty="0">
                <a:latin typeface="Poppins" panose="00000500000000000000" pitchFamily="2" charset="0"/>
                <a:cs typeface="Poppins" panose="00000500000000000000" pitchFamily="2" charset="0"/>
              </a:rPr>
              <a:t>Culture of Learning</a:t>
            </a:r>
          </a:p>
        </p:txBody>
      </p:sp>
      <p:sp>
        <p:nvSpPr>
          <p:cNvPr id="28" name="TextBox 27">
            <a:extLst>
              <a:ext uri="{FF2B5EF4-FFF2-40B4-BE49-F238E27FC236}">
                <a16:creationId xmlns:a16="http://schemas.microsoft.com/office/drawing/2014/main" id="{A6E6FB0D-55E7-914D-B3FB-5050CB199204}"/>
              </a:ext>
            </a:extLst>
          </p:cNvPr>
          <p:cNvSpPr txBox="1"/>
          <p:nvPr/>
        </p:nvSpPr>
        <p:spPr>
          <a:xfrm>
            <a:off x="7117660" y="3019900"/>
            <a:ext cx="2180828" cy="307777"/>
          </a:xfrm>
          <a:prstGeom prst="rect">
            <a:avLst/>
          </a:prstGeom>
          <a:noFill/>
        </p:spPr>
        <p:txBody>
          <a:bodyPr wrap="square" rtlCol="0">
            <a:spAutoFit/>
          </a:bodyPr>
          <a:lstStyle/>
          <a:p>
            <a:r>
              <a:rPr lang="en-AU" sz="1400" i="1" dirty="0">
                <a:latin typeface="Poppins" panose="00000500000000000000" pitchFamily="2" charset="0"/>
                <a:cs typeface="Poppins" panose="00000500000000000000" pitchFamily="2" charset="0"/>
              </a:rPr>
              <a:t>Conflict Resolution</a:t>
            </a:r>
          </a:p>
        </p:txBody>
      </p:sp>
    </p:spTree>
    <p:extLst>
      <p:ext uri="{BB962C8B-B14F-4D97-AF65-F5344CB8AC3E}">
        <p14:creationId xmlns:p14="http://schemas.microsoft.com/office/powerpoint/2010/main" val="176191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par>
                                <p:cTn id="38" presetID="22" presetClass="entr" presetSubtype="4"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animBg="1"/>
      <p:bldP spid="13" grpId="0" animBg="1"/>
      <p:bldP spid="5" grpId="0"/>
      <p:bldP spid="14" grpId="0"/>
      <p:bldP spid="15" grpId="0"/>
      <p:bldP spid="16" grpId="0"/>
      <p:bldP spid="17" grpId="0"/>
      <p:bldP spid="18" grpId="0"/>
      <p:bldP spid="19" grpId="0"/>
      <p:bldP spid="20" grpId="0"/>
      <p:bldP spid="21" grpId="0"/>
      <p:bldP spid="22" grpId="0"/>
      <p:bldP spid="24" grpId="0"/>
      <p:bldP spid="25" grpId="0"/>
      <p:bldP spid="26" grpId="0"/>
      <p:bldP spid="27"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8D64-1C0D-4300-2D13-EE6F7F8F4A6A}"/>
              </a:ext>
            </a:extLst>
          </p:cNvPr>
          <p:cNvSpPr>
            <a:spLocks noGrp="1"/>
          </p:cNvSpPr>
          <p:nvPr>
            <p:ph type="title"/>
          </p:nvPr>
        </p:nvSpPr>
        <p:spPr/>
        <p:txBody>
          <a:bodyPr/>
          <a:lstStyle/>
          <a:p>
            <a:r>
              <a:rPr lang="en-AU"/>
              <a:t>Information Session</a:t>
            </a:r>
          </a:p>
        </p:txBody>
      </p:sp>
      <p:sp>
        <p:nvSpPr>
          <p:cNvPr id="4" name="Content Placeholder 2">
            <a:extLst>
              <a:ext uri="{FF2B5EF4-FFF2-40B4-BE49-F238E27FC236}">
                <a16:creationId xmlns:a16="http://schemas.microsoft.com/office/drawing/2014/main" id="{25134EB0-EDF3-058E-9CDA-9A0CE5E81B98}"/>
              </a:ext>
            </a:extLst>
          </p:cNvPr>
          <p:cNvSpPr txBox="1">
            <a:spLocks/>
          </p:cNvSpPr>
          <p:nvPr/>
        </p:nvSpPr>
        <p:spPr>
          <a:xfrm>
            <a:off x="838200" y="2274855"/>
            <a:ext cx="8376308" cy="29279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Poppins Light" panose="00000400000000000000" pitchFamily="2" charset="0"/>
                <a:ea typeface="+mn-ea"/>
                <a:cs typeface="Poppins Light" panose="000004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Light" panose="00000400000000000000" pitchFamily="2" charset="0"/>
                <a:ea typeface="+mn-ea"/>
                <a:cs typeface="Poppins Light" panose="000004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Light" panose="00000400000000000000" pitchFamily="2" charset="0"/>
                <a:ea typeface="+mn-ea"/>
                <a:cs typeface="Poppins Light" panose="000004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oppins Light" panose="00000400000000000000" pitchFamily="2" charset="0"/>
                <a:ea typeface="+mn-ea"/>
                <a:cs typeface="Poppins Light" panose="000004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oppins Light" panose="00000400000000000000" pitchFamily="2" charset="0"/>
                <a:ea typeface="+mn-ea"/>
                <a:cs typeface="Poppins Light" panose="000004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b="1"/>
              <a:t>Today</a:t>
            </a:r>
          </a:p>
          <a:p>
            <a:r>
              <a:rPr lang="en-AU"/>
              <a:t>What to expect in the program</a:t>
            </a:r>
          </a:p>
          <a:p>
            <a:r>
              <a:rPr lang="en-AU"/>
              <a:t>Accessing the portal and portal tour</a:t>
            </a:r>
          </a:p>
          <a:p>
            <a:r>
              <a:rPr lang="en-AU"/>
              <a:t>Meet others in the program</a:t>
            </a:r>
          </a:p>
          <a:p>
            <a:r>
              <a:rPr lang="en-AU"/>
              <a:t>Q&amp;A</a:t>
            </a:r>
          </a:p>
        </p:txBody>
      </p:sp>
    </p:spTree>
    <p:extLst>
      <p:ext uri="{BB962C8B-B14F-4D97-AF65-F5344CB8AC3E}">
        <p14:creationId xmlns:p14="http://schemas.microsoft.com/office/powerpoint/2010/main" val="354777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32B0D-B399-ADDD-29F6-0E46AF959EA5}"/>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5303BB5C-EB3B-E346-27C4-F8775D4C64F2}"/>
              </a:ext>
            </a:extLst>
          </p:cNvPr>
          <p:cNvSpPr txBox="1"/>
          <p:nvPr/>
        </p:nvSpPr>
        <p:spPr bwMode="auto">
          <a:xfrm>
            <a:off x="590642" y="383574"/>
            <a:ext cx="7246893" cy="503215"/>
          </a:xfrm>
          <a:prstGeom prst="rect">
            <a:avLst/>
          </a:prstGeom>
          <a:noFill/>
        </p:spPr>
        <p:txBody>
          <a:bodyPr wrap="square" lIns="0" tIns="0" rIns="0" bIns="0">
            <a:sp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lang="en-US" sz="3600" dirty="0">
                <a:solidFill>
                  <a:srgbClr val="4A72CD"/>
                </a:solidFill>
                <a:latin typeface="Poppins SemiBold"/>
              </a:rPr>
              <a:t>What the PSI Measures</a:t>
            </a:r>
            <a:endParaRPr kumimoji="0" lang="en-US" sz="3600" b="0" i="0" u="none" strike="noStrike" kern="1200" cap="none" spc="0" normalizeH="0" baseline="0" noProof="0" dirty="0">
              <a:ln>
                <a:noFill/>
              </a:ln>
              <a:solidFill>
                <a:srgbClr val="4A72CD"/>
              </a:solidFill>
              <a:effectLst/>
              <a:uLnTx/>
              <a:uFillTx/>
              <a:latin typeface="Poppins SemiBold"/>
              <a:ea typeface="+mn-ea"/>
              <a:cs typeface="+mn-cs"/>
            </a:endParaRPr>
          </a:p>
        </p:txBody>
      </p:sp>
      <p:pic>
        <p:nvPicPr>
          <p:cNvPr id="4" name="Picture 3">
            <a:extLst>
              <a:ext uri="{FF2B5EF4-FFF2-40B4-BE49-F238E27FC236}">
                <a16:creationId xmlns:a16="http://schemas.microsoft.com/office/drawing/2014/main" id="{7D0820B3-D572-7704-97B1-2444C04F9321}"/>
              </a:ext>
            </a:extLst>
          </p:cNvPr>
          <p:cNvPicPr>
            <a:picLocks noChangeAspect="1"/>
          </p:cNvPicPr>
          <p:nvPr/>
        </p:nvPicPr>
        <p:blipFill>
          <a:blip r:embed="rId3"/>
          <a:stretch>
            <a:fillRect/>
          </a:stretch>
        </p:blipFill>
        <p:spPr>
          <a:xfrm>
            <a:off x="1563675" y="1341566"/>
            <a:ext cx="8503087" cy="4197566"/>
          </a:xfrm>
          <a:prstGeom prst="rect">
            <a:avLst/>
          </a:prstGeom>
          <a:ln>
            <a:noFill/>
          </a:ln>
          <a:effectLst>
            <a:outerShdw blurRad="292100" dist="139700" dir="2700000" algn="tl" rotWithShape="0">
              <a:srgbClr val="333333">
                <a:alpha val="65000"/>
              </a:srgbClr>
            </a:outerShdw>
          </a:effectLst>
        </p:spPr>
      </p:pic>
      <p:sp>
        <p:nvSpPr>
          <p:cNvPr id="5" name="Oval 4">
            <a:extLst>
              <a:ext uri="{FF2B5EF4-FFF2-40B4-BE49-F238E27FC236}">
                <a16:creationId xmlns:a16="http://schemas.microsoft.com/office/drawing/2014/main" id="{57D27490-74D9-7CEB-9F66-FF896E7F4572}"/>
              </a:ext>
            </a:extLst>
          </p:cNvPr>
          <p:cNvSpPr/>
          <p:nvPr/>
        </p:nvSpPr>
        <p:spPr>
          <a:xfrm>
            <a:off x="7720803" y="2636196"/>
            <a:ext cx="1870669" cy="804153"/>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
        <p:nvSpPr>
          <p:cNvPr id="6" name="Oval 5">
            <a:extLst>
              <a:ext uri="{FF2B5EF4-FFF2-40B4-BE49-F238E27FC236}">
                <a16:creationId xmlns:a16="http://schemas.microsoft.com/office/drawing/2014/main" id="{D64C53B7-4888-75B6-A55B-FFCA855376E6}"/>
              </a:ext>
            </a:extLst>
          </p:cNvPr>
          <p:cNvSpPr/>
          <p:nvPr/>
        </p:nvSpPr>
        <p:spPr>
          <a:xfrm>
            <a:off x="7783748" y="3930826"/>
            <a:ext cx="1870669" cy="804153"/>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Tree>
    <p:extLst>
      <p:ext uri="{BB962C8B-B14F-4D97-AF65-F5344CB8AC3E}">
        <p14:creationId xmlns:p14="http://schemas.microsoft.com/office/powerpoint/2010/main" val="3348797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32B0D-B399-ADDD-29F6-0E46AF959EA5}"/>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5303BB5C-EB3B-E346-27C4-F8775D4C64F2}"/>
              </a:ext>
            </a:extLst>
          </p:cNvPr>
          <p:cNvSpPr txBox="1"/>
          <p:nvPr/>
        </p:nvSpPr>
        <p:spPr bwMode="auto">
          <a:xfrm>
            <a:off x="180704" y="736600"/>
            <a:ext cx="3381646" cy="1001813"/>
          </a:xfrm>
          <a:prstGeom prst="rect">
            <a:avLst/>
          </a:prstGeom>
          <a:noFill/>
        </p:spPr>
        <p:txBody>
          <a:bodyPr wrap="square" lIns="0" tIns="0" rIns="0" bIns="0">
            <a:sp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lang="en-US" sz="3600" dirty="0">
                <a:solidFill>
                  <a:srgbClr val="4A72CD"/>
                </a:solidFill>
                <a:latin typeface="Poppins SemiBold"/>
              </a:rPr>
              <a:t>What the PSI Measures</a:t>
            </a:r>
            <a:endParaRPr kumimoji="0" lang="en-US" sz="3600" b="0" i="0" u="none" strike="noStrike" kern="1200" cap="none" spc="0" normalizeH="0" baseline="0" noProof="0" dirty="0">
              <a:ln>
                <a:noFill/>
              </a:ln>
              <a:solidFill>
                <a:srgbClr val="4A72CD"/>
              </a:solidFill>
              <a:effectLst/>
              <a:uLnTx/>
              <a:uFillTx/>
              <a:latin typeface="Poppins SemiBold"/>
              <a:ea typeface="+mn-ea"/>
              <a:cs typeface="+mn-cs"/>
            </a:endParaRPr>
          </a:p>
        </p:txBody>
      </p:sp>
      <p:graphicFrame>
        <p:nvGraphicFramePr>
          <p:cNvPr id="4" name="Table 3">
            <a:extLst>
              <a:ext uri="{FF2B5EF4-FFF2-40B4-BE49-F238E27FC236}">
                <a16:creationId xmlns:a16="http://schemas.microsoft.com/office/drawing/2014/main" id="{2EC1304F-8934-F704-4A95-165AC5FCDDC6}"/>
              </a:ext>
            </a:extLst>
          </p:cNvPr>
          <p:cNvGraphicFramePr>
            <a:graphicFrameLocks noGrp="1"/>
          </p:cNvGraphicFramePr>
          <p:nvPr>
            <p:extLst>
              <p:ext uri="{D42A27DB-BD31-4B8C-83A1-F6EECF244321}">
                <p14:modId xmlns:p14="http://schemas.microsoft.com/office/powerpoint/2010/main" val="1313259370"/>
              </p:ext>
            </p:extLst>
          </p:nvPr>
        </p:nvGraphicFramePr>
        <p:xfrm>
          <a:off x="3562350" y="63500"/>
          <a:ext cx="8128000" cy="6723704"/>
        </p:xfrm>
        <a:graphic>
          <a:graphicData uri="http://schemas.openxmlformats.org/drawingml/2006/table">
            <a:tbl>
              <a:tblPr firstRow="1" bandRow="1">
                <a:tableStyleId>{69012ECD-51FC-41F1-AA8D-1B2483CD663E}</a:tableStyleId>
              </a:tblPr>
              <a:tblGrid>
                <a:gridCol w="4064000">
                  <a:extLst>
                    <a:ext uri="{9D8B030D-6E8A-4147-A177-3AD203B41FA5}">
                      <a16:colId xmlns:a16="http://schemas.microsoft.com/office/drawing/2014/main" val="3885657285"/>
                    </a:ext>
                  </a:extLst>
                </a:gridCol>
                <a:gridCol w="4064000">
                  <a:extLst>
                    <a:ext uri="{9D8B030D-6E8A-4147-A177-3AD203B41FA5}">
                      <a16:colId xmlns:a16="http://schemas.microsoft.com/office/drawing/2014/main" val="3147567034"/>
                    </a:ext>
                  </a:extLst>
                </a:gridCol>
              </a:tblGrid>
              <a:tr h="500704">
                <a:tc>
                  <a:txBody>
                    <a:bodyPr/>
                    <a:lstStyle/>
                    <a:p>
                      <a:pPr algn="ctr"/>
                      <a:r>
                        <a:rPr lang="en-GB" sz="1800" dirty="0"/>
                        <a:t>Risk Factors</a:t>
                      </a:r>
                      <a:endParaRPr lang="en-AU" sz="1800" dirty="0"/>
                    </a:p>
                  </a:txBody>
                  <a:tcPr/>
                </a:tc>
                <a:tc>
                  <a:txBody>
                    <a:bodyPr/>
                    <a:lstStyle/>
                    <a:p>
                      <a:pPr algn="ctr"/>
                      <a:r>
                        <a:rPr lang="en-GB" sz="1800" dirty="0"/>
                        <a:t>Psychological Safety</a:t>
                      </a:r>
                      <a:endParaRPr lang="en-AU" sz="1800" dirty="0"/>
                    </a:p>
                  </a:txBody>
                  <a:tcPr/>
                </a:tc>
                <a:extLst>
                  <a:ext uri="{0D108BD9-81ED-4DB2-BD59-A6C34878D82A}">
                    <a16:rowId xmlns:a16="http://schemas.microsoft.com/office/drawing/2014/main" val="810376417"/>
                  </a:ext>
                </a:extLst>
              </a:tr>
              <a:tr h="370840">
                <a:tc>
                  <a:txBody>
                    <a:bodyPr/>
                    <a:lstStyle/>
                    <a:p>
                      <a:r>
                        <a:rPr lang="en-GB" sz="1200" dirty="0"/>
                        <a:t>In my team….</a:t>
                      </a:r>
                      <a:endParaRPr lang="en-AU" sz="1200" dirty="0"/>
                    </a:p>
                  </a:txBody>
                  <a:tcPr/>
                </a:tc>
                <a:tc>
                  <a:txBody>
                    <a:bodyPr/>
                    <a:lstStyle/>
                    <a:p>
                      <a:r>
                        <a:rPr lang="en-GB" sz="1200" dirty="0"/>
                        <a:t>In my team… and  Outside my team…</a:t>
                      </a:r>
                      <a:endParaRPr lang="en-AU" sz="1200" dirty="0"/>
                    </a:p>
                  </a:txBody>
                  <a:tcPr/>
                </a:tc>
                <a:extLst>
                  <a:ext uri="{0D108BD9-81ED-4DB2-BD59-A6C34878D82A}">
                    <a16:rowId xmlns:a16="http://schemas.microsoft.com/office/drawing/2014/main" val="3694472289"/>
                  </a:ext>
                </a:extLst>
              </a:tr>
              <a:tr h="370840">
                <a:tc>
                  <a:txBody>
                    <a:bodyPr/>
                    <a:lstStyle/>
                    <a:p>
                      <a:r>
                        <a:rPr lang="en-GB" sz="1200" dirty="0"/>
                        <a:t>Frequency Scale: </a:t>
                      </a:r>
                    </a:p>
                    <a:p>
                      <a:r>
                        <a:rPr lang="en-AU" sz="1200" kern="1200" dirty="0">
                          <a:solidFill>
                            <a:schemeClr val="dk1"/>
                          </a:solidFill>
                          <a:effectLst/>
                        </a:rPr>
                        <a:t>1= not at all</a:t>
                      </a:r>
                    </a:p>
                    <a:p>
                      <a:r>
                        <a:rPr lang="en-AU" sz="1200" kern="1200" dirty="0">
                          <a:solidFill>
                            <a:schemeClr val="dk1"/>
                          </a:solidFill>
                          <a:effectLst/>
                        </a:rPr>
                        <a:t>2 = rarely</a:t>
                      </a:r>
                    </a:p>
                    <a:p>
                      <a:r>
                        <a:rPr lang="en-AU" sz="1200" kern="1200" dirty="0">
                          <a:solidFill>
                            <a:schemeClr val="dk1"/>
                          </a:solidFill>
                          <a:effectLst/>
                        </a:rPr>
                        <a:t>3 = some of the time</a:t>
                      </a:r>
                    </a:p>
                    <a:p>
                      <a:r>
                        <a:rPr lang="en-AU" sz="1200" kern="1200" dirty="0">
                          <a:solidFill>
                            <a:schemeClr val="dk1"/>
                          </a:solidFill>
                          <a:effectLst/>
                        </a:rPr>
                        <a:t>4= most of the time</a:t>
                      </a:r>
                    </a:p>
                    <a:p>
                      <a:r>
                        <a:rPr lang="en-AU" sz="1200" kern="1200" dirty="0">
                          <a:solidFill>
                            <a:schemeClr val="dk1"/>
                          </a:solidFill>
                          <a:effectLst/>
                        </a:rPr>
                        <a:t>5= all of the time</a:t>
                      </a:r>
                      <a:endParaRPr lang="en-AU" sz="1200" dirty="0"/>
                    </a:p>
                  </a:txBody>
                  <a:tcPr/>
                </a:tc>
                <a:tc>
                  <a:txBody>
                    <a:bodyPr/>
                    <a:lstStyle/>
                    <a:p>
                      <a:r>
                        <a:rPr lang="en-AU" sz="1200" kern="1200" dirty="0">
                          <a:solidFill>
                            <a:schemeClr val="dk1"/>
                          </a:solidFill>
                          <a:effectLst/>
                        </a:rPr>
                        <a:t>Frequency Scale:</a:t>
                      </a:r>
                    </a:p>
                    <a:p>
                      <a:r>
                        <a:rPr lang="en-AU" sz="1200" kern="1200" dirty="0">
                          <a:solidFill>
                            <a:schemeClr val="dk1"/>
                          </a:solidFill>
                          <a:effectLst/>
                        </a:rPr>
                        <a:t>1= not at all</a:t>
                      </a:r>
                    </a:p>
                    <a:p>
                      <a:r>
                        <a:rPr lang="en-AU" sz="1200" kern="1200" dirty="0">
                          <a:solidFill>
                            <a:schemeClr val="dk1"/>
                          </a:solidFill>
                          <a:effectLst/>
                        </a:rPr>
                        <a:t>2 = rarely</a:t>
                      </a:r>
                    </a:p>
                    <a:p>
                      <a:r>
                        <a:rPr lang="en-AU" sz="1200" kern="1200" dirty="0">
                          <a:solidFill>
                            <a:schemeClr val="dk1"/>
                          </a:solidFill>
                          <a:effectLst/>
                        </a:rPr>
                        <a:t>3 = some of the time</a:t>
                      </a:r>
                    </a:p>
                    <a:p>
                      <a:r>
                        <a:rPr lang="en-AU" sz="1200" kern="1200" dirty="0">
                          <a:solidFill>
                            <a:schemeClr val="dk1"/>
                          </a:solidFill>
                          <a:effectLst/>
                        </a:rPr>
                        <a:t>4= most of the time</a:t>
                      </a:r>
                    </a:p>
                    <a:p>
                      <a:r>
                        <a:rPr lang="en-AU" sz="1200" kern="1200" dirty="0">
                          <a:solidFill>
                            <a:schemeClr val="dk1"/>
                          </a:solidFill>
                          <a:effectLst/>
                        </a:rPr>
                        <a:t>5= all of the time</a:t>
                      </a:r>
                      <a:endParaRPr lang="en-AU" sz="1200" dirty="0"/>
                    </a:p>
                  </a:txBody>
                  <a:tcPr/>
                </a:tc>
                <a:extLst>
                  <a:ext uri="{0D108BD9-81ED-4DB2-BD59-A6C34878D82A}">
                    <a16:rowId xmlns:a16="http://schemas.microsoft.com/office/drawing/2014/main" val="435719273"/>
                  </a:ext>
                </a:extLst>
              </a:tr>
              <a:tr h="370840">
                <a:tc>
                  <a:txBody>
                    <a:bodyPr/>
                    <a:lstStyle/>
                    <a:p>
                      <a:pPr marL="0" marR="0" algn="l" defTabSz="914400" rtl="0" eaLnBrk="1" latinLnBrk="0" hangingPunct="1">
                        <a:spcBef>
                          <a:spcPts val="0"/>
                        </a:spcBef>
                        <a:spcAft>
                          <a:spcPts val="0"/>
                        </a:spcAft>
                      </a:pPr>
                      <a:r>
                        <a:rPr lang="en-AU" sz="1200" kern="1200" dirty="0">
                          <a:solidFill>
                            <a:schemeClr val="dk1"/>
                          </a:solidFill>
                          <a:effectLst/>
                        </a:rPr>
                        <a:t>Lower the score the better</a:t>
                      </a:r>
                    </a:p>
                    <a:p>
                      <a:pPr marL="0" marR="0" algn="l" defTabSz="914400" rtl="0" eaLnBrk="1" latinLnBrk="0" hangingPunct="1">
                        <a:spcBef>
                          <a:spcPts val="0"/>
                        </a:spcBef>
                        <a:spcAft>
                          <a:spcPts val="0"/>
                        </a:spcAft>
                      </a:pPr>
                      <a:r>
                        <a:rPr lang="en-AU" sz="1200" kern="1200" dirty="0">
                          <a:solidFill>
                            <a:schemeClr val="dk1"/>
                          </a:solidFill>
                          <a:effectLst/>
                        </a:rPr>
                        <a:t>I.e.. Risk factors are experienced less</a:t>
                      </a:r>
                    </a:p>
                    <a:p>
                      <a:pPr marL="0" marR="0" algn="l" defTabSz="914400" rtl="0" eaLnBrk="1" latinLnBrk="0" hangingPunct="1">
                        <a:spcBef>
                          <a:spcPts val="0"/>
                        </a:spcBef>
                        <a:spcAft>
                          <a:spcPts val="0"/>
                        </a:spcAft>
                      </a:pPr>
                      <a:r>
                        <a:rPr lang="en-AU" sz="1200" kern="1200" dirty="0">
                          <a:solidFill>
                            <a:schemeClr val="dk1"/>
                          </a:solidFill>
                          <a:effectLst/>
                        </a:rPr>
                        <a:t>often</a:t>
                      </a:r>
                    </a:p>
                    <a:p>
                      <a:pPr marL="0" marR="0" algn="l" defTabSz="914400" rtl="0" eaLnBrk="1" latinLnBrk="0" hangingPunct="1">
                        <a:spcBef>
                          <a:spcPts val="0"/>
                        </a:spcBef>
                        <a:spcAft>
                          <a:spcPts val="0"/>
                        </a:spcAft>
                      </a:pPr>
                      <a:endParaRPr lang="en-AU" sz="1200" kern="1200" dirty="0">
                        <a:solidFill>
                          <a:schemeClr val="dk1"/>
                        </a:solidFill>
                        <a:effectLst/>
                      </a:endParaRPr>
                    </a:p>
                    <a:p>
                      <a:pPr marL="0" marR="0" algn="l" defTabSz="914400" rtl="0" eaLnBrk="1" latinLnBrk="0" hangingPunct="1">
                        <a:spcBef>
                          <a:spcPts val="0"/>
                        </a:spcBef>
                        <a:spcAft>
                          <a:spcPts val="0"/>
                        </a:spcAft>
                      </a:pPr>
                      <a:endParaRPr lang="en-AU" sz="1200" kern="1200" dirty="0">
                        <a:solidFill>
                          <a:schemeClr val="dk1"/>
                        </a:solidFill>
                        <a:effectLst/>
                      </a:endParaRPr>
                    </a:p>
                  </a:txBody>
                  <a:tcPr marL="68580" marR="68580" marT="0" marB="0"/>
                </a:tc>
                <a:tc>
                  <a:txBody>
                    <a:bodyPr/>
                    <a:lstStyle/>
                    <a:p>
                      <a:pPr marL="0" marR="0" algn="l" defTabSz="914400" rtl="0" eaLnBrk="1" latinLnBrk="0" hangingPunct="1">
                        <a:spcBef>
                          <a:spcPts val="0"/>
                        </a:spcBef>
                        <a:spcAft>
                          <a:spcPts val="0"/>
                        </a:spcAft>
                      </a:pPr>
                      <a:r>
                        <a:rPr lang="en-AU" sz="1200" kern="1200" dirty="0">
                          <a:solidFill>
                            <a:schemeClr val="dk1"/>
                          </a:solidFill>
                          <a:effectLst/>
                        </a:rPr>
                        <a:t>Higher the score the better</a:t>
                      </a:r>
                    </a:p>
                    <a:p>
                      <a:pPr marL="0" marR="0" algn="l" defTabSz="914400" rtl="0" eaLnBrk="1" latinLnBrk="0" hangingPunct="1">
                        <a:spcBef>
                          <a:spcPts val="0"/>
                        </a:spcBef>
                        <a:spcAft>
                          <a:spcPts val="0"/>
                        </a:spcAft>
                      </a:pPr>
                      <a:r>
                        <a:rPr lang="en-AU" sz="1200" kern="1200" dirty="0">
                          <a:solidFill>
                            <a:schemeClr val="dk1"/>
                          </a:solidFill>
                          <a:effectLst/>
                        </a:rPr>
                        <a:t>The psychological safety elements are </a:t>
                      </a:r>
                    </a:p>
                    <a:p>
                      <a:pPr marL="0" marR="0" algn="l" defTabSz="914400" rtl="0" eaLnBrk="1" latinLnBrk="0" hangingPunct="1">
                        <a:spcBef>
                          <a:spcPts val="0"/>
                        </a:spcBef>
                        <a:spcAft>
                          <a:spcPts val="0"/>
                        </a:spcAft>
                      </a:pPr>
                      <a:r>
                        <a:rPr lang="en-AU" sz="1200" kern="1200" dirty="0">
                          <a:solidFill>
                            <a:schemeClr val="dk1"/>
                          </a:solidFill>
                          <a:effectLst/>
                        </a:rPr>
                        <a:t>experienced more often</a:t>
                      </a:r>
                      <a:endParaRPr lang="en-AU" sz="12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2587156259"/>
                  </a:ext>
                </a:extLst>
              </a:tr>
              <a:tr h="0">
                <a:tc>
                  <a:txBody>
                    <a:bodyPr/>
                    <a:lstStyle/>
                    <a:p>
                      <a:r>
                        <a:rPr lang="en-GB" sz="1200" dirty="0"/>
                        <a:t>I felt fully included as a member of the team</a:t>
                      </a:r>
                    </a:p>
                    <a:p>
                      <a:r>
                        <a:rPr lang="en-GB" sz="1200" dirty="0"/>
                        <a:t>I was trusted to do my job</a:t>
                      </a:r>
                    </a:p>
                    <a:p>
                      <a:r>
                        <a:rPr lang="en-GB" sz="1200" dirty="0"/>
                        <a:t>I was encouraged to use my skills and knowledge</a:t>
                      </a:r>
                    </a:p>
                    <a:p>
                      <a:r>
                        <a:rPr lang="en-GB" sz="1200" dirty="0"/>
                        <a:t>I felt the effort I put in was equal to the reward I took out</a:t>
                      </a:r>
                    </a:p>
                    <a:p>
                      <a:r>
                        <a:rPr lang="en-GB" sz="1200" dirty="0"/>
                        <a:t>I understood what was expected of me in my role</a:t>
                      </a:r>
                    </a:p>
                    <a:p>
                      <a:r>
                        <a:rPr lang="en-GB" sz="1200" dirty="0"/>
                        <a:t>I was acknowledged or recognised for good work</a:t>
                      </a:r>
                    </a:p>
                    <a:p>
                      <a:r>
                        <a:rPr lang="en-GB" sz="1200" dirty="0"/>
                        <a:t>My workload was manageable</a:t>
                      </a:r>
                    </a:p>
                    <a:p>
                      <a:r>
                        <a:rPr lang="en-GB" sz="1200" dirty="0"/>
                        <a:t>I was enabled to make decisions about my own work schedule or priorities</a:t>
                      </a:r>
                    </a:p>
                    <a:p>
                      <a:r>
                        <a:rPr lang="en-GB" sz="1200" dirty="0"/>
                        <a:t>I felt satisfied</a:t>
                      </a:r>
                    </a:p>
                    <a:p>
                      <a:r>
                        <a:rPr lang="en-GB" sz="1200" dirty="0"/>
                        <a:t>I felt secure about my role/position in the team</a:t>
                      </a:r>
                    </a:p>
                    <a:p>
                      <a:r>
                        <a:rPr lang="en-GB" sz="1200" dirty="0"/>
                        <a:t>I was committed to our teams current plan</a:t>
                      </a:r>
                    </a:p>
                    <a:p>
                      <a:r>
                        <a:rPr lang="en-GB" sz="1200" dirty="0"/>
                        <a:t>I felt supported to balance my work/life needs</a:t>
                      </a:r>
                    </a:p>
                    <a:p>
                      <a:endParaRPr lang="en-AU" sz="1200" dirty="0"/>
                    </a:p>
                  </a:txBody>
                  <a:tcPr/>
                </a:tc>
                <a:tc>
                  <a:txBody>
                    <a:bodyPr/>
                    <a:lstStyle/>
                    <a:p>
                      <a:r>
                        <a:rPr lang="en-GB" sz="1200" b="1" dirty="0"/>
                        <a:t>Inside</a:t>
                      </a:r>
                    </a:p>
                    <a:p>
                      <a:r>
                        <a:rPr lang="en-GB" sz="1200" dirty="0"/>
                        <a:t>I felt safe to make a mistake, knowing I could learn from it</a:t>
                      </a:r>
                    </a:p>
                    <a:p>
                      <a:r>
                        <a:rPr lang="en-GB" sz="1200" dirty="0"/>
                        <a:t>I felt accepted for my differences</a:t>
                      </a:r>
                    </a:p>
                    <a:p>
                      <a:r>
                        <a:rPr lang="en-GB" sz="1200" dirty="0"/>
                        <a:t>I was encouraged to ask for help when I needed it</a:t>
                      </a:r>
                    </a:p>
                    <a:p>
                      <a:r>
                        <a:rPr lang="en-GB" sz="1200" dirty="0"/>
                        <a:t>I noticed people were willing to share ideas and concerns</a:t>
                      </a:r>
                    </a:p>
                    <a:p>
                      <a:r>
                        <a:rPr lang="en-GB" sz="1200" dirty="0"/>
                        <a:t>New ideas were welcomed</a:t>
                      </a:r>
                    </a:p>
                    <a:p>
                      <a:r>
                        <a:rPr lang="en-GB" sz="1200" dirty="0"/>
                        <a:t>I felt genuinely cared for</a:t>
                      </a:r>
                    </a:p>
                    <a:p>
                      <a:r>
                        <a:rPr lang="en-GB" sz="1200" dirty="0"/>
                        <a:t>I felt listened to</a:t>
                      </a:r>
                    </a:p>
                    <a:p>
                      <a:r>
                        <a:rPr lang="en-GB" sz="1200" dirty="0"/>
                        <a:t>I felt connected to my team</a:t>
                      </a:r>
                    </a:p>
                    <a:p>
                      <a:r>
                        <a:rPr lang="en-GB" sz="1200" dirty="0"/>
                        <a:t>I felt respected by my team</a:t>
                      </a:r>
                    </a:p>
                    <a:p>
                      <a:r>
                        <a:rPr lang="en-GB" sz="1200" dirty="0"/>
                        <a:t>Information was shared openly</a:t>
                      </a:r>
                    </a:p>
                    <a:p>
                      <a:r>
                        <a:rPr lang="en-AU" sz="1200" b="1" dirty="0"/>
                        <a:t>Outside</a:t>
                      </a:r>
                    </a:p>
                    <a:p>
                      <a:r>
                        <a:rPr lang="en-GB" sz="1200" dirty="0"/>
                        <a:t>I felt safe to make a mistake, knowing I could learn from it</a:t>
                      </a:r>
                    </a:p>
                    <a:p>
                      <a:r>
                        <a:rPr lang="en-GB" sz="1200" dirty="0"/>
                        <a:t>I felt accepted for my differences</a:t>
                      </a:r>
                    </a:p>
                    <a:p>
                      <a:r>
                        <a:rPr lang="en-GB" sz="1200" dirty="0"/>
                        <a:t>I was encouraged to ask for help when I needed it</a:t>
                      </a:r>
                    </a:p>
                    <a:p>
                      <a:r>
                        <a:rPr lang="en-GB" sz="1200" dirty="0"/>
                        <a:t>I noticed people were willing to share ideas and concerns</a:t>
                      </a:r>
                    </a:p>
                    <a:p>
                      <a:r>
                        <a:rPr lang="en-GB" sz="1200" dirty="0"/>
                        <a:t>New ideas were welcomed</a:t>
                      </a:r>
                    </a:p>
                    <a:p>
                      <a:r>
                        <a:rPr lang="en-GB" sz="1200" dirty="0"/>
                        <a:t>I felt genuinely cared for</a:t>
                      </a:r>
                    </a:p>
                    <a:p>
                      <a:r>
                        <a:rPr lang="en-GB" sz="1200" dirty="0"/>
                        <a:t>I felt listened to</a:t>
                      </a:r>
                    </a:p>
                    <a:p>
                      <a:r>
                        <a:rPr lang="en-GB" sz="1200" dirty="0"/>
                        <a:t>Information was shared openly</a:t>
                      </a:r>
                      <a:endParaRPr lang="en-AU" sz="1200" dirty="0"/>
                    </a:p>
                  </a:txBody>
                  <a:tcPr/>
                </a:tc>
                <a:extLst>
                  <a:ext uri="{0D108BD9-81ED-4DB2-BD59-A6C34878D82A}">
                    <a16:rowId xmlns:a16="http://schemas.microsoft.com/office/drawing/2014/main" val="578340394"/>
                  </a:ext>
                </a:extLst>
              </a:tr>
            </a:tbl>
          </a:graphicData>
        </a:graphic>
      </p:graphicFrame>
      <p:pic>
        <p:nvPicPr>
          <p:cNvPr id="5" name="Picture 4" descr="A colorful gauge with numbers&#10;&#10;Description automatically generated">
            <a:extLst>
              <a:ext uri="{FF2B5EF4-FFF2-40B4-BE49-F238E27FC236}">
                <a16:creationId xmlns:a16="http://schemas.microsoft.com/office/drawing/2014/main" id="{AD38C703-9C8A-1734-D981-208A535C6B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925" b="9162"/>
          <a:stretch/>
        </p:blipFill>
        <p:spPr bwMode="auto">
          <a:xfrm>
            <a:off x="10249193" y="2184974"/>
            <a:ext cx="1300944" cy="692785"/>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D35F631D-8594-8FE7-1DBE-4E57FEE99E3D}"/>
              </a:ext>
            </a:extLst>
          </p:cNvPr>
          <p:cNvPicPr>
            <a:picLocks noChangeAspect="1"/>
          </p:cNvPicPr>
          <p:nvPr/>
        </p:nvPicPr>
        <p:blipFill rotWithShape="1">
          <a:blip r:embed="rId4"/>
          <a:srcRect t="8835" b="7988"/>
          <a:stretch/>
        </p:blipFill>
        <p:spPr>
          <a:xfrm>
            <a:off x="6160851" y="2184974"/>
            <a:ext cx="1345706" cy="692785"/>
          </a:xfrm>
          <a:prstGeom prst="rect">
            <a:avLst/>
          </a:prstGeom>
        </p:spPr>
      </p:pic>
      <p:sp>
        <p:nvSpPr>
          <p:cNvPr id="7" name="TextBox 6">
            <a:extLst>
              <a:ext uri="{FF2B5EF4-FFF2-40B4-BE49-F238E27FC236}">
                <a16:creationId xmlns:a16="http://schemas.microsoft.com/office/drawing/2014/main" id="{39E759A2-CDAD-AD2D-2275-95CAC4257D7D}"/>
              </a:ext>
            </a:extLst>
          </p:cNvPr>
          <p:cNvSpPr txBox="1"/>
          <p:nvPr/>
        </p:nvSpPr>
        <p:spPr>
          <a:xfrm>
            <a:off x="116732" y="6452682"/>
            <a:ext cx="4156953" cy="276999"/>
          </a:xfrm>
          <a:prstGeom prst="rect">
            <a:avLst/>
          </a:prstGeom>
          <a:noFill/>
        </p:spPr>
        <p:txBody>
          <a:bodyPr wrap="square" rtlCol="0">
            <a:spAutoFit/>
          </a:bodyPr>
          <a:lstStyle/>
          <a:p>
            <a:r>
              <a:rPr lang="en-GB" sz="1200" dirty="0"/>
              <a:t>Also see the Validity &amp; Reliability paper</a:t>
            </a:r>
            <a:endParaRPr lang="en-AU" sz="1200" dirty="0"/>
          </a:p>
        </p:txBody>
      </p:sp>
    </p:spTree>
    <p:extLst>
      <p:ext uri="{BB962C8B-B14F-4D97-AF65-F5344CB8AC3E}">
        <p14:creationId xmlns:p14="http://schemas.microsoft.com/office/powerpoint/2010/main" val="383035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0BDB60-4D6E-3388-4A49-6225180D4702}"/>
              </a:ext>
            </a:extLst>
          </p:cNvPr>
          <p:cNvSpPr txBox="1"/>
          <p:nvPr/>
        </p:nvSpPr>
        <p:spPr>
          <a:xfrm>
            <a:off x="0" y="1"/>
            <a:ext cx="11622157" cy="646331"/>
          </a:xfrm>
          <a:prstGeom prst="rect">
            <a:avLst/>
          </a:prstGeom>
          <a:noFill/>
        </p:spPr>
        <p:txBody>
          <a:bodyPr wrap="square">
            <a:spAutoFit/>
          </a:bodyPr>
          <a:lstStyle/>
          <a:p>
            <a:r>
              <a:rPr lang="en-AU" sz="3600" dirty="0">
                <a:solidFill>
                  <a:srgbClr val="4A72CD"/>
                </a:solidFill>
                <a:latin typeface="Poppins SemiBold"/>
              </a:rPr>
              <a:t>Mapping PSI to ISO 45003 Psychosocial Hazards</a:t>
            </a:r>
          </a:p>
        </p:txBody>
      </p:sp>
      <p:pic>
        <p:nvPicPr>
          <p:cNvPr id="2" name="Picture 1" descr="A blue arrow on a black background&#10;&#10;Description automatically generated">
            <a:extLst>
              <a:ext uri="{FF2B5EF4-FFF2-40B4-BE49-F238E27FC236}">
                <a16:creationId xmlns:a16="http://schemas.microsoft.com/office/drawing/2014/main" id="{6E0A97D3-58B4-F5F0-26E0-2A069AB7D4C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1193" y="938462"/>
            <a:ext cx="2295525" cy="1044575"/>
          </a:xfrm>
          <a:prstGeom prst="rect">
            <a:avLst/>
          </a:prstGeom>
          <a:noFill/>
          <a:ln>
            <a:noFill/>
          </a:ln>
        </p:spPr>
      </p:pic>
      <p:sp>
        <p:nvSpPr>
          <p:cNvPr id="7" name="TextBox 6">
            <a:extLst>
              <a:ext uri="{FF2B5EF4-FFF2-40B4-BE49-F238E27FC236}">
                <a16:creationId xmlns:a16="http://schemas.microsoft.com/office/drawing/2014/main" id="{73530205-E829-DE3C-0A73-DB8D9B253BD3}"/>
              </a:ext>
            </a:extLst>
          </p:cNvPr>
          <p:cNvSpPr txBox="1"/>
          <p:nvPr/>
        </p:nvSpPr>
        <p:spPr>
          <a:xfrm>
            <a:off x="3732798" y="777779"/>
            <a:ext cx="7588918" cy="1446550"/>
          </a:xfrm>
          <a:prstGeom prst="rect">
            <a:avLst/>
          </a:prstGeom>
          <a:noFill/>
        </p:spPr>
        <p:txBody>
          <a:bodyPr wrap="square">
            <a:spAutoFit/>
          </a:bodyPr>
          <a:lstStyle/>
          <a:p>
            <a:r>
              <a:rPr lang="en-AU" sz="1800" dirty="0">
                <a:solidFill>
                  <a:srgbClr val="242424"/>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Psychosocial risk and psychosocial hazards are important, however the PSI extends BEYOND measuring just these things. It includes psychological safety, which contributes to performance, innovation etc., not just risk management.</a:t>
            </a:r>
          </a:p>
          <a:p>
            <a:endParaRPr lang="en-AU" dirty="0">
              <a:solidFill>
                <a:srgbClr val="242424"/>
              </a:solidFill>
              <a:highlight>
                <a:srgbClr val="FFFFFF"/>
              </a:highlight>
              <a:latin typeface="Calibri" panose="020F0502020204030204" pitchFamily="34" charset="0"/>
              <a:ea typeface="Calibri" panose="020F0502020204030204" pitchFamily="34" charset="0"/>
              <a:cs typeface="Calibri" panose="020F0502020204030204" pitchFamily="34" charset="0"/>
            </a:endParaRPr>
          </a:p>
          <a:p>
            <a:r>
              <a:rPr lang="en-AU" sz="1600" i="1" dirty="0">
                <a:solidFill>
                  <a:srgbClr val="242424"/>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Think Assurance, rather than Compliance.</a:t>
            </a:r>
            <a:endParaRPr lang="en-AU" sz="1600" i="1" dirty="0">
              <a:effectLst/>
              <a:latin typeface="Calibri" panose="020F0502020204030204" pitchFamily="34" charset="0"/>
              <a:ea typeface="Calibri" panose="020F0502020204030204" pitchFamily="34" charset="0"/>
              <a:cs typeface="Cordia New" panose="020B0304020202020204" pitchFamily="34" charset="-34"/>
            </a:endParaRPr>
          </a:p>
        </p:txBody>
      </p:sp>
      <p:graphicFrame>
        <p:nvGraphicFramePr>
          <p:cNvPr id="10" name="Table 9">
            <a:extLst>
              <a:ext uri="{FF2B5EF4-FFF2-40B4-BE49-F238E27FC236}">
                <a16:creationId xmlns:a16="http://schemas.microsoft.com/office/drawing/2014/main" id="{C4F63BC1-57FC-5E0A-14DD-7411E0B02B2A}"/>
              </a:ext>
            </a:extLst>
          </p:cNvPr>
          <p:cNvGraphicFramePr>
            <a:graphicFrameLocks noGrp="1"/>
          </p:cNvGraphicFramePr>
          <p:nvPr/>
        </p:nvGraphicFramePr>
        <p:xfrm>
          <a:off x="370840" y="2392141"/>
          <a:ext cx="5725160" cy="3688080"/>
        </p:xfrm>
        <a:graphic>
          <a:graphicData uri="http://schemas.openxmlformats.org/drawingml/2006/table">
            <a:tbl>
              <a:tblPr firstRow="1" firstCol="1" bandRow="1"/>
              <a:tblGrid>
                <a:gridCol w="1887220">
                  <a:extLst>
                    <a:ext uri="{9D8B030D-6E8A-4147-A177-3AD203B41FA5}">
                      <a16:colId xmlns:a16="http://schemas.microsoft.com/office/drawing/2014/main" val="4026166417"/>
                    </a:ext>
                  </a:extLst>
                </a:gridCol>
                <a:gridCol w="3837940">
                  <a:extLst>
                    <a:ext uri="{9D8B030D-6E8A-4147-A177-3AD203B41FA5}">
                      <a16:colId xmlns:a16="http://schemas.microsoft.com/office/drawing/2014/main" val="2855634299"/>
                    </a:ext>
                  </a:extLst>
                </a:gridCol>
              </a:tblGrid>
              <a:tr h="0">
                <a:tc>
                  <a:txBody>
                    <a:bodyPr/>
                    <a:lstStyle/>
                    <a:p>
                      <a:pPr algn="l"/>
                      <a:r>
                        <a:rPr lang="en-AU" sz="1100" b="1" kern="100">
                          <a:effectLst/>
                          <a:latin typeface="Calibri" panose="020F0502020204030204" pitchFamily="34" charset="0"/>
                          <a:ea typeface="DengXian" panose="02010600030101010101" pitchFamily="2" charset="-122"/>
                          <a:cs typeface="Cordia New" panose="020B0304020202020204" pitchFamily="34" charset="-34"/>
                        </a:rPr>
                        <a:t>Common psychosocial hazards at work</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AU" sz="1100" b="1" kern="100">
                          <a:effectLst/>
                          <a:latin typeface="Calibri" panose="020F0502020204030204" pitchFamily="34" charset="0"/>
                          <a:ea typeface="DengXian" panose="02010600030101010101" pitchFamily="2" charset="-122"/>
                          <a:cs typeface="Cordia New" panose="020B0304020202020204" pitchFamily="34" charset="-34"/>
                        </a:rPr>
                        <a:t>PSI Program Item</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8281730"/>
                  </a:ext>
                </a:extLst>
              </a:tr>
              <a:tr h="0">
                <a:tc>
                  <a:txBody>
                    <a:bodyPr/>
                    <a:lstStyle/>
                    <a:p>
                      <a:pPr algn="l"/>
                      <a:r>
                        <a:rPr lang="en-AU" sz="1100" kern="100">
                          <a:effectLst/>
                          <a:latin typeface="Calibri" panose="020F0502020204030204" pitchFamily="34" charset="0"/>
                          <a:ea typeface="DengXian" panose="02010600030101010101" pitchFamily="2" charset="-122"/>
                          <a:cs typeface="Cordia New" panose="020B0304020202020204" pitchFamily="34" charset="-34"/>
                        </a:rPr>
                        <a:t>Job demands</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7.</a:t>
                      </a:r>
                      <a:r>
                        <a:rPr lang="en-AU" sz="700" kern="100">
                          <a:solidFill>
                            <a:srgbClr val="000000"/>
                          </a:solidFill>
                          <a:effectLst/>
                          <a:latin typeface="Calibri" panose="020F0502020204030204" pitchFamily="34" charset="0"/>
                          <a:ea typeface="DengXian" panose="02010600030101010101" pitchFamily="2" charset="-122"/>
                          <a:cs typeface="Cordia New" panose="020B0304020202020204" pitchFamily="34" charset="-34"/>
                        </a:rPr>
                        <a:t>       </a:t>
                      </a:r>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My workload was manageable</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p>
                      <a:pPr algn="l"/>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12.</a:t>
                      </a:r>
                      <a:r>
                        <a:rPr lang="en-AU" sz="700" kern="100">
                          <a:solidFill>
                            <a:srgbClr val="000000"/>
                          </a:solidFill>
                          <a:effectLst/>
                          <a:latin typeface="Calibri" panose="020F0502020204030204" pitchFamily="34" charset="0"/>
                          <a:ea typeface="DengXian" panose="02010600030101010101" pitchFamily="2" charset="-122"/>
                          <a:cs typeface="Cordia New" panose="020B0304020202020204" pitchFamily="34" charset="-34"/>
                        </a:rPr>
                        <a:t>   </a:t>
                      </a:r>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I felt supported to balance my work/life needs</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57403762"/>
                  </a:ext>
                </a:extLst>
              </a:tr>
              <a:tr h="0">
                <a:tc>
                  <a:txBody>
                    <a:bodyPr/>
                    <a:lstStyle/>
                    <a:p>
                      <a:pPr algn="l"/>
                      <a:r>
                        <a:rPr lang="en-AU" sz="1100" kern="100">
                          <a:effectLst/>
                          <a:latin typeface="Calibri" panose="020F0502020204030204" pitchFamily="34" charset="0"/>
                          <a:ea typeface="DengXian" panose="02010600030101010101" pitchFamily="2" charset="-122"/>
                          <a:cs typeface="Cordia New" panose="020B0304020202020204" pitchFamily="34" charset="-34"/>
                        </a:rPr>
                        <a:t>Low job control</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2.</a:t>
                      </a:r>
                      <a:r>
                        <a:rPr lang="en-AU" sz="700" kern="100">
                          <a:solidFill>
                            <a:srgbClr val="000000"/>
                          </a:solidFill>
                          <a:effectLst/>
                          <a:latin typeface="Calibri" panose="020F0502020204030204" pitchFamily="34" charset="0"/>
                          <a:ea typeface="DengXian" panose="02010600030101010101" pitchFamily="2" charset="-122"/>
                          <a:cs typeface="Cordia New" panose="020B0304020202020204" pitchFamily="34" charset="-34"/>
                        </a:rPr>
                        <a:t>       </a:t>
                      </a:r>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I was trusted to do my job</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p>
                      <a:pPr algn="l"/>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8.</a:t>
                      </a:r>
                      <a:r>
                        <a:rPr lang="en-AU" sz="700" kern="100">
                          <a:solidFill>
                            <a:srgbClr val="000000"/>
                          </a:solidFill>
                          <a:effectLst/>
                          <a:latin typeface="Calibri" panose="020F0502020204030204" pitchFamily="34" charset="0"/>
                          <a:ea typeface="DengXian" panose="02010600030101010101" pitchFamily="2" charset="-122"/>
                          <a:cs typeface="Cordia New" panose="020B0304020202020204" pitchFamily="34" charset="-34"/>
                        </a:rPr>
                        <a:t>       </a:t>
                      </a:r>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I was enabled to make decisions about my own work schedule or priorities</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64410027"/>
                  </a:ext>
                </a:extLst>
              </a:tr>
              <a:tr h="0">
                <a:tc>
                  <a:txBody>
                    <a:bodyPr/>
                    <a:lstStyle/>
                    <a:p>
                      <a:pPr algn="l"/>
                      <a:r>
                        <a:rPr lang="en-AU" sz="1100" kern="100">
                          <a:effectLst/>
                          <a:latin typeface="Calibri" panose="020F0502020204030204" pitchFamily="34" charset="0"/>
                          <a:ea typeface="DengXian" panose="02010600030101010101" pitchFamily="2" charset="-122"/>
                          <a:cs typeface="Cordia New" panose="020B0304020202020204" pitchFamily="34" charset="-34"/>
                        </a:rPr>
                        <a:t>Poor support</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15.</a:t>
                      </a:r>
                      <a:r>
                        <a:rPr lang="en-AU" sz="700" kern="100">
                          <a:solidFill>
                            <a:srgbClr val="000000"/>
                          </a:solidFill>
                          <a:effectLst/>
                          <a:latin typeface="Calibri" panose="020F0502020204030204" pitchFamily="34" charset="0"/>
                          <a:ea typeface="DengXian" panose="02010600030101010101" pitchFamily="2" charset="-122"/>
                          <a:cs typeface="Cordia New" panose="020B0304020202020204" pitchFamily="34" charset="-34"/>
                        </a:rPr>
                        <a:t>   </a:t>
                      </a:r>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I was encouraged to ask for help when I needed it</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p>
                      <a:pPr algn="l"/>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18.</a:t>
                      </a:r>
                      <a:r>
                        <a:rPr lang="en-AU" sz="700" kern="100">
                          <a:solidFill>
                            <a:srgbClr val="000000"/>
                          </a:solidFill>
                          <a:effectLst/>
                          <a:latin typeface="Calibri" panose="020F0502020204030204" pitchFamily="34" charset="0"/>
                          <a:ea typeface="DengXian" panose="02010600030101010101" pitchFamily="2" charset="-122"/>
                          <a:cs typeface="Cordia New" panose="020B0304020202020204" pitchFamily="34" charset="-34"/>
                        </a:rPr>
                        <a:t>   </a:t>
                      </a:r>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I felt genuinely cared for</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p>
                      <a:pPr algn="l"/>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13.</a:t>
                      </a:r>
                      <a:r>
                        <a:rPr lang="en-AU" sz="700" kern="100">
                          <a:solidFill>
                            <a:srgbClr val="000000"/>
                          </a:solidFill>
                          <a:effectLst/>
                          <a:latin typeface="Calibri" panose="020F0502020204030204" pitchFamily="34" charset="0"/>
                          <a:ea typeface="DengXian" panose="02010600030101010101" pitchFamily="2" charset="-122"/>
                          <a:cs typeface="Cordia New" panose="020B0304020202020204" pitchFamily="34" charset="-34"/>
                        </a:rPr>
                        <a:t>   </a:t>
                      </a:r>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I felt safe to make a mistake, knowing I could learn from it</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14554940"/>
                  </a:ext>
                </a:extLst>
              </a:tr>
              <a:tr h="0">
                <a:tc>
                  <a:txBody>
                    <a:bodyPr/>
                    <a:lstStyle/>
                    <a:p>
                      <a:pPr algn="l"/>
                      <a:r>
                        <a:rPr lang="en-AU" sz="1100" kern="100">
                          <a:effectLst/>
                          <a:latin typeface="Calibri" panose="020F0502020204030204" pitchFamily="34" charset="0"/>
                          <a:ea typeface="DengXian" panose="02010600030101010101" pitchFamily="2" charset="-122"/>
                          <a:cs typeface="Cordia New" panose="020B0304020202020204" pitchFamily="34" charset="-34"/>
                        </a:rPr>
                        <a:t>Lack of role clarity</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5.</a:t>
                      </a:r>
                      <a:r>
                        <a:rPr lang="en-AU" sz="700" kern="100">
                          <a:solidFill>
                            <a:srgbClr val="000000"/>
                          </a:solidFill>
                          <a:effectLst/>
                          <a:latin typeface="Calibri" panose="020F0502020204030204" pitchFamily="34" charset="0"/>
                          <a:ea typeface="DengXian" panose="02010600030101010101" pitchFamily="2" charset="-122"/>
                          <a:cs typeface="Cordia New" panose="020B0304020202020204" pitchFamily="34" charset="-34"/>
                        </a:rPr>
                        <a:t>       </a:t>
                      </a:r>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I understood what was expected of me in my role</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3373427"/>
                  </a:ext>
                </a:extLst>
              </a:tr>
              <a:tr h="0">
                <a:tc>
                  <a:txBody>
                    <a:bodyPr/>
                    <a:lstStyle/>
                    <a:p>
                      <a:pPr algn="l"/>
                      <a:r>
                        <a:rPr lang="en-AU" sz="1100" kern="100">
                          <a:effectLst/>
                          <a:latin typeface="Calibri" panose="020F0502020204030204" pitchFamily="34" charset="0"/>
                          <a:ea typeface="DengXian" panose="02010600030101010101" pitchFamily="2" charset="-122"/>
                          <a:cs typeface="Cordia New" panose="020B0304020202020204" pitchFamily="34" charset="-34"/>
                        </a:rPr>
                        <a:t>Poor organisational change management</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22.</a:t>
                      </a:r>
                      <a:r>
                        <a:rPr lang="en-AU" sz="700" kern="100">
                          <a:solidFill>
                            <a:srgbClr val="000000"/>
                          </a:solidFill>
                          <a:effectLst/>
                          <a:latin typeface="Calibri" panose="020F0502020204030204" pitchFamily="34" charset="0"/>
                          <a:ea typeface="DengXian" panose="02010600030101010101" pitchFamily="2" charset="-122"/>
                          <a:cs typeface="Cordia New" panose="020B0304020202020204" pitchFamily="34" charset="-34"/>
                        </a:rPr>
                        <a:t>   </a:t>
                      </a:r>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Information was shared openly</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p>
                      <a:pPr algn="l"/>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16.</a:t>
                      </a:r>
                      <a:r>
                        <a:rPr lang="en-AU" sz="700" kern="100">
                          <a:solidFill>
                            <a:srgbClr val="000000"/>
                          </a:solidFill>
                          <a:effectLst/>
                          <a:latin typeface="Calibri" panose="020F0502020204030204" pitchFamily="34" charset="0"/>
                          <a:ea typeface="DengXian" panose="02010600030101010101" pitchFamily="2" charset="-122"/>
                          <a:cs typeface="Cordia New" panose="020B0304020202020204" pitchFamily="34" charset="-34"/>
                        </a:rPr>
                        <a:t>   </a:t>
                      </a:r>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I noticed people were willing to share ideas and concerns</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p>
                      <a:pPr algn="l"/>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10.</a:t>
                      </a:r>
                      <a:r>
                        <a:rPr lang="en-AU" sz="700" kern="100">
                          <a:solidFill>
                            <a:srgbClr val="000000"/>
                          </a:solidFill>
                          <a:effectLst/>
                          <a:latin typeface="Calibri" panose="020F0502020204030204" pitchFamily="34" charset="0"/>
                          <a:ea typeface="DengXian" panose="02010600030101010101" pitchFamily="2" charset="-122"/>
                          <a:cs typeface="Cordia New" panose="020B0304020202020204" pitchFamily="34" charset="-34"/>
                        </a:rPr>
                        <a:t>   </a:t>
                      </a:r>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I felt secure about my role/position in the team</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19558665"/>
                  </a:ext>
                </a:extLst>
              </a:tr>
              <a:tr h="0">
                <a:tc>
                  <a:txBody>
                    <a:bodyPr/>
                    <a:lstStyle/>
                    <a:p>
                      <a:pPr algn="l"/>
                      <a:r>
                        <a:rPr lang="en-AU" sz="1100" kern="100">
                          <a:effectLst/>
                          <a:latin typeface="Calibri" panose="020F0502020204030204" pitchFamily="34" charset="0"/>
                          <a:ea typeface="DengXian" panose="02010600030101010101" pitchFamily="2" charset="-122"/>
                          <a:cs typeface="Cordia New" panose="020B0304020202020204" pitchFamily="34" charset="-34"/>
                        </a:rPr>
                        <a:t>inadequate reward and recognition</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4.</a:t>
                      </a:r>
                      <a:r>
                        <a:rPr lang="en-AU" sz="700" kern="100">
                          <a:solidFill>
                            <a:srgbClr val="000000"/>
                          </a:solidFill>
                          <a:effectLst/>
                          <a:latin typeface="Calibri" panose="020F0502020204030204" pitchFamily="34" charset="0"/>
                          <a:ea typeface="DengXian" panose="02010600030101010101" pitchFamily="2" charset="-122"/>
                          <a:cs typeface="Cordia New" panose="020B0304020202020204" pitchFamily="34" charset="-34"/>
                        </a:rPr>
                        <a:t>       </a:t>
                      </a:r>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I felt the effort I put in was equal to the reward I took out</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p>
                      <a:pPr algn="l"/>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6.</a:t>
                      </a:r>
                      <a:r>
                        <a:rPr lang="en-AU" sz="700" kern="100">
                          <a:solidFill>
                            <a:srgbClr val="000000"/>
                          </a:solidFill>
                          <a:effectLst/>
                          <a:latin typeface="Calibri" panose="020F0502020204030204" pitchFamily="34" charset="0"/>
                          <a:ea typeface="DengXian" panose="02010600030101010101" pitchFamily="2" charset="-122"/>
                          <a:cs typeface="Cordia New" panose="020B0304020202020204" pitchFamily="34" charset="-34"/>
                        </a:rPr>
                        <a:t>       </a:t>
                      </a:r>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I was acknowledged or recognised for good work</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3498887"/>
                  </a:ext>
                </a:extLst>
              </a:tr>
              <a:tr h="0">
                <a:tc>
                  <a:txBody>
                    <a:bodyPr/>
                    <a:lstStyle/>
                    <a:p>
                      <a:pPr algn="l"/>
                      <a:r>
                        <a:rPr lang="en-AU" sz="1100" kern="100">
                          <a:effectLst/>
                          <a:latin typeface="Calibri" panose="020F0502020204030204" pitchFamily="34" charset="0"/>
                          <a:ea typeface="DengXian" panose="02010600030101010101" pitchFamily="2" charset="-122"/>
                          <a:cs typeface="Cordia New" panose="020B0304020202020204" pitchFamily="34" charset="-34"/>
                        </a:rPr>
                        <a:t>poor organisational justice</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14.</a:t>
                      </a:r>
                      <a:r>
                        <a:rPr lang="en-AU" sz="700" kern="100">
                          <a:solidFill>
                            <a:srgbClr val="000000"/>
                          </a:solidFill>
                          <a:effectLst/>
                          <a:latin typeface="Calibri" panose="020F0502020204030204" pitchFamily="34" charset="0"/>
                          <a:ea typeface="DengXian" panose="02010600030101010101" pitchFamily="2" charset="-122"/>
                          <a:cs typeface="Cordia New" panose="020B0304020202020204" pitchFamily="34" charset="-34"/>
                        </a:rPr>
                        <a:t>   </a:t>
                      </a:r>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I felt accepted for my differences</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p>
                      <a:pPr algn="l"/>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21.</a:t>
                      </a:r>
                      <a:r>
                        <a:rPr lang="en-AU" sz="700" kern="100">
                          <a:solidFill>
                            <a:srgbClr val="000000"/>
                          </a:solidFill>
                          <a:effectLst/>
                          <a:latin typeface="Calibri" panose="020F0502020204030204" pitchFamily="34" charset="0"/>
                          <a:ea typeface="DengXian" panose="02010600030101010101" pitchFamily="2" charset="-122"/>
                          <a:cs typeface="Cordia New" panose="020B0304020202020204" pitchFamily="34" charset="-34"/>
                        </a:rPr>
                        <a:t>   </a:t>
                      </a:r>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I felt respected by my team</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p>
                      <a:pPr algn="l"/>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1.</a:t>
                      </a:r>
                      <a:r>
                        <a:rPr lang="en-AU" sz="700" kern="100">
                          <a:solidFill>
                            <a:srgbClr val="000000"/>
                          </a:solidFill>
                          <a:effectLst/>
                          <a:latin typeface="Calibri" panose="020F0502020204030204" pitchFamily="34" charset="0"/>
                          <a:ea typeface="DengXian" panose="02010600030101010101" pitchFamily="2" charset="-122"/>
                          <a:cs typeface="Cordia New" panose="020B0304020202020204" pitchFamily="34" charset="-34"/>
                        </a:rPr>
                        <a:t>       </a:t>
                      </a:r>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I felt fully included as a member of the team</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40309665"/>
                  </a:ext>
                </a:extLst>
              </a:tr>
              <a:tr h="0">
                <a:tc>
                  <a:txBody>
                    <a:bodyPr/>
                    <a:lstStyle/>
                    <a:p>
                      <a:pPr algn="l"/>
                      <a:r>
                        <a:rPr lang="en-AU" sz="1100" kern="100">
                          <a:effectLst/>
                          <a:latin typeface="Calibri" panose="020F0502020204030204" pitchFamily="34" charset="0"/>
                          <a:ea typeface="DengXian" panose="02010600030101010101" pitchFamily="2" charset="-122"/>
                          <a:cs typeface="Cordia New" panose="020B0304020202020204" pitchFamily="34" charset="-34"/>
                        </a:rPr>
                        <a:t>traumatic events or material</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AU" sz="1100" kern="100">
                          <a:effectLst/>
                          <a:latin typeface="Calibri" panose="020F0502020204030204" pitchFamily="34" charset="0"/>
                          <a:ea typeface="DengXian" panose="02010600030101010101" pitchFamily="2" charset="-122"/>
                          <a:cs typeface="Cordia New" panose="020B0304020202020204" pitchFamily="34" charset="-34"/>
                        </a:rPr>
                        <a:t>All PSI questions</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65080015"/>
                  </a:ext>
                </a:extLst>
              </a:tr>
              <a:tr h="0">
                <a:tc>
                  <a:txBody>
                    <a:bodyPr/>
                    <a:lstStyle/>
                    <a:p>
                      <a:pPr algn="l"/>
                      <a:r>
                        <a:rPr lang="en-AU" sz="1100" kern="100">
                          <a:effectLst/>
                          <a:latin typeface="Calibri" panose="020F0502020204030204" pitchFamily="34" charset="0"/>
                          <a:ea typeface="DengXian" panose="02010600030101010101" pitchFamily="2" charset="-122"/>
                          <a:cs typeface="Cordia New" panose="020B0304020202020204" pitchFamily="34" charset="-34"/>
                        </a:rPr>
                        <a:t>remote or isolated work</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20.</a:t>
                      </a:r>
                      <a:r>
                        <a:rPr lang="en-AU" sz="700" kern="100">
                          <a:solidFill>
                            <a:srgbClr val="000000"/>
                          </a:solidFill>
                          <a:effectLst/>
                          <a:latin typeface="Calibri" panose="020F0502020204030204" pitchFamily="34" charset="0"/>
                          <a:ea typeface="DengXian" panose="02010600030101010101" pitchFamily="2" charset="-122"/>
                          <a:cs typeface="Cordia New" panose="020B0304020202020204" pitchFamily="34" charset="-34"/>
                        </a:rPr>
                        <a:t>   </a:t>
                      </a:r>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I felt connected to my team</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p>
                      <a:pPr algn="l"/>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18.</a:t>
                      </a:r>
                      <a:r>
                        <a:rPr lang="en-AU" sz="700" kern="100">
                          <a:solidFill>
                            <a:srgbClr val="000000"/>
                          </a:solidFill>
                          <a:effectLst/>
                          <a:latin typeface="Calibri" panose="020F0502020204030204" pitchFamily="34" charset="0"/>
                          <a:ea typeface="DengXian" panose="02010600030101010101" pitchFamily="2" charset="-122"/>
                          <a:cs typeface="Cordia New" panose="020B0304020202020204" pitchFamily="34" charset="-34"/>
                        </a:rPr>
                        <a:t>   </a:t>
                      </a:r>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I felt genuinely cared for</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49220040"/>
                  </a:ext>
                </a:extLst>
              </a:tr>
            </a:tbl>
          </a:graphicData>
        </a:graphic>
      </p:graphicFrame>
      <p:graphicFrame>
        <p:nvGraphicFramePr>
          <p:cNvPr id="11" name="Table 10">
            <a:extLst>
              <a:ext uri="{FF2B5EF4-FFF2-40B4-BE49-F238E27FC236}">
                <a16:creationId xmlns:a16="http://schemas.microsoft.com/office/drawing/2014/main" id="{2B6B49D9-6CD1-6BF9-A09F-026330683BA6}"/>
              </a:ext>
            </a:extLst>
          </p:cNvPr>
          <p:cNvGraphicFramePr>
            <a:graphicFrameLocks noGrp="1"/>
          </p:cNvGraphicFramePr>
          <p:nvPr/>
        </p:nvGraphicFramePr>
        <p:xfrm>
          <a:off x="6253347" y="2392140"/>
          <a:ext cx="5725160" cy="3688080"/>
        </p:xfrm>
        <a:graphic>
          <a:graphicData uri="http://schemas.openxmlformats.org/drawingml/2006/table">
            <a:tbl>
              <a:tblPr firstRow="1" firstCol="1" bandRow="1"/>
              <a:tblGrid>
                <a:gridCol w="1887220">
                  <a:extLst>
                    <a:ext uri="{9D8B030D-6E8A-4147-A177-3AD203B41FA5}">
                      <a16:colId xmlns:a16="http://schemas.microsoft.com/office/drawing/2014/main" val="839537393"/>
                    </a:ext>
                  </a:extLst>
                </a:gridCol>
                <a:gridCol w="3837940">
                  <a:extLst>
                    <a:ext uri="{9D8B030D-6E8A-4147-A177-3AD203B41FA5}">
                      <a16:colId xmlns:a16="http://schemas.microsoft.com/office/drawing/2014/main" val="3098748294"/>
                    </a:ext>
                  </a:extLst>
                </a:gridCol>
              </a:tblGrid>
              <a:tr h="351246">
                <a:tc>
                  <a:txBody>
                    <a:bodyPr/>
                    <a:lstStyle/>
                    <a:p>
                      <a:pPr algn="l"/>
                      <a:r>
                        <a:rPr lang="en-AU" sz="1100" b="1" kern="100">
                          <a:effectLst/>
                          <a:latin typeface="Calibri" panose="020F0502020204030204" pitchFamily="34" charset="0"/>
                          <a:ea typeface="DengXian" panose="02010600030101010101" pitchFamily="2" charset="-122"/>
                          <a:cs typeface="Cordia New" panose="020B0304020202020204" pitchFamily="34" charset="-34"/>
                        </a:rPr>
                        <a:t>Common psychosocial hazards at work</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AU" sz="1100" b="1" kern="100">
                          <a:effectLst/>
                          <a:latin typeface="Calibri" panose="020F0502020204030204" pitchFamily="34" charset="0"/>
                          <a:ea typeface="DengXian" panose="02010600030101010101" pitchFamily="2" charset="-122"/>
                          <a:cs typeface="Cordia New" panose="020B0304020202020204" pitchFamily="34" charset="-34"/>
                        </a:rPr>
                        <a:t>PSI Program Item</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86336108"/>
                  </a:ext>
                </a:extLst>
              </a:tr>
              <a:tr h="702491">
                <a:tc>
                  <a:txBody>
                    <a:bodyPr/>
                    <a:lstStyle/>
                    <a:p>
                      <a:pPr algn="l"/>
                      <a:r>
                        <a:rPr lang="en-AU" sz="1100" kern="100">
                          <a:effectLst/>
                          <a:latin typeface="Calibri" panose="020F0502020204030204" pitchFamily="34" charset="0"/>
                          <a:ea typeface="DengXian" panose="02010600030101010101" pitchFamily="2" charset="-122"/>
                          <a:cs typeface="Cordia New" panose="020B0304020202020204" pitchFamily="34" charset="-34"/>
                        </a:rPr>
                        <a:t>poor physical environment</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AU" sz="1100" i="1" kern="100">
                          <a:effectLst/>
                          <a:latin typeface="Calibri" panose="020F0502020204030204" pitchFamily="34" charset="0"/>
                          <a:ea typeface="DengXian" panose="02010600030101010101" pitchFamily="2" charset="-122"/>
                          <a:cs typeface="Cordia New" panose="020B0304020202020204" pitchFamily="34" charset="-34"/>
                        </a:rPr>
                        <a:t>Not directly in tool, however, psych safety would be a precursor to whether someone felt safe to speak up about poor physical environment e.g., conditions that affect concentration (e.g. high noise levels, uncomfortable temperatures or poor lighting)</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7248225"/>
                  </a:ext>
                </a:extLst>
              </a:tr>
              <a:tr h="175623">
                <a:tc>
                  <a:txBody>
                    <a:bodyPr/>
                    <a:lstStyle/>
                    <a:p>
                      <a:pPr algn="l"/>
                      <a:r>
                        <a:rPr lang="en-AU" sz="1100" kern="100">
                          <a:effectLst/>
                          <a:latin typeface="Calibri" panose="020F0502020204030204" pitchFamily="34" charset="0"/>
                          <a:ea typeface="DengXian" panose="02010600030101010101" pitchFamily="2" charset="-122"/>
                          <a:cs typeface="Cordia New" panose="020B0304020202020204" pitchFamily="34" charset="-34"/>
                        </a:rPr>
                        <a:t>violence and aggression</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AU" sz="1100" kern="100">
                          <a:effectLst/>
                          <a:latin typeface="Calibri" panose="020F0502020204030204" pitchFamily="34" charset="0"/>
                          <a:ea typeface="DengXian" panose="02010600030101010101" pitchFamily="2" charset="-122"/>
                          <a:cs typeface="Cordia New" panose="020B0304020202020204" pitchFamily="34" charset="-34"/>
                        </a:rPr>
                        <a:t>All PSI questions</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95341606"/>
                  </a:ext>
                </a:extLst>
              </a:tr>
              <a:tr h="1053737">
                <a:tc>
                  <a:txBody>
                    <a:bodyPr/>
                    <a:lstStyle/>
                    <a:p>
                      <a:pPr algn="l"/>
                      <a:r>
                        <a:rPr lang="en-AU" sz="1100" kern="100">
                          <a:effectLst/>
                          <a:latin typeface="Calibri" panose="020F0502020204030204" pitchFamily="34" charset="0"/>
                          <a:ea typeface="DengXian" panose="02010600030101010101" pitchFamily="2" charset="-122"/>
                          <a:cs typeface="Cordia New" panose="020B0304020202020204" pitchFamily="34" charset="-34"/>
                        </a:rPr>
                        <a:t>bullying</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14.</a:t>
                      </a:r>
                      <a:r>
                        <a:rPr lang="en-AU" sz="700" kern="100">
                          <a:solidFill>
                            <a:srgbClr val="000000"/>
                          </a:solidFill>
                          <a:effectLst/>
                          <a:latin typeface="Calibri" panose="020F0502020204030204" pitchFamily="34" charset="0"/>
                          <a:ea typeface="DengXian" panose="02010600030101010101" pitchFamily="2" charset="-122"/>
                          <a:cs typeface="Cordia New" panose="020B0304020202020204" pitchFamily="34" charset="-34"/>
                        </a:rPr>
                        <a:t>   </a:t>
                      </a:r>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I felt accepted for my differences</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p>
                      <a:pPr algn="l"/>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15.</a:t>
                      </a:r>
                      <a:r>
                        <a:rPr lang="en-AU" sz="700" kern="100">
                          <a:solidFill>
                            <a:srgbClr val="000000"/>
                          </a:solidFill>
                          <a:effectLst/>
                          <a:latin typeface="Calibri" panose="020F0502020204030204" pitchFamily="34" charset="0"/>
                          <a:ea typeface="DengXian" panose="02010600030101010101" pitchFamily="2" charset="-122"/>
                          <a:cs typeface="Cordia New" panose="020B0304020202020204" pitchFamily="34" charset="-34"/>
                        </a:rPr>
                        <a:t>   </a:t>
                      </a:r>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I was encouraged to ask for help when I needed it</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p>
                      <a:pPr algn="l"/>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16.</a:t>
                      </a:r>
                      <a:r>
                        <a:rPr lang="en-AU" sz="700" kern="100">
                          <a:solidFill>
                            <a:srgbClr val="000000"/>
                          </a:solidFill>
                          <a:effectLst/>
                          <a:latin typeface="Calibri" panose="020F0502020204030204" pitchFamily="34" charset="0"/>
                          <a:ea typeface="DengXian" panose="02010600030101010101" pitchFamily="2" charset="-122"/>
                          <a:cs typeface="Cordia New" panose="020B0304020202020204" pitchFamily="34" charset="-34"/>
                        </a:rPr>
                        <a:t>   </a:t>
                      </a:r>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I noticed people were willing to share ideas and concerns</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p>
                      <a:pPr algn="l"/>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18.</a:t>
                      </a:r>
                      <a:r>
                        <a:rPr lang="en-AU" sz="700" kern="100">
                          <a:solidFill>
                            <a:srgbClr val="000000"/>
                          </a:solidFill>
                          <a:effectLst/>
                          <a:latin typeface="Calibri" panose="020F0502020204030204" pitchFamily="34" charset="0"/>
                          <a:ea typeface="DengXian" panose="02010600030101010101" pitchFamily="2" charset="-122"/>
                          <a:cs typeface="Cordia New" panose="020B0304020202020204" pitchFamily="34" charset="-34"/>
                        </a:rPr>
                        <a:t>   </a:t>
                      </a:r>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I felt genuinely cared for</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p>
                      <a:pPr algn="l"/>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19.</a:t>
                      </a:r>
                      <a:r>
                        <a:rPr lang="en-AU" sz="700" kern="100">
                          <a:solidFill>
                            <a:srgbClr val="000000"/>
                          </a:solidFill>
                          <a:effectLst/>
                          <a:latin typeface="Calibri" panose="020F0502020204030204" pitchFamily="34" charset="0"/>
                          <a:ea typeface="DengXian" panose="02010600030101010101" pitchFamily="2" charset="-122"/>
                          <a:cs typeface="Cordia New" panose="020B0304020202020204" pitchFamily="34" charset="-34"/>
                        </a:rPr>
                        <a:t>   </a:t>
                      </a:r>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I felt listened to</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p>
                      <a:pPr algn="l"/>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21.</a:t>
                      </a:r>
                      <a:r>
                        <a:rPr lang="en-AU" sz="700" kern="100">
                          <a:solidFill>
                            <a:srgbClr val="000000"/>
                          </a:solidFill>
                          <a:effectLst/>
                          <a:latin typeface="Calibri" panose="020F0502020204030204" pitchFamily="34" charset="0"/>
                          <a:ea typeface="DengXian" panose="02010600030101010101" pitchFamily="2" charset="-122"/>
                          <a:cs typeface="Cordia New" panose="020B0304020202020204" pitchFamily="34" charset="-34"/>
                        </a:rPr>
                        <a:t>   </a:t>
                      </a:r>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I felt respected by my team</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26079131"/>
                  </a:ext>
                </a:extLst>
              </a:tr>
              <a:tr h="1053737">
                <a:tc>
                  <a:txBody>
                    <a:bodyPr/>
                    <a:lstStyle/>
                    <a:p>
                      <a:pPr algn="l"/>
                      <a:r>
                        <a:rPr lang="en-AU" sz="1100" kern="100">
                          <a:effectLst/>
                          <a:latin typeface="Calibri" panose="020F0502020204030204" pitchFamily="34" charset="0"/>
                          <a:ea typeface="DengXian" panose="02010600030101010101" pitchFamily="2" charset="-122"/>
                          <a:cs typeface="Cordia New" panose="020B0304020202020204" pitchFamily="34" charset="-34"/>
                        </a:rPr>
                        <a:t>harassment, including sexual harassment, and</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14.</a:t>
                      </a:r>
                      <a:r>
                        <a:rPr lang="en-AU" sz="700" kern="100">
                          <a:solidFill>
                            <a:srgbClr val="000000"/>
                          </a:solidFill>
                          <a:effectLst/>
                          <a:latin typeface="Calibri" panose="020F0502020204030204" pitchFamily="34" charset="0"/>
                          <a:ea typeface="DengXian" panose="02010600030101010101" pitchFamily="2" charset="-122"/>
                          <a:cs typeface="Cordia New" panose="020B0304020202020204" pitchFamily="34" charset="-34"/>
                        </a:rPr>
                        <a:t>   </a:t>
                      </a:r>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I felt accepted for my differences</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p>
                      <a:pPr algn="l"/>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15.</a:t>
                      </a:r>
                      <a:r>
                        <a:rPr lang="en-AU" sz="700" kern="100">
                          <a:solidFill>
                            <a:srgbClr val="000000"/>
                          </a:solidFill>
                          <a:effectLst/>
                          <a:latin typeface="Calibri" panose="020F0502020204030204" pitchFamily="34" charset="0"/>
                          <a:ea typeface="DengXian" panose="02010600030101010101" pitchFamily="2" charset="-122"/>
                          <a:cs typeface="Cordia New" panose="020B0304020202020204" pitchFamily="34" charset="-34"/>
                        </a:rPr>
                        <a:t>   </a:t>
                      </a:r>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I was encouraged to ask for help when I needed it</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p>
                      <a:pPr algn="l"/>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16.</a:t>
                      </a:r>
                      <a:r>
                        <a:rPr lang="en-AU" sz="700" kern="100">
                          <a:solidFill>
                            <a:srgbClr val="000000"/>
                          </a:solidFill>
                          <a:effectLst/>
                          <a:latin typeface="Calibri" panose="020F0502020204030204" pitchFamily="34" charset="0"/>
                          <a:ea typeface="DengXian" panose="02010600030101010101" pitchFamily="2" charset="-122"/>
                          <a:cs typeface="Cordia New" panose="020B0304020202020204" pitchFamily="34" charset="-34"/>
                        </a:rPr>
                        <a:t>   </a:t>
                      </a:r>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I noticed people were willing to share ideas and concerns</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p>
                      <a:pPr algn="l"/>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18.</a:t>
                      </a:r>
                      <a:r>
                        <a:rPr lang="en-AU" sz="700" kern="100">
                          <a:solidFill>
                            <a:srgbClr val="000000"/>
                          </a:solidFill>
                          <a:effectLst/>
                          <a:latin typeface="Calibri" panose="020F0502020204030204" pitchFamily="34" charset="0"/>
                          <a:ea typeface="DengXian" panose="02010600030101010101" pitchFamily="2" charset="-122"/>
                          <a:cs typeface="Cordia New" panose="020B0304020202020204" pitchFamily="34" charset="-34"/>
                        </a:rPr>
                        <a:t>   </a:t>
                      </a:r>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I felt genuinely cared for</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p>
                      <a:pPr algn="l"/>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19.</a:t>
                      </a:r>
                      <a:r>
                        <a:rPr lang="en-AU" sz="700" kern="100">
                          <a:solidFill>
                            <a:srgbClr val="000000"/>
                          </a:solidFill>
                          <a:effectLst/>
                          <a:latin typeface="Calibri" panose="020F0502020204030204" pitchFamily="34" charset="0"/>
                          <a:ea typeface="DengXian" panose="02010600030101010101" pitchFamily="2" charset="-122"/>
                          <a:cs typeface="Cordia New" panose="020B0304020202020204" pitchFamily="34" charset="-34"/>
                        </a:rPr>
                        <a:t>   </a:t>
                      </a:r>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I felt listened to</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p>
                      <a:pPr algn="l"/>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21.</a:t>
                      </a:r>
                      <a:r>
                        <a:rPr lang="en-AU" sz="700" kern="100">
                          <a:solidFill>
                            <a:srgbClr val="000000"/>
                          </a:solidFill>
                          <a:effectLst/>
                          <a:latin typeface="Calibri" panose="020F0502020204030204" pitchFamily="34" charset="0"/>
                          <a:ea typeface="DengXian" panose="02010600030101010101" pitchFamily="2" charset="-122"/>
                          <a:cs typeface="Cordia New" panose="020B0304020202020204" pitchFamily="34" charset="-34"/>
                        </a:rPr>
                        <a:t>   </a:t>
                      </a:r>
                      <a:r>
                        <a:rPr lang="en-AU" sz="1100" kern="100">
                          <a:solidFill>
                            <a:srgbClr val="000000"/>
                          </a:solidFill>
                          <a:effectLst/>
                          <a:latin typeface="Calibri" panose="020F0502020204030204" pitchFamily="34" charset="0"/>
                          <a:ea typeface="DengXian" panose="02010600030101010101" pitchFamily="2" charset="-122"/>
                          <a:cs typeface="Calibri" panose="020F0502020204030204" pitchFamily="34" charset="0"/>
                        </a:rPr>
                        <a:t>I felt respected by my team</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77273775"/>
                  </a:ext>
                </a:extLst>
              </a:tr>
              <a:tr h="351246">
                <a:tc>
                  <a:txBody>
                    <a:bodyPr/>
                    <a:lstStyle/>
                    <a:p>
                      <a:pPr algn="l"/>
                      <a:r>
                        <a:rPr lang="en-AU" sz="1100" kern="100">
                          <a:effectLst/>
                          <a:latin typeface="Calibri" panose="020F0502020204030204" pitchFamily="34" charset="0"/>
                          <a:ea typeface="DengXian" panose="02010600030101010101" pitchFamily="2" charset="-122"/>
                          <a:cs typeface="Cordia New" panose="020B0304020202020204" pitchFamily="34" charset="-34"/>
                        </a:rPr>
                        <a:t>conflict or poor workplace relationships and interactions</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AU" sz="1100" kern="100">
                          <a:effectLst/>
                          <a:latin typeface="Calibri" panose="020F0502020204030204" pitchFamily="34" charset="0"/>
                          <a:ea typeface="DengXian" panose="02010600030101010101" pitchFamily="2" charset="-122"/>
                          <a:cs typeface="Cordia New" panose="020B0304020202020204" pitchFamily="34" charset="-34"/>
                        </a:rPr>
                        <a:t>All psych safety questions</a:t>
                      </a:r>
                      <a:endParaRPr lang="en-AU" sz="1200" kern="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1739358"/>
                  </a:ext>
                </a:extLst>
              </a:tr>
            </a:tbl>
          </a:graphicData>
        </a:graphic>
      </p:graphicFrame>
    </p:spTree>
    <p:extLst>
      <p:ext uri="{BB962C8B-B14F-4D97-AF65-F5344CB8AC3E}">
        <p14:creationId xmlns:p14="http://schemas.microsoft.com/office/powerpoint/2010/main" val="2911956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8D44E9A-E559-BF18-DE1D-110B78394521}"/>
              </a:ext>
            </a:extLst>
          </p:cNvPr>
          <p:cNvSpPr/>
          <p:nvPr/>
        </p:nvSpPr>
        <p:spPr>
          <a:xfrm>
            <a:off x="0" y="0"/>
            <a:ext cx="12191998" cy="6858000"/>
          </a:xfrm>
          <a:prstGeom prst="rect">
            <a:avLst/>
          </a:prstGeom>
          <a:solidFill>
            <a:schemeClr val="tx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descr="People sitting in group">
            <a:extLst>
              <a:ext uri="{FF2B5EF4-FFF2-40B4-BE49-F238E27FC236}">
                <a16:creationId xmlns:a16="http://schemas.microsoft.com/office/drawing/2014/main" id="{1C5D976F-097C-85C4-4048-C303F45215F8}"/>
              </a:ext>
            </a:extLst>
          </p:cNvPr>
          <p:cNvPicPr>
            <a:picLocks noChangeAspect="1"/>
          </p:cNvPicPr>
          <p:nvPr/>
        </p:nvPicPr>
        <p:blipFill rotWithShape="1">
          <a:blip r:embed="rId3">
            <a:alphaModFix amt="34000"/>
          </a:blip>
          <a:srcRect l="-1" t="18381" r="3267"/>
          <a:stretch/>
        </p:blipFill>
        <p:spPr>
          <a:xfrm>
            <a:off x="1" y="0"/>
            <a:ext cx="12191998" cy="6858000"/>
          </a:xfrm>
          <a:prstGeom prst="rect">
            <a:avLst/>
          </a:prstGeom>
        </p:spPr>
      </p:pic>
      <p:sp>
        <p:nvSpPr>
          <p:cNvPr id="4" name="TextBox 3">
            <a:extLst>
              <a:ext uri="{FF2B5EF4-FFF2-40B4-BE49-F238E27FC236}">
                <a16:creationId xmlns:a16="http://schemas.microsoft.com/office/drawing/2014/main" id="{E230AC5E-8ED8-FACC-7AAB-AB36C8733295}"/>
              </a:ext>
            </a:extLst>
          </p:cNvPr>
          <p:cNvSpPr txBox="1"/>
          <p:nvPr/>
        </p:nvSpPr>
        <p:spPr>
          <a:xfrm>
            <a:off x="1" y="3186140"/>
            <a:ext cx="12192000" cy="707886"/>
          </a:xfrm>
          <a:prstGeom prst="rect">
            <a:avLst/>
          </a:prstGeom>
          <a:noFill/>
          <a:effectLst>
            <a:outerShdw blurRad="50800" dist="38100" algn="l" rotWithShape="0">
              <a:prstClr val="black">
                <a:alpha val="40000"/>
              </a:prstClr>
            </a:outerShdw>
          </a:effectLst>
        </p:spPr>
        <p:txBody>
          <a:bodyPr wrap="square" rtlCol="0">
            <a:spAutoFit/>
          </a:bodyPr>
          <a:lstStyle/>
          <a:p>
            <a:pPr algn="ctr"/>
            <a:r>
              <a:rPr lang="en-AU" sz="4000">
                <a:solidFill>
                  <a:schemeClr val="bg1"/>
                </a:solidFill>
                <a:latin typeface="Poppins SemiBold"/>
              </a:rPr>
              <a:t>Turning diversity into </a:t>
            </a:r>
            <a:r>
              <a:rPr lang="en-AU" sz="4000">
                <a:solidFill>
                  <a:srgbClr val="00B0F0"/>
                </a:solidFill>
                <a:latin typeface="Poppins SemiBold"/>
              </a:rPr>
              <a:t>lived inclusivity</a:t>
            </a:r>
            <a:endParaRPr lang="en-AU" sz="2800" i="1">
              <a:solidFill>
                <a:srgbClr val="00B0F0"/>
              </a:solidFill>
            </a:endParaRPr>
          </a:p>
        </p:txBody>
      </p:sp>
      <p:sp>
        <p:nvSpPr>
          <p:cNvPr id="9" name="TextBox 8">
            <a:extLst>
              <a:ext uri="{FF2B5EF4-FFF2-40B4-BE49-F238E27FC236}">
                <a16:creationId xmlns:a16="http://schemas.microsoft.com/office/drawing/2014/main" id="{9CCC3B5A-1B12-DDC4-4A40-6D61C310F0F1}"/>
              </a:ext>
            </a:extLst>
          </p:cNvPr>
          <p:cNvSpPr txBox="1"/>
          <p:nvPr/>
        </p:nvSpPr>
        <p:spPr>
          <a:xfrm>
            <a:off x="3251200" y="4898353"/>
            <a:ext cx="6096000" cy="1323439"/>
          </a:xfrm>
          <a:prstGeom prst="rect">
            <a:avLst/>
          </a:prstGeom>
          <a:noFill/>
        </p:spPr>
        <p:txBody>
          <a:bodyPr wrap="square">
            <a:spAutoFit/>
          </a:bodyPr>
          <a:lstStyle/>
          <a:p>
            <a:pPr marL="0" indent="0" algn="ctr">
              <a:buNone/>
            </a:pPr>
            <a:r>
              <a:rPr lang="en-AU" sz="1600" spc="30">
                <a:solidFill>
                  <a:schemeClr val="bg1"/>
                </a:solidFill>
                <a:latin typeface="Poppins Light" panose="00000400000000000000" pitchFamily="2" charset="0"/>
                <a:cs typeface="Poppins Light" panose="00000400000000000000" pitchFamily="2" charset="0"/>
              </a:rPr>
              <a:t>Psychological Safety is a well-established driver of </a:t>
            </a:r>
            <a:r>
              <a:rPr lang="en-AU" sz="1600" b="1" spc="30">
                <a:solidFill>
                  <a:schemeClr val="bg1"/>
                </a:solidFill>
                <a:latin typeface="Poppins Light" panose="00000400000000000000" pitchFamily="2" charset="0"/>
                <a:cs typeface="Poppins Light" panose="00000400000000000000" pitchFamily="2" charset="0"/>
              </a:rPr>
              <a:t>team-performance</a:t>
            </a:r>
            <a:r>
              <a:rPr lang="en-AU" sz="1600" spc="30">
                <a:solidFill>
                  <a:schemeClr val="bg1"/>
                </a:solidFill>
                <a:latin typeface="Poppins Light" panose="00000400000000000000" pitchFamily="2" charset="0"/>
                <a:cs typeface="Poppins Light" panose="00000400000000000000" pitchFamily="2" charset="0"/>
              </a:rPr>
              <a:t>, </a:t>
            </a:r>
            <a:r>
              <a:rPr lang="en-AU" sz="1600" b="1" spc="30">
                <a:solidFill>
                  <a:schemeClr val="bg1"/>
                </a:solidFill>
                <a:latin typeface="Poppins Light" panose="00000400000000000000" pitchFamily="2" charset="0"/>
                <a:cs typeface="Poppins Light" panose="00000400000000000000" pitchFamily="2" charset="0"/>
              </a:rPr>
              <a:t>effective decision making</a:t>
            </a:r>
            <a:r>
              <a:rPr lang="en-AU" sz="1600" spc="30">
                <a:solidFill>
                  <a:schemeClr val="bg1"/>
                </a:solidFill>
                <a:latin typeface="Poppins Light" panose="00000400000000000000" pitchFamily="2" charset="0"/>
                <a:cs typeface="Poppins Light" panose="00000400000000000000" pitchFamily="2" charset="0"/>
              </a:rPr>
              <a:t>, </a:t>
            </a:r>
            <a:r>
              <a:rPr lang="en-AU" sz="1600" b="1" spc="30">
                <a:solidFill>
                  <a:schemeClr val="bg1"/>
                </a:solidFill>
                <a:latin typeface="Poppins Light" panose="00000400000000000000" pitchFamily="2" charset="0"/>
                <a:cs typeface="Poppins Light" panose="00000400000000000000" pitchFamily="2" charset="0"/>
              </a:rPr>
              <a:t>innovation</a:t>
            </a:r>
            <a:r>
              <a:rPr lang="en-AU" sz="1600" spc="30">
                <a:solidFill>
                  <a:schemeClr val="bg1"/>
                </a:solidFill>
                <a:latin typeface="Poppins Light" panose="00000400000000000000" pitchFamily="2" charset="0"/>
                <a:cs typeface="Poppins Light" panose="00000400000000000000" pitchFamily="2" charset="0"/>
              </a:rPr>
              <a:t> and </a:t>
            </a:r>
            <a:r>
              <a:rPr lang="en-AU" sz="1600" b="1" spc="30">
                <a:solidFill>
                  <a:schemeClr val="bg1"/>
                </a:solidFill>
                <a:latin typeface="Poppins Light" panose="00000400000000000000" pitchFamily="2" charset="0"/>
                <a:cs typeface="Poppins Light" panose="00000400000000000000" pitchFamily="2" charset="0"/>
              </a:rPr>
              <a:t>higher quality solutions</a:t>
            </a:r>
            <a:r>
              <a:rPr lang="en-AU" sz="1600" spc="30">
                <a:solidFill>
                  <a:schemeClr val="bg1"/>
                </a:solidFill>
                <a:latin typeface="Poppins Light" panose="00000400000000000000" pitchFamily="2" charset="0"/>
                <a:cs typeface="Poppins Light" panose="00000400000000000000" pitchFamily="2" charset="0"/>
              </a:rPr>
              <a:t>.</a:t>
            </a:r>
          </a:p>
          <a:p>
            <a:pPr marL="0" indent="0" algn="ctr">
              <a:buNone/>
            </a:pPr>
            <a:endParaRPr lang="en-AU" sz="1600" spc="30">
              <a:solidFill>
                <a:schemeClr val="bg1"/>
              </a:solidFill>
              <a:latin typeface="Poppins Light" panose="00000400000000000000" pitchFamily="2" charset="0"/>
              <a:cs typeface="Poppins Light" panose="00000400000000000000" pitchFamily="2" charset="0"/>
            </a:endParaRPr>
          </a:p>
          <a:p>
            <a:pPr marL="0" indent="0" algn="ctr">
              <a:buNone/>
            </a:pPr>
            <a:r>
              <a:rPr lang="en-AU" sz="1600" spc="30">
                <a:solidFill>
                  <a:schemeClr val="bg1"/>
                </a:solidFill>
                <a:latin typeface="Poppins Light" panose="00000400000000000000" pitchFamily="2" charset="0"/>
                <a:cs typeface="Poppins Light" panose="00000400000000000000" pitchFamily="2" charset="0"/>
              </a:rPr>
              <a:t>Professor Amy Edmondson, Harvard Business School.</a:t>
            </a:r>
          </a:p>
        </p:txBody>
      </p:sp>
      <p:sp>
        <p:nvSpPr>
          <p:cNvPr id="12" name="Freeform 2">
            <a:extLst>
              <a:ext uri="{FF2B5EF4-FFF2-40B4-BE49-F238E27FC236}">
                <a16:creationId xmlns:a16="http://schemas.microsoft.com/office/drawing/2014/main" id="{EB275474-5650-2C2A-A873-EBD1D06A72FC}"/>
              </a:ext>
            </a:extLst>
          </p:cNvPr>
          <p:cNvSpPr/>
          <p:nvPr/>
        </p:nvSpPr>
        <p:spPr>
          <a:xfrm>
            <a:off x="2920031" y="4755800"/>
            <a:ext cx="357537" cy="290743"/>
          </a:xfrm>
          <a:custGeom>
            <a:avLst/>
            <a:gdLst/>
            <a:ahLst/>
            <a:cxnLst/>
            <a:rect l="l" t="t" r="r" b="b"/>
            <a:pathLst>
              <a:path w="386209" h="357188">
                <a:moveTo>
                  <a:pt x="353467" y="0"/>
                </a:moveTo>
                <a:lnTo>
                  <a:pt x="386209" y="52090"/>
                </a:lnTo>
                <a:cubicBezTo>
                  <a:pt x="358924" y="63500"/>
                  <a:pt x="338832" y="80492"/>
                  <a:pt x="325933" y="103064"/>
                </a:cubicBezTo>
                <a:cubicBezTo>
                  <a:pt x="313035" y="125636"/>
                  <a:pt x="305842" y="158502"/>
                  <a:pt x="304353" y="201663"/>
                </a:cubicBezTo>
                <a:lnTo>
                  <a:pt x="374303" y="201663"/>
                </a:lnTo>
                <a:lnTo>
                  <a:pt x="374303" y="357188"/>
                </a:lnTo>
                <a:lnTo>
                  <a:pt x="230683" y="357188"/>
                </a:lnTo>
                <a:lnTo>
                  <a:pt x="230683" y="234405"/>
                </a:lnTo>
                <a:cubicBezTo>
                  <a:pt x="230683" y="167928"/>
                  <a:pt x="238621" y="119807"/>
                  <a:pt x="254496" y="90041"/>
                </a:cubicBezTo>
                <a:cubicBezTo>
                  <a:pt x="275332" y="50354"/>
                  <a:pt x="308322" y="20340"/>
                  <a:pt x="353467" y="0"/>
                </a:cubicBezTo>
                <a:close/>
                <a:moveTo>
                  <a:pt x="122783" y="0"/>
                </a:moveTo>
                <a:lnTo>
                  <a:pt x="155525" y="52090"/>
                </a:lnTo>
                <a:cubicBezTo>
                  <a:pt x="128240" y="63500"/>
                  <a:pt x="108148" y="80492"/>
                  <a:pt x="95250" y="103064"/>
                </a:cubicBezTo>
                <a:cubicBezTo>
                  <a:pt x="82351" y="125636"/>
                  <a:pt x="75158" y="158502"/>
                  <a:pt x="73670" y="201663"/>
                </a:cubicBezTo>
                <a:lnTo>
                  <a:pt x="143619" y="201663"/>
                </a:lnTo>
                <a:lnTo>
                  <a:pt x="143619" y="357188"/>
                </a:lnTo>
                <a:lnTo>
                  <a:pt x="0" y="357188"/>
                </a:lnTo>
                <a:lnTo>
                  <a:pt x="0" y="234405"/>
                </a:lnTo>
                <a:cubicBezTo>
                  <a:pt x="0" y="167928"/>
                  <a:pt x="7937" y="119807"/>
                  <a:pt x="23812" y="90041"/>
                </a:cubicBezTo>
                <a:cubicBezTo>
                  <a:pt x="44648" y="50354"/>
                  <a:pt x="77639" y="20340"/>
                  <a:pt x="122783"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60000"/>
                  <a:lumOff val="40000"/>
                </a:schemeClr>
              </a:solidFill>
              <a:effectLst/>
              <a:uLnTx/>
              <a:uFillTx/>
              <a:latin typeface="Poppins Light"/>
              <a:ea typeface="+mn-ea"/>
              <a:cs typeface="+mn-cs"/>
            </a:endParaRPr>
          </a:p>
        </p:txBody>
      </p:sp>
      <p:sp>
        <p:nvSpPr>
          <p:cNvPr id="13" name="Freeform 2">
            <a:extLst>
              <a:ext uri="{FF2B5EF4-FFF2-40B4-BE49-F238E27FC236}">
                <a16:creationId xmlns:a16="http://schemas.microsoft.com/office/drawing/2014/main" id="{76D9B8DE-EC46-1417-5B0E-B1CAE1E91CB8}"/>
              </a:ext>
            </a:extLst>
          </p:cNvPr>
          <p:cNvSpPr/>
          <p:nvPr/>
        </p:nvSpPr>
        <p:spPr>
          <a:xfrm rot="10800000">
            <a:off x="9371631" y="5414738"/>
            <a:ext cx="357537" cy="290743"/>
          </a:xfrm>
          <a:custGeom>
            <a:avLst/>
            <a:gdLst/>
            <a:ahLst/>
            <a:cxnLst/>
            <a:rect l="l" t="t" r="r" b="b"/>
            <a:pathLst>
              <a:path w="386209" h="357188">
                <a:moveTo>
                  <a:pt x="353467" y="0"/>
                </a:moveTo>
                <a:lnTo>
                  <a:pt x="386209" y="52090"/>
                </a:lnTo>
                <a:cubicBezTo>
                  <a:pt x="358924" y="63500"/>
                  <a:pt x="338832" y="80492"/>
                  <a:pt x="325933" y="103064"/>
                </a:cubicBezTo>
                <a:cubicBezTo>
                  <a:pt x="313035" y="125636"/>
                  <a:pt x="305842" y="158502"/>
                  <a:pt x="304353" y="201663"/>
                </a:cubicBezTo>
                <a:lnTo>
                  <a:pt x="374303" y="201663"/>
                </a:lnTo>
                <a:lnTo>
                  <a:pt x="374303" y="357188"/>
                </a:lnTo>
                <a:lnTo>
                  <a:pt x="230683" y="357188"/>
                </a:lnTo>
                <a:lnTo>
                  <a:pt x="230683" y="234405"/>
                </a:lnTo>
                <a:cubicBezTo>
                  <a:pt x="230683" y="167928"/>
                  <a:pt x="238621" y="119807"/>
                  <a:pt x="254496" y="90041"/>
                </a:cubicBezTo>
                <a:cubicBezTo>
                  <a:pt x="275332" y="50354"/>
                  <a:pt x="308322" y="20340"/>
                  <a:pt x="353467" y="0"/>
                </a:cubicBezTo>
                <a:close/>
                <a:moveTo>
                  <a:pt x="122783" y="0"/>
                </a:moveTo>
                <a:lnTo>
                  <a:pt x="155525" y="52090"/>
                </a:lnTo>
                <a:cubicBezTo>
                  <a:pt x="128240" y="63500"/>
                  <a:pt x="108148" y="80492"/>
                  <a:pt x="95250" y="103064"/>
                </a:cubicBezTo>
                <a:cubicBezTo>
                  <a:pt x="82351" y="125636"/>
                  <a:pt x="75158" y="158502"/>
                  <a:pt x="73670" y="201663"/>
                </a:cubicBezTo>
                <a:lnTo>
                  <a:pt x="143619" y="201663"/>
                </a:lnTo>
                <a:lnTo>
                  <a:pt x="143619" y="357188"/>
                </a:lnTo>
                <a:lnTo>
                  <a:pt x="0" y="357188"/>
                </a:lnTo>
                <a:lnTo>
                  <a:pt x="0" y="234405"/>
                </a:lnTo>
                <a:cubicBezTo>
                  <a:pt x="0" y="167928"/>
                  <a:pt x="7937" y="119807"/>
                  <a:pt x="23812" y="90041"/>
                </a:cubicBezTo>
                <a:cubicBezTo>
                  <a:pt x="44648" y="50354"/>
                  <a:pt x="77639" y="20340"/>
                  <a:pt x="122783"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Tree>
    <p:extLst>
      <p:ext uri="{BB962C8B-B14F-4D97-AF65-F5344CB8AC3E}">
        <p14:creationId xmlns:p14="http://schemas.microsoft.com/office/powerpoint/2010/main" val="2756560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806B49A-3F4A-798A-792A-863814B3AC86}"/>
              </a:ext>
            </a:extLst>
          </p:cNvPr>
          <p:cNvCxnSpPr/>
          <p:nvPr/>
        </p:nvCxnSpPr>
        <p:spPr>
          <a:xfrm>
            <a:off x="2540000" y="368297"/>
            <a:ext cx="0" cy="518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08C3A66-9FED-7E43-0908-AB517B717CAA}"/>
              </a:ext>
            </a:extLst>
          </p:cNvPr>
          <p:cNvCxnSpPr>
            <a:cxnSpLocks/>
          </p:cNvCxnSpPr>
          <p:nvPr/>
        </p:nvCxnSpPr>
        <p:spPr>
          <a:xfrm flipH="1">
            <a:off x="2540000" y="5549894"/>
            <a:ext cx="7264400" cy="3"/>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B11121A-EADB-989B-254C-E695D48233D8}"/>
              </a:ext>
            </a:extLst>
          </p:cNvPr>
          <p:cNvSpPr txBox="1"/>
          <p:nvPr/>
        </p:nvSpPr>
        <p:spPr>
          <a:xfrm rot="16200000">
            <a:off x="249759" y="2638360"/>
            <a:ext cx="2125903" cy="646331"/>
          </a:xfrm>
          <a:prstGeom prst="rect">
            <a:avLst/>
          </a:prstGeom>
          <a:noFill/>
        </p:spPr>
        <p:txBody>
          <a:bodyPr wrap="none" rtlCol="0">
            <a:spAutoFit/>
          </a:bodyPr>
          <a:lstStyle/>
          <a:p>
            <a:r>
              <a:rPr lang="en-US" sz="3600">
                <a:latin typeface="Poppins" panose="00000500000000000000" pitchFamily="2" charset="0"/>
                <a:cs typeface="Poppins" panose="00000500000000000000" pitchFamily="2" charset="0"/>
              </a:rPr>
              <a:t>Diversity</a:t>
            </a:r>
          </a:p>
        </p:txBody>
      </p:sp>
      <p:sp>
        <p:nvSpPr>
          <p:cNvPr id="10" name="TextBox 9">
            <a:extLst>
              <a:ext uri="{FF2B5EF4-FFF2-40B4-BE49-F238E27FC236}">
                <a16:creationId xmlns:a16="http://schemas.microsoft.com/office/drawing/2014/main" id="{D184EAAF-BD6D-1558-3B4C-3B095A788AB4}"/>
              </a:ext>
            </a:extLst>
          </p:cNvPr>
          <p:cNvSpPr txBox="1"/>
          <p:nvPr/>
        </p:nvSpPr>
        <p:spPr>
          <a:xfrm>
            <a:off x="3396464" y="6023940"/>
            <a:ext cx="4939173" cy="646331"/>
          </a:xfrm>
          <a:prstGeom prst="rect">
            <a:avLst/>
          </a:prstGeom>
          <a:noFill/>
        </p:spPr>
        <p:txBody>
          <a:bodyPr wrap="none" rtlCol="0">
            <a:spAutoFit/>
          </a:bodyPr>
          <a:lstStyle/>
          <a:p>
            <a:r>
              <a:rPr lang="en-US" sz="3600">
                <a:latin typeface="Poppins" panose="00000500000000000000" pitchFamily="2" charset="0"/>
                <a:cs typeface="Poppins" panose="00000500000000000000" pitchFamily="2" charset="0"/>
              </a:rPr>
              <a:t>Psychological Safety</a:t>
            </a:r>
          </a:p>
        </p:txBody>
      </p:sp>
      <p:sp>
        <p:nvSpPr>
          <p:cNvPr id="11" name="TextBox 10">
            <a:extLst>
              <a:ext uri="{FF2B5EF4-FFF2-40B4-BE49-F238E27FC236}">
                <a16:creationId xmlns:a16="http://schemas.microsoft.com/office/drawing/2014/main" id="{2227AB31-7624-6772-D527-DEC0ED523A83}"/>
              </a:ext>
            </a:extLst>
          </p:cNvPr>
          <p:cNvSpPr txBox="1"/>
          <p:nvPr/>
        </p:nvSpPr>
        <p:spPr>
          <a:xfrm rot="16200000">
            <a:off x="1994202" y="4132840"/>
            <a:ext cx="524503" cy="307777"/>
          </a:xfrm>
          <a:prstGeom prst="rect">
            <a:avLst/>
          </a:prstGeom>
          <a:noFill/>
        </p:spPr>
        <p:txBody>
          <a:bodyPr wrap="none" rtlCol="0">
            <a:spAutoFit/>
          </a:bodyPr>
          <a:lstStyle/>
          <a:p>
            <a:r>
              <a:rPr lang="en-US" sz="1400">
                <a:latin typeface="Poppins" panose="00000500000000000000" pitchFamily="2" charset="0"/>
                <a:cs typeface="Poppins" panose="00000500000000000000" pitchFamily="2" charset="0"/>
              </a:rPr>
              <a:t>Low</a:t>
            </a:r>
          </a:p>
        </p:txBody>
      </p:sp>
      <p:sp>
        <p:nvSpPr>
          <p:cNvPr id="12" name="TextBox 11">
            <a:extLst>
              <a:ext uri="{FF2B5EF4-FFF2-40B4-BE49-F238E27FC236}">
                <a16:creationId xmlns:a16="http://schemas.microsoft.com/office/drawing/2014/main" id="{3C33BE40-831A-198D-C775-CB7432B67886}"/>
              </a:ext>
            </a:extLst>
          </p:cNvPr>
          <p:cNvSpPr txBox="1"/>
          <p:nvPr/>
        </p:nvSpPr>
        <p:spPr>
          <a:xfrm rot="16200000">
            <a:off x="2008003" y="1332387"/>
            <a:ext cx="591829" cy="307777"/>
          </a:xfrm>
          <a:prstGeom prst="rect">
            <a:avLst/>
          </a:prstGeom>
          <a:noFill/>
        </p:spPr>
        <p:txBody>
          <a:bodyPr wrap="none" rtlCol="0">
            <a:spAutoFit/>
          </a:bodyPr>
          <a:lstStyle/>
          <a:p>
            <a:r>
              <a:rPr lang="en-US" sz="1400">
                <a:latin typeface="Poppins" panose="00000500000000000000" pitchFamily="2" charset="0"/>
                <a:cs typeface="Poppins" panose="00000500000000000000" pitchFamily="2" charset="0"/>
              </a:rPr>
              <a:t>High</a:t>
            </a:r>
          </a:p>
        </p:txBody>
      </p:sp>
      <p:sp>
        <p:nvSpPr>
          <p:cNvPr id="13" name="TextBox 12">
            <a:extLst>
              <a:ext uri="{FF2B5EF4-FFF2-40B4-BE49-F238E27FC236}">
                <a16:creationId xmlns:a16="http://schemas.microsoft.com/office/drawing/2014/main" id="{646D37D0-4E95-A50E-9408-AD8598150A1B}"/>
              </a:ext>
            </a:extLst>
          </p:cNvPr>
          <p:cNvSpPr txBox="1"/>
          <p:nvPr/>
        </p:nvSpPr>
        <p:spPr>
          <a:xfrm>
            <a:off x="4636882" y="5549897"/>
            <a:ext cx="524503" cy="307777"/>
          </a:xfrm>
          <a:prstGeom prst="rect">
            <a:avLst/>
          </a:prstGeom>
          <a:noFill/>
        </p:spPr>
        <p:txBody>
          <a:bodyPr wrap="none" rtlCol="0">
            <a:spAutoFit/>
          </a:bodyPr>
          <a:lstStyle/>
          <a:p>
            <a:r>
              <a:rPr lang="en-US" sz="1400">
                <a:latin typeface="Poppins" panose="00000500000000000000" pitchFamily="2" charset="0"/>
                <a:cs typeface="Poppins" panose="00000500000000000000" pitchFamily="2" charset="0"/>
              </a:rPr>
              <a:t>Low</a:t>
            </a:r>
          </a:p>
        </p:txBody>
      </p:sp>
      <p:sp>
        <p:nvSpPr>
          <p:cNvPr id="14" name="TextBox 13">
            <a:extLst>
              <a:ext uri="{FF2B5EF4-FFF2-40B4-BE49-F238E27FC236}">
                <a16:creationId xmlns:a16="http://schemas.microsoft.com/office/drawing/2014/main" id="{841BF08E-5ADE-6B5C-6BF4-92E3B1277622}"/>
              </a:ext>
            </a:extLst>
          </p:cNvPr>
          <p:cNvSpPr txBox="1"/>
          <p:nvPr/>
        </p:nvSpPr>
        <p:spPr>
          <a:xfrm>
            <a:off x="8405607" y="5579239"/>
            <a:ext cx="591829" cy="307777"/>
          </a:xfrm>
          <a:prstGeom prst="rect">
            <a:avLst/>
          </a:prstGeom>
          <a:noFill/>
        </p:spPr>
        <p:txBody>
          <a:bodyPr wrap="none" rtlCol="0">
            <a:spAutoFit/>
          </a:bodyPr>
          <a:lstStyle/>
          <a:p>
            <a:r>
              <a:rPr lang="en-US" sz="1400">
                <a:latin typeface="Poppins" panose="00000500000000000000" pitchFamily="2" charset="0"/>
                <a:cs typeface="Poppins" panose="00000500000000000000" pitchFamily="2" charset="0"/>
              </a:rPr>
              <a:t>High</a:t>
            </a:r>
          </a:p>
        </p:txBody>
      </p:sp>
      <p:cxnSp>
        <p:nvCxnSpPr>
          <p:cNvPr id="16" name="Straight Connector 15">
            <a:extLst>
              <a:ext uri="{FF2B5EF4-FFF2-40B4-BE49-F238E27FC236}">
                <a16:creationId xmlns:a16="http://schemas.microsoft.com/office/drawing/2014/main" id="{69909BD1-E12C-1890-8A69-63D1F5F3829D}"/>
              </a:ext>
            </a:extLst>
          </p:cNvPr>
          <p:cNvCxnSpPr>
            <a:cxnSpLocks/>
          </p:cNvCxnSpPr>
          <p:nvPr/>
        </p:nvCxnSpPr>
        <p:spPr>
          <a:xfrm flipH="1">
            <a:off x="2540000" y="2959095"/>
            <a:ext cx="7112000" cy="0"/>
          </a:xfrm>
          <a:prstGeom prst="line">
            <a:avLst/>
          </a:prstGeom>
          <a:ln>
            <a:prstDash val="dashDot"/>
          </a:ln>
        </p:spPr>
        <p:style>
          <a:lnRef idx="1">
            <a:schemeClr val="accent3"/>
          </a:lnRef>
          <a:fillRef idx="0">
            <a:schemeClr val="accent3"/>
          </a:fillRef>
          <a:effectRef idx="0">
            <a:schemeClr val="accent3"/>
          </a:effectRef>
          <a:fontRef idx="minor">
            <a:schemeClr val="tx1"/>
          </a:fontRef>
        </p:style>
      </p:cxnSp>
      <p:cxnSp>
        <p:nvCxnSpPr>
          <p:cNvPr id="17" name="Straight Connector 16">
            <a:extLst>
              <a:ext uri="{FF2B5EF4-FFF2-40B4-BE49-F238E27FC236}">
                <a16:creationId xmlns:a16="http://schemas.microsoft.com/office/drawing/2014/main" id="{2E562050-2985-861F-34B7-9A92880B5B42}"/>
              </a:ext>
            </a:extLst>
          </p:cNvPr>
          <p:cNvCxnSpPr/>
          <p:nvPr/>
        </p:nvCxnSpPr>
        <p:spPr>
          <a:xfrm>
            <a:off x="6489790" y="368294"/>
            <a:ext cx="0" cy="5181600"/>
          </a:xfrm>
          <a:prstGeom prst="line">
            <a:avLst/>
          </a:prstGeom>
          <a:ln>
            <a:prstDash val="dashDot"/>
          </a:ln>
        </p:spPr>
        <p:style>
          <a:lnRef idx="1">
            <a:schemeClr val="accent3"/>
          </a:lnRef>
          <a:fillRef idx="0">
            <a:schemeClr val="accent3"/>
          </a:fillRef>
          <a:effectRef idx="0">
            <a:schemeClr val="accent3"/>
          </a:effectRef>
          <a:fontRef idx="minor">
            <a:schemeClr val="tx1"/>
          </a:fontRef>
        </p:style>
      </p:cxnSp>
      <p:sp>
        <p:nvSpPr>
          <p:cNvPr id="19" name="TextBox 18">
            <a:extLst>
              <a:ext uri="{FF2B5EF4-FFF2-40B4-BE49-F238E27FC236}">
                <a16:creationId xmlns:a16="http://schemas.microsoft.com/office/drawing/2014/main" id="{B40309B7-3C1D-6E54-AC5F-5EF544FC6B50}"/>
              </a:ext>
            </a:extLst>
          </p:cNvPr>
          <p:cNvSpPr txBox="1"/>
          <p:nvPr/>
        </p:nvSpPr>
        <p:spPr>
          <a:xfrm>
            <a:off x="2811381" y="835436"/>
            <a:ext cx="3284619" cy="1815882"/>
          </a:xfrm>
          <a:prstGeom prst="rect">
            <a:avLst/>
          </a:prstGeom>
          <a:noFill/>
        </p:spPr>
        <p:txBody>
          <a:bodyPr wrap="square" rtlCol="0">
            <a:spAutoFit/>
          </a:bodyPr>
          <a:lstStyle/>
          <a:p>
            <a:r>
              <a:rPr lang="en-AU" sz="1600" b="1">
                <a:latin typeface="Poppins" panose="00000500000000000000" pitchFamily="2" charset="0"/>
                <a:cs typeface="Poppins" panose="00000500000000000000" pitchFamily="2" charset="0"/>
              </a:rPr>
              <a:t>High Diversity/ Low Psych Safety</a:t>
            </a:r>
          </a:p>
          <a:p>
            <a:r>
              <a:rPr lang="en-AU" sz="1600" i="1">
                <a:latin typeface="Poppins" panose="00000500000000000000" pitchFamily="2" charset="0"/>
                <a:cs typeface="Poppins" panose="00000500000000000000" pitchFamily="2" charset="0"/>
              </a:rPr>
              <a:t>There is richness of views and ideas, however, team members withhold them from the group because they don’t feel “safe” to express them. </a:t>
            </a:r>
            <a:endParaRPr lang="en-US" sz="1600" i="1">
              <a:latin typeface="Poppins" panose="00000500000000000000" pitchFamily="2" charset="0"/>
              <a:cs typeface="Poppins" panose="00000500000000000000" pitchFamily="2" charset="0"/>
            </a:endParaRPr>
          </a:p>
        </p:txBody>
      </p:sp>
      <p:sp>
        <p:nvSpPr>
          <p:cNvPr id="21" name="TextBox 20">
            <a:extLst>
              <a:ext uri="{FF2B5EF4-FFF2-40B4-BE49-F238E27FC236}">
                <a16:creationId xmlns:a16="http://schemas.microsoft.com/office/drawing/2014/main" id="{2C49B100-4462-927C-E733-4B7A25F46FFA}"/>
              </a:ext>
            </a:extLst>
          </p:cNvPr>
          <p:cNvSpPr txBox="1"/>
          <p:nvPr/>
        </p:nvSpPr>
        <p:spPr>
          <a:xfrm>
            <a:off x="6682103" y="3280114"/>
            <a:ext cx="3447007" cy="2062103"/>
          </a:xfrm>
          <a:prstGeom prst="rect">
            <a:avLst/>
          </a:prstGeom>
          <a:noFill/>
        </p:spPr>
        <p:txBody>
          <a:bodyPr wrap="square" rtlCol="0">
            <a:spAutoFit/>
          </a:bodyPr>
          <a:lstStyle/>
          <a:p>
            <a:r>
              <a:rPr lang="en-AU" sz="1600" b="1">
                <a:latin typeface="Poppins" panose="00000500000000000000" pitchFamily="2" charset="0"/>
                <a:cs typeface="Poppins" panose="00000500000000000000" pitchFamily="2" charset="0"/>
              </a:rPr>
              <a:t>High Psych Safety / Low Diversity</a:t>
            </a:r>
          </a:p>
          <a:p>
            <a:r>
              <a:rPr lang="en-AU" sz="1600" i="1">
                <a:latin typeface="Poppins" panose="00000500000000000000" pitchFamily="2" charset="0"/>
                <a:cs typeface="Poppins" panose="00000500000000000000" pitchFamily="2" charset="0"/>
              </a:rPr>
              <a:t>Team members feel “safe” to fully express themselves, however, there’s simply not sufficient diversity of thought to create high performance. “Group Think” </a:t>
            </a:r>
          </a:p>
        </p:txBody>
      </p:sp>
      <p:sp>
        <p:nvSpPr>
          <p:cNvPr id="3" name="TextBox 47">
            <a:extLst>
              <a:ext uri="{FF2B5EF4-FFF2-40B4-BE49-F238E27FC236}">
                <a16:creationId xmlns:a16="http://schemas.microsoft.com/office/drawing/2014/main" id="{E0B5BB08-92C2-F1E6-8BD1-6DF4E90A8549}"/>
              </a:ext>
            </a:extLst>
          </p:cNvPr>
          <p:cNvSpPr txBox="1">
            <a:spLocks noChangeArrowheads="1"/>
          </p:cNvSpPr>
          <p:nvPr/>
        </p:nvSpPr>
        <p:spPr bwMode="auto">
          <a:xfrm>
            <a:off x="7038557" y="202348"/>
            <a:ext cx="428148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Poppins Light" panose="00000400000000000000" pitchFamily="2" charset="0"/>
              </a:defRPr>
            </a:lvl1pPr>
            <a:lvl2pPr marL="742950" indent="-285750">
              <a:defRPr>
                <a:solidFill>
                  <a:schemeClr val="tx1"/>
                </a:solidFill>
                <a:latin typeface="Poppins Light" panose="00000400000000000000" pitchFamily="2" charset="0"/>
              </a:defRPr>
            </a:lvl2pPr>
            <a:lvl3pPr marL="1143000" indent="-228600">
              <a:defRPr>
                <a:solidFill>
                  <a:schemeClr val="tx1"/>
                </a:solidFill>
                <a:latin typeface="Poppins Light" panose="00000400000000000000" pitchFamily="2" charset="0"/>
              </a:defRPr>
            </a:lvl3pPr>
            <a:lvl4pPr marL="1600200" indent="-228600">
              <a:defRPr>
                <a:solidFill>
                  <a:schemeClr val="tx1"/>
                </a:solidFill>
                <a:latin typeface="Poppins Light" panose="00000400000000000000" pitchFamily="2" charset="0"/>
              </a:defRPr>
            </a:lvl4pPr>
            <a:lvl5pPr marL="2057400" indent="-228600">
              <a:defRPr>
                <a:solidFill>
                  <a:schemeClr val="tx1"/>
                </a:solidFill>
                <a:latin typeface="Poppins Light" panose="00000400000000000000" pitchFamily="2" charset="0"/>
              </a:defRPr>
            </a:lvl5pPr>
            <a:lvl6pPr marL="2514600" indent="-228600" fontAlgn="base">
              <a:spcBef>
                <a:spcPct val="0"/>
              </a:spcBef>
              <a:spcAft>
                <a:spcPct val="0"/>
              </a:spcAft>
              <a:defRPr>
                <a:solidFill>
                  <a:schemeClr val="tx1"/>
                </a:solidFill>
                <a:latin typeface="Poppins Light" panose="00000400000000000000" pitchFamily="2" charset="0"/>
              </a:defRPr>
            </a:lvl6pPr>
            <a:lvl7pPr marL="2971800" indent="-228600" fontAlgn="base">
              <a:spcBef>
                <a:spcPct val="0"/>
              </a:spcBef>
              <a:spcAft>
                <a:spcPct val="0"/>
              </a:spcAft>
              <a:defRPr>
                <a:solidFill>
                  <a:schemeClr val="tx1"/>
                </a:solidFill>
                <a:latin typeface="Poppins Light" panose="00000400000000000000" pitchFamily="2" charset="0"/>
              </a:defRPr>
            </a:lvl7pPr>
            <a:lvl8pPr marL="3429000" indent="-228600" fontAlgn="base">
              <a:spcBef>
                <a:spcPct val="0"/>
              </a:spcBef>
              <a:spcAft>
                <a:spcPct val="0"/>
              </a:spcAft>
              <a:defRPr>
                <a:solidFill>
                  <a:schemeClr val="tx1"/>
                </a:solidFill>
                <a:latin typeface="Poppins Light" panose="00000400000000000000" pitchFamily="2" charset="0"/>
              </a:defRPr>
            </a:lvl8pPr>
            <a:lvl9pPr marL="3886200" indent="-228600" fontAlgn="base">
              <a:spcBef>
                <a:spcPct val="0"/>
              </a:spcBef>
              <a:spcAft>
                <a:spcPct val="0"/>
              </a:spcAft>
              <a:defRPr>
                <a:solidFill>
                  <a:schemeClr val="tx1"/>
                </a:solidFill>
                <a:latin typeface="Poppins Light" panose="00000400000000000000" pitchFamily="2" charset="0"/>
              </a:defRPr>
            </a:lvl9pPr>
          </a:lstStyle>
          <a:p>
            <a:pPr marR="0" lvl="0" algn="l" defTabSz="914400" rtl="0" eaLnBrk="1" fontAlgn="auto" latinLnBrk="0" hangingPunct="1">
              <a:spcBef>
                <a:spcPts val="0"/>
              </a:spcBef>
              <a:spcAft>
                <a:spcPts val="0"/>
              </a:spcAft>
              <a:buClrTx/>
              <a:buSzTx/>
              <a:tabLst/>
              <a:defRPr/>
            </a:pPr>
            <a:endParaRPr lang="en-US" sz="1600" i="1">
              <a:solidFill>
                <a:schemeClr val="tx2"/>
              </a:solidFill>
            </a:endParaRPr>
          </a:p>
          <a:p>
            <a:pPr marR="0" lvl="0" algn="l" defTabSz="914400" rtl="0" eaLnBrk="1" fontAlgn="auto" latinLnBrk="0" hangingPunct="1">
              <a:spcBef>
                <a:spcPts val="0"/>
              </a:spcBef>
              <a:spcAft>
                <a:spcPts val="0"/>
              </a:spcAft>
              <a:buClrTx/>
              <a:buSzTx/>
              <a:tabLst/>
              <a:defRPr/>
            </a:pPr>
            <a:r>
              <a:rPr lang="en-GB" sz="1600" i="1">
                <a:solidFill>
                  <a:schemeClr val="tx2"/>
                </a:solidFill>
              </a:rPr>
              <a:t>"Diversity without inclusion is a story of missed opportunities, of employees so used to being overlooked that they no longer share ideas and insights.</a:t>
            </a:r>
          </a:p>
          <a:p>
            <a:pPr marR="0" lvl="0" algn="l" defTabSz="914400" rtl="0" eaLnBrk="1" fontAlgn="auto" latinLnBrk="0" hangingPunct="1">
              <a:spcBef>
                <a:spcPts val="0"/>
              </a:spcBef>
              <a:spcAft>
                <a:spcPts val="0"/>
              </a:spcAft>
              <a:buClrTx/>
              <a:buSzTx/>
              <a:tabLst/>
              <a:defRPr/>
            </a:pPr>
            <a:endParaRPr lang="en-GB" sz="1600" i="1">
              <a:solidFill>
                <a:schemeClr val="tx2"/>
              </a:solidFill>
            </a:endParaRPr>
          </a:p>
          <a:p>
            <a:pPr>
              <a:defRPr/>
            </a:pPr>
            <a:r>
              <a:rPr kumimoji="0" lang="en-GB" sz="1600" b="0" i="1" u="none" strike="noStrike" kern="1200" cap="none" spc="30" normalizeH="0" baseline="0" noProof="0">
                <a:ln>
                  <a:noFill/>
                </a:ln>
                <a:solidFill>
                  <a:srgbClr val="4A72CD"/>
                </a:solidFill>
                <a:effectLst/>
                <a:uLnTx/>
                <a:uFillTx/>
                <a:latin typeface="Poppins SemiBold"/>
              </a:rPr>
              <a:t>Harvard Business Review article "Diversity Doesn't Stick Without Inclusion"</a:t>
            </a:r>
            <a:endParaRPr lang="en-US" sz="1600" i="1">
              <a:solidFill>
                <a:schemeClr val="tx2"/>
              </a:solidFill>
            </a:endParaRPr>
          </a:p>
        </p:txBody>
      </p:sp>
    </p:spTree>
    <p:custDataLst>
      <p:tags r:id="rId1"/>
    </p:custDataLst>
    <p:extLst>
      <p:ext uri="{BB962C8B-B14F-4D97-AF65-F5344CB8AC3E}">
        <p14:creationId xmlns:p14="http://schemas.microsoft.com/office/powerpoint/2010/main" val="364764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806B49A-3F4A-798A-792A-863814B3AC86}"/>
              </a:ext>
            </a:extLst>
          </p:cNvPr>
          <p:cNvCxnSpPr/>
          <p:nvPr/>
        </p:nvCxnSpPr>
        <p:spPr>
          <a:xfrm>
            <a:off x="2540000" y="368297"/>
            <a:ext cx="0" cy="518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08C3A66-9FED-7E43-0908-AB517B717CAA}"/>
              </a:ext>
            </a:extLst>
          </p:cNvPr>
          <p:cNvCxnSpPr>
            <a:cxnSpLocks/>
          </p:cNvCxnSpPr>
          <p:nvPr/>
        </p:nvCxnSpPr>
        <p:spPr>
          <a:xfrm flipH="1">
            <a:off x="2540000" y="5549894"/>
            <a:ext cx="7264400" cy="3"/>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B11121A-EADB-989B-254C-E695D48233D8}"/>
              </a:ext>
            </a:extLst>
          </p:cNvPr>
          <p:cNvSpPr txBox="1"/>
          <p:nvPr/>
        </p:nvSpPr>
        <p:spPr>
          <a:xfrm rot="16200000">
            <a:off x="249759" y="2638360"/>
            <a:ext cx="2125903" cy="646331"/>
          </a:xfrm>
          <a:prstGeom prst="rect">
            <a:avLst/>
          </a:prstGeom>
          <a:noFill/>
        </p:spPr>
        <p:txBody>
          <a:bodyPr wrap="none" rtlCol="0">
            <a:spAutoFit/>
          </a:bodyPr>
          <a:lstStyle/>
          <a:p>
            <a:r>
              <a:rPr lang="en-US" sz="3600">
                <a:latin typeface="Poppins" panose="00000500000000000000" pitchFamily="2" charset="0"/>
                <a:cs typeface="Poppins" panose="00000500000000000000" pitchFamily="2" charset="0"/>
              </a:rPr>
              <a:t>Diversity</a:t>
            </a:r>
          </a:p>
        </p:txBody>
      </p:sp>
      <p:sp>
        <p:nvSpPr>
          <p:cNvPr id="10" name="TextBox 9">
            <a:extLst>
              <a:ext uri="{FF2B5EF4-FFF2-40B4-BE49-F238E27FC236}">
                <a16:creationId xmlns:a16="http://schemas.microsoft.com/office/drawing/2014/main" id="{D184EAAF-BD6D-1558-3B4C-3B095A788AB4}"/>
              </a:ext>
            </a:extLst>
          </p:cNvPr>
          <p:cNvSpPr txBox="1"/>
          <p:nvPr/>
        </p:nvSpPr>
        <p:spPr>
          <a:xfrm>
            <a:off x="3396464" y="6023940"/>
            <a:ext cx="4939173" cy="646331"/>
          </a:xfrm>
          <a:prstGeom prst="rect">
            <a:avLst/>
          </a:prstGeom>
          <a:noFill/>
        </p:spPr>
        <p:txBody>
          <a:bodyPr wrap="none" rtlCol="0">
            <a:spAutoFit/>
          </a:bodyPr>
          <a:lstStyle/>
          <a:p>
            <a:r>
              <a:rPr lang="en-US" sz="3600">
                <a:latin typeface="Poppins" panose="00000500000000000000" pitchFamily="2" charset="0"/>
                <a:cs typeface="Poppins" panose="00000500000000000000" pitchFamily="2" charset="0"/>
              </a:rPr>
              <a:t>Psychological Safety</a:t>
            </a:r>
          </a:p>
        </p:txBody>
      </p:sp>
      <p:sp>
        <p:nvSpPr>
          <p:cNvPr id="11" name="TextBox 10">
            <a:extLst>
              <a:ext uri="{FF2B5EF4-FFF2-40B4-BE49-F238E27FC236}">
                <a16:creationId xmlns:a16="http://schemas.microsoft.com/office/drawing/2014/main" id="{2227AB31-7624-6772-D527-DEC0ED523A83}"/>
              </a:ext>
            </a:extLst>
          </p:cNvPr>
          <p:cNvSpPr txBox="1"/>
          <p:nvPr/>
        </p:nvSpPr>
        <p:spPr>
          <a:xfrm rot="16200000">
            <a:off x="1994202" y="4132840"/>
            <a:ext cx="524503" cy="307777"/>
          </a:xfrm>
          <a:prstGeom prst="rect">
            <a:avLst/>
          </a:prstGeom>
          <a:noFill/>
        </p:spPr>
        <p:txBody>
          <a:bodyPr wrap="none" rtlCol="0">
            <a:spAutoFit/>
          </a:bodyPr>
          <a:lstStyle/>
          <a:p>
            <a:r>
              <a:rPr lang="en-US" sz="1400">
                <a:latin typeface="Poppins" panose="00000500000000000000" pitchFamily="2" charset="0"/>
                <a:cs typeface="Poppins" panose="00000500000000000000" pitchFamily="2" charset="0"/>
              </a:rPr>
              <a:t>Low</a:t>
            </a:r>
          </a:p>
        </p:txBody>
      </p:sp>
      <p:sp>
        <p:nvSpPr>
          <p:cNvPr id="12" name="TextBox 11">
            <a:extLst>
              <a:ext uri="{FF2B5EF4-FFF2-40B4-BE49-F238E27FC236}">
                <a16:creationId xmlns:a16="http://schemas.microsoft.com/office/drawing/2014/main" id="{3C33BE40-831A-198D-C775-CB7432B67886}"/>
              </a:ext>
            </a:extLst>
          </p:cNvPr>
          <p:cNvSpPr txBox="1"/>
          <p:nvPr/>
        </p:nvSpPr>
        <p:spPr>
          <a:xfrm rot="16200000">
            <a:off x="2008003" y="1332387"/>
            <a:ext cx="591829" cy="307777"/>
          </a:xfrm>
          <a:prstGeom prst="rect">
            <a:avLst/>
          </a:prstGeom>
          <a:noFill/>
        </p:spPr>
        <p:txBody>
          <a:bodyPr wrap="none" rtlCol="0">
            <a:spAutoFit/>
          </a:bodyPr>
          <a:lstStyle/>
          <a:p>
            <a:r>
              <a:rPr lang="en-US" sz="1400">
                <a:latin typeface="Poppins" panose="00000500000000000000" pitchFamily="2" charset="0"/>
                <a:cs typeface="Poppins" panose="00000500000000000000" pitchFamily="2" charset="0"/>
              </a:rPr>
              <a:t>High</a:t>
            </a:r>
          </a:p>
        </p:txBody>
      </p:sp>
      <p:sp>
        <p:nvSpPr>
          <p:cNvPr id="13" name="TextBox 12">
            <a:extLst>
              <a:ext uri="{FF2B5EF4-FFF2-40B4-BE49-F238E27FC236}">
                <a16:creationId xmlns:a16="http://schemas.microsoft.com/office/drawing/2014/main" id="{646D37D0-4E95-A50E-9408-AD8598150A1B}"/>
              </a:ext>
            </a:extLst>
          </p:cNvPr>
          <p:cNvSpPr txBox="1"/>
          <p:nvPr/>
        </p:nvSpPr>
        <p:spPr>
          <a:xfrm>
            <a:off x="4636882" y="5549897"/>
            <a:ext cx="524503" cy="307777"/>
          </a:xfrm>
          <a:prstGeom prst="rect">
            <a:avLst/>
          </a:prstGeom>
          <a:noFill/>
        </p:spPr>
        <p:txBody>
          <a:bodyPr wrap="none" rtlCol="0">
            <a:spAutoFit/>
          </a:bodyPr>
          <a:lstStyle/>
          <a:p>
            <a:r>
              <a:rPr lang="en-US" sz="1400">
                <a:latin typeface="Poppins" panose="00000500000000000000" pitchFamily="2" charset="0"/>
                <a:cs typeface="Poppins" panose="00000500000000000000" pitchFamily="2" charset="0"/>
              </a:rPr>
              <a:t>Low</a:t>
            </a:r>
          </a:p>
        </p:txBody>
      </p:sp>
      <p:sp>
        <p:nvSpPr>
          <p:cNvPr id="14" name="TextBox 13">
            <a:extLst>
              <a:ext uri="{FF2B5EF4-FFF2-40B4-BE49-F238E27FC236}">
                <a16:creationId xmlns:a16="http://schemas.microsoft.com/office/drawing/2014/main" id="{841BF08E-5ADE-6B5C-6BF4-92E3B1277622}"/>
              </a:ext>
            </a:extLst>
          </p:cNvPr>
          <p:cNvSpPr txBox="1"/>
          <p:nvPr/>
        </p:nvSpPr>
        <p:spPr>
          <a:xfrm>
            <a:off x="8405607" y="5579239"/>
            <a:ext cx="591829" cy="307777"/>
          </a:xfrm>
          <a:prstGeom prst="rect">
            <a:avLst/>
          </a:prstGeom>
          <a:noFill/>
        </p:spPr>
        <p:txBody>
          <a:bodyPr wrap="none" rtlCol="0">
            <a:spAutoFit/>
          </a:bodyPr>
          <a:lstStyle/>
          <a:p>
            <a:r>
              <a:rPr lang="en-US" sz="1400">
                <a:latin typeface="Poppins" panose="00000500000000000000" pitchFamily="2" charset="0"/>
                <a:cs typeface="Poppins" panose="00000500000000000000" pitchFamily="2" charset="0"/>
              </a:rPr>
              <a:t>High</a:t>
            </a:r>
          </a:p>
        </p:txBody>
      </p:sp>
      <p:cxnSp>
        <p:nvCxnSpPr>
          <p:cNvPr id="16" name="Straight Connector 15">
            <a:extLst>
              <a:ext uri="{FF2B5EF4-FFF2-40B4-BE49-F238E27FC236}">
                <a16:creationId xmlns:a16="http://schemas.microsoft.com/office/drawing/2014/main" id="{69909BD1-E12C-1890-8A69-63D1F5F3829D}"/>
              </a:ext>
            </a:extLst>
          </p:cNvPr>
          <p:cNvCxnSpPr>
            <a:cxnSpLocks/>
          </p:cNvCxnSpPr>
          <p:nvPr/>
        </p:nvCxnSpPr>
        <p:spPr>
          <a:xfrm flipH="1">
            <a:off x="2540000" y="2959095"/>
            <a:ext cx="7112000" cy="0"/>
          </a:xfrm>
          <a:prstGeom prst="line">
            <a:avLst/>
          </a:prstGeom>
          <a:ln>
            <a:prstDash val="dashDot"/>
          </a:ln>
        </p:spPr>
        <p:style>
          <a:lnRef idx="1">
            <a:schemeClr val="accent3"/>
          </a:lnRef>
          <a:fillRef idx="0">
            <a:schemeClr val="accent3"/>
          </a:fillRef>
          <a:effectRef idx="0">
            <a:schemeClr val="accent3"/>
          </a:effectRef>
          <a:fontRef idx="minor">
            <a:schemeClr val="tx1"/>
          </a:fontRef>
        </p:style>
      </p:cxnSp>
      <p:cxnSp>
        <p:nvCxnSpPr>
          <p:cNvPr id="17" name="Straight Connector 16">
            <a:extLst>
              <a:ext uri="{FF2B5EF4-FFF2-40B4-BE49-F238E27FC236}">
                <a16:creationId xmlns:a16="http://schemas.microsoft.com/office/drawing/2014/main" id="{2E562050-2985-861F-34B7-9A92880B5B42}"/>
              </a:ext>
            </a:extLst>
          </p:cNvPr>
          <p:cNvCxnSpPr/>
          <p:nvPr/>
        </p:nvCxnSpPr>
        <p:spPr>
          <a:xfrm>
            <a:off x="6489790" y="368294"/>
            <a:ext cx="0" cy="5181600"/>
          </a:xfrm>
          <a:prstGeom prst="line">
            <a:avLst/>
          </a:prstGeom>
          <a:ln>
            <a:prstDash val="dashDot"/>
          </a:ln>
        </p:spPr>
        <p:style>
          <a:lnRef idx="1">
            <a:schemeClr val="accent3"/>
          </a:lnRef>
          <a:fillRef idx="0">
            <a:schemeClr val="accent3"/>
          </a:fillRef>
          <a:effectRef idx="0">
            <a:schemeClr val="accent3"/>
          </a:effectRef>
          <a:fontRef idx="minor">
            <a:schemeClr val="tx1"/>
          </a:fontRef>
        </p:style>
      </p:cxnSp>
      <p:sp>
        <p:nvSpPr>
          <p:cNvPr id="19" name="TextBox 18">
            <a:extLst>
              <a:ext uri="{FF2B5EF4-FFF2-40B4-BE49-F238E27FC236}">
                <a16:creationId xmlns:a16="http://schemas.microsoft.com/office/drawing/2014/main" id="{B40309B7-3C1D-6E54-AC5F-5EF544FC6B50}"/>
              </a:ext>
            </a:extLst>
          </p:cNvPr>
          <p:cNvSpPr txBox="1"/>
          <p:nvPr/>
        </p:nvSpPr>
        <p:spPr>
          <a:xfrm>
            <a:off x="2811381" y="835436"/>
            <a:ext cx="3284619" cy="1815882"/>
          </a:xfrm>
          <a:prstGeom prst="rect">
            <a:avLst/>
          </a:prstGeom>
          <a:noFill/>
        </p:spPr>
        <p:txBody>
          <a:bodyPr wrap="square" rtlCol="0">
            <a:spAutoFit/>
          </a:bodyPr>
          <a:lstStyle/>
          <a:p>
            <a:r>
              <a:rPr lang="en-AU" sz="1600" b="1">
                <a:latin typeface="Poppins" panose="00000500000000000000" pitchFamily="2" charset="0"/>
                <a:cs typeface="Poppins" panose="00000500000000000000" pitchFamily="2" charset="0"/>
              </a:rPr>
              <a:t>High Diversity/ Low Psych Safety</a:t>
            </a:r>
          </a:p>
          <a:p>
            <a:r>
              <a:rPr lang="en-AU" sz="1600" i="1">
                <a:latin typeface="Poppins" panose="00000500000000000000" pitchFamily="2" charset="0"/>
                <a:cs typeface="Poppins" panose="00000500000000000000" pitchFamily="2" charset="0"/>
              </a:rPr>
              <a:t>There is richness of views and ideas, however, team members withhold them from the group because they don’t feel “safe” to express them. </a:t>
            </a:r>
            <a:endParaRPr lang="en-US" sz="1600" i="1">
              <a:latin typeface="Poppins" panose="00000500000000000000" pitchFamily="2" charset="0"/>
              <a:cs typeface="Poppins" panose="00000500000000000000" pitchFamily="2" charset="0"/>
            </a:endParaRPr>
          </a:p>
        </p:txBody>
      </p:sp>
      <p:sp>
        <p:nvSpPr>
          <p:cNvPr id="21" name="TextBox 20">
            <a:extLst>
              <a:ext uri="{FF2B5EF4-FFF2-40B4-BE49-F238E27FC236}">
                <a16:creationId xmlns:a16="http://schemas.microsoft.com/office/drawing/2014/main" id="{2C49B100-4462-927C-E733-4B7A25F46FFA}"/>
              </a:ext>
            </a:extLst>
          </p:cNvPr>
          <p:cNvSpPr txBox="1"/>
          <p:nvPr/>
        </p:nvSpPr>
        <p:spPr>
          <a:xfrm>
            <a:off x="6682103" y="3280114"/>
            <a:ext cx="3447007" cy="2062103"/>
          </a:xfrm>
          <a:prstGeom prst="rect">
            <a:avLst/>
          </a:prstGeom>
          <a:noFill/>
        </p:spPr>
        <p:txBody>
          <a:bodyPr wrap="square" rtlCol="0">
            <a:spAutoFit/>
          </a:bodyPr>
          <a:lstStyle/>
          <a:p>
            <a:r>
              <a:rPr lang="en-AU" sz="1600" b="1">
                <a:latin typeface="Poppins" panose="00000500000000000000" pitchFamily="2" charset="0"/>
                <a:cs typeface="Poppins" panose="00000500000000000000" pitchFamily="2" charset="0"/>
              </a:rPr>
              <a:t>High Psych Safety / Low Diversity</a:t>
            </a:r>
          </a:p>
          <a:p>
            <a:r>
              <a:rPr lang="en-AU" sz="1600" i="1">
                <a:latin typeface="Poppins" panose="00000500000000000000" pitchFamily="2" charset="0"/>
                <a:cs typeface="Poppins" panose="00000500000000000000" pitchFamily="2" charset="0"/>
              </a:rPr>
              <a:t>Team members feel “safe” to fully express themselves, however, there’s simply not sufficient diversity of thought to create high performance. “Group Think” </a:t>
            </a:r>
          </a:p>
        </p:txBody>
      </p:sp>
      <p:pic>
        <p:nvPicPr>
          <p:cNvPr id="2" name="Picture 2" descr="See the source image">
            <a:extLst>
              <a:ext uri="{FF2B5EF4-FFF2-40B4-BE49-F238E27FC236}">
                <a16:creationId xmlns:a16="http://schemas.microsoft.com/office/drawing/2014/main" id="{CF5EE4B3-F184-F959-6CF0-7C391ED6A5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2363" y="196990"/>
            <a:ext cx="2698843" cy="26988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88E6572-EB8D-013D-93DC-EAE1BB6E17EF}"/>
              </a:ext>
            </a:extLst>
          </p:cNvPr>
          <p:cNvSpPr txBox="1"/>
          <p:nvPr/>
        </p:nvSpPr>
        <p:spPr>
          <a:xfrm>
            <a:off x="7714234" y="1320526"/>
            <a:ext cx="1935099" cy="461665"/>
          </a:xfrm>
          <a:prstGeom prst="rect">
            <a:avLst/>
          </a:prstGeom>
          <a:noFill/>
        </p:spPr>
        <p:txBody>
          <a:bodyPr wrap="square" rtlCol="0">
            <a:spAutoFit/>
          </a:bodyPr>
          <a:lstStyle/>
          <a:p>
            <a:pPr algn="ctr"/>
            <a:r>
              <a:rPr lang="en-AU" sz="2400" b="1">
                <a:solidFill>
                  <a:schemeClr val="accent4">
                    <a:lumMod val="50000"/>
                  </a:schemeClr>
                </a:solidFill>
                <a:latin typeface="Poppins" panose="00000500000000000000" pitchFamily="2" charset="0"/>
                <a:cs typeface="Poppins" panose="00000500000000000000" pitchFamily="2" charset="0"/>
              </a:rPr>
              <a:t>Inclusivity </a:t>
            </a:r>
          </a:p>
        </p:txBody>
      </p:sp>
    </p:spTree>
    <p:custDataLst>
      <p:tags r:id="rId1"/>
    </p:custDataLst>
    <p:extLst>
      <p:ext uri="{BB962C8B-B14F-4D97-AF65-F5344CB8AC3E}">
        <p14:creationId xmlns:p14="http://schemas.microsoft.com/office/powerpoint/2010/main" val="588302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29A61-A7B2-675A-20C0-A8EFBC3CD03F}"/>
              </a:ext>
            </a:extLst>
          </p:cNvPr>
          <p:cNvSpPr>
            <a:spLocks noGrp="1"/>
          </p:cNvSpPr>
          <p:nvPr>
            <p:ph type="title"/>
          </p:nvPr>
        </p:nvSpPr>
        <p:spPr>
          <a:xfrm>
            <a:off x="685800" y="179930"/>
            <a:ext cx="10515600" cy="1325563"/>
          </a:xfrm>
        </p:spPr>
        <p:txBody>
          <a:bodyPr/>
          <a:lstStyle/>
          <a:p>
            <a:r>
              <a:rPr lang="en-US"/>
              <a:t>How we can help through the PSI</a:t>
            </a:r>
          </a:p>
        </p:txBody>
      </p:sp>
      <p:graphicFrame>
        <p:nvGraphicFramePr>
          <p:cNvPr id="7" name="Content Placeholder 2">
            <a:extLst>
              <a:ext uri="{FF2B5EF4-FFF2-40B4-BE49-F238E27FC236}">
                <a16:creationId xmlns:a16="http://schemas.microsoft.com/office/drawing/2014/main" id="{F1CBC585-3888-FBE7-D693-58E68A2125E9}"/>
              </a:ext>
            </a:extLst>
          </p:cNvPr>
          <p:cNvGraphicFramePr>
            <a:graphicFrameLocks noGrp="1"/>
          </p:cNvGraphicFramePr>
          <p:nvPr>
            <p:ph idx="1"/>
            <p:extLst>
              <p:ext uri="{D42A27DB-BD31-4B8C-83A1-F6EECF244321}">
                <p14:modId xmlns:p14="http://schemas.microsoft.com/office/powerpoint/2010/main" val="3368430902"/>
              </p:ext>
            </p:extLst>
          </p:nvPr>
        </p:nvGraphicFramePr>
        <p:xfrm>
          <a:off x="0" y="2240228"/>
          <a:ext cx="10515600" cy="20197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C7831BCC-0383-F8F7-1F9C-412B9FFF4FF9}"/>
              </a:ext>
            </a:extLst>
          </p:cNvPr>
          <p:cNvSpPr txBox="1"/>
          <p:nvPr/>
        </p:nvSpPr>
        <p:spPr>
          <a:xfrm>
            <a:off x="838200" y="1207193"/>
            <a:ext cx="10363200" cy="1015663"/>
          </a:xfrm>
          <a:prstGeom prst="rect">
            <a:avLst/>
          </a:prstGeom>
          <a:noFill/>
        </p:spPr>
        <p:txBody>
          <a:bodyPr wrap="square">
            <a:spAutoFit/>
          </a:bodyPr>
          <a:lstStyle/>
          <a:p>
            <a:r>
              <a:rPr lang="en-AU" sz="2000">
                <a:latin typeface="Poppins Light" panose="00000400000000000000" pitchFamily="2" charset="0"/>
                <a:cs typeface="Poppins Light" panose="00000400000000000000" pitchFamily="2" charset="0"/>
              </a:rPr>
              <a:t>Backed by globally renowned psychological research, PSI provides an empirical understanding of psychological health, team effectiveness, motivation, wellbeing, engagement, inclusivity, and productivity in your teams. </a:t>
            </a:r>
          </a:p>
        </p:txBody>
      </p:sp>
      <p:graphicFrame>
        <p:nvGraphicFramePr>
          <p:cNvPr id="3" name="Content Placeholder 2">
            <a:extLst>
              <a:ext uri="{FF2B5EF4-FFF2-40B4-BE49-F238E27FC236}">
                <a16:creationId xmlns:a16="http://schemas.microsoft.com/office/drawing/2014/main" id="{F05E0434-37E6-5CD0-4E90-676B709808D0}"/>
              </a:ext>
            </a:extLst>
          </p:cNvPr>
          <p:cNvGraphicFramePr>
            <a:graphicFrameLocks/>
          </p:cNvGraphicFramePr>
          <p:nvPr>
            <p:extLst>
              <p:ext uri="{D42A27DB-BD31-4B8C-83A1-F6EECF244321}">
                <p14:modId xmlns:p14="http://schemas.microsoft.com/office/powerpoint/2010/main" val="3317219425"/>
              </p:ext>
            </p:extLst>
          </p:nvPr>
        </p:nvGraphicFramePr>
        <p:xfrm>
          <a:off x="1578979" y="4189690"/>
          <a:ext cx="10515600" cy="201978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ustDataLst>
      <p:tags r:id="rId1"/>
    </p:custDataLst>
    <p:extLst>
      <p:ext uri="{BB962C8B-B14F-4D97-AF65-F5344CB8AC3E}">
        <p14:creationId xmlns:p14="http://schemas.microsoft.com/office/powerpoint/2010/main" val="259047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82B24-B8A3-8C07-2CE1-3E79303687D1}"/>
              </a:ext>
            </a:extLst>
          </p:cNvPr>
          <p:cNvSpPr>
            <a:spLocks noGrp="1"/>
          </p:cNvSpPr>
          <p:nvPr>
            <p:ph type="title"/>
          </p:nvPr>
        </p:nvSpPr>
        <p:spPr/>
        <p:txBody>
          <a:bodyPr/>
          <a:lstStyle/>
          <a:p>
            <a:r>
              <a:rPr lang="en-US">
                <a:solidFill>
                  <a:schemeClr val="bg1">
                    <a:lumMod val="50000"/>
                  </a:schemeClr>
                </a:solidFill>
              </a:rPr>
              <a:t>PSI Bringing it to life</a:t>
            </a:r>
          </a:p>
        </p:txBody>
      </p:sp>
      <p:pic>
        <p:nvPicPr>
          <p:cNvPr id="7" name="Picture 6" descr="A close up of a logo&#10;&#10;Description automatically generated">
            <a:extLst>
              <a:ext uri="{FF2B5EF4-FFF2-40B4-BE49-F238E27FC236}">
                <a16:creationId xmlns:a16="http://schemas.microsoft.com/office/drawing/2014/main" id="{E0DFDCCE-29AD-4E91-7343-F7C3C0F5F4F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902" t="-159"/>
          <a:stretch/>
        </p:blipFill>
        <p:spPr>
          <a:xfrm>
            <a:off x="10446488" y="5052631"/>
            <a:ext cx="1742464" cy="1793499"/>
          </a:xfrm>
          <a:prstGeom prst="rect">
            <a:avLst/>
          </a:prstGeom>
        </p:spPr>
      </p:pic>
      <p:grpSp>
        <p:nvGrpSpPr>
          <p:cNvPr id="3" name="Group 2">
            <a:extLst>
              <a:ext uri="{FF2B5EF4-FFF2-40B4-BE49-F238E27FC236}">
                <a16:creationId xmlns:a16="http://schemas.microsoft.com/office/drawing/2014/main" id="{AD8EF345-C381-9EDF-B1D7-78CCAF69FBED}"/>
              </a:ext>
            </a:extLst>
          </p:cNvPr>
          <p:cNvGrpSpPr/>
          <p:nvPr/>
        </p:nvGrpSpPr>
        <p:grpSpPr>
          <a:xfrm>
            <a:off x="7505700" y="626345"/>
            <a:ext cx="3060191" cy="5826446"/>
            <a:chOff x="7505700" y="626345"/>
            <a:chExt cx="3060191" cy="5826446"/>
          </a:xfrm>
        </p:grpSpPr>
        <p:pic>
          <p:nvPicPr>
            <p:cNvPr id="8" name="Picture 7" descr="A picture containing gadget, mobile phone, portable communications device, mobile device&#10;&#10;Description automatically generated">
              <a:extLst>
                <a:ext uri="{FF2B5EF4-FFF2-40B4-BE49-F238E27FC236}">
                  <a16:creationId xmlns:a16="http://schemas.microsoft.com/office/drawing/2014/main" id="{6A6C8328-0418-3825-B08A-D532C0CD85A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3965"/>
            <a:stretch/>
          </p:blipFill>
          <p:spPr>
            <a:xfrm>
              <a:off x="7505700" y="626345"/>
              <a:ext cx="3060191" cy="5826446"/>
            </a:xfrm>
            <a:prstGeom prst="rect">
              <a:avLst/>
            </a:prstGeom>
          </p:spPr>
        </p:pic>
        <p:sp>
          <p:nvSpPr>
            <p:cNvPr id="9" name="Rectangle: Rounded Corners 8">
              <a:extLst>
                <a:ext uri="{FF2B5EF4-FFF2-40B4-BE49-F238E27FC236}">
                  <a16:creationId xmlns:a16="http://schemas.microsoft.com/office/drawing/2014/main" id="{BDF04FA9-677F-2B94-2113-4D0DC1A2B7A0}"/>
                </a:ext>
              </a:extLst>
            </p:cNvPr>
            <p:cNvSpPr/>
            <p:nvPr/>
          </p:nvSpPr>
          <p:spPr>
            <a:xfrm>
              <a:off x="7762403" y="802257"/>
              <a:ext cx="2606548" cy="5429397"/>
            </a:xfrm>
            <a:prstGeom prst="roundRect">
              <a:avLst>
                <a:gd name="adj" fmla="val 938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RecordIt-D888D672-6BB1-44AE-96DB-A120B5920ADD">
              <a:hlinkClick r:id="" action="ppaction://media"/>
              <a:extLst>
                <a:ext uri="{FF2B5EF4-FFF2-40B4-BE49-F238E27FC236}">
                  <a16:creationId xmlns:a16="http://schemas.microsoft.com/office/drawing/2014/main" id="{799991E3-8BFC-AC2D-160A-FC91005A356D}"/>
                </a:ext>
              </a:extLst>
            </p:cNvPr>
            <p:cNvPicPr>
              <a:picLocks noChangeAspect="1"/>
            </p:cNvPicPr>
            <p:nvPr>
              <a:videoFile r:link="rId2"/>
              <p:extLst>
                <p:ext uri="{DAA4B4D4-6D71-4841-9C94-3DE7FCFB9230}">
                  <p14:media xmlns:p14="http://schemas.microsoft.com/office/powerpoint/2010/main" r:embed="rId3">
                    <p14:trim st="5992"/>
                  </p14:media>
                </p:ext>
              </p:extLst>
            </p:nvPr>
          </p:nvPicPr>
          <p:blipFill rotWithShape="1">
            <a:blip r:embed="rId8"/>
            <a:srcRect t="4079"/>
            <a:stretch/>
          </p:blipFill>
          <p:spPr>
            <a:xfrm>
              <a:off x="7838776" y="969310"/>
              <a:ext cx="2453801" cy="5099702"/>
            </a:xfrm>
            <a:prstGeom prst="rect">
              <a:avLst/>
            </a:prstGeom>
          </p:spPr>
        </p:pic>
      </p:grpSp>
      <p:grpSp>
        <p:nvGrpSpPr>
          <p:cNvPr id="4" name="Group 3">
            <a:extLst>
              <a:ext uri="{FF2B5EF4-FFF2-40B4-BE49-F238E27FC236}">
                <a16:creationId xmlns:a16="http://schemas.microsoft.com/office/drawing/2014/main" id="{3F3781B2-FDCF-8E2E-4BD1-741F303D4946}"/>
              </a:ext>
            </a:extLst>
          </p:cNvPr>
          <p:cNvGrpSpPr/>
          <p:nvPr/>
        </p:nvGrpSpPr>
        <p:grpSpPr>
          <a:xfrm>
            <a:off x="843769" y="1690688"/>
            <a:ext cx="5677935" cy="4258692"/>
            <a:chOff x="843769" y="1690688"/>
            <a:chExt cx="5677935" cy="4258692"/>
          </a:xfrm>
        </p:grpSpPr>
        <p:pic>
          <p:nvPicPr>
            <p:cNvPr id="15" name="Picture 14">
              <a:extLst>
                <a:ext uri="{FF2B5EF4-FFF2-40B4-BE49-F238E27FC236}">
                  <a16:creationId xmlns:a16="http://schemas.microsoft.com/office/drawing/2014/main" id="{B880C712-957E-F697-548F-A4C570077C2B}"/>
                </a:ext>
              </a:extLst>
            </p:cNvPr>
            <p:cNvPicPr>
              <a:picLocks noChangeAspect="1"/>
            </p:cNvPicPr>
            <p:nvPr/>
          </p:nvPicPr>
          <p:blipFill>
            <a:blip r:embed="rId9"/>
            <a:stretch>
              <a:fillRect/>
            </a:stretch>
          </p:blipFill>
          <p:spPr>
            <a:xfrm>
              <a:off x="1010943" y="1690688"/>
              <a:ext cx="5510761" cy="4033479"/>
            </a:xfrm>
            <a:prstGeom prst="rect">
              <a:avLst/>
            </a:prstGeom>
          </p:spPr>
        </p:pic>
        <p:pic>
          <p:nvPicPr>
            <p:cNvPr id="19" name="Picture 18">
              <a:extLst>
                <a:ext uri="{FF2B5EF4-FFF2-40B4-BE49-F238E27FC236}">
                  <a16:creationId xmlns:a16="http://schemas.microsoft.com/office/drawing/2014/main" id="{1E7E458B-C357-E41F-2827-82807C1D5184}"/>
                </a:ext>
              </a:extLst>
            </p:cNvPr>
            <p:cNvPicPr>
              <a:picLocks noChangeAspect="1"/>
            </p:cNvPicPr>
            <p:nvPr/>
          </p:nvPicPr>
          <p:blipFill>
            <a:blip r:embed="rId10"/>
            <a:stretch>
              <a:fillRect/>
            </a:stretch>
          </p:blipFill>
          <p:spPr>
            <a:xfrm>
              <a:off x="1300309" y="5052631"/>
              <a:ext cx="673927" cy="7406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D4C207D0-A24A-FE51-A920-90D8F704B855}"/>
                </a:ext>
              </a:extLst>
            </p:cNvPr>
            <p:cNvPicPr>
              <a:picLocks noChangeAspect="1"/>
            </p:cNvPicPr>
            <p:nvPr/>
          </p:nvPicPr>
          <p:blipFill>
            <a:blip r:embed="rId11"/>
            <a:stretch>
              <a:fillRect/>
            </a:stretch>
          </p:blipFill>
          <p:spPr>
            <a:xfrm>
              <a:off x="843769" y="1690688"/>
              <a:ext cx="673761" cy="758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a:extLst>
                <a:ext uri="{FF2B5EF4-FFF2-40B4-BE49-F238E27FC236}">
                  <a16:creationId xmlns:a16="http://schemas.microsoft.com/office/drawing/2014/main" id="{4E2DA22D-0361-E4B6-906A-53B23D6EE144}"/>
                </a:ext>
              </a:extLst>
            </p:cNvPr>
            <p:cNvPicPr>
              <a:picLocks noChangeAspect="1"/>
            </p:cNvPicPr>
            <p:nvPr/>
          </p:nvPicPr>
          <p:blipFill>
            <a:blip r:embed="rId12"/>
            <a:stretch>
              <a:fillRect/>
            </a:stretch>
          </p:blipFill>
          <p:spPr>
            <a:xfrm>
              <a:off x="5271601" y="5208728"/>
              <a:ext cx="611038" cy="7406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custDataLst>
      <p:tags r:id="rId1"/>
    </p:custDataLst>
    <p:extLst>
      <p:ext uri="{BB962C8B-B14F-4D97-AF65-F5344CB8AC3E}">
        <p14:creationId xmlns:p14="http://schemas.microsoft.com/office/powerpoint/2010/main" val="1972699356"/>
      </p:ext>
    </p:extLst>
  </p:cSld>
  <p:clrMapOvr>
    <a:masterClrMapping/>
  </p:clrMapOvr>
  <p:timing>
    <p:tnLst>
      <p:par>
        <p:cTn id="1" dur="indefinite" restart="never" nodeType="tmRoot">
          <p:childTnLst>
            <p:video>
              <p:cMediaNode vol="100000">
                <p:cTn id="2" repeatCount="indefinite" fill="hold" display="0">
                  <p:stCondLst>
                    <p:cond delay="indefinite"/>
                  </p:stCondLst>
                </p:cTn>
                <p:tgtEl>
                  <p:spTgt spid="10"/>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erson holding a puzzle piece">
            <a:extLst>
              <a:ext uri="{FF2B5EF4-FFF2-40B4-BE49-F238E27FC236}">
                <a16:creationId xmlns:a16="http://schemas.microsoft.com/office/drawing/2014/main" id="{6A45D7CC-AC17-444F-CD72-7F79734204D5}"/>
              </a:ext>
            </a:extLst>
          </p:cNvPr>
          <p:cNvPicPr>
            <a:picLocks noChangeAspect="1"/>
          </p:cNvPicPr>
          <p:nvPr/>
        </p:nvPicPr>
        <p:blipFill rotWithShape="1">
          <a:blip r:embed="rId3"/>
          <a:srcRect r="14363" b="-1"/>
          <a:stretch/>
        </p:blipFill>
        <p:spPr>
          <a:xfrm>
            <a:off x="3523488" y="10"/>
            <a:ext cx="8668512" cy="6857990"/>
          </a:xfrm>
          <a:prstGeom prst="rect">
            <a:avLst/>
          </a:prstGeom>
        </p:spPr>
      </p:pic>
      <p:sp>
        <p:nvSpPr>
          <p:cNvPr id="10"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55D10AE-CF41-A359-BB78-64778EB82459}"/>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a:solidFill>
                  <a:schemeClr val="bg1"/>
                </a:solidFill>
                <a:latin typeface="+mj-lt"/>
                <a:cs typeface="+mj-cs"/>
              </a:rPr>
              <a:t>Essential Frameworks for working with leaders and teams</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07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FB7E8-0CFF-DBF9-ECFC-E997BE9C1C78}"/>
              </a:ext>
            </a:extLst>
          </p:cNvPr>
          <p:cNvSpPr>
            <a:spLocks noGrp="1"/>
          </p:cNvSpPr>
          <p:nvPr>
            <p:ph type="title"/>
          </p:nvPr>
        </p:nvSpPr>
        <p:spPr>
          <a:xfrm>
            <a:off x="419637" y="268534"/>
            <a:ext cx="10515600" cy="1325563"/>
          </a:xfrm>
        </p:spPr>
        <p:txBody>
          <a:bodyPr>
            <a:normAutofit/>
          </a:bodyPr>
          <a:lstStyle/>
          <a:p>
            <a:r>
              <a:rPr lang="en-AU" sz="4000" b="1" dirty="0"/>
              <a:t>Integral – Systems approach to change</a:t>
            </a:r>
          </a:p>
        </p:txBody>
      </p:sp>
      <p:sp>
        <p:nvSpPr>
          <p:cNvPr id="7" name="Rectangle: Rounded Corners 6">
            <a:extLst>
              <a:ext uri="{FF2B5EF4-FFF2-40B4-BE49-F238E27FC236}">
                <a16:creationId xmlns:a16="http://schemas.microsoft.com/office/drawing/2014/main" id="{73348D3D-523C-2162-91D1-E43CC3217B30}"/>
              </a:ext>
            </a:extLst>
          </p:cNvPr>
          <p:cNvSpPr/>
          <p:nvPr/>
        </p:nvSpPr>
        <p:spPr>
          <a:xfrm>
            <a:off x="4006913" y="1786705"/>
            <a:ext cx="2661821" cy="408529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rPr>
              <a:t>Visible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E55CC9CB-1DA5-5B6F-7687-7AB1C51776E5}"/>
              </a:ext>
            </a:extLst>
          </p:cNvPr>
          <p:cNvSpPr/>
          <p:nvPr/>
        </p:nvSpPr>
        <p:spPr>
          <a:xfrm>
            <a:off x="1417303" y="1750106"/>
            <a:ext cx="2661821" cy="408529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rPr>
              <a:t>Invisible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45658597-FEDE-17D5-5B11-B14BC67B5101}"/>
              </a:ext>
            </a:extLst>
          </p:cNvPr>
          <p:cNvGrpSpPr/>
          <p:nvPr/>
        </p:nvGrpSpPr>
        <p:grpSpPr>
          <a:xfrm>
            <a:off x="1532329" y="2250608"/>
            <a:ext cx="4921132" cy="3469179"/>
            <a:chOff x="2200102" y="1297510"/>
            <a:chExt cx="4921132" cy="3469179"/>
          </a:xfrm>
        </p:grpSpPr>
        <p:sp>
          <p:nvSpPr>
            <p:cNvPr id="10" name="Rectangle: Rounded Corners 9">
              <a:extLst>
                <a:ext uri="{FF2B5EF4-FFF2-40B4-BE49-F238E27FC236}">
                  <a16:creationId xmlns:a16="http://schemas.microsoft.com/office/drawing/2014/main" id="{7AF8D85E-0058-1CB1-FA24-F9F6321DD3E7}"/>
                </a:ext>
              </a:extLst>
            </p:cNvPr>
            <p:cNvSpPr/>
            <p:nvPr/>
          </p:nvSpPr>
          <p:spPr>
            <a:xfrm>
              <a:off x="2200102" y="1297510"/>
              <a:ext cx="2488276" cy="1712422"/>
            </a:xfrm>
            <a:prstGeom prst="roundRect">
              <a:avLst/>
            </a:prstGeom>
            <a:scene3d>
              <a:camera prst="orthographicFront"/>
              <a:lightRig rig="threePt" dir="t"/>
            </a:scene3d>
            <a:sp3d>
              <a:bevelT w="152400" h="50800" prst="softRound"/>
            </a:sp3d>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FA88F3F4-37F9-67B5-5344-1DF89110F16A}"/>
                </a:ext>
              </a:extLst>
            </p:cNvPr>
            <p:cNvSpPr/>
            <p:nvPr/>
          </p:nvSpPr>
          <p:spPr>
            <a:xfrm>
              <a:off x="2200102" y="3009932"/>
              <a:ext cx="2488276" cy="1712422"/>
            </a:xfrm>
            <a:prstGeom prst="roundRect">
              <a:avLst/>
            </a:prstGeom>
            <a:scene3d>
              <a:camera prst="orthographicFront"/>
              <a:lightRig rig="threePt" dir="t"/>
            </a:scene3d>
            <a:sp3d>
              <a:bevelT w="152400" h="50800" prst="softRound"/>
            </a:sp3d>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04779DFA-EEEF-A429-F22B-E0C5EC8F3449}"/>
                </a:ext>
              </a:extLst>
            </p:cNvPr>
            <p:cNvSpPr/>
            <p:nvPr/>
          </p:nvSpPr>
          <p:spPr>
            <a:xfrm>
              <a:off x="4632958" y="3054267"/>
              <a:ext cx="2488276" cy="1712422"/>
            </a:xfrm>
            <a:prstGeom prst="roundRect">
              <a:avLst/>
            </a:prstGeom>
            <a:scene3d>
              <a:camera prst="orthographicFront"/>
              <a:lightRig rig="threePt" dir="t"/>
            </a:scene3d>
            <a:sp3d>
              <a:bevelT w="152400" h="50800" prst="softRound"/>
            </a:sp3d>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8E0E80AE-DEBF-C673-3D5E-74F3C18D3F18}"/>
                </a:ext>
              </a:extLst>
            </p:cNvPr>
            <p:cNvSpPr/>
            <p:nvPr/>
          </p:nvSpPr>
          <p:spPr>
            <a:xfrm>
              <a:off x="4632958" y="1341845"/>
              <a:ext cx="2488276" cy="1712422"/>
            </a:xfrm>
            <a:prstGeom prst="roundRect">
              <a:avLst/>
            </a:prstGeom>
            <a:scene3d>
              <a:camera prst="orthographicFront"/>
              <a:lightRig rig="threePt" dir="t"/>
            </a:scene3d>
            <a:sp3d>
              <a:bevelT w="152400" h="50800" prst="softRound"/>
            </a:sp3d>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Graphic 13" descr="Add with solid fill">
              <a:extLst>
                <a:ext uri="{FF2B5EF4-FFF2-40B4-BE49-F238E27FC236}">
                  <a16:creationId xmlns:a16="http://schemas.microsoft.com/office/drawing/2014/main" id="{4BAD3A0F-264F-5154-EE21-D93797F67A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66061" y="2515325"/>
              <a:ext cx="1000298" cy="1000298"/>
            </a:xfrm>
            <a:prstGeom prst="rect">
              <a:avLst/>
            </a:prstGeom>
          </p:spPr>
        </p:pic>
        <p:sp>
          <p:nvSpPr>
            <p:cNvPr id="15" name="TextBox 14">
              <a:extLst>
                <a:ext uri="{FF2B5EF4-FFF2-40B4-BE49-F238E27FC236}">
                  <a16:creationId xmlns:a16="http://schemas.microsoft.com/office/drawing/2014/main" id="{E986E97B-B7FE-A0B8-68A2-3D8ABCBB0EC4}"/>
                </a:ext>
              </a:extLst>
            </p:cNvPr>
            <p:cNvSpPr txBox="1"/>
            <p:nvPr/>
          </p:nvSpPr>
          <p:spPr>
            <a:xfrm>
              <a:off x="2516677" y="3534213"/>
              <a:ext cx="1965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white"/>
                  </a:solidFill>
                  <a:effectLst/>
                  <a:uLnTx/>
                  <a:uFillTx/>
                  <a:latin typeface="Calibri" panose="020F0502020204030204"/>
                  <a:ea typeface="+mn-ea"/>
                  <a:cs typeface="+mn-cs"/>
                </a:rPr>
                <a:t>Organisational culture</a:t>
              </a:r>
            </a:p>
          </p:txBody>
        </p:sp>
        <p:sp>
          <p:nvSpPr>
            <p:cNvPr id="16" name="TextBox 15">
              <a:extLst>
                <a:ext uri="{FF2B5EF4-FFF2-40B4-BE49-F238E27FC236}">
                  <a16:creationId xmlns:a16="http://schemas.microsoft.com/office/drawing/2014/main" id="{CA87C090-BBE8-27D9-69FD-43824FFC63E4}"/>
                </a:ext>
              </a:extLst>
            </p:cNvPr>
            <p:cNvSpPr txBox="1"/>
            <p:nvPr/>
          </p:nvSpPr>
          <p:spPr>
            <a:xfrm>
              <a:off x="4921826" y="1930550"/>
              <a:ext cx="1965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white"/>
                  </a:solidFill>
                  <a:effectLst/>
                  <a:uLnTx/>
                  <a:uFillTx/>
                  <a:latin typeface="Calibri" panose="020F0502020204030204"/>
                  <a:ea typeface="+mn-ea"/>
                  <a:cs typeface="+mn-cs"/>
                </a:rPr>
                <a:t>Individual behaviours &amp; actions</a:t>
              </a:r>
            </a:p>
          </p:txBody>
        </p:sp>
        <p:sp>
          <p:nvSpPr>
            <p:cNvPr id="17" name="TextBox 16">
              <a:extLst>
                <a:ext uri="{FF2B5EF4-FFF2-40B4-BE49-F238E27FC236}">
                  <a16:creationId xmlns:a16="http://schemas.microsoft.com/office/drawing/2014/main" id="{F50833CF-C3A8-B441-3543-C8724F62D708}"/>
                </a:ext>
              </a:extLst>
            </p:cNvPr>
            <p:cNvSpPr txBox="1"/>
            <p:nvPr/>
          </p:nvSpPr>
          <p:spPr>
            <a:xfrm>
              <a:off x="2585950" y="2053800"/>
              <a:ext cx="1965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white"/>
                  </a:solidFill>
                  <a:effectLst/>
                  <a:uLnTx/>
                  <a:uFillTx/>
                  <a:latin typeface="Calibri" panose="020F0502020204030204"/>
                  <a:ea typeface="+mn-ea"/>
                  <a:cs typeface="+mn-cs"/>
                </a:rPr>
                <a:t>Individual views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white"/>
                  </a:solidFill>
                  <a:effectLst/>
                  <a:uLnTx/>
                  <a:uFillTx/>
                  <a:latin typeface="Calibri" panose="020F0502020204030204"/>
                  <a:ea typeface="+mn-ea"/>
                  <a:cs typeface="+mn-cs"/>
                </a:rPr>
                <a:t>&amp;  beliefs</a:t>
              </a:r>
            </a:p>
          </p:txBody>
        </p:sp>
        <p:sp>
          <p:nvSpPr>
            <p:cNvPr id="18" name="TextBox 17">
              <a:extLst>
                <a:ext uri="{FF2B5EF4-FFF2-40B4-BE49-F238E27FC236}">
                  <a16:creationId xmlns:a16="http://schemas.microsoft.com/office/drawing/2014/main" id="{CB5EC3AA-99E0-FC7F-4DAA-277FBD85F7AD}"/>
                </a:ext>
              </a:extLst>
            </p:cNvPr>
            <p:cNvSpPr txBox="1"/>
            <p:nvPr/>
          </p:nvSpPr>
          <p:spPr>
            <a:xfrm>
              <a:off x="4910040" y="3501520"/>
              <a:ext cx="196595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white"/>
                  </a:solidFill>
                  <a:effectLst/>
                  <a:uLnTx/>
                  <a:uFillTx/>
                  <a:latin typeface="Calibri" panose="020F0502020204030204"/>
                  <a:ea typeface="+mn-ea"/>
                  <a:cs typeface="+mn-cs"/>
                </a:rPr>
                <a:t>Organisational systems, policies, processes</a:t>
              </a:r>
            </a:p>
          </p:txBody>
        </p:sp>
      </p:grpSp>
      <p:sp>
        <p:nvSpPr>
          <p:cNvPr id="19" name="Oval 18">
            <a:extLst>
              <a:ext uri="{FF2B5EF4-FFF2-40B4-BE49-F238E27FC236}">
                <a16:creationId xmlns:a16="http://schemas.microsoft.com/office/drawing/2014/main" id="{BBC292ED-6070-EA12-785B-9E60499620D1}"/>
              </a:ext>
            </a:extLst>
          </p:cNvPr>
          <p:cNvSpPr/>
          <p:nvPr/>
        </p:nvSpPr>
        <p:spPr>
          <a:xfrm>
            <a:off x="10815144" y="5681624"/>
            <a:ext cx="1250731" cy="106766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Page 13 and 26 of Manual</a:t>
            </a:r>
            <a:endParaRPr kumimoji="0" lang="en-AU"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Equals 19">
            <a:extLst>
              <a:ext uri="{FF2B5EF4-FFF2-40B4-BE49-F238E27FC236}">
                <a16:creationId xmlns:a16="http://schemas.microsoft.com/office/drawing/2014/main" id="{3F97997B-17FA-34E0-11FB-8320A34BA1A5}"/>
              </a:ext>
            </a:extLst>
          </p:cNvPr>
          <p:cNvSpPr/>
          <p:nvPr/>
        </p:nvSpPr>
        <p:spPr>
          <a:xfrm>
            <a:off x="6973170" y="3728841"/>
            <a:ext cx="1093076" cy="557048"/>
          </a:xfrm>
          <a:prstGeom prst="mathEqual">
            <a:avLst/>
          </a:prstGeom>
          <a:solidFill>
            <a:schemeClr val="bg2">
              <a:lumMod val="50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2899A888-EF74-D451-FDFF-2B2C6B0F7DCB}"/>
              </a:ext>
            </a:extLst>
          </p:cNvPr>
          <p:cNvSpPr txBox="1"/>
          <p:nvPr/>
        </p:nvSpPr>
        <p:spPr>
          <a:xfrm>
            <a:off x="8157111" y="2562646"/>
            <a:ext cx="3467330"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rPr>
              <a:t>Results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rPr>
              <a:t>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rPr>
              <a:t>Outcomes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rPr>
              <a:t>Impacts</a:t>
            </a:r>
            <a:endParaRPr kumimoji="0" lang="en-AU"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EABF8EB-942E-E934-F734-9E27FAAFD58F}"/>
              </a:ext>
            </a:extLst>
          </p:cNvPr>
          <p:cNvSpPr txBox="1"/>
          <p:nvPr/>
        </p:nvSpPr>
        <p:spPr>
          <a:xfrm>
            <a:off x="304800" y="6319253"/>
            <a:ext cx="4066162" cy="307777"/>
          </a:xfrm>
          <a:prstGeom prst="rect">
            <a:avLst/>
          </a:prstGeom>
          <a:noFill/>
        </p:spPr>
        <p:txBody>
          <a:bodyPr wrap="square" rtlCol="0">
            <a:spAutoFit/>
          </a:bodyPr>
          <a:lstStyle/>
          <a:p>
            <a:r>
              <a:rPr lang="en-GB" sz="1400" i="1" dirty="0"/>
              <a:t>Ken Wilber Integral Model</a:t>
            </a:r>
            <a:endParaRPr lang="en-AU" sz="1400" i="1" dirty="0"/>
          </a:p>
        </p:txBody>
      </p:sp>
    </p:spTree>
    <p:extLst>
      <p:ext uri="{BB962C8B-B14F-4D97-AF65-F5344CB8AC3E}">
        <p14:creationId xmlns:p14="http://schemas.microsoft.com/office/powerpoint/2010/main" val="140180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A52C4-24DF-6E26-5BF0-FAF17EA68D02}"/>
              </a:ext>
            </a:extLst>
          </p:cNvPr>
          <p:cNvSpPr>
            <a:spLocks noGrp="1"/>
          </p:cNvSpPr>
          <p:nvPr>
            <p:ph type="title"/>
          </p:nvPr>
        </p:nvSpPr>
        <p:spPr/>
        <p:txBody>
          <a:bodyPr/>
          <a:lstStyle/>
          <a:p>
            <a:r>
              <a:rPr lang="en-AU"/>
              <a:t>What to expect</a:t>
            </a:r>
          </a:p>
        </p:txBody>
      </p:sp>
      <p:sp>
        <p:nvSpPr>
          <p:cNvPr id="3" name="Content Placeholder 2">
            <a:extLst>
              <a:ext uri="{FF2B5EF4-FFF2-40B4-BE49-F238E27FC236}">
                <a16:creationId xmlns:a16="http://schemas.microsoft.com/office/drawing/2014/main" id="{F8911ECB-C0DE-700C-EDFD-C665FD6087D0}"/>
              </a:ext>
            </a:extLst>
          </p:cNvPr>
          <p:cNvSpPr>
            <a:spLocks noGrp="1"/>
          </p:cNvSpPr>
          <p:nvPr>
            <p:ph idx="1"/>
          </p:nvPr>
        </p:nvSpPr>
        <p:spPr>
          <a:xfrm>
            <a:off x="467810" y="4289885"/>
            <a:ext cx="10515600" cy="2029891"/>
          </a:xfrm>
        </p:spPr>
        <p:txBody>
          <a:bodyPr>
            <a:normAutofit/>
          </a:bodyPr>
          <a:lstStyle/>
          <a:p>
            <a:pPr marL="0" indent="0">
              <a:buNone/>
            </a:pPr>
            <a:r>
              <a:rPr lang="en-AU"/>
              <a:t>6 x Online modules to complete between virtual sessions (5hrs)</a:t>
            </a:r>
          </a:p>
          <a:p>
            <a:pPr marL="0" indent="0">
              <a:buNone/>
            </a:pPr>
            <a:r>
              <a:rPr lang="en-AU"/>
              <a:t>2 x Virtual Sessions to expand learning and build confidence (4.5hrs)</a:t>
            </a:r>
          </a:p>
          <a:p>
            <a:pPr marL="0" indent="0">
              <a:buNone/>
            </a:pPr>
            <a:r>
              <a:rPr lang="en-AU"/>
              <a:t>Deliver Pilots to shift from the classroom to real world</a:t>
            </a:r>
          </a:p>
          <a:p>
            <a:pPr marL="0" indent="0">
              <a:buNone/>
            </a:pPr>
            <a:r>
              <a:rPr lang="en-AU"/>
              <a:t>Support throughout</a:t>
            </a:r>
          </a:p>
          <a:p>
            <a:pPr marL="0" indent="0">
              <a:buNone/>
            </a:pPr>
            <a:endParaRPr lang="en-AU"/>
          </a:p>
        </p:txBody>
      </p:sp>
      <p:pic>
        <p:nvPicPr>
          <p:cNvPr id="4" name="Picture 3">
            <a:extLst>
              <a:ext uri="{FF2B5EF4-FFF2-40B4-BE49-F238E27FC236}">
                <a16:creationId xmlns:a16="http://schemas.microsoft.com/office/drawing/2014/main" id="{B6D1D567-1402-445B-9CF6-3F22889D6BC1}"/>
              </a:ext>
            </a:extLst>
          </p:cNvPr>
          <p:cNvPicPr>
            <a:picLocks noChangeAspect="1"/>
          </p:cNvPicPr>
          <p:nvPr/>
        </p:nvPicPr>
        <p:blipFill rotWithShape="1">
          <a:blip r:embed="rId2"/>
          <a:srcRect t="29289" b="26173"/>
          <a:stretch/>
        </p:blipFill>
        <p:spPr>
          <a:xfrm>
            <a:off x="0" y="1392697"/>
            <a:ext cx="12192000" cy="2715065"/>
          </a:xfrm>
          <a:prstGeom prst="rect">
            <a:avLst/>
          </a:prstGeom>
        </p:spPr>
      </p:pic>
    </p:spTree>
    <p:extLst>
      <p:ext uri="{BB962C8B-B14F-4D97-AF65-F5344CB8AC3E}">
        <p14:creationId xmlns:p14="http://schemas.microsoft.com/office/powerpoint/2010/main" val="576758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E50D-03A8-3E44-EAB6-EB8E3BE5372A}"/>
              </a:ext>
            </a:extLst>
          </p:cNvPr>
          <p:cNvSpPr>
            <a:spLocks noGrp="1"/>
          </p:cNvSpPr>
          <p:nvPr>
            <p:ph type="title"/>
          </p:nvPr>
        </p:nvSpPr>
        <p:spPr>
          <a:xfrm>
            <a:off x="299545" y="116708"/>
            <a:ext cx="10515600" cy="1325563"/>
          </a:xfrm>
        </p:spPr>
        <p:txBody>
          <a:bodyPr/>
          <a:lstStyle/>
          <a:p>
            <a:r>
              <a:rPr lang="en-AU" b="1" dirty="0"/>
              <a:t>Secure base leadership</a:t>
            </a:r>
          </a:p>
        </p:txBody>
      </p:sp>
      <p:pic>
        <p:nvPicPr>
          <p:cNvPr id="4" name="Picture 3">
            <a:extLst>
              <a:ext uri="{FF2B5EF4-FFF2-40B4-BE49-F238E27FC236}">
                <a16:creationId xmlns:a16="http://schemas.microsoft.com/office/drawing/2014/main" id="{AC48F9EB-991F-C9A6-70CA-2DA874F4C556}"/>
              </a:ext>
            </a:extLst>
          </p:cNvPr>
          <p:cNvPicPr>
            <a:picLocks noChangeAspect="1"/>
          </p:cNvPicPr>
          <p:nvPr/>
        </p:nvPicPr>
        <p:blipFill>
          <a:blip r:embed="rId2"/>
          <a:stretch>
            <a:fillRect/>
          </a:stretch>
        </p:blipFill>
        <p:spPr>
          <a:xfrm>
            <a:off x="299545" y="2574368"/>
            <a:ext cx="6617040" cy="2883048"/>
          </a:xfrm>
          <a:prstGeom prst="rect">
            <a:avLst/>
          </a:prstGeom>
          <a:ln>
            <a:noFill/>
          </a:ln>
          <a:effectLst>
            <a:outerShdw blurRad="292100" dist="139700" dir="2700000" algn="tl" rotWithShape="0">
              <a:srgbClr val="333333">
                <a:alpha val="65000"/>
              </a:srgbClr>
            </a:outerShdw>
          </a:effectLst>
        </p:spPr>
      </p:pic>
      <p:sp>
        <p:nvSpPr>
          <p:cNvPr id="5" name="Content Placeholder 2">
            <a:extLst>
              <a:ext uri="{FF2B5EF4-FFF2-40B4-BE49-F238E27FC236}">
                <a16:creationId xmlns:a16="http://schemas.microsoft.com/office/drawing/2014/main" id="{D1EAC306-9514-4A72-0974-E1030EB5CE96}"/>
              </a:ext>
            </a:extLst>
          </p:cNvPr>
          <p:cNvSpPr txBox="1">
            <a:spLocks/>
          </p:cNvSpPr>
          <p:nvPr/>
        </p:nvSpPr>
        <p:spPr>
          <a:xfrm>
            <a:off x="531859" y="1176376"/>
            <a:ext cx="10640638" cy="114993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10000"/>
              </a:lnSpc>
              <a:spcBef>
                <a:spcPts val="1200"/>
              </a:spcBef>
              <a:spcAft>
                <a:spcPts val="200"/>
              </a:spcAft>
              <a:buClr>
                <a:srgbClr val="4472C4"/>
              </a:buClr>
              <a:buSzPct val="100000"/>
              <a:buFont typeface="Calibri" panose="020F050202020403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Leaders who help others connect to people and goals, create ‘secure bases’ from which they can perform, take risks, grow and develop.</a:t>
            </a:r>
          </a:p>
        </p:txBody>
      </p:sp>
      <p:sp>
        <p:nvSpPr>
          <p:cNvPr id="6" name="Oval 5">
            <a:extLst>
              <a:ext uri="{FF2B5EF4-FFF2-40B4-BE49-F238E27FC236}">
                <a16:creationId xmlns:a16="http://schemas.microsoft.com/office/drawing/2014/main" id="{F56F0246-B1EC-842D-22C6-1D8C361EE5C3}"/>
              </a:ext>
            </a:extLst>
          </p:cNvPr>
          <p:cNvSpPr/>
          <p:nvPr/>
        </p:nvSpPr>
        <p:spPr>
          <a:xfrm>
            <a:off x="10815144" y="5681624"/>
            <a:ext cx="1250731" cy="106766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Page 11 of Manual</a:t>
            </a:r>
            <a:endParaRPr kumimoji="0" lang="en-AU"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D4995B8-4891-D778-C2E9-EFAF9AB1D2A5}"/>
              </a:ext>
            </a:extLst>
          </p:cNvPr>
          <p:cNvSpPr txBox="1"/>
          <p:nvPr/>
        </p:nvSpPr>
        <p:spPr>
          <a:xfrm>
            <a:off x="7136523" y="2731768"/>
            <a:ext cx="4466898" cy="258532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ordia New" panose="020B0304020202020204" pitchFamily="34" charset="-34"/>
              </a:rPr>
              <a:t>Dynamic leaders focus on maximising their teams' performance towards common goals rather than trying to control them. To achieve this, leaders are encouraged to prioritise building bonds with their employees around a common goal that motivates employees to take risks, seek change, and effectively manage conflict. This is what is embodied in a generative culture (</a:t>
            </a:r>
            <a:r>
              <a:rPr kumimoji="0" lang="en-AU"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ordia New" panose="020B0304020202020204" pitchFamily="34" charset="-34"/>
              </a:rPr>
              <a:t>Westrum</a:t>
            </a:r>
            <a:r>
              <a:rPr kumimoji="0" lang="en-AU"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ordia New" panose="020B0304020202020204" pitchFamily="34" charset="-34"/>
              </a:rPr>
              <a:t>, 2004). </a:t>
            </a:r>
          </a:p>
        </p:txBody>
      </p:sp>
      <p:sp>
        <p:nvSpPr>
          <p:cNvPr id="3" name="TextBox 2">
            <a:extLst>
              <a:ext uri="{FF2B5EF4-FFF2-40B4-BE49-F238E27FC236}">
                <a16:creationId xmlns:a16="http://schemas.microsoft.com/office/drawing/2014/main" id="{D9397F24-42D7-90FD-BEDC-A84E3175DEF6}"/>
              </a:ext>
            </a:extLst>
          </p:cNvPr>
          <p:cNvSpPr txBox="1"/>
          <p:nvPr/>
        </p:nvSpPr>
        <p:spPr>
          <a:xfrm>
            <a:off x="0" y="6484228"/>
            <a:ext cx="6498893" cy="276999"/>
          </a:xfrm>
          <a:prstGeom prst="rect">
            <a:avLst/>
          </a:prstGeom>
          <a:noFill/>
        </p:spPr>
        <p:txBody>
          <a:bodyPr wrap="square" rtlCol="0">
            <a:spAutoFit/>
          </a:bodyPr>
          <a:lstStyle/>
          <a:p>
            <a:r>
              <a:rPr lang="en-GB" sz="1200" i="1" dirty="0"/>
              <a:t>John Bowlby, Attachment Theory</a:t>
            </a:r>
            <a:endParaRPr lang="en-AU" sz="1200" i="1" dirty="0"/>
          </a:p>
        </p:txBody>
      </p:sp>
    </p:spTree>
    <p:extLst>
      <p:ext uri="{BB962C8B-B14F-4D97-AF65-F5344CB8AC3E}">
        <p14:creationId xmlns:p14="http://schemas.microsoft.com/office/powerpoint/2010/main" val="3262357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FB7E8-0CFF-DBF9-ECFC-E997BE9C1C78}"/>
              </a:ext>
            </a:extLst>
          </p:cNvPr>
          <p:cNvSpPr>
            <a:spLocks noGrp="1"/>
          </p:cNvSpPr>
          <p:nvPr>
            <p:ph type="title"/>
          </p:nvPr>
        </p:nvSpPr>
        <p:spPr>
          <a:xfrm>
            <a:off x="419637" y="-135657"/>
            <a:ext cx="10515600" cy="1325563"/>
          </a:xfrm>
        </p:spPr>
        <p:txBody>
          <a:bodyPr/>
          <a:lstStyle/>
          <a:p>
            <a:r>
              <a:rPr lang="en-AU" b="1" dirty="0"/>
              <a:t>Generative Culture</a:t>
            </a:r>
          </a:p>
        </p:txBody>
      </p:sp>
      <p:graphicFrame>
        <p:nvGraphicFramePr>
          <p:cNvPr id="6" name="Table 5">
            <a:extLst>
              <a:ext uri="{FF2B5EF4-FFF2-40B4-BE49-F238E27FC236}">
                <a16:creationId xmlns:a16="http://schemas.microsoft.com/office/drawing/2014/main" id="{7AB049BC-336D-06E4-DB7B-79170A6AB160}"/>
              </a:ext>
            </a:extLst>
          </p:cNvPr>
          <p:cNvGraphicFramePr>
            <a:graphicFrameLocks noGrp="1"/>
          </p:cNvGraphicFramePr>
          <p:nvPr>
            <p:extLst>
              <p:ext uri="{D42A27DB-BD31-4B8C-83A1-F6EECF244321}">
                <p14:modId xmlns:p14="http://schemas.microsoft.com/office/powerpoint/2010/main" val="2310300537"/>
              </p:ext>
            </p:extLst>
          </p:nvPr>
        </p:nvGraphicFramePr>
        <p:xfrm>
          <a:off x="799871" y="2227045"/>
          <a:ext cx="8243877" cy="3931920"/>
        </p:xfrm>
        <a:graphic>
          <a:graphicData uri="http://schemas.openxmlformats.org/drawingml/2006/table">
            <a:tbl>
              <a:tblPr firstRow="1" firstCol="1" bandRow="1"/>
              <a:tblGrid>
                <a:gridCol w="2747654">
                  <a:extLst>
                    <a:ext uri="{9D8B030D-6E8A-4147-A177-3AD203B41FA5}">
                      <a16:colId xmlns:a16="http://schemas.microsoft.com/office/drawing/2014/main" val="1508168484"/>
                    </a:ext>
                  </a:extLst>
                </a:gridCol>
                <a:gridCol w="2747654">
                  <a:extLst>
                    <a:ext uri="{9D8B030D-6E8A-4147-A177-3AD203B41FA5}">
                      <a16:colId xmlns:a16="http://schemas.microsoft.com/office/drawing/2014/main" val="4274189442"/>
                    </a:ext>
                  </a:extLst>
                </a:gridCol>
                <a:gridCol w="2748569">
                  <a:extLst>
                    <a:ext uri="{9D8B030D-6E8A-4147-A177-3AD203B41FA5}">
                      <a16:colId xmlns:a16="http://schemas.microsoft.com/office/drawing/2014/main" val="3195535795"/>
                    </a:ext>
                  </a:extLst>
                </a:gridCol>
              </a:tblGrid>
              <a:tr h="237698">
                <a:tc>
                  <a:txBody>
                    <a:bodyPr/>
                    <a:lstStyle/>
                    <a:p>
                      <a:pPr marL="0" marR="0" algn="ctr">
                        <a:spcBef>
                          <a:spcPts val="0"/>
                        </a:spcBef>
                        <a:spcAft>
                          <a:spcPts val="0"/>
                        </a:spcAft>
                      </a:pPr>
                      <a:r>
                        <a:rPr lang="en-AU" sz="2000" b="1">
                          <a:solidFill>
                            <a:srgbClr val="FFFFFF"/>
                          </a:solidFill>
                          <a:effectLst/>
                          <a:highlight>
                            <a:srgbClr val="5B9BD5"/>
                          </a:highlight>
                          <a:latin typeface="Calibri" panose="020F0502020204030204" pitchFamily="34" charset="0"/>
                          <a:ea typeface="Calibri" panose="020F0502020204030204" pitchFamily="34" charset="0"/>
                          <a:cs typeface="Cordia New" panose="020B0304020202020204" pitchFamily="34" charset="-34"/>
                        </a:rPr>
                        <a:t>Detrimental</a:t>
                      </a:r>
                      <a:endParaRPr lang="en-AU" sz="2000">
                        <a:effectLst/>
                        <a:highlight>
                          <a:srgbClr val="5B9BD5"/>
                        </a:highligh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lnL w="12700" cap="flat" cmpd="sng" algn="ctr">
                      <a:solidFill>
                        <a:srgbClr val="5B9BD5"/>
                      </a:solidFill>
                      <a:prstDash val="solid"/>
                      <a:round/>
                      <a:headEnd type="none" w="med" len="med"/>
                      <a:tailEnd type="none" w="med" len="med"/>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tc>
                  <a:txBody>
                    <a:bodyPr/>
                    <a:lstStyle/>
                    <a:p>
                      <a:pPr marL="0" marR="0" algn="ctr">
                        <a:spcBef>
                          <a:spcPts val="0"/>
                        </a:spcBef>
                        <a:spcAft>
                          <a:spcPts val="0"/>
                        </a:spcAft>
                      </a:pPr>
                      <a:r>
                        <a:rPr lang="en-AU" sz="2000" b="1">
                          <a:solidFill>
                            <a:srgbClr val="FFFFFF"/>
                          </a:solidFill>
                          <a:effectLst/>
                          <a:highlight>
                            <a:srgbClr val="5B9BD5"/>
                          </a:highlight>
                          <a:latin typeface="Calibri" panose="020F0502020204030204" pitchFamily="34" charset="0"/>
                          <a:ea typeface="Calibri" panose="020F0502020204030204" pitchFamily="34" charset="0"/>
                          <a:cs typeface="Cordia New" panose="020B0304020202020204" pitchFamily="34" charset="-34"/>
                        </a:rPr>
                        <a:t>Bureaucratic</a:t>
                      </a:r>
                      <a:endParaRPr lang="en-AU" sz="2000">
                        <a:effectLst/>
                        <a:highlight>
                          <a:srgbClr val="5B9BD5"/>
                        </a:highligh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tc>
                  <a:txBody>
                    <a:bodyPr/>
                    <a:lstStyle/>
                    <a:p>
                      <a:pPr marL="0" marR="0" algn="ctr">
                        <a:spcBef>
                          <a:spcPts val="0"/>
                        </a:spcBef>
                        <a:spcAft>
                          <a:spcPts val="0"/>
                        </a:spcAft>
                      </a:pPr>
                      <a:r>
                        <a:rPr lang="en-AU" sz="2000" b="1">
                          <a:solidFill>
                            <a:srgbClr val="FFFFFF"/>
                          </a:solidFill>
                          <a:effectLst/>
                          <a:highlight>
                            <a:srgbClr val="5B9BD5"/>
                          </a:highlight>
                          <a:latin typeface="Calibri" panose="020F0502020204030204" pitchFamily="34" charset="0"/>
                          <a:ea typeface="Calibri" panose="020F0502020204030204" pitchFamily="34" charset="0"/>
                          <a:cs typeface="Cordia New" panose="020B0304020202020204" pitchFamily="34" charset="-34"/>
                        </a:rPr>
                        <a:t>Generative</a:t>
                      </a:r>
                      <a:endParaRPr lang="en-AU" sz="2000">
                        <a:effectLst/>
                        <a:highlight>
                          <a:srgbClr val="5B9BD5"/>
                        </a:highligh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lnL>
                      <a:noFill/>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extLst>
                  <a:ext uri="{0D108BD9-81ED-4DB2-BD59-A6C34878D82A}">
                    <a16:rowId xmlns:a16="http://schemas.microsoft.com/office/drawing/2014/main" val="3731438126"/>
                  </a:ext>
                </a:extLst>
              </a:tr>
              <a:tr h="3111680">
                <a:tc>
                  <a:txBody>
                    <a:bodyPr/>
                    <a:lstStyle/>
                    <a:p>
                      <a:pPr marL="0" marR="0">
                        <a:spcBef>
                          <a:spcPts val="0"/>
                        </a:spcBef>
                        <a:spcAft>
                          <a:spcPts val="0"/>
                        </a:spcAft>
                      </a:pPr>
                      <a:r>
                        <a:rPr lang="en-AU" sz="1400" b="1" dirty="0">
                          <a:solidFill>
                            <a:srgbClr val="000000"/>
                          </a:solidFill>
                          <a:effectLst/>
                          <a:highlight>
                            <a:srgbClr val="DEEAF6"/>
                          </a:highlight>
                          <a:latin typeface="Calibri" panose="020F0502020204030204" pitchFamily="34" charset="0"/>
                          <a:ea typeface="Calibri" panose="020F0502020204030204" pitchFamily="34" charset="0"/>
                          <a:cs typeface="Cordia New" panose="020B0304020202020204" pitchFamily="34" charset="-34"/>
                        </a:rPr>
                        <a:t>Power Oriented </a:t>
                      </a:r>
                      <a:endParaRPr lang="en-AU" sz="2000" b="1" dirty="0">
                        <a:effectLst/>
                        <a:highlight>
                          <a:srgbClr val="DEEAF6"/>
                        </a:highlight>
                        <a:latin typeface="Calibri" panose="020F0502020204030204" pitchFamily="34" charset="0"/>
                        <a:ea typeface="Calibri" panose="020F0502020204030204" pitchFamily="34" charset="0"/>
                        <a:cs typeface="Cordia New" panose="020B0304020202020204" pitchFamily="34" charset="-34"/>
                      </a:endParaRPr>
                    </a:p>
                    <a:p>
                      <a:pPr marL="0" marR="0">
                        <a:spcBef>
                          <a:spcPts val="0"/>
                        </a:spcBef>
                        <a:spcAft>
                          <a:spcPts val="0"/>
                        </a:spcAft>
                      </a:pPr>
                      <a:r>
                        <a:rPr lang="en-AU" sz="1400" dirty="0">
                          <a:solidFill>
                            <a:srgbClr val="000000"/>
                          </a:solidFill>
                          <a:effectLst/>
                          <a:highlight>
                            <a:srgbClr val="DEEAF6"/>
                          </a:highlight>
                          <a:latin typeface="Calibri" panose="020F0502020204030204" pitchFamily="34" charset="0"/>
                          <a:ea typeface="Calibri" panose="020F0502020204030204" pitchFamily="34" charset="0"/>
                          <a:cs typeface="Cordia New" panose="020B0304020202020204" pitchFamily="34" charset="-34"/>
                        </a:rPr>
                        <a:t>Characterised by low cooperation, blame, hiding incidents. Information is often withheld for personal gain. It is not safe to speak up, especially if doing so might be embarrassing. </a:t>
                      </a:r>
                    </a:p>
                    <a:p>
                      <a:pPr marL="0" marR="0">
                        <a:spcBef>
                          <a:spcPts val="0"/>
                        </a:spcBef>
                        <a:spcAft>
                          <a:spcPts val="0"/>
                        </a:spcAft>
                      </a:pPr>
                      <a:endParaRPr lang="en-AU" sz="1400" dirty="0">
                        <a:solidFill>
                          <a:srgbClr val="000000"/>
                        </a:solidFill>
                        <a:effectLst/>
                        <a:highlight>
                          <a:srgbClr val="DEEAF6"/>
                        </a:highlight>
                        <a:latin typeface="Calibri" panose="020F0502020204030204" pitchFamily="34" charset="0"/>
                        <a:ea typeface="Calibri" panose="020F0502020204030204" pitchFamily="34" charset="0"/>
                        <a:cs typeface="Cordia New" panose="020B0304020202020204" pitchFamily="34" charset="-34"/>
                      </a:endParaRPr>
                    </a:p>
                    <a:p>
                      <a:pPr marL="0" marR="0">
                        <a:spcBef>
                          <a:spcPts val="0"/>
                        </a:spcBef>
                        <a:spcAft>
                          <a:spcPts val="0"/>
                        </a:spcAft>
                      </a:pPr>
                      <a:r>
                        <a:rPr lang="en-AU" sz="1400" dirty="0">
                          <a:solidFill>
                            <a:srgbClr val="000000"/>
                          </a:solidFill>
                          <a:effectLst/>
                          <a:highlight>
                            <a:srgbClr val="DEEAF6"/>
                          </a:highlight>
                          <a:latin typeface="Calibri" panose="020F0502020204030204" pitchFamily="34" charset="0"/>
                          <a:ea typeface="Calibri" panose="020F0502020204030204" pitchFamily="34" charset="0"/>
                          <a:cs typeface="Cordia New" panose="020B0304020202020204" pitchFamily="34" charset="-34"/>
                        </a:rPr>
                        <a:t>Messengers are shot, responsibilities are shirked. When things go wrong, a scapegoat is found and punished. There is no real learning from failure.</a:t>
                      </a:r>
                      <a:endParaRPr lang="en-AU" sz="2000" dirty="0">
                        <a:effectLst/>
                        <a:highlight>
                          <a:srgbClr val="DEEAF6"/>
                        </a:highligh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spcBef>
                          <a:spcPts val="0"/>
                        </a:spcBef>
                        <a:spcAft>
                          <a:spcPts val="0"/>
                        </a:spcAft>
                      </a:pPr>
                      <a:r>
                        <a:rPr lang="en-AU" sz="1400" b="1" dirty="0">
                          <a:solidFill>
                            <a:srgbClr val="000000"/>
                          </a:solidFill>
                          <a:effectLst/>
                          <a:highlight>
                            <a:srgbClr val="DEEAF6"/>
                          </a:highlight>
                          <a:latin typeface="Calibri" panose="020F0502020204030204" pitchFamily="34" charset="0"/>
                          <a:ea typeface="Calibri" panose="020F0502020204030204" pitchFamily="34" charset="0"/>
                          <a:cs typeface="Cordia New" panose="020B0304020202020204" pitchFamily="34" charset="-34"/>
                        </a:rPr>
                        <a:t>Rule Oriented </a:t>
                      </a:r>
                      <a:endParaRPr lang="en-AU" sz="2000" b="1" dirty="0">
                        <a:effectLst/>
                        <a:highlight>
                          <a:srgbClr val="DEEAF6"/>
                        </a:highlight>
                        <a:latin typeface="Calibri" panose="020F0502020204030204" pitchFamily="34" charset="0"/>
                        <a:ea typeface="Calibri" panose="020F0502020204030204" pitchFamily="34" charset="0"/>
                        <a:cs typeface="Cordia New" panose="020B0304020202020204" pitchFamily="34" charset="-34"/>
                      </a:endParaRPr>
                    </a:p>
                    <a:p>
                      <a:pPr marL="0" marR="0">
                        <a:spcBef>
                          <a:spcPts val="0"/>
                        </a:spcBef>
                        <a:spcAft>
                          <a:spcPts val="0"/>
                        </a:spcAft>
                      </a:pPr>
                      <a:r>
                        <a:rPr lang="en-AU" sz="1400" dirty="0">
                          <a:solidFill>
                            <a:srgbClr val="000000"/>
                          </a:solidFill>
                          <a:effectLst/>
                          <a:highlight>
                            <a:srgbClr val="DEEAF6"/>
                          </a:highlight>
                          <a:latin typeface="Calibri" panose="020F0502020204030204" pitchFamily="34" charset="0"/>
                          <a:ea typeface="Calibri" panose="020F0502020204030204" pitchFamily="34" charset="0"/>
                          <a:cs typeface="Cordia New" panose="020B0304020202020204" pitchFamily="34" charset="-34"/>
                        </a:rPr>
                        <a:t>Focused on positions, hierarchy, span of control. Responsibilities are compartmentalised by departments that seek to preserve their own existence and power. Information must flow through standard channels or procedures, in order to preserve status quo. </a:t>
                      </a:r>
                    </a:p>
                    <a:p>
                      <a:pPr marL="0" marR="0">
                        <a:spcBef>
                          <a:spcPts val="0"/>
                        </a:spcBef>
                        <a:spcAft>
                          <a:spcPts val="0"/>
                        </a:spcAft>
                      </a:pPr>
                      <a:r>
                        <a:rPr lang="en-AU" sz="1400" dirty="0">
                          <a:solidFill>
                            <a:srgbClr val="000000"/>
                          </a:solidFill>
                          <a:effectLst/>
                          <a:highlight>
                            <a:srgbClr val="DEEAF6"/>
                          </a:highlight>
                          <a:latin typeface="Calibri" panose="020F0502020204030204" pitchFamily="34" charset="0"/>
                          <a:ea typeface="Calibri" panose="020F0502020204030204" pitchFamily="34" charset="0"/>
                          <a:cs typeface="Cordia New" panose="020B0304020202020204" pitchFamily="34" charset="-34"/>
                        </a:rPr>
                        <a:t>Messengers are neglected, responsibilities are narrowed. When things go wrong, there is a process to produce retribution. Learning is institutional.</a:t>
                      </a:r>
                      <a:endParaRPr lang="en-AU" sz="2000" dirty="0">
                        <a:effectLst/>
                        <a:highlight>
                          <a:srgbClr val="DEEAF6"/>
                        </a:highligh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spcBef>
                          <a:spcPts val="0"/>
                        </a:spcBef>
                        <a:spcAft>
                          <a:spcPts val="0"/>
                        </a:spcAft>
                      </a:pPr>
                      <a:r>
                        <a:rPr lang="en-AU" sz="1400" b="1" dirty="0">
                          <a:solidFill>
                            <a:srgbClr val="000000"/>
                          </a:solidFill>
                          <a:effectLst/>
                          <a:highlight>
                            <a:srgbClr val="DEEAF6"/>
                          </a:highlight>
                          <a:latin typeface="Calibri" panose="020F0502020204030204" pitchFamily="34" charset="0"/>
                          <a:ea typeface="Calibri" panose="020F0502020204030204" pitchFamily="34" charset="0"/>
                          <a:cs typeface="Cordia New" panose="020B0304020202020204" pitchFamily="34" charset="-34"/>
                        </a:rPr>
                        <a:t>Purpose Oriented</a:t>
                      </a:r>
                      <a:endParaRPr lang="en-AU" sz="2000" b="1" dirty="0">
                        <a:effectLst/>
                        <a:highlight>
                          <a:srgbClr val="DEEAF6"/>
                        </a:highlight>
                        <a:latin typeface="Calibri" panose="020F0502020204030204" pitchFamily="34" charset="0"/>
                        <a:ea typeface="Calibri" panose="020F0502020204030204" pitchFamily="34" charset="0"/>
                        <a:cs typeface="Cordia New" panose="020B0304020202020204" pitchFamily="34" charset="-34"/>
                      </a:endParaRPr>
                    </a:p>
                    <a:p>
                      <a:pPr marL="0" marR="0">
                        <a:spcBef>
                          <a:spcPts val="0"/>
                        </a:spcBef>
                        <a:spcAft>
                          <a:spcPts val="0"/>
                        </a:spcAft>
                      </a:pPr>
                      <a:r>
                        <a:rPr lang="en-AU" sz="1400" dirty="0">
                          <a:solidFill>
                            <a:srgbClr val="000000"/>
                          </a:solidFill>
                          <a:effectLst/>
                          <a:highlight>
                            <a:srgbClr val="DEEAF6"/>
                          </a:highlight>
                          <a:latin typeface="Calibri" panose="020F0502020204030204" pitchFamily="34" charset="0"/>
                          <a:ea typeface="Calibri" panose="020F0502020204030204" pitchFamily="34" charset="0"/>
                          <a:cs typeface="Cordia New" panose="020B0304020202020204" pitchFamily="34" charset="-34"/>
                        </a:rPr>
                        <a:t>The hallmarks are good information flow, high cooperation and trust, bridging across teams, and conscious inquiry. Psychological safety creates openness, curiosity, care, and systemic learning. There is awareness of the importance of getting the right information to the right people, in the right form at the right time. When things go wrong, people look for a systemic cause and for systemic solutions, a recognition of the interrelated parts of the organisation. Messengers are trained. </a:t>
                      </a:r>
                      <a:endParaRPr lang="en-AU" sz="2000" dirty="0">
                        <a:effectLst/>
                        <a:highlight>
                          <a:srgbClr val="DEEAF6"/>
                        </a:highlight>
                        <a:latin typeface="Calibri" panose="020F0502020204030204" pitchFamily="34" charset="0"/>
                        <a:ea typeface="Calibri" panose="020F0502020204030204" pitchFamily="34" charset="0"/>
                        <a:cs typeface="Cordia New" panose="020B0304020202020204" pitchFamily="34" charset="-34"/>
                      </a:endParaRPr>
                    </a:p>
                    <a:p>
                      <a:pPr marL="0" marR="0">
                        <a:spcBef>
                          <a:spcPts val="0"/>
                        </a:spcBef>
                        <a:spcAft>
                          <a:spcPts val="0"/>
                        </a:spcAft>
                      </a:pPr>
                      <a:r>
                        <a:rPr lang="en-AU" sz="1400" dirty="0">
                          <a:effectLst/>
                          <a:highlight>
                            <a:srgbClr val="DEEAF6"/>
                          </a:highlight>
                          <a:latin typeface="Calibri" panose="020F0502020204030204" pitchFamily="34" charset="0"/>
                          <a:ea typeface="Calibri" panose="020F0502020204030204" pitchFamily="34" charset="0"/>
                          <a:cs typeface="Cordia New" panose="020B0304020202020204" pitchFamily="34" charset="-34"/>
                        </a:rPr>
                        <a:t> </a:t>
                      </a:r>
                      <a:endParaRPr lang="en-AU" sz="2000" dirty="0">
                        <a:effectLst/>
                        <a:highlight>
                          <a:srgbClr val="DEEAF6"/>
                        </a:highligh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2281676595"/>
                  </a:ext>
                </a:extLst>
              </a:tr>
            </a:tbl>
          </a:graphicData>
        </a:graphic>
      </p:graphicFrame>
      <p:sp>
        <p:nvSpPr>
          <p:cNvPr id="19" name="Oval 18">
            <a:extLst>
              <a:ext uri="{FF2B5EF4-FFF2-40B4-BE49-F238E27FC236}">
                <a16:creationId xmlns:a16="http://schemas.microsoft.com/office/drawing/2014/main" id="{BBC292ED-6070-EA12-785B-9E60499620D1}"/>
              </a:ext>
            </a:extLst>
          </p:cNvPr>
          <p:cNvSpPr/>
          <p:nvPr/>
        </p:nvSpPr>
        <p:spPr>
          <a:xfrm>
            <a:off x="10815144" y="5681624"/>
            <a:ext cx="1250731" cy="106766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Page 26 of Manual</a:t>
            </a:r>
            <a:endParaRPr kumimoji="0" lang="en-AU"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A9F6446-3D58-9705-6BD2-D95E03182B7B}"/>
              </a:ext>
            </a:extLst>
          </p:cNvPr>
          <p:cNvSpPr txBox="1">
            <a:spLocks/>
          </p:cNvSpPr>
          <p:nvPr/>
        </p:nvSpPr>
        <p:spPr>
          <a:xfrm>
            <a:off x="799871" y="975409"/>
            <a:ext cx="10640638" cy="1149939"/>
          </a:xfrm>
          <a:prstGeom prst="rect">
            <a:avLst/>
          </a:prstGeom>
        </p:spPr>
        <p:txBody>
          <a:bodyPr vert="horz" lIns="0" tIns="45720" rIns="0" bIns="45720" rtlCol="0">
            <a:normAutofit fontScale="8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110000"/>
              </a:lnSpc>
              <a:spcBef>
                <a:spcPts val="1200"/>
              </a:spcBef>
              <a:spcAft>
                <a:spcPts val="200"/>
              </a:spcAft>
              <a:buClr>
                <a:srgbClr val="4472C4"/>
              </a:buClr>
              <a:buSzPct val="100000"/>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Culture occurs at team level</a:t>
            </a:r>
          </a:p>
          <a:p>
            <a:pPr marL="91440" marR="0" lvl="0" indent="-91440" algn="l" defTabSz="914400" rtl="0" eaLnBrk="1" fontAlgn="auto" latinLnBrk="0" hangingPunct="1">
              <a:lnSpc>
                <a:spcPct val="110000"/>
              </a:lnSpc>
              <a:spcBef>
                <a:spcPts val="1200"/>
              </a:spcBef>
              <a:spcAft>
                <a:spcPts val="200"/>
              </a:spcAft>
              <a:buClr>
                <a:srgbClr val="4472C4"/>
              </a:buClr>
              <a:buSzPct val="100000"/>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Different Teams in an organization can have different cultures </a:t>
            </a:r>
          </a:p>
          <a:p>
            <a:pPr marL="91440" marR="0" lvl="0" indent="-91440" algn="l" defTabSz="914400" rtl="0" eaLnBrk="1" fontAlgn="auto" latinLnBrk="0" hangingPunct="1">
              <a:lnSpc>
                <a:spcPct val="110000"/>
              </a:lnSpc>
              <a:spcBef>
                <a:spcPts val="1200"/>
              </a:spcBef>
              <a:spcAft>
                <a:spcPts val="200"/>
              </a:spcAft>
              <a:buClr>
                <a:srgbClr val="4472C4"/>
              </a:buClr>
              <a:buSzPct val="100000"/>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Generative cultures are the goal!</a:t>
            </a:r>
          </a:p>
        </p:txBody>
      </p:sp>
      <p:sp>
        <p:nvSpPr>
          <p:cNvPr id="5" name="TextBox 4">
            <a:extLst>
              <a:ext uri="{FF2B5EF4-FFF2-40B4-BE49-F238E27FC236}">
                <a16:creationId xmlns:a16="http://schemas.microsoft.com/office/drawing/2014/main" id="{86F0F044-2E56-2004-487F-DB99FB1CEEDF}"/>
              </a:ext>
            </a:extLst>
          </p:cNvPr>
          <p:cNvSpPr txBox="1"/>
          <p:nvPr/>
        </p:nvSpPr>
        <p:spPr>
          <a:xfrm>
            <a:off x="263811" y="6433374"/>
            <a:ext cx="7265398" cy="246221"/>
          </a:xfrm>
          <a:prstGeom prst="rect">
            <a:avLst/>
          </a:prstGeom>
          <a:noFill/>
        </p:spPr>
        <p:txBody>
          <a:bodyPr wrap="square">
            <a:spAutoFit/>
          </a:bodyPr>
          <a:lstStyle/>
          <a:p>
            <a:r>
              <a:rPr lang="en-GB" sz="1000" i="1" dirty="0"/>
              <a:t>A Typology of Organisational Cultures</a:t>
            </a:r>
            <a:r>
              <a:rPr lang="en-GB" sz="1000" b="0" i="1" dirty="0">
                <a:solidFill>
                  <a:srgbClr val="111111"/>
                </a:solidFill>
                <a:effectLst/>
                <a:highlight>
                  <a:srgbClr val="FFFFFF"/>
                </a:highlight>
                <a:latin typeface="Roboto" panose="02000000000000000000" pitchFamily="2" charset="0"/>
              </a:rPr>
              <a:t>, </a:t>
            </a:r>
            <a:r>
              <a:rPr lang="en-GB" sz="1000" i="1" dirty="0"/>
              <a:t>Quality and Safety in Health Care · January 2005 </a:t>
            </a:r>
            <a:r>
              <a:rPr kumimoji="0" lang="en-AU" sz="10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ordia New" panose="020B0304020202020204" pitchFamily="34" charset="-34"/>
              </a:rPr>
              <a:t>Ron </a:t>
            </a:r>
            <a:r>
              <a:rPr kumimoji="0" lang="en-AU" sz="10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ordia New" panose="020B0304020202020204" pitchFamily="34" charset="-34"/>
              </a:rPr>
              <a:t>Westrum</a:t>
            </a:r>
            <a:endParaRPr lang="en-AU" sz="1000" i="1" dirty="0"/>
          </a:p>
        </p:txBody>
      </p:sp>
    </p:spTree>
    <p:extLst>
      <p:ext uri="{BB962C8B-B14F-4D97-AF65-F5344CB8AC3E}">
        <p14:creationId xmlns:p14="http://schemas.microsoft.com/office/powerpoint/2010/main" val="1189822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descr="http://cnx.org/content/m17350/latest/normal-curve.jpg"/>
          <p:cNvPicPr>
            <a:picLocks noChangeAspect="1" noChangeArrowheads="1"/>
          </p:cNvPicPr>
          <p:nvPr/>
        </p:nvPicPr>
        <p:blipFill rotWithShape="1">
          <a:blip r:embed="rId3">
            <a:clrChange>
              <a:clrFrom>
                <a:srgbClr val="FFFFFF"/>
              </a:clrFrom>
              <a:clrTo>
                <a:srgbClr val="FFFFFF">
                  <a:alpha val="0"/>
                </a:srgbClr>
              </a:clrTo>
            </a:clrChange>
            <a:grayscl/>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1886" t="10646" r="2397" b="2728"/>
          <a:stretch/>
        </p:blipFill>
        <p:spPr bwMode="auto">
          <a:xfrm>
            <a:off x="2892213" y="1436576"/>
            <a:ext cx="6498893" cy="39848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2476" y="-3509"/>
            <a:ext cx="10515600" cy="1325563"/>
          </a:xfrm>
        </p:spPr>
        <p:txBody>
          <a:bodyPr vert="horz" lIns="91440" tIns="45720" rIns="91440" bIns="45720" rtlCol="0" anchor="ctr">
            <a:normAutofit/>
          </a:bodyPr>
          <a:lstStyle/>
          <a:p>
            <a:r>
              <a:rPr lang="en-AU" sz="4000" b="1" dirty="0"/>
              <a:t>Communication Styles</a:t>
            </a:r>
          </a:p>
        </p:txBody>
      </p:sp>
      <p:cxnSp>
        <p:nvCxnSpPr>
          <p:cNvPr id="19" name="Straight Connector 18"/>
          <p:cNvCxnSpPr/>
          <p:nvPr/>
        </p:nvCxnSpPr>
        <p:spPr>
          <a:xfrm flipV="1">
            <a:off x="2990242" y="1533497"/>
            <a:ext cx="0" cy="3984849"/>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2990243" y="5518345"/>
            <a:ext cx="6400863" cy="0"/>
          </a:xfrm>
          <a:prstGeom prst="line">
            <a:avLst/>
          </a:prstGeom>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4519167" y="6225568"/>
            <a:ext cx="331236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black"/>
                </a:solidFill>
                <a:effectLst/>
                <a:uLnTx/>
                <a:uFillTx/>
                <a:latin typeface="Calibri" panose="020F0502020204030204"/>
                <a:ea typeface="+mn-ea"/>
                <a:cs typeface="+mn-cs"/>
              </a:rPr>
              <a:t>Level of Conflict</a:t>
            </a:r>
          </a:p>
        </p:txBody>
      </p:sp>
      <p:sp>
        <p:nvSpPr>
          <p:cNvPr id="22" name="TextBox 21"/>
          <p:cNvSpPr txBox="1"/>
          <p:nvPr/>
        </p:nvSpPr>
        <p:spPr>
          <a:xfrm>
            <a:off x="3270425" y="5679021"/>
            <a:ext cx="5040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L</a:t>
            </a:r>
          </a:p>
        </p:txBody>
      </p:sp>
      <p:sp>
        <p:nvSpPr>
          <p:cNvPr id="23" name="TextBox 22"/>
          <p:cNvSpPr txBox="1"/>
          <p:nvPr/>
        </p:nvSpPr>
        <p:spPr>
          <a:xfrm>
            <a:off x="5915652" y="5711073"/>
            <a:ext cx="5040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M</a:t>
            </a:r>
          </a:p>
        </p:txBody>
      </p:sp>
      <p:sp>
        <p:nvSpPr>
          <p:cNvPr id="24" name="TextBox 23"/>
          <p:cNvSpPr txBox="1"/>
          <p:nvPr/>
        </p:nvSpPr>
        <p:spPr>
          <a:xfrm>
            <a:off x="8743033" y="5711073"/>
            <a:ext cx="5040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H</a:t>
            </a:r>
          </a:p>
        </p:txBody>
      </p:sp>
      <p:sp>
        <p:nvSpPr>
          <p:cNvPr id="25" name="TextBox 24"/>
          <p:cNvSpPr txBox="1"/>
          <p:nvPr/>
        </p:nvSpPr>
        <p:spPr>
          <a:xfrm>
            <a:off x="2262313" y="4917872"/>
            <a:ext cx="5040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L</a:t>
            </a:r>
          </a:p>
        </p:txBody>
      </p:sp>
      <p:sp>
        <p:nvSpPr>
          <p:cNvPr id="26" name="TextBox 25"/>
          <p:cNvSpPr txBox="1"/>
          <p:nvPr/>
        </p:nvSpPr>
        <p:spPr>
          <a:xfrm>
            <a:off x="2262313" y="3147183"/>
            <a:ext cx="5040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M</a:t>
            </a:r>
          </a:p>
        </p:txBody>
      </p:sp>
      <p:sp>
        <p:nvSpPr>
          <p:cNvPr id="27" name="TextBox 26"/>
          <p:cNvSpPr txBox="1"/>
          <p:nvPr/>
        </p:nvSpPr>
        <p:spPr>
          <a:xfrm>
            <a:off x="2262313" y="1533496"/>
            <a:ext cx="5040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H</a:t>
            </a:r>
          </a:p>
        </p:txBody>
      </p:sp>
      <p:sp>
        <p:nvSpPr>
          <p:cNvPr id="28" name="TextBox 27"/>
          <p:cNvSpPr txBox="1"/>
          <p:nvPr/>
        </p:nvSpPr>
        <p:spPr>
          <a:xfrm rot="16200000">
            <a:off x="266454" y="3147183"/>
            <a:ext cx="331236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black"/>
                </a:solidFill>
                <a:effectLst/>
                <a:uLnTx/>
                <a:uFillTx/>
                <a:latin typeface="Calibri" panose="020F0502020204030204"/>
                <a:ea typeface="+mn-ea"/>
                <a:cs typeface="+mn-cs"/>
              </a:rPr>
              <a:t>Relationship Success</a:t>
            </a:r>
          </a:p>
        </p:txBody>
      </p:sp>
      <p:pic>
        <p:nvPicPr>
          <p:cNvPr id="39" name="Content Placeholder 6"/>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66766" t="66326" r="9796" b="20190"/>
          <a:stretch/>
        </p:blipFill>
        <p:spPr>
          <a:xfrm>
            <a:off x="3037425" y="4719852"/>
            <a:ext cx="970057" cy="789217"/>
          </a:xfrm>
        </p:spPr>
      </p:pic>
      <p:pic>
        <p:nvPicPr>
          <p:cNvPr id="40" name="Content Placeholder 6"/>
          <p:cNvPicPr>
            <a:picLocks noChangeAspect="1"/>
          </p:cNvPicPr>
          <p:nvPr/>
        </p:nvPicPr>
        <p:blipFill rotWithShape="1">
          <a:blip r:embed="rId6" cstate="print">
            <a:extLst>
              <a:ext uri="{28A0092B-C50C-407E-A947-70E740481C1C}">
                <a14:useLocalDpi xmlns:a14="http://schemas.microsoft.com/office/drawing/2010/main" val="0"/>
              </a:ext>
            </a:extLst>
          </a:blip>
          <a:srcRect l="7976" t="65873" r="68586" b="20643"/>
          <a:stretch/>
        </p:blipFill>
        <p:spPr>
          <a:xfrm>
            <a:off x="8510033" y="4732853"/>
            <a:ext cx="970057" cy="789217"/>
          </a:xfrm>
          <a:prstGeom prst="rect">
            <a:avLst/>
          </a:prstGeom>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5848" y="1294338"/>
            <a:ext cx="10096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2B528EBB-034C-1EB4-6CB9-E39639A1A5A1}"/>
              </a:ext>
            </a:extLst>
          </p:cNvPr>
          <p:cNvSpPr txBox="1"/>
          <p:nvPr/>
        </p:nvSpPr>
        <p:spPr>
          <a:xfrm>
            <a:off x="0" y="6484228"/>
            <a:ext cx="6498893" cy="276999"/>
          </a:xfrm>
          <a:prstGeom prst="rect">
            <a:avLst/>
          </a:prstGeom>
          <a:noFill/>
        </p:spPr>
        <p:txBody>
          <a:bodyPr wrap="square" rtlCol="0">
            <a:spAutoFit/>
          </a:bodyPr>
          <a:lstStyle/>
          <a:p>
            <a:r>
              <a:rPr lang="en-GB" sz="1200" i="1" dirty="0"/>
              <a:t>Another relevant model is  Patrick Lencioni, Conflict Continuum</a:t>
            </a:r>
            <a:endParaRPr lang="en-AU" sz="1200" i="1" dirty="0"/>
          </a:p>
        </p:txBody>
      </p:sp>
    </p:spTree>
    <p:extLst>
      <p:ext uri="{BB962C8B-B14F-4D97-AF65-F5344CB8AC3E}">
        <p14:creationId xmlns:p14="http://schemas.microsoft.com/office/powerpoint/2010/main" val="423661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1AB4FAFA-696D-3430-2FD2-EC1055372D38}"/>
              </a:ext>
            </a:extLst>
          </p:cNvPr>
          <p:cNvGraphicFramePr/>
          <p:nvPr/>
        </p:nvGraphicFramePr>
        <p:xfrm>
          <a:off x="471646" y="1414625"/>
          <a:ext cx="11074400" cy="9850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4" name="Group 13">
            <a:extLst>
              <a:ext uri="{FF2B5EF4-FFF2-40B4-BE49-F238E27FC236}">
                <a16:creationId xmlns:a16="http://schemas.microsoft.com/office/drawing/2014/main" id="{438F840B-C277-F24E-5DBE-48331CF7C698}"/>
              </a:ext>
            </a:extLst>
          </p:cNvPr>
          <p:cNvGrpSpPr/>
          <p:nvPr/>
        </p:nvGrpSpPr>
        <p:grpSpPr>
          <a:xfrm>
            <a:off x="905357" y="4200566"/>
            <a:ext cx="10640689" cy="2336450"/>
            <a:chOff x="905357" y="4200566"/>
            <a:chExt cx="10640689" cy="2336450"/>
          </a:xfrm>
        </p:grpSpPr>
        <p:sp>
          <p:nvSpPr>
            <p:cNvPr id="5" name="Rectangle: Rounded Corners 4">
              <a:extLst>
                <a:ext uri="{FF2B5EF4-FFF2-40B4-BE49-F238E27FC236}">
                  <a16:creationId xmlns:a16="http://schemas.microsoft.com/office/drawing/2014/main" id="{3405C6DC-2071-3D26-DC94-E6A40CD0DED2}"/>
                </a:ext>
              </a:extLst>
            </p:cNvPr>
            <p:cNvSpPr/>
            <p:nvPr/>
          </p:nvSpPr>
          <p:spPr>
            <a:xfrm>
              <a:off x="905357" y="4295830"/>
              <a:ext cx="2569252" cy="2145922"/>
            </a:xfrm>
            <a:prstGeom prst="roundRect">
              <a:avLst>
                <a:gd name="adj" fmla="val 339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“Asking for help gives us better results.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 People LIKE helping and sharing their knowledge and skills.”</a:t>
              </a:r>
            </a:p>
          </p:txBody>
        </p:sp>
        <p:sp>
          <p:nvSpPr>
            <p:cNvPr id="7" name="Rectangle: Rounded Corners 6">
              <a:extLst>
                <a:ext uri="{FF2B5EF4-FFF2-40B4-BE49-F238E27FC236}">
                  <a16:creationId xmlns:a16="http://schemas.microsoft.com/office/drawing/2014/main" id="{49C37F48-D2D2-7FB6-8484-CAEBF47ABD2B}"/>
                </a:ext>
              </a:extLst>
            </p:cNvPr>
            <p:cNvSpPr/>
            <p:nvPr/>
          </p:nvSpPr>
          <p:spPr>
            <a:xfrm>
              <a:off x="9025954" y="4200566"/>
              <a:ext cx="2520092" cy="2336450"/>
            </a:xfrm>
            <a:prstGeom prst="roundRect">
              <a:avLst>
                <a:gd name="adj" fmla="val 4422"/>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Collaboration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Innovation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Achieve better outcomes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Team members get a chance to shine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Learn from others</a:t>
              </a:r>
            </a:p>
          </p:txBody>
        </p:sp>
        <p:sp>
          <p:nvSpPr>
            <p:cNvPr id="9" name="Rectangle: Rounded Corners 8">
              <a:extLst>
                <a:ext uri="{FF2B5EF4-FFF2-40B4-BE49-F238E27FC236}">
                  <a16:creationId xmlns:a16="http://schemas.microsoft.com/office/drawing/2014/main" id="{9889251F-575B-0930-7EC7-8C5F6F7F61A4}"/>
                </a:ext>
              </a:extLst>
            </p:cNvPr>
            <p:cNvSpPr/>
            <p:nvPr/>
          </p:nvSpPr>
          <p:spPr>
            <a:xfrm>
              <a:off x="4965655" y="4458085"/>
              <a:ext cx="2569252" cy="1269404"/>
            </a:xfrm>
            <a:prstGeom prst="roundRect">
              <a:avLst>
                <a:gd name="adj" fmla="val 7242"/>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Speak up, ask for help/ input from others.</a:t>
              </a:r>
            </a:p>
          </p:txBody>
        </p:sp>
      </p:grpSp>
      <p:grpSp>
        <p:nvGrpSpPr>
          <p:cNvPr id="13" name="Group 12">
            <a:extLst>
              <a:ext uri="{FF2B5EF4-FFF2-40B4-BE49-F238E27FC236}">
                <a16:creationId xmlns:a16="http://schemas.microsoft.com/office/drawing/2014/main" id="{4E5C3244-92C4-0B52-44BF-94652B0192D9}"/>
              </a:ext>
            </a:extLst>
          </p:cNvPr>
          <p:cNvGrpSpPr/>
          <p:nvPr/>
        </p:nvGrpSpPr>
        <p:grpSpPr>
          <a:xfrm>
            <a:off x="905357" y="2536809"/>
            <a:ext cx="10630668" cy="1463838"/>
            <a:chOff x="905357" y="2536809"/>
            <a:chExt cx="10630668" cy="1463838"/>
          </a:xfrm>
        </p:grpSpPr>
        <p:sp>
          <p:nvSpPr>
            <p:cNvPr id="6" name="Rectangle: Rounded Corners 5">
              <a:extLst>
                <a:ext uri="{FF2B5EF4-FFF2-40B4-BE49-F238E27FC236}">
                  <a16:creationId xmlns:a16="http://schemas.microsoft.com/office/drawing/2014/main" id="{E488A9AF-FA15-450E-065E-B73F5E07B046}"/>
                </a:ext>
              </a:extLst>
            </p:cNvPr>
            <p:cNvSpPr/>
            <p:nvPr/>
          </p:nvSpPr>
          <p:spPr>
            <a:xfrm>
              <a:off x="4936065" y="2731243"/>
              <a:ext cx="2569252" cy="1269404"/>
            </a:xfrm>
            <a:prstGeom prst="roundRect">
              <a:avLst>
                <a:gd name="adj" fmla="val 7242"/>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Stay quiet and try and figure it out on my own</a:t>
              </a:r>
            </a:p>
          </p:txBody>
        </p:sp>
        <p:sp>
          <p:nvSpPr>
            <p:cNvPr id="8" name="Rectangle: Rounded Corners 7">
              <a:extLst>
                <a:ext uri="{FF2B5EF4-FFF2-40B4-BE49-F238E27FC236}">
                  <a16:creationId xmlns:a16="http://schemas.microsoft.com/office/drawing/2014/main" id="{0CE721C5-1F40-2EF7-5A8B-175C43B52003}"/>
                </a:ext>
              </a:extLst>
            </p:cNvPr>
            <p:cNvSpPr/>
            <p:nvPr/>
          </p:nvSpPr>
          <p:spPr>
            <a:xfrm>
              <a:off x="905357" y="2547312"/>
              <a:ext cx="2569252" cy="1453335"/>
            </a:xfrm>
            <a:prstGeom prst="roundRect">
              <a:avLst>
                <a:gd name="adj" fmla="val 3398"/>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If I ask for help people might think I’m not capable</a:t>
              </a:r>
            </a:p>
          </p:txBody>
        </p:sp>
        <p:sp>
          <p:nvSpPr>
            <p:cNvPr id="10" name="Rectangle: Rounded Corners 9">
              <a:extLst>
                <a:ext uri="{FF2B5EF4-FFF2-40B4-BE49-F238E27FC236}">
                  <a16:creationId xmlns:a16="http://schemas.microsoft.com/office/drawing/2014/main" id="{BECAC733-563A-09BE-CB71-E5453935EB7D}"/>
                </a:ext>
              </a:extLst>
            </p:cNvPr>
            <p:cNvSpPr/>
            <p:nvPr/>
          </p:nvSpPr>
          <p:spPr>
            <a:xfrm>
              <a:off x="8966773" y="2536809"/>
              <a:ext cx="2569252" cy="1269404"/>
            </a:xfrm>
            <a:prstGeom prst="roundRect">
              <a:avLst>
                <a:gd name="adj" fmla="val 7242"/>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Outcome suffers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Quality suffers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May or not be seen as competent.</a:t>
              </a:r>
            </a:p>
          </p:txBody>
        </p:sp>
      </p:grpSp>
      <p:sp>
        <p:nvSpPr>
          <p:cNvPr id="12" name="Title 1">
            <a:extLst>
              <a:ext uri="{FF2B5EF4-FFF2-40B4-BE49-F238E27FC236}">
                <a16:creationId xmlns:a16="http://schemas.microsoft.com/office/drawing/2014/main" id="{FFFC46BE-6549-1E16-4190-1C8B7B2952EC}"/>
              </a:ext>
            </a:extLst>
          </p:cNvPr>
          <p:cNvSpPr>
            <a:spLocks noGrp="1"/>
          </p:cNvSpPr>
          <p:nvPr>
            <p:ph type="title"/>
          </p:nvPr>
        </p:nvSpPr>
        <p:spPr>
          <a:xfrm>
            <a:off x="212454" y="267843"/>
            <a:ext cx="10515600" cy="1325563"/>
          </a:xfrm>
        </p:spPr>
        <p:txBody>
          <a:bodyPr>
            <a:normAutofit/>
          </a:bodyPr>
          <a:lstStyle/>
          <a:p>
            <a:r>
              <a:rPr lang="en-AU" sz="4000" b="1" dirty="0"/>
              <a:t>Transformation</a:t>
            </a:r>
            <a:r>
              <a:rPr lang="en-AU" dirty="0">
                <a:solidFill>
                  <a:schemeClr val="tx1"/>
                </a:solidFill>
                <a:latin typeface="+mj-lt"/>
                <a:ea typeface="+mj-ea"/>
              </a:rPr>
              <a:t> </a:t>
            </a:r>
            <a:r>
              <a:rPr lang="en-AU" sz="4000" b="1" dirty="0"/>
              <a:t>Model</a:t>
            </a:r>
          </a:p>
        </p:txBody>
      </p:sp>
    </p:spTree>
    <p:extLst>
      <p:ext uri="{BB962C8B-B14F-4D97-AF65-F5344CB8AC3E}">
        <p14:creationId xmlns:p14="http://schemas.microsoft.com/office/powerpoint/2010/main" val="286406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4B374-26ED-DC32-18FC-3A3AC216D7E4}"/>
              </a:ext>
            </a:extLst>
          </p:cNvPr>
          <p:cNvSpPr>
            <a:spLocks noGrp="1"/>
          </p:cNvSpPr>
          <p:nvPr>
            <p:ph type="title"/>
          </p:nvPr>
        </p:nvSpPr>
        <p:spPr>
          <a:xfrm>
            <a:off x="5868557" y="1138036"/>
            <a:ext cx="5444382" cy="1402470"/>
          </a:xfrm>
        </p:spPr>
        <p:txBody>
          <a:bodyPr anchor="t">
            <a:normAutofit/>
          </a:bodyPr>
          <a:lstStyle/>
          <a:p>
            <a:r>
              <a:rPr lang="en-GB" sz="3200"/>
              <a:t>How it works</a:t>
            </a:r>
            <a:endParaRPr lang="en-AU" sz="3200"/>
          </a:p>
        </p:txBody>
      </p:sp>
      <p:pic>
        <p:nvPicPr>
          <p:cNvPr id="5" name="Picture 4" descr="Yellow paper ship leading among white ships">
            <a:extLst>
              <a:ext uri="{FF2B5EF4-FFF2-40B4-BE49-F238E27FC236}">
                <a16:creationId xmlns:a16="http://schemas.microsoft.com/office/drawing/2014/main" id="{888CA04A-07C3-1A72-D6BE-9CDA28DE61F5}"/>
              </a:ext>
            </a:extLst>
          </p:cNvPr>
          <p:cNvPicPr>
            <a:picLocks noChangeAspect="1"/>
          </p:cNvPicPr>
          <p:nvPr/>
        </p:nvPicPr>
        <p:blipFill rotWithShape="1">
          <a:blip r:embed="rId2"/>
          <a:srcRect l="46636" r="3226" b="-1"/>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5710939-3418-9F1E-27B6-CFBCFD957E08}"/>
              </a:ext>
            </a:extLst>
          </p:cNvPr>
          <p:cNvSpPr>
            <a:spLocks noGrp="1"/>
          </p:cNvSpPr>
          <p:nvPr>
            <p:ph idx="1"/>
          </p:nvPr>
        </p:nvSpPr>
        <p:spPr>
          <a:xfrm>
            <a:off x="5868557" y="2551176"/>
            <a:ext cx="5444382" cy="3591207"/>
          </a:xfrm>
        </p:spPr>
        <p:txBody>
          <a:bodyPr>
            <a:normAutofit/>
          </a:bodyPr>
          <a:lstStyle/>
          <a:p>
            <a:r>
              <a:rPr lang="en-GB" sz="2000" dirty="0"/>
              <a:t>The PSI Process for participants</a:t>
            </a:r>
          </a:p>
          <a:p>
            <a:r>
              <a:rPr lang="en-GB" sz="2000" dirty="0"/>
              <a:t>The role of the practitioner</a:t>
            </a:r>
            <a:endParaRPr lang="en-AU" sz="2000" dirty="0"/>
          </a:p>
        </p:txBody>
      </p:sp>
    </p:spTree>
    <p:extLst>
      <p:ext uri="{BB962C8B-B14F-4D97-AF65-F5344CB8AC3E}">
        <p14:creationId xmlns:p14="http://schemas.microsoft.com/office/powerpoint/2010/main" val="1939001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E64635-EF89-8B00-F5C3-CB87EBD3A4F7}"/>
              </a:ext>
            </a:extLst>
          </p:cNvPr>
          <p:cNvSpPr/>
          <p:nvPr/>
        </p:nvSpPr>
        <p:spPr>
          <a:xfrm>
            <a:off x="94070" y="4332309"/>
            <a:ext cx="11972042" cy="1183782"/>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D75C856F-41EE-8ABB-7433-74832611D16E}"/>
              </a:ext>
            </a:extLst>
          </p:cNvPr>
          <p:cNvSpPr txBox="1"/>
          <p:nvPr/>
        </p:nvSpPr>
        <p:spPr>
          <a:xfrm>
            <a:off x="378104" y="118903"/>
            <a:ext cx="8881399" cy="707373"/>
          </a:xfrm>
          <a:prstGeom prst="rect">
            <a:avLst/>
          </a:prstGeom>
        </p:spPr>
        <p:txBody>
          <a:bodyPr vert="horz" lIns="91440" tIns="45720" rIns="91440" bIns="45720" rtlCol="0" anchor="ctr">
            <a:normAutofit/>
          </a:bodyPr>
          <a:lstStyle>
            <a:lvl1pPr>
              <a:lnSpc>
                <a:spcPct val="90000"/>
              </a:lnSpc>
              <a:spcBef>
                <a:spcPct val="0"/>
              </a:spcBef>
              <a:buNone/>
              <a:defRPr sz="4400">
                <a:latin typeface="Poppins Medium" panose="00000600000000000000" pitchFamily="2" charset="0"/>
                <a:ea typeface="+mj-ea"/>
                <a:cs typeface="Poppins Medium" panose="00000600000000000000" pitchFamily="2" charset="0"/>
              </a:defRPr>
            </a:lvl1pPr>
          </a:lstStyle>
          <a:p>
            <a:r>
              <a:rPr lang="en-US" sz="3200" b="1" dirty="0">
                <a:solidFill>
                  <a:srgbClr val="1E7BBB"/>
                </a:solidFill>
                <a:latin typeface="+mn-lt"/>
                <a:ea typeface="Roboto" panose="02000000000000000000" pitchFamily="2" charset="0"/>
                <a:cs typeface="+mj-cs"/>
              </a:rPr>
              <a:t>The PSI Program Steps</a:t>
            </a:r>
          </a:p>
          <a:p>
            <a:endParaRPr lang="en-US" sz="3200" b="1" dirty="0">
              <a:solidFill>
                <a:srgbClr val="1E7BBB"/>
              </a:solidFill>
              <a:latin typeface="+mn-lt"/>
              <a:ea typeface="Roboto" panose="02000000000000000000" pitchFamily="2" charset="0"/>
              <a:cs typeface="+mj-cs"/>
            </a:endParaRPr>
          </a:p>
        </p:txBody>
      </p:sp>
      <p:sp>
        <p:nvSpPr>
          <p:cNvPr id="9" name="TextBox 8">
            <a:extLst>
              <a:ext uri="{FF2B5EF4-FFF2-40B4-BE49-F238E27FC236}">
                <a16:creationId xmlns:a16="http://schemas.microsoft.com/office/drawing/2014/main" id="{65725090-F288-8EB1-AAE4-E46A88482DD4}"/>
              </a:ext>
            </a:extLst>
          </p:cNvPr>
          <p:cNvSpPr txBox="1"/>
          <p:nvPr/>
        </p:nvSpPr>
        <p:spPr>
          <a:xfrm>
            <a:off x="545583" y="2953728"/>
            <a:ext cx="1272989" cy="523220"/>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tx1">
                    <a:lumMod val="50000"/>
                  </a:schemeClr>
                </a:solidFill>
              </a:rPr>
              <a:t>Select </a:t>
            </a:r>
          </a:p>
          <a:p>
            <a:pPr algn="ctr"/>
            <a:r>
              <a:rPr lang="en-US" sz="1400" dirty="0">
                <a:solidFill>
                  <a:schemeClr val="tx1">
                    <a:lumMod val="50000"/>
                  </a:schemeClr>
                </a:solidFill>
              </a:rPr>
              <a:t>Teams</a:t>
            </a:r>
          </a:p>
        </p:txBody>
      </p:sp>
      <p:sp>
        <p:nvSpPr>
          <p:cNvPr id="10" name="TextBox 9">
            <a:extLst>
              <a:ext uri="{FF2B5EF4-FFF2-40B4-BE49-F238E27FC236}">
                <a16:creationId xmlns:a16="http://schemas.microsoft.com/office/drawing/2014/main" id="{F1CFC3A0-2167-F34C-B067-C6094B8EC30D}"/>
              </a:ext>
            </a:extLst>
          </p:cNvPr>
          <p:cNvSpPr txBox="1"/>
          <p:nvPr/>
        </p:nvSpPr>
        <p:spPr>
          <a:xfrm>
            <a:off x="2305931" y="2953728"/>
            <a:ext cx="1559886" cy="523220"/>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tx1">
                    <a:lumMod val="50000"/>
                  </a:schemeClr>
                </a:solidFill>
              </a:rPr>
              <a:t>Information Session</a:t>
            </a:r>
            <a:endParaRPr lang="en-AU" sz="1400" dirty="0">
              <a:solidFill>
                <a:schemeClr val="tx1">
                  <a:lumMod val="50000"/>
                </a:schemeClr>
              </a:solidFill>
            </a:endParaRPr>
          </a:p>
        </p:txBody>
      </p:sp>
      <p:sp>
        <p:nvSpPr>
          <p:cNvPr id="11" name="TextBox 10">
            <a:extLst>
              <a:ext uri="{FF2B5EF4-FFF2-40B4-BE49-F238E27FC236}">
                <a16:creationId xmlns:a16="http://schemas.microsoft.com/office/drawing/2014/main" id="{EFA2D54E-6B9E-08D6-DCCE-B63D5262406B}"/>
              </a:ext>
            </a:extLst>
          </p:cNvPr>
          <p:cNvSpPr txBox="1"/>
          <p:nvPr/>
        </p:nvSpPr>
        <p:spPr>
          <a:xfrm>
            <a:off x="4332620" y="2953728"/>
            <a:ext cx="1362635" cy="523220"/>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tx1">
                    <a:lumMod val="50000"/>
                  </a:schemeClr>
                </a:solidFill>
              </a:rPr>
              <a:t>Complete PSI Pulse</a:t>
            </a:r>
          </a:p>
        </p:txBody>
      </p:sp>
      <p:sp>
        <p:nvSpPr>
          <p:cNvPr id="12" name="TextBox 11">
            <a:extLst>
              <a:ext uri="{FF2B5EF4-FFF2-40B4-BE49-F238E27FC236}">
                <a16:creationId xmlns:a16="http://schemas.microsoft.com/office/drawing/2014/main" id="{FBC18952-782C-261C-578C-3328A91E434F}"/>
              </a:ext>
            </a:extLst>
          </p:cNvPr>
          <p:cNvSpPr txBox="1"/>
          <p:nvPr/>
        </p:nvSpPr>
        <p:spPr>
          <a:xfrm>
            <a:off x="6273482" y="2953728"/>
            <a:ext cx="1362635" cy="523220"/>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tx1">
                    <a:lumMod val="50000"/>
                  </a:schemeClr>
                </a:solidFill>
              </a:rPr>
              <a:t>Results Generated</a:t>
            </a:r>
          </a:p>
        </p:txBody>
      </p:sp>
      <p:sp>
        <p:nvSpPr>
          <p:cNvPr id="13" name="TextBox 12">
            <a:extLst>
              <a:ext uri="{FF2B5EF4-FFF2-40B4-BE49-F238E27FC236}">
                <a16:creationId xmlns:a16="http://schemas.microsoft.com/office/drawing/2014/main" id="{C8D30CE7-9184-69CD-61E2-9FAF2E27D546}"/>
              </a:ext>
            </a:extLst>
          </p:cNvPr>
          <p:cNvSpPr txBox="1"/>
          <p:nvPr/>
        </p:nvSpPr>
        <p:spPr>
          <a:xfrm>
            <a:off x="8326184" y="2953728"/>
            <a:ext cx="1279829" cy="523220"/>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tx1">
                    <a:lumMod val="50000"/>
                  </a:schemeClr>
                </a:solidFill>
              </a:rPr>
              <a:t>Debrief Team with Results</a:t>
            </a:r>
          </a:p>
        </p:txBody>
      </p:sp>
      <p:sp>
        <p:nvSpPr>
          <p:cNvPr id="14" name="TextBox 13">
            <a:extLst>
              <a:ext uri="{FF2B5EF4-FFF2-40B4-BE49-F238E27FC236}">
                <a16:creationId xmlns:a16="http://schemas.microsoft.com/office/drawing/2014/main" id="{DDEFEC08-D5F5-3D88-E3DC-2D8EA7F74A47}"/>
              </a:ext>
            </a:extLst>
          </p:cNvPr>
          <p:cNvSpPr txBox="1"/>
          <p:nvPr/>
        </p:nvSpPr>
        <p:spPr>
          <a:xfrm>
            <a:off x="10280093" y="2953728"/>
            <a:ext cx="1520480" cy="523220"/>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tx1">
                    <a:lumMod val="50000"/>
                  </a:schemeClr>
                </a:solidFill>
              </a:rPr>
              <a:t>Coach in your pocket</a:t>
            </a:r>
          </a:p>
        </p:txBody>
      </p:sp>
      <p:sp>
        <p:nvSpPr>
          <p:cNvPr id="21" name="TextBox 20">
            <a:extLst>
              <a:ext uri="{FF2B5EF4-FFF2-40B4-BE49-F238E27FC236}">
                <a16:creationId xmlns:a16="http://schemas.microsoft.com/office/drawing/2014/main" id="{E3C42407-0E22-4DC7-7105-827CC20B05D7}"/>
              </a:ext>
            </a:extLst>
          </p:cNvPr>
          <p:cNvSpPr txBox="1"/>
          <p:nvPr/>
        </p:nvSpPr>
        <p:spPr>
          <a:xfrm>
            <a:off x="2355203" y="4425750"/>
            <a:ext cx="1709889" cy="707886"/>
          </a:xfrm>
          <a:prstGeom prst="rect">
            <a:avLst/>
          </a:prstGeom>
          <a:noFill/>
        </p:spPr>
        <p:txBody>
          <a:bodyPr wrap="square" rtlCol="0">
            <a:spAutoFit/>
          </a:bodyPr>
          <a:lstStyle>
            <a:defPPr>
              <a:defRPr lang="en-US"/>
            </a:defPPr>
            <a:lvl1pPr marL="285750" indent="-285750">
              <a:buFont typeface="Courier New" panose="02070309020205020404" pitchFamily="49" charset="0"/>
              <a:buChar char="o"/>
              <a:defRPr sz="1200">
                <a:solidFill>
                  <a:schemeClr val="bg1"/>
                </a:solidFill>
              </a:defRPr>
            </a:lvl1pPr>
          </a:lstStyle>
          <a:p>
            <a:r>
              <a:rPr lang="en-US" sz="1000" dirty="0"/>
              <a:t>15-minute virtual session or recording of a session.</a:t>
            </a:r>
          </a:p>
          <a:p>
            <a:r>
              <a:rPr lang="en-US" sz="1000" dirty="0"/>
              <a:t>Email (template)</a:t>
            </a:r>
            <a:endParaRPr lang="en-AU" sz="1000" dirty="0"/>
          </a:p>
        </p:txBody>
      </p:sp>
      <p:sp>
        <p:nvSpPr>
          <p:cNvPr id="22" name="TextBox 21">
            <a:extLst>
              <a:ext uri="{FF2B5EF4-FFF2-40B4-BE49-F238E27FC236}">
                <a16:creationId xmlns:a16="http://schemas.microsoft.com/office/drawing/2014/main" id="{9C1C2D33-189C-17EB-E553-CFFE305C9979}"/>
              </a:ext>
            </a:extLst>
          </p:cNvPr>
          <p:cNvSpPr txBox="1"/>
          <p:nvPr/>
        </p:nvSpPr>
        <p:spPr>
          <a:xfrm>
            <a:off x="4308449" y="4383672"/>
            <a:ext cx="1441041" cy="707886"/>
          </a:xfrm>
          <a:prstGeom prst="rect">
            <a:avLst/>
          </a:prstGeom>
          <a:noFill/>
        </p:spPr>
        <p:txBody>
          <a:bodyPr wrap="square" rtlCol="0">
            <a:spAutoFit/>
          </a:bodyPr>
          <a:lstStyle>
            <a:defPPr>
              <a:defRPr lang="en-US"/>
            </a:defPPr>
            <a:lvl1pPr marL="285750" indent="-285750">
              <a:buFont typeface="Courier New" panose="02070309020205020404" pitchFamily="49" charset="0"/>
              <a:buChar char="o"/>
              <a:defRPr sz="1200">
                <a:solidFill>
                  <a:schemeClr val="bg1"/>
                </a:solidFill>
              </a:defRPr>
            </a:lvl1pPr>
          </a:lstStyle>
          <a:p>
            <a:r>
              <a:rPr lang="en-US" sz="1000" dirty="0"/>
              <a:t>4min Pulse on any device.</a:t>
            </a:r>
          </a:p>
          <a:p>
            <a:r>
              <a:rPr lang="en-US" sz="1000" dirty="0"/>
              <a:t>Indicator open for 2-5days</a:t>
            </a:r>
          </a:p>
        </p:txBody>
      </p:sp>
      <p:grpSp>
        <p:nvGrpSpPr>
          <p:cNvPr id="23" name="Group 22">
            <a:extLst>
              <a:ext uri="{FF2B5EF4-FFF2-40B4-BE49-F238E27FC236}">
                <a16:creationId xmlns:a16="http://schemas.microsoft.com/office/drawing/2014/main" id="{F37C694C-5EC2-8E2B-2385-3FB0C136684F}"/>
              </a:ext>
            </a:extLst>
          </p:cNvPr>
          <p:cNvGrpSpPr/>
          <p:nvPr/>
        </p:nvGrpSpPr>
        <p:grpSpPr>
          <a:xfrm>
            <a:off x="679610" y="1665145"/>
            <a:ext cx="11171790" cy="1300402"/>
            <a:chOff x="445626" y="1084359"/>
            <a:chExt cx="11171790" cy="1300402"/>
          </a:xfrm>
        </p:grpSpPr>
        <p:cxnSp>
          <p:nvCxnSpPr>
            <p:cNvPr id="16" name="Straight Arrow Connector 15">
              <a:extLst>
                <a:ext uri="{FF2B5EF4-FFF2-40B4-BE49-F238E27FC236}">
                  <a16:creationId xmlns:a16="http://schemas.microsoft.com/office/drawing/2014/main" id="{9BD98D5F-0003-B748-16D2-DDA4BA5AEF9A}"/>
                </a:ext>
              </a:extLst>
            </p:cNvPr>
            <p:cNvCxnSpPr>
              <a:cxnSpLocks/>
            </p:cNvCxnSpPr>
            <p:nvPr/>
          </p:nvCxnSpPr>
          <p:spPr>
            <a:xfrm>
              <a:off x="868734" y="1268613"/>
              <a:ext cx="10748682" cy="0"/>
            </a:xfrm>
            <a:prstGeom prst="straightConnector1">
              <a:avLst/>
            </a:prstGeom>
            <a:ln w="19050">
              <a:solidFill>
                <a:srgbClr val="4A72CD"/>
              </a:solidFill>
              <a:tailEnd type="triangle"/>
            </a:ln>
          </p:spPr>
          <p:style>
            <a:lnRef idx="1">
              <a:schemeClr val="accent5"/>
            </a:lnRef>
            <a:fillRef idx="0">
              <a:schemeClr val="accent5"/>
            </a:fillRef>
            <a:effectRef idx="0">
              <a:schemeClr val="accent5"/>
            </a:effectRef>
            <a:fontRef idx="minor">
              <a:schemeClr val="tx1"/>
            </a:fontRef>
          </p:style>
        </p:cxnSp>
        <p:cxnSp>
          <p:nvCxnSpPr>
            <p:cNvPr id="26" name="Straight Connector 25">
              <a:extLst>
                <a:ext uri="{FF2B5EF4-FFF2-40B4-BE49-F238E27FC236}">
                  <a16:creationId xmlns:a16="http://schemas.microsoft.com/office/drawing/2014/main" id="{31C89EFF-4C15-F595-8033-952DA9FD2678}"/>
                </a:ext>
              </a:extLst>
            </p:cNvPr>
            <p:cNvCxnSpPr/>
            <p:nvPr/>
          </p:nvCxnSpPr>
          <p:spPr>
            <a:xfrm>
              <a:off x="868734" y="1086046"/>
              <a:ext cx="0" cy="308173"/>
            </a:xfrm>
            <a:prstGeom prst="line">
              <a:avLst/>
            </a:prstGeom>
            <a:ln w="19050">
              <a:solidFill>
                <a:srgbClr val="4A72CD"/>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9B5BB94-D0B1-87A7-31DB-90B2CC0CBF07}"/>
                </a:ext>
              </a:extLst>
            </p:cNvPr>
            <p:cNvCxnSpPr/>
            <p:nvPr/>
          </p:nvCxnSpPr>
          <p:spPr>
            <a:xfrm>
              <a:off x="2811843" y="1086046"/>
              <a:ext cx="0" cy="308173"/>
            </a:xfrm>
            <a:prstGeom prst="line">
              <a:avLst/>
            </a:prstGeom>
            <a:ln w="19050">
              <a:solidFill>
                <a:srgbClr val="4A72CD"/>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FD85D7E-5BD5-C61C-C546-0DFD59607821}"/>
                </a:ext>
              </a:extLst>
            </p:cNvPr>
            <p:cNvCxnSpPr/>
            <p:nvPr/>
          </p:nvCxnSpPr>
          <p:spPr>
            <a:xfrm>
              <a:off x="4743824" y="1111520"/>
              <a:ext cx="0" cy="308173"/>
            </a:xfrm>
            <a:prstGeom prst="line">
              <a:avLst/>
            </a:prstGeom>
            <a:ln w="19050">
              <a:solidFill>
                <a:srgbClr val="4A72CD"/>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68E388B-7A7A-3871-60E9-190EDCF5DB6E}"/>
                </a:ext>
              </a:extLst>
            </p:cNvPr>
            <p:cNvCxnSpPr/>
            <p:nvPr/>
          </p:nvCxnSpPr>
          <p:spPr>
            <a:xfrm>
              <a:off x="6724362" y="1084359"/>
              <a:ext cx="0" cy="308173"/>
            </a:xfrm>
            <a:prstGeom prst="line">
              <a:avLst/>
            </a:prstGeom>
            <a:ln w="19050">
              <a:solidFill>
                <a:srgbClr val="4A72CD"/>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0FB3D32-B611-1201-DCFC-9CEE9C9A77DA}"/>
                </a:ext>
              </a:extLst>
            </p:cNvPr>
            <p:cNvCxnSpPr/>
            <p:nvPr/>
          </p:nvCxnSpPr>
          <p:spPr>
            <a:xfrm>
              <a:off x="8685677" y="1109833"/>
              <a:ext cx="0" cy="308173"/>
            </a:xfrm>
            <a:prstGeom prst="line">
              <a:avLst/>
            </a:prstGeom>
            <a:ln w="19050">
              <a:solidFill>
                <a:srgbClr val="4A72CD"/>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9F84790-663E-4C36-303B-EDA14FC5C297}"/>
                </a:ext>
              </a:extLst>
            </p:cNvPr>
            <p:cNvCxnSpPr/>
            <p:nvPr/>
          </p:nvCxnSpPr>
          <p:spPr>
            <a:xfrm>
              <a:off x="10772677" y="1108146"/>
              <a:ext cx="0" cy="308173"/>
            </a:xfrm>
            <a:prstGeom prst="line">
              <a:avLst/>
            </a:prstGeom>
            <a:ln w="19050">
              <a:solidFill>
                <a:srgbClr val="4A72CD"/>
              </a:solidFill>
            </a:ln>
          </p:spPr>
          <p:style>
            <a:lnRef idx="1">
              <a:schemeClr val="accent1"/>
            </a:lnRef>
            <a:fillRef idx="0">
              <a:schemeClr val="accent1"/>
            </a:fillRef>
            <a:effectRef idx="0">
              <a:schemeClr val="accent1"/>
            </a:effectRef>
            <a:fontRef idx="minor">
              <a:schemeClr val="tx1"/>
            </a:fontRef>
          </p:style>
        </p:cxnSp>
        <p:pic>
          <p:nvPicPr>
            <p:cNvPr id="34" name="Graphic 33">
              <a:extLst>
                <a:ext uri="{FF2B5EF4-FFF2-40B4-BE49-F238E27FC236}">
                  <a16:creationId xmlns:a16="http://schemas.microsoft.com/office/drawing/2014/main" id="{3170EB19-DACC-27C8-2C8F-BF060937EA73}"/>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b="16020"/>
            <a:stretch/>
          </p:blipFill>
          <p:spPr>
            <a:xfrm>
              <a:off x="445626" y="1542349"/>
              <a:ext cx="890475" cy="747826"/>
            </a:xfrm>
            <a:prstGeom prst="rect">
              <a:avLst/>
            </a:prstGeom>
          </p:spPr>
        </p:pic>
        <p:pic>
          <p:nvPicPr>
            <p:cNvPr id="35" name="Graphic 34">
              <a:extLst>
                <a:ext uri="{FF2B5EF4-FFF2-40B4-BE49-F238E27FC236}">
                  <a16:creationId xmlns:a16="http://schemas.microsoft.com/office/drawing/2014/main" id="{A7E76B79-77C3-C9B9-D9ED-7753BBB3049C}"/>
                </a:ext>
              </a:extLst>
            </p:cNvPr>
            <p:cNvPicPr>
              <a:picLocks noChangeAspect="1"/>
            </p:cNvPicPr>
            <p:nvPr/>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b="15794"/>
            <a:stretch/>
          </p:blipFill>
          <p:spPr>
            <a:xfrm>
              <a:off x="6288750" y="1542349"/>
              <a:ext cx="890475" cy="749837"/>
            </a:xfrm>
            <a:prstGeom prst="rect">
              <a:avLst/>
            </a:prstGeom>
          </p:spPr>
        </p:pic>
        <p:pic>
          <p:nvPicPr>
            <p:cNvPr id="37" name="Graphic 36">
              <a:extLst>
                <a:ext uri="{FF2B5EF4-FFF2-40B4-BE49-F238E27FC236}">
                  <a16:creationId xmlns:a16="http://schemas.microsoft.com/office/drawing/2014/main" id="{695C2633-9CD7-17CF-17CF-F27DE6C69DD3}"/>
                </a:ext>
              </a:extLst>
            </p:cNvPr>
            <p:cNvPicPr>
              <a:picLocks noChangeAspect="1"/>
            </p:cNvPicPr>
            <p:nvPr/>
          </p:nvPicPr>
          <p:blipFill rotWithShape="1">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b="12179"/>
            <a:stretch/>
          </p:blipFill>
          <p:spPr>
            <a:xfrm>
              <a:off x="4258147" y="1501245"/>
              <a:ext cx="990600" cy="827879"/>
            </a:xfrm>
            <a:prstGeom prst="rect">
              <a:avLst/>
            </a:prstGeom>
          </p:spPr>
        </p:pic>
        <p:pic>
          <p:nvPicPr>
            <p:cNvPr id="39" name="Graphic 38" descr="Information outline">
              <a:extLst>
                <a:ext uri="{FF2B5EF4-FFF2-40B4-BE49-F238E27FC236}">
                  <a16:creationId xmlns:a16="http://schemas.microsoft.com/office/drawing/2014/main" id="{28A4578F-515C-565E-5286-4020A6D466B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59675" y="1424387"/>
              <a:ext cx="914400" cy="914400"/>
            </a:xfrm>
            <a:prstGeom prst="rect">
              <a:avLst/>
            </a:prstGeom>
          </p:spPr>
        </p:pic>
        <p:pic>
          <p:nvPicPr>
            <p:cNvPr id="41" name="Graphic 40" descr="Gauge outline">
              <a:extLst>
                <a:ext uri="{FF2B5EF4-FFF2-40B4-BE49-F238E27FC236}">
                  <a16:creationId xmlns:a16="http://schemas.microsoft.com/office/drawing/2014/main" id="{E1CC4DFB-7806-E7EE-4651-DAF3F8546A5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28477" y="1409429"/>
              <a:ext cx="914400" cy="914400"/>
            </a:xfrm>
            <a:prstGeom prst="rect">
              <a:avLst/>
            </a:prstGeom>
          </p:spPr>
        </p:pic>
        <p:pic>
          <p:nvPicPr>
            <p:cNvPr id="43" name="Graphic 42" descr="Idea outline">
              <a:extLst>
                <a:ext uri="{FF2B5EF4-FFF2-40B4-BE49-F238E27FC236}">
                  <a16:creationId xmlns:a16="http://schemas.microsoft.com/office/drawing/2014/main" id="{6421EECE-65C4-33BA-08AA-5485423C7AF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383087" y="1470361"/>
              <a:ext cx="914400" cy="914400"/>
            </a:xfrm>
            <a:prstGeom prst="rect">
              <a:avLst/>
            </a:prstGeom>
          </p:spPr>
        </p:pic>
      </p:grpSp>
      <p:sp>
        <p:nvSpPr>
          <p:cNvPr id="44" name="TextBox 43">
            <a:extLst>
              <a:ext uri="{FF2B5EF4-FFF2-40B4-BE49-F238E27FC236}">
                <a16:creationId xmlns:a16="http://schemas.microsoft.com/office/drawing/2014/main" id="{353B8163-0D1E-43E2-628B-C3C2961D48FE}"/>
              </a:ext>
            </a:extLst>
          </p:cNvPr>
          <p:cNvSpPr txBox="1"/>
          <p:nvPr/>
        </p:nvSpPr>
        <p:spPr>
          <a:xfrm>
            <a:off x="8337579" y="4395759"/>
            <a:ext cx="1515036" cy="861774"/>
          </a:xfrm>
          <a:prstGeom prst="rect">
            <a:avLst/>
          </a:prstGeom>
          <a:noFill/>
        </p:spPr>
        <p:txBody>
          <a:bodyPr wrap="square" rtlCol="0">
            <a:spAutoFit/>
          </a:bodyPr>
          <a:lstStyle>
            <a:defPPr>
              <a:defRPr lang="en-US"/>
            </a:defPPr>
            <a:lvl1pPr marL="285750" indent="-285750">
              <a:buFont typeface="Courier New" panose="02070309020205020404" pitchFamily="49" charset="0"/>
              <a:buChar char="o"/>
              <a:defRPr sz="1200">
                <a:solidFill>
                  <a:schemeClr val="bg1"/>
                </a:solidFill>
              </a:defRPr>
            </a:lvl1pPr>
          </a:lstStyle>
          <a:p>
            <a:r>
              <a:rPr lang="en-US" sz="1000" dirty="0"/>
              <a:t>45-minute virtual session to discuss results</a:t>
            </a:r>
            <a:r>
              <a:rPr lang="en-AU" sz="1000" dirty="0"/>
              <a:t> with each team.</a:t>
            </a:r>
          </a:p>
          <a:p>
            <a:endParaRPr lang="en-US" sz="1000" dirty="0"/>
          </a:p>
        </p:txBody>
      </p:sp>
      <p:sp>
        <p:nvSpPr>
          <p:cNvPr id="45" name="TextBox 44">
            <a:extLst>
              <a:ext uri="{FF2B5EF4-FFF2-40B4-BE49-F238E27FC236}">
                <a16:creationId xmlns:a16="http://schemas.microsoft.com/office/drawing/2014/main" id="{9D51315B-4A1C-227E-A191-170C5D4FCF15}"/>
              </a:ext>
            </a:extLst>
          </p:cNvPr>
          <p:cNvSpPr txBox="1"/>
          <p:nvPr/>
        </p:nvSpPr>
        <p:spPr>
          <a:xfrm>
            <a:off x="6226872" y="4364605"/>
            <a:ext cx="1909224" cy="1015663"/>
          </a:xfrm>
          <a:prstGeom prst="rect">
            <a:avLst/>
          </a:prstGeom>
          <a:noFill/>
        </p:spPr>
        <p:txBody>
          <a:bodyPr wrap="square" rtlCol="0">
            <a:spAutoFit/>
          </a:bodyPr>
          <a:lstStyle>
            <a:defPPr>
              <a:defRPr lang="en-US"/>
            </a:defPPr>
            <a:lvl1pPr marL="285750" indent="-285750">
              <a:buFont typeface="Courier New" panose="02070309020205020404" pitchFamily="49" charset="0"/>
              <a:buChar char="o"/>
              <a:defRPr sz="1200">
                <a:solidFill>
                  <a:schemeClr val="bg1"/>
                </a:solidFill>
              </a:defRPr>
            </a:lvl1pPr>
          </a:lstStyle>
          <a:p>
            <a:r>
              <a:rPr lang="en-US" sz="1000" dirty="0"/>
              <a:t>Immediate result for each team.</a:t>
            </a:r>
          </a:p>
          <a:p>
            <a:r>
              <a:rPr lang="en-US" sz="1000" dirty="0"/>
              <a:t>Top strengths</a:t>
            </a:r>
          </a:p>
          <a:p>
            <a:r>
              <a:rPr lang="en-US" sz="1000" dirty="0"/>
              <a:t>Top development areas – “hot spots’.</a:t>
            </a:r>
          </a:p>
          <a:p>
            <a:r>
              <a:rPr lang="en-US" sz="1000" dirty="0"/>
              <a:t>Shifts over time.</a:t>
            </a:r>
            <a:endParaRPr lang="en-AU" sz="1000" dirty="0"/>
          </a:p>
        </p:txBody>
      </p:sp>
      <p:sp>
        <p:nvSpPr>
          <p:cNvPr id="46" name="TextBox 45">
            <a:extLst>
              <a:ext uri="{FF2B5EF4-FFF2-40B4-BE49-F238E27FC236}">
                <a16:creationId xmlns:a16="http://schemas.microsoft.com/office/drawing/2014/main" id="{0C9B99B8-F39C-DE98-80DE-8B27142ADB43}"/>
              </a:ext>
            </a:extLst>
          </p:cNvPr>
          <p:cNvSpPr txBox="1"/>
          <p:nvPr/>
        </p:nvSpPr>
        <p:spPr>
          <a:xfrm>
            <a:off x="10329997" y="4433993"/>
            <a:ext cx="1515036" cy="400110"/>
          </a:xfrm>
          <a:prstGeom prst="rect">
            <a:avLst/>
          </a:prstGeom>
          <a:noFill/>
        </p:spPr>
        <p:txBody>
          <a:bodyPr wrap="square" rtlCol="0">
            <a:spAutoFit/>
          </a:bodyPr>
          <a:lstStyle>
            <a:defPPr>
              <a:defRPr lang="en-US"/>
            </a:defPPr>
            <a:lvl1pPr marL="285750" indent="-285750">
              <a:buFont typeface="Courier New" panose="02070309020205020404" pitchFamily="49" charset="0"/>
              <a:buChar char="o"/>
              <a:defRPr sz="1200">
                <a:solidFill>
                  <a:schemeClr val="bg1"/>
                </a:solidFill>
              </a:defRPr>
            </a:lvl1pPr>
          </a:lstStyle>
          <a:p>
            <a:r>
              <a:rPr lang="en-US" sz="1000" dirty="0"/>
              <a:t>Participants access after debrief</a:t>
            </a:r>
            <a:endParaRPr lang="en-AU" sz="1000" dirty="0"/>
          </a:p>
        </p:txBody>
      </p:sp>
      <p:sp>
        <p:nvSpPr>
          <p:cNvPr id="47" name="TextBox 46">
            <a:extLst>
              <a:ext uri="{FF2B5EF4-FFF2-40B4-BE49-F238E27FC236}">
                <a16:creationId xmlns:a16="http://schemas.microsoft.com/office/drawing/2014/main" id="{3DB9C32E-AE98-68DD-6B01-C255F18B9BA5}"/>
              </a:ext>
            </a:extLst>
          </p:cNvPr>
          <p:cNvSpPr txBox="1"/>
          <p:nvPr/>
        </p:nvSpPr>
        <p:spPr>
          <a:xfrm>
            <a:off x="581839" y="4426658"/>
            <a:ext cx="1864655" cy="707886"/>
          </a:xfrm>
          <a:prstGeom prst="rect">
            <a:avLst/>
          </a:prstGeom>
          <a:noFill/>
        </p:spPr>
        <p:txBody>
          <a:bodyPr wrap="square" rtlCol="0">
            <a:spAutoFit/>
          </a:bodyPr>
          <a:lstStyle/>
          <a:p>
            <a:pPr marL="285750" indent="-285750">
              <a:buFont typeface="Courier New" panose="02070309020205020404" pitchFamily="49" charset="0"/>
              <a:buChar char="o"/>
            </a:pPr>
            <a:r>
              <a:rPr lang="en-US" sz="1000" dirty="0">
                <a:solidFill>
                  <a:schemeClr val="bg1"/>
                </a:solidFill>
              </a:rPr>
              <a:t>Which teams</a:t>
            </a:r>
          </a:p>
          <a:p>
            <a:pPr marL="285750" indent="-285750">
              <a:buFont typeface="Courier New" panose="02070309020205020404" pitchFamily="49" charset="0"/>
              <a:buChar char="o"/>
            </a:pPr>
            <a:r>
              <a:rPr lang="en-US" sz="1000" dirty="0">
                <a:solidFill>
                  <a:schemeClr val="bg1"/>
                </a:solidFill>
              </a:rPr>
              <a:t>How many teams</a:t>
            </a:r>
          </a:p>
          <a:p>
            <a:pPr marL="285750" indent="-285750">
              <a:buFont typeface="Courier New" panose="02070309020205020404" pitchFamily="49" charset="0"/>
              <a:buChar char="o"/>
            </a:pPr>
            <a:r>
              <a:rPr lang="en-US" sz="1000" dirty="0">
                <a:solidFill>
                  <a:schemeClr val="bg1"/>
                </a:solidFill>
              </a:rPr>
              <a:t>Email addresses</a:t>
            </a:r>
          </a:p>
          <a:p>
            <a:endParaRPr lang="en-AU" sz="1000" dirty="0">
              <a:solidFill>
                <a:schemeClr val="bg1"/>
              </a:solidFill>
            </a:endParaRPr>
          </a:p>
        </p:txBody>
      </p:sp>
      <p:sp>
        <p:nvSpPr>
          <p:cNvPr id="3" name="Rectangle 2">
            <a:extLst>
              <a:ext uri="{FF2B5EF4-FFF2-40B4-BE49-F238E27FC236}">
                <a16:creationId xmlns:a16="http://schemas.microsoft.com/office/drawing/2014/main" id="{A94F1040-ED6B-8BF9-4F41-BBA87D9C1CBD}"/>
              </a:ext>
            </a:extLst>
          </p:cNvPr>
          <p:cNvSpPr/>
          <p:nvPr/>
        </p:nvSpPr>
        <p:spPr>
          <a:xfrm>
            <a:off x="103694" y="5567605"/>
            <a:ext cx="11972042" cy="978600"/>
          </a:xfrm>
          <a:prstGeom prst="rect">
            <a:avLst/>
          </a:prstGeom>
          <a:solidFill>
            <a:schemeClr val="accent6">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E8700472-3550-6BCD-1603-569D87008DF8}"/>
              </a:ext>
            </a:extLst>
          </p:cNvPr>
          <p:cNvSpPr txBox="1"/>
          <p:nvPr/>
        </p:nvSpPr>
        <p:spPr>
          <a:xfrm>
            <a:off x="561506" y="5724782"/>
            <a:ext cx="1437475" cy="707886"/>
          </a:xfrm>
          <a:prstGeom prst="rect">
            <a:avLst/>
          </a:prstGeom>
          <a:noFill/>
        </p:spPr>
        <p:txBody>
          <a:bodyPr wrap="square" rtlCol="0">
            <a:spAutoFit/>
          </a:bodyPr>
          <a:lstStyle/>
          <a:p>
            <a:pPr marL="285750" indent="-285750">
              <a:buFont typeface="Courier New" panose="02070309020205020404" pitchFamily="49" charset="0"/>
              <a:buChar char="o"/>
            </a:pPr>
            <a:r>
              <a:rPr lang="en-US" sz="1000" dirty="0"/>
              <a:t>Collate info with client and place order</a:t>
            </a:r>
          </a:p>
          <a:p>
            <a:pPr marL="171450" indent="-171450">
              <a:buFont typeface="Courier New" panose="02070309020205020404" pitchFamily="49" charset="0"/>
              <a:buChar char="o"/>
            </a:pPr>
            <a:endParaRPr lang="en-AU" sz="1000" dirty="0"/>
          </a:p>
        </p:txBody>
      </p:sp>
      <p:sp>
        <p:nvSpPr>
          <p:cNvPr id="8" name="TextBox 7">
            <a:extLst>
              <a:ext uri="{FF2B5EF4-FFF2-40B4-BE49-F238E27FC236}">
                <a16:creationId xmlns:a16="http://schemas.microsoft.com/office/drawing/2014/main" id="{DD10F462-9BB4-80A5-D749-DD54377699C1}"/>
              </a:ext>
            </a:extLst>
          </p:cNvPr>
          <p:cNvSpPr txBox="1"/>
          <p:nvPr/>
        </p:nvSpPr>
        <p:spPr>
          <a:xfrm>
            <a:off x="2338267" y="5684431"/>
            <a:ext cx="1437475" cy="861774"/>
          </a:xfrm>
          <a:prstGeom prst="rect">
            <a:avLst/>
          </a:prstGeom>
          <a:noFill/>
        </p:spPr>
        <p:txBody>
          <a:bodyPr wrap="square" rtlCol="0">
            <a:spAutoFit/>
          </a:bodyPr>
          <a:lstStyle>
            <a:defPPr>
              <a:defRPr lang="en-US"/>
            </a:defPPr>
            <a:lvl1pPr marL="285750" indent="-285750">
              <a:buFont typeface="Courier New" panose="02070309020205020404" pitchFamily="49" charset="0"/>
              <a:buChar char="o"/>
              <a:defRPr sz="1000"/>
            </a:lvl1pPr>
          </a:lstStyle>
          <a:p>
            <a:r>
              <a:rPr lang="en-US" dirty="0"/>
              <a:t>Provide templates and drafts of emails and slides</a:t>
            </a:r>
          </a:p>
          <a:p>
            <a:r>
              <a:rPr lang="en-US" dirty="0"/>
              <a:t>Facilitate the info session</a:t>
            </a:r>
            <a:endParaRPr lang="en-AU" dirty="0"/>
          </a:p>
        </p:txBody>
      </p:sp>
      <p:sp>
        <p:nvSpPr>
          <p:cNvPr id="15" name="TextBox 14">
            <a:extLst>
              <a:ext uri="{FF2B5EF4-FFF2-40B4-BE49-F238E27FC236}">
                <a16:creationId xmlns:a16="http://schemas.microsoft.com/office/drawing/2014/main" id="{FFDC3434-4AD1-8690-60BB-19DBA1B1AF49}"/>
              </a:ext>
            </a:extLst>
          </p:cNvPr>
          <p:cNvSpPr txBox="1"/>
          <p:nvPr/>
        </p:nvSpPr>
        <p:spPr>
          <a:xfrm>
            <a:off x="4659300" y="5683196"/>
            <a:ext cx="1689358" cy="400110"/>
          </a:xfrm>
          <a:prstGeom prst="rect">
            <a:avLst/>
          </a:prstGeom>
          <a:noFill/>
        </p:spPr>
        <p:txBody>
          <a:bodyPr wrap="square" rtlCol="0">
            <a:spAutoFit/>
          </a:bodyPr>
          <a:lstStyle>
            <a:defPPr>
              <a:defRPr lang="en-US"/>
            </a:defPPr>
            <a:lvl1pPr marL="285750" indent="-285750">
              <a:buFont typeface="Courier New" panose="02070309020205020404" pitchFamily="49" charset="0"/>
              <a:buChar char="o"/>
              <a:defRPr sz="1000"/>
            </a:lvl1pPr>
          </a:lstStyle>
          <a:p>
            <a:r>
              <a:rPr lang="en-US" dirty="0"/>
              <a:t>Monitor and support positive response rate.</a:t>
            </a:r>
          </a:p>
        </p:txBody>
      </p:sp>
      <p:sp>
        <p:nvSpPr>
          <p:cNvPr id="17" name="TextBox 16">
            <a:extLst>
              <a:ext uri="{FF2B5EF4-FFF2-40B4-BE49-F238E27FC236}">
                <a16:creationId xmlns:a16="http://schemas.microsoft.com/office/drawing/2014/main" id="{DBEF6ECD-0DAC-18B5-7856-233CD20E54C6}"/>
              </a:ext>
            </a:extLst>
          </p:cNvPr>
          <p:cNvSpPr txBox="1"/>
          <p:nvPr/>
        </p:nvSpPr>
        <p:spPr>
          <a:xfrm>
            <a:off x="6472835" y="5583477"/>
            <a:ext cx="1689358" cy="707886"/>
          </a:xfrm>
          <a:prstGeom prst="rect">
            <a:avLst/>
          </a:prstGeom>
          <a:noFill/>
        </p:spPr>
        <p:txBody>
          <a:bodyPr wrap="square" rtlCol="0">
            <a:spAutoFit/>
          </a:bodyPr>
          <a:lstStyle>
            <a:defPPr>
              <a:defRPr lang="en-US"/>
            </a:defPPr>
            <a:lvl1pPr marL="285750" indent="-285750">
              <a:buFont typeface="Courier New" panose="02070309020205020404" pitchFamily="49" charset="0"/>
              <a:buChar char="o"/>
              <a:defRPr sz="1000"/>
            </a:lvl1pPr>
          </a:lstStyle>
          <a:p>
            <a:r>
              <a:rPr lang="en-US" dirty="0"/>
              <a:t>Identify opportunities, trends.</a:t>
            </a:r>
          </a:p>
          <a:p>
            <a:r>
              <a:rPr lang="en-US" dirty="0"/>
              <a:t>Make recommendations</a:t>
            </a:r>
          </a:p>
        </p:txBody>
      </p:sp>
      <p:sp>
        <p:nvSpPr>
          <p:cNvPr id="18" name="TextBox 17">
            <a:extLst>
              <a:ext uri="{FF2B5EF4-FFF2-40B4-BE49-F238E27FC236}">
                <a16:creationId xmlns:a16="http://schemas.microsoft.com/office/drawing/2014/main" id="{852B1794-A5A8-4AB5-EA56-2A737EE3FCA1}"/>
              </a:ext>
            </a:extLst>
          </p:cNvPr>
          <p:cNvSpPr txBox="1"/>
          <p:nvPr/>
        </p:nvSpPr>
        <p:spPr>
          <a:xfrm>
            <a:off x="8326184" y="5625302"/>
            <a:ext cx="1689358" cy="861774"/>
          </a:xfrm>
          <a:prstGeom prst="rect">
            <a:avLst/>
          </a:prstGeom>
          <a:noFill/>
        </p:spPr>
        <p:txBody>
          <a:bodyPr wrap="square" rtlCol="0">
            <a:spAutoFit/>
          </a:bodyPr>
          <a:lstStyle>
            <a:defPPr>
              <a:defRPr lang="en-US"/>
            </a:defPPr>
            <a:lvl1pPr marL="285750" indent="-285750">
              <a:buFont typeface="Courier New" panose="02070309020205020404" pitchFamily="49" charset="0"/>
              <a:buChar char="o"/>
              <a:defRPr sz="1000"/>
            </a:lvl1pPr>
          </a:lstStyle>
          <a:p>
            <a:r>
              <a:rPr lang="en-US" dirty="0"/>
              <a:t>Identify opportunities, trends.</a:t>
            </a:r>
          </a:p>
          <a:p>
            <a:r>
              <a:rPr lang="en-US" dirty="0"/>
              <a:t>Make recommendations</a:t>
            </a:r>
          </a:p>
          <a:p>
            <a:r>
              <a:rPr lang="en-US" dirty="0"/>
              <a:t>Coach and support</a:t>
            </a:r>
          </a:p>
        </p:txBody>
      </p:sp>
      <p:sp>
        <p:nvSpPr>
          <p:cNvPr id="19" name="TextBox 18">
            <a:extLst>
              <a:ext uri="{FF2B5EF4-FFF2-40B4-BE49-F238E27FC236}">
                <a16:creationId xmlns:a16="http://schemas.microsoft.com/office/drawing/2014/main" id="{A63A3C09-79D1-3C58-7FD8-9FD202964287}"/>
              </a:ext>
            </a:extLst>
          </p:cNvPr>
          <p:cNvSpPr txBox="1"/>
          <p:nvPr/>
        </p:nvSpPr>
        <p:spPr>
          <a:xfrm>
            <a:off x="10317575" y="5583477"/>
            <a:ext cx="1689358" cy="861774"/>
          </a:xfrm>
          <a:prstGeom prst="rect">
            <a:avLst/>
          </a:prstGeom>
          <a:noFill/>
        </p:spPr>
        <p:txBody>
          <a:bodyPr wrap="square" rtlCol="0">
            <a:spAutoFit/>
          </a:bodyPr>
          <a:lstStyle>
            <a:defPPr>
              <a:defRPr lang="en-US"/>
            </a:defPPr>
            <a:lvl1pPr marL="285750" indent="-285750">
              <a:buFont typeface="Courier New" panose="02070309020205020404" pitchFamily="49" charset="0"/>
              <a:buChar char="o"/>
              <a:defRPr sz="1000"/>
            </a:lvl1pPr>
          </a:lstStyle>
          <a:p>
            <a:r>
              <a:rPr lang="en-US" dirty="0"/>
              <a:t>Engage, Nudge, Coach and support</a:t>
            </a:r>
          </a:p>
          <a:p>
            <a:r>
              <a:rPr lang="en-US" dirty="0"/>
              <a:t>Additional activities to support growth and development</a:t>
            </a:r>
          </a:p>
        </p:txBody>
      </p:sp>
      <p:sp>
        <p:nvSpPr>
          <p:cNvPr id="20" name="TextBox 19">
            <a:extLst>
              <a:ext uri="{FF2B5EF4-FFF2-40B4-BE49-F238E27FC236}">
                <a16:creationId xmlns:a16="http://schemas.microsoft.com/office/drawing/2014/main" id="{8213F460-E585-EBB6-C07D-849335AE25F1}"/>
              </a:ext>
            </a:extLst>
          </p:cNvPr>
          <p:cNvSpPr txBox="1"/>
          <p:nvPr/>
        </p:nvSpPr>
        <p:spPr>
          <a:xfrm>
            <a:off x="9435254" y="1359222"/>
            <a:ext cx="766794" cy="276999"/>
          </a:xfrm>
          <a:prstGeom prst="rect">
            <a:avLst/>
          </a:prstGeom>
          <a:noFill/>
          <a:ln>
            <a:noFill/>
          </a:ln>
        </p:spPr>
        <p:txBody>
          <a:bodyPr wrap="square" rtlCol="0">
            <a:spAutoFit/>
          </a:bodyPr>
          <a:lstStyle/>
          <a:p>
            <a:r>
              <a:rPr lang="en-AU" sz="1200" i="1" dirty="0">
                <a:solidFill>
                  <a:schemeClr val="accent1">
                    <a:lumMod val="75000"/>
                  </a:schemeClr>
                </a:solidFill>
              </a:rPr>
              <a:t>Week 3</a:t>
            </a:r>
          </a:p>
        </p:txBody>
      </p:sp>
      <p:sp>
        <p:nvSpPr>
          <p:cNvPr id="24" name="TextBox 23">
            <a:extLst>
              <a:ext uri="{FF2B5EF4-FFF2-40B4-BE49-F238E27FC236}">
                <a16:creationId xmlns:a16="http://schemas.microsoft.com/office/drawing/2014/main" id="{AC1A993A-8F32-CC26-D0E6-8315D2127C0F}"/>
              </a:ext>
            </a:extLst>
          </p:cNvPr>
          <p:cNvSpPr txBox="1"/>
          <p:nvPr/>
        </p:nvSpPr>
        <p:spPr>
          <a:xfrm>
            <a:off x="2504055" y="1336689"/>
            <a:ext cx="988652" cy="276999"/>
          </a:xfrm>
          <a:prstGeom prst="rect">
            <a:avLst/>
          </a:prstGeom>
          <a:noFill/>
          <a:ln>
            <a:noFill/>
          </a:ln>
        </p:spPr>
        <p:txBody>
          <a:bodyPr wrap="square" rtlCol="0">
            <a:spAutoFit/>
          </a:bodyPr>
          <a:lstStyle>
            <a:defPPr>
              <a:defRPr lang="en-US"/>
            </a:defPPr>
            <a:lvl1pPr>
              <a:defRPr sz="1200" i="1">
                <a:solidFill>
                  <a:schemeClr val="accent1">
                    <a:lumMod val="75000"/>
                  </a:schemeClr>
                </a:solidFill>
              </a:defRPr>
            </a:lvl1pPr>
          </a:lstStyle>
          <a:p>
            <a:pPr algn="ctr"/>
            <a:r>
              <a:rPr lang="en-AU" dirty="0"/>
              <a:t>Week 1</a:t>
            </a:r>
          </a:p>
        </p:txBody>
      </p:sp>
      <p:sp>
        <p:nvSpPr>
          <p:cNvPr id="25" name="TextBox 24">
            <a:extLst>
              <a:ext uri="{FF2B5EF4-FFF2-40B4-BE49-F238E27FC236}">
                <a16:creationId xmlns:a16="http://schemas.microsoft.com/office/drawing/2014/main" id="{1E773FC4-9F6D-DAF7-BF7D-377720D433BC}"/>
              </a:ext>
            </a:extLst>
          </p:cNvPr>
          <p:cNvSpPr txBox="1"/>
          <p:nvPr/>
        </p:nvSpPr>
        <p:spPr>
          <a:xfrm>
            <a:off x="5666213" y="1366197"/>
            <a:ext cx="988652" cy="276999"/>
          </a:xfrm>
          <a:prstGeom prst="rect">
            <a:avLst/>
          </a:prstGeom>
          <a:noFill/>
          <a:ln>
            <a:noFill/>
          </a:ln>
        </p:spPr>
        <p:txBody>
          <a:bodyPr wrap="square" rtlCol="0">
            <a:spAutoFit/>
          </a:bodyPr>
          <a:lstStyle>
            <a:defPPr>
              <a:defRPr lang="en-US"/>
            </a:defPPr>
            <a:lvl1pPr>
              <a:defRPr sz="1200" i="1">
                <a:solidFill>
                  <a:schemeClr val="accent1">
                    <a:lumMod val="75000"/>
                  </a:schemeClr>
                </a:solidFill>
              </a:defRPr>
            </a:lvl1pPr>
          </a:lstStyle>
          <a:p>
            <a:pPr algn="ctr"/>
            <a:r>
              <a:rPr lang="en-AU" dirty="0"/>
              <a:t>Week 2</a:t>
            </a:r>
          </a:p>
        </p:txBody>
      </p:sp>
      <p:cxnSp>
        <p:nvCxnSpPr>
          <p:cNvPr id="36" name="Connector: Elbow 35">
            <a:extLst>
              <a:ext uri="{FF2B5EF4-FFF2-40B4-BE49-F238E27FC236}">
                <a16:creationId xmlns:a16="http://schemas.microsoft.com/office/drawing/2014/main" id="{3B718715-E3FD-9715-4CF4-2DDF0B587A79}"/>
              </a:ext>
            </a:extLst>
          </p:cNvPr>
          <p:cNvCxnSpPr>
            <a:cxnSpLocks/>
            <a:stCxn id="14" idx="2"/>
            <a:endCxn id="11" idx="2"/>
          </p:cNvCxnSpPr>
          <p:nvPr/>
        </p:nvCxnSpPr>
        <p:spPr>
          <a:xfrm rot="5400000">
            <a:off x="8027136" y="463751"/>
            <a:ext cx="12700" cy="6026395"/>
          </a:xfrm>
          <a:prstGeom prst="bentConnector3">
            <a:avLst>
              <a:gd name="adj1" fmla="val 4680000"/>
            </a:avLst>
          </a:prstGeom>
          <a:ln w="19050">
            <a:tailEnd type="triangle" w="lg" len="lg"/>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BE2030E9-BCBC-64B6-3CF7-20F8CB32547B}"/>
              </a:ext>
            </a:extLst>
          </p:cNvPr>
          <p:cNvSpPr txBox="1"/>
          <p:nvPr/>
        </p:nvSpPr>
        <p:spPr>
          <a:xfrm>
            <a:off x="7317514" y="3573407"/>
            <a:ext cx="1689358" cy="369332"/>
          </a:xfrm>
          <a:prstGeom prst="rect">
            <a:avLst/>
          </a:prstGeom>
          <a:noFill/>
        </p:spPr>
        <p:txBody>
          <a:bodyPr wrap="square">
            <a:spAutoFit/>
          </a:bodyPr>
          <a:lstStyle/>
          <a:p>
            <a:r>
              <a:rPr lang="en-US" dirty="0">
                <a:solidFill>
                  <a:schemeClr val="tx1">
                    <a:lumMod val="50000"/>
                  </a:schemeClr>
                </a:solidFill>
              </a:rPr>
              <a:t>Repeat / Cycle</a:t>
            </a:r>
            <a:endParaRPr lang="en-AU" dirty="0"/>
          </a:p>
        </p:txBody>
      </p:sp>
    </p:spTree>
    <p:extLst>
      <p:ext uri="{BB962C8B-B14F-4D97-AF65-F5344CB8AC3E}">
        <p14:creationId xmlns:p14="http://schemas.microsoft.com/office/powerpoint/2010/main" val="22978902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8B77130-6BC4-A547-A094-EE015B889300}"/>
              </a:ext>
            </a:extLst>
          </p:cNvPr>
          <p:cNvSpPr txBox="1"/>
          <p:nvPr/>
        </p:nvSpPr>
        <p:spPr>
          <a:xfrm>
            <a:off x="455710" y="440268"/>
            <a:ext cx="10078551" cy="1491470"/>
          </a:xfrm>
          <a:prstGeom prst="rect">
            <a:avLst/>
          </a:prstGeom>
          <a:noFill/>
        </p:spPr>
        <p:txBody>
          <a:bodyPr wrap="square" rIns="72000" rtlCol="0">
            <a:noAutofit/>
          </a:bodyPr>
          <a:lstStyle/>
          <a:p>
            <a:pPr>
              <a:lnSpc>
                <a:spcPts val="5300"/>
              </a:lnSpc>
            </a:pPr>
            <a:r>
              <a:rPr lang="en-AU" sz="4400" dirty="0">
                <a:solidFill>
                  <a:srgbClr val="1E7BBB"/>
                </a:solidFill>
                <a:latin typeface="Roboto" panose="02000000000000000000" pitchFamily="2" charset="0"/>
                <a:ea typeface="Roboto" panose="02000000000000000000" pitchFamily="2" charset="0"/>
                <a:cs typeface="+mj-cs"/>
              </a:rPr>
              <a:t>Resources for Practitioners</a:t>
            </a:r>
            <a:endParaRPr lang="en-US" sz="4400" dirty="0">
              <a:solidFill>
                <a:srgbClr val="1E7BBB"/>
              </a:solidFill>
              <a:latin typeface="Roboto" panose="02000000000000000000" pitchFamily="2" charset="0"/>
              <a:ea typeface="Roboto" panose="02000000000000000000" pitchFamily="2" charset="0"/>
              <a:cs typeface="+mj-cs"/>
            </a:endParaRPr>
          </a:p>
        </p:txBody>
      </p:sp>
      <p:pic>
        <p:nvPicPr>
          <p:cNvPr id="3" name="Picture 2">
            <a:extLst>
              <a:ext uri="{FF2B5EF4-FFF2-40B4-BE49-F238E27FC236}">
                <a16:creationId xmlns:a16="http://schemas.microsoft.com/office/drawing/2014/main" id="{6D10B4BF-240A-A8AF-D582-354163F194F4}"/>
              </a:ext>
            </a:extLst>
          </p:cNvPr>
          <p:cNvPicPr>
            <a:picLocks noChangeAspect="1"/>
          </p:cNvPicPr>
          <p:nvPr/>
        </p:nvPicPr>
        <p:blipFill>
          <a:blip r:embed="rId4"/>
          <a:stretch>
            <a:fillRect/>
          </a:stretch>
        </p:blipFill>
        <p:spPr>
          <a:xfrm>
            <a:off x="3960979" y="1387692"/>
            <a:ext cx="7937109" cy="4723280"/>
          </a:xfrm>
          <a:prstGeom prst="rect">
            <a:avLst/>
          </a:prstGeom>
        </p:spPr>
      </p:pic>
      <p:sp>
        <p:nvSpPr>
          <p:cNvPr id="4" name="Content Placeholder 3">
            <a:extLst>
              <a:ext uri="{FF2B5EF4-FFF2-40B4-BE49-F238E27FC236}">
                <a16:creationId xmlns:a16="http://schemas.microsoft.com/office/drawing/2014/main" id="{BA0C2152-405C-2DAE-6095-53CB0A27DF45}"/>
              </a:ext>
            </a:extLst>
          </p:cNvPr>
          <p:cNvSpPr>
            <a:spLocks noGrp="1"/>
          </p:cNvSpPr>
          <p:nvPr>
            <p:ph idx="1"/>
          </p:nvPr>
        </p:nvSpPr>
        <p:spPr>
          <a:xfrm>
            <a:off x="553816" y="1345704"/>
            <a:ext cx="3309057" cy="2190598"/>
          </a:xfrm>
        </p:spPr>
        <p:txBody>
          <a:bodyPr/>
          <a:lstStyle/>
          <a:p>
            <a:pPr marL="0" indent="0">
              <a:buNone/>
            </a:pPr>
            <a:r>
              <a:rPr lang="en-GB" dirty="0"/>
              <a:t>All the resources you need in the member portal, practitioners page</a:t>
            </a:r>
            <a:endParaRPr lang="en-AU" dirty="0"/>
          </a:p>
        </p:txBody>
      </p:sp>
      <p:sp>
        <p:nvSpPr>
          <p:cNvPr id="5" name="TextBox 4">
            <a:extLst>
              <a:ext uri="{FF2B5EF4-FFF2-40B4-BE49-F238E27FC236}">
                <a16:creationId xmlns:a16="http://schemas.microsoft.com/office/drawing/2014/main" id="{64ABC6E0-B03E-6E1A-8ACF-F9F84AAA0E40}"/>
              </a:ext>
            </a:extLst>
          </p:cNvPr>
          <p:cNvSpPr txBox="1"/>
          <p:nvPr/>
        </p:nvSpPr>
        <p:spPr>
          <a:xfrm>
            <a:off x="382621" y="5820542"/>
            <a:ext cx="6096000" cy="369332"/>
          </a:xfrm>
          <a:prstGeom prst="rect">
            <a:avLst/>
          </a:prstGeom>
          <a:noFill/>
        </p:spPr>
        <p:txBody>
          <a:bodyPr wrap="square">
            <a:spAutoFit/>
          </a:bodyPr>
          <a:lstStyle/>
          <a:p>
            <a:r>
              <a:rPr lang="en-AU" dirty="0">
                <a:hlinkClick r:id="rId5"/>
              </a:rPr>
              <a:t>Members - Data Drives Insight</a:t>
            </a:r>
            <a:endParaRPr lang="en-AU" dirty="0"/>
          </a:p>
        </p:txBody>
      </p:sp>
    </p:spTree>
    <p:custDataLst>
      <p:tags r:id="rId1"/>
    </p:custDataLst>
    <p:extLst>
      <p:ext uri="{BB962C8B-B14F-4D97-AF65-F5344CB8AC3E}">
        <p14:creationId xmlns:p14="http://schemas.microsoft.com/office/powerpoint/2010/main" val="37871083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76A51-177E-5490-8895-84E5731118FF}"/>
              </a:ext>
            </a:extLst>
          </p:cNvPr>
          <p:cNvSpPr>
            <a:spLocks noGrp="1"/>
          </p:cNvSpPr>
          <p:nvPr>
            <p:ph type="title"/>
          </p:nvPr>
        </p:nvSpPr>
        <p:spPr/>
        <p:txBody>
          <a:bodyPr>
            <a:normAutofit/>
          </a:bodyPr>
          <a:lstStyle/>
          <a:p>
            <a:pPr>
              <a:lnSpc>
                <a:spcPts val="5300"/>
              </a:lnSpc>
            </a:pPr>
            <a:r>
              <a:rPr lang="en-AU" b="0" dirty="0"/>
              <a:t>Debriefing</a:t>
            </a:r>
          </a:p>
        </p:txBody>
      </p:sp>
      <p:pic>
        <p:nvPicPr>
          <p:cNvPr id="4" name="Picture 3">
            <a:extLst>
              <a:ext uri="{FF2B5EF4-FFF2-40B4-BE49-F238E27FC236}">
                <a16:creationId xmlns:a16="http://schemas.microsoft.com/office/drawing/2014/main" id="{299D8405-4619-D58B-148F-A0AC22717F1A}"/>
              </a:ext>
            </a:extLst>
          </p:cNvPr>
          <p:cNvPicPr>
            <a:picLocks noChangeAspect="1"/>
          </p:cNvPicPr>
          <p:nvPr/>
        </p:nvPicPr>
        <p:blipFill>
          <a:blip r:embed="rId3"/>
          <a:stretch>
            <a:fillRect/>
          </a:stretch>
        </p:blipFill>
        <p:spPr>
          <a:xfrm>
            <a:off x="6681239" y="1412260"/>
            <a:ext cx="5510761" cy="4033479"/>
          </a:xfrm>
          <a:prstGeom prst="rect">
            <a:avLst/>
          </a:prstGeom>
        </p:spPr>
      </p:pic>
      <p:sp>
        <p:nvSpPr>
          <p:cNvPr id="3" name="Content Placeholder 2">
            <a:extLst>
              <a:ext uri="{FF2B5EF4-FFF2-40B4-BE49-F238E27FC236}">
                <a16:creationId xmlns:a16="http://schemas.microsoft.com/office/drawing/2014/main" id="{D7663FC8-DBDE-CBB8-520C-46FBC0CCE493}"/>
              </a:ext>
            </a:extLst>
          </p:cNvPr>
          <p:cNvSpPr>
            <a:spLocks noGrp="1"/>
          </p:cNvSpPr>
          <p:nvPr>
            <p:ph idx="1"/>
          </p:nvPr>
        </p:nvSpPr>
        <p:spPr>
          <a:xfrm>
            <a:off x="577740" y="1559201"/>
            <a:ext cx="7251249" cy="4558346"/>
          </a:xfrm>
        </p:spPr>
        <p:txBody>
          <a:bodyPr>
            <a:normAutofit/>
          </a:bodyPr>
          <a:lstStyle/>
          <a:p>
            <a:pPr marL="0" indent="0">
              <a:buNone/>
            </a:pPr>
            <a:r>
              <a:rPr lang="en-AU" sz="2400" b="1" dirty="0">
                <a:solidFill>
                  <a:srgbClr val="828282"/>
                </a:solidFill>
                <a:cs typeface="+mn-cs"/>
              </a:rPr>
              <a:t>Purpose</a:t>
            </a:r>
            <a:r>
              <a:rPr lang="en-AU" sz="2400" dirty="0">
                <a:solidFill>
                  <a:srgbClr val="828282"/>
                </a:solidFill>
                <a:cs typeface="+mn-cs"/>
              </a:rPr>
              <a:t> is to enable the team to:</a:t>
            </a:r>
          </a:p>
          <a:p>
            <a:r>
              <a:rPr lang="en-AU" sz="2400" dirty="0">
                <a:solidFill>
                  <a:srgbClr val="828282"/>
                </a:solidFill>
                <a:cs typeface="+mn-cs"/>
              </a:rPr>
              <a:t>Connect with the results</a:t>
            </a:r>
          </a:p>
          <a:p>
            <a:r>
              <a:rPr lang="en-AU" sz="2400" dirty="0">
                <a:solidFill>
                  <a:srgbClr val="828282"/>
                </a:solidFill>
                <a:cs typeface="+mn-cs"/>
              </a:rPr>
              <a:t>Reflect on the impact (self and others)</a:t>
            </a:r>
          </a:p>
          <a:p>
            <a:r>
              <a:rPr lang="en-AU" sz="2400" dirty="0">
                <a:solidFill>
                  <a:srgbClr val="828282"/>
                </a:solidFill>
                <a:cs typeface="+mn-cs"/>
              </a:rPr>
              <a:t>Commit to a change </a:t>
            </a:r>
          </a:p>
          <a:p>
            <a:endParaRPr lang="en-AU" sz="2400" dirty="0">
              <a:solidFill>
                <a:srgbClr val="828282"/>
              </a:solidFill>
              <a:cs typeface="+mn-cs"/>
            </a:endParaRPr>
          </a:p>
          <a:p>
            <a:pPr marL="0" indent="0">
              <a:buNone/>
            </a:pPr>
            <a:r>
              <a:rPr lang="en-AU" sz="2400" dirty="0">
                <a:solidFill>
                  <a:srgbClr val="828282"/>
                </a:solidFill>
                <a:cs typeface="+mn-cs"/>
              </a:rPr>
              <a:t>And</a:t>
            </a:r>
          </a:p>
          <a:p>
            <a:r>
              <a:rPr lang="en-AU" sz="2400" dirty="0">
                <a:solidFill>
                  <a:srgbClr val="828282"/>
                </a:solidFill>
                <a:cs typeface="+mn-cs"/>
              </a:rPr>
              <a:t>Complete Personal Development Plan</a:t>
            </a:r>
          </a:p>
          <a:p>
            <a:r>
              <a:rPr lang="en-AU" sz="2400" dirty="0">
                <a:solidFill>
                  <a:srgbClr val="828282"/>
                </a:solidFill>
                <a:cs typeface="+mn-cs"/>
              </a:rPr>
              <a:t>Utilise the Online Resources</a:t>
            </a:r>
          </a:p>
        </p:txBody>
      </p:sp>
    </p:spTree>
    <p:extLst>
      <p:ext uri="{BB962C8B-B14F-4D97-AF65-F5344CB8AC3E}">
        <p14:creationId xmlns:p14="http://schemas.microsoft.com/office/powerpoint/2010/main" val="478924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B90258-D228-4C00-CA8E-14A29C22A1B2}"/>
              </a:ext>
            </a:extLst>
          </p:cNvPr>
          <p:cNvSpPr>
            <a:spLocks noGrp="1"/>
          </p:cNvSpPr>
          <p:nvPr>
            <p:ph type="title"/>
          </p:nvPr>
        </p:nvSpPr>
        <p:spPr>
          <a:xfrm>
            <a:off x="640080" y="325369"/>
            <a:ext cx="4368602" cy="1956841"/>
          </a:xfrm>
        </p:spPr>
        <p:txBody>
          <a:bodyPr anchor="b">
            <a:normAutofit/>
          </a:bodyPr>
          <a:lstStyle/>
          <a:p>
            <a:r>
              <a:rPr lang="en-AU" sz="5400"/>
              <a:t>Case Study 1: Module 3</a:t>
            </a:r>
          </a:p>
        </p:txBody>
      </p:sp>
      <p:sp>
        <p:nvSpPr>
          <p:cNvPr id="3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8F632EE-64D9-8203-4843-47C95630D802}"/>
              </a:ext>
            </a:extLst>
          </p:cNvPr>
          <p:cNvSpPr>
            <a:spLocks noGrp="1"/>
          </p:cNvSpPr>
          <p:nvPr>
            <p:ph idx="1"/>
          </p:nvPr>
        </p:nvSpPr>
        <p:spPr>
          <a:xfrm>
            <a:off x="640080" y="2872899"/>
            <a:ext cx="4243589" cy="3320668"/>
          </a:xfrm>
        </p:spPr>
        <p:txBody>
          <a:bodyPr>
            <a:normAutofit/>
          </a:bodyPr>
          <a:lstStyle/>
          <a:p>
            <a:pPr marL="0" indent="0">
              <a:buNone/>
            </a:pPr>
            <a:r>
              <a:rPr lang="en-AU" sz="2200"/>
              <a:t>What did you learn from the case study in Module 3?</a:t>
            </a:r>
          </a:p>
          <a:p>
            <a:pPr marL="0" indent="0">
              <a:buNone/>
            </a:pPr>
            <a:r>
              <a:rPr lang="en-AU" sz="2200"/>
              <a:t>What were your key takeaways?</a:t>
            </a:r>
          </a:p>
          <a:p>
            <a:pPr marL="0" indent="0">
              <a:buNone/>
            </a:pPr>
            <a:r>
              <a:rPr lang="en-AU" sz="2200"/>
              <a:t>What further questions do you have?</a:t>
            </a:r>
          </a:p>
        </p:txBody>
      </p:sp>
      <p:pic>
        <p:nvPicPr>
          <p:cNvPr id="4" name="Picture 3">
            <a:extLst>
              <a:ext uri="{FF2B5EF4-FFF2-40B4-BE49-F238E27FC236}">
                <a16:creationId xmlns:a16="http://schemas.microsoft.com/office/drawing/2014/main" id="{745D0084-4286-F54C-2760-0A05B1570518}"/>
              </a:ext>
            </a:extLst>
          </p:cNvPr>
          <p:cNvPicPr>
            <a:picLocks noChangeAspect="1"/>
          </p:cNvPicPr>
          <p:nvPr/>
        </p:nvPicPr>
        <p:blipFill rotWithShape="1">
          <a:blip r:embed="rId3"/>
          <a:srcRect l="6744" r="6743" b="-1"/>
          <a:stretch/>
        </p:blipFill>
        <p:spPr>
          <a:xfrm>
            <a:off x="4637814" y="70338"/>
            <a:ext cx="7073540" cy="705216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Speech Bubble: Oval 4">
            <a:extLst>
              <a:ext uri="{FF2B5EF4-FFF2-40B4-BE49-F238E27FC236}">
                <a16:creationId xmlns:a16="http://schemas.microsoft.com/office/drawing/2014/main" id="{0F2A600D-CEC6-E78E-DB52-AC7D31D6B1E8}"/>
              </a:ext>
            </a:extLst>
          </p:cNvPr>
          <p:cNvSpPr/>
          <p:nvPr/>
        </p:nvSpPr>
        <p:spPr>
          <a:xfrm>
            <a:off x="914400" y="5010912"/>
            <a:ext cx="2651760" cy="1450272"/>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Can you customise the dashboard or survey?</a:t>
            </a:r>
          </a:p>
        </p:txBody>
      </p:sp>
    </p:spTree>
    <p:extLst>
      <p:ext uri="{BB962C8B-B14F-4D97-AF65-F5344CB8AC3E}">
        <p14:creationId xmlns:p14="http://schemas.microsoft.com/office/powerpoint/2010/main" val="1062975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DB3E6-2083-52C4-EA70-3A74CEB2DC85}"/>
              </a:ext>
            </a:extLst>
          </p:cNvPr>
          <p:cNvSpPr>
            <a:spLocks noGrp="1"/>
          </p:cNvSpPr>
          <p:nvPr>
            <p:ph type="title"/>
          </p:nvPr>
        </p:nvSpPr>
        <p:spPr/>
        <p:txBody>
          <a:bodyPr/>
          <a:lstStyle/>
          <a:p>
            <a:r>
              <a:rPr lang="en-AU"/>
              <a:t>Let’s look at a few more examples from teams……….</a:t>
            </a:r>
          </a:p>
        </p:txBody>
      </p:sp>
      <p:sp>
        <p:nvSpPr>
          <p:cNvPr id="3" name="Content Placeholder 2">
            <a:extLst>
              <a:ext uri="{FF2B5EF4-FFF2-40B4-BE49-F238E27FC236}">
                <a16:creationId xmlns:a16="http://schemas.microsoft.com/office/drawing/2014/main" id="{71F6C2A0-2F56-F13F-3A0A-ADAF2CBF0793}"/>
              </a:ext>
            </a:extLst>
          </p:cNvPr>
          <p:cNvSpPr>
            <a:spLocks noGrp="1"/>
          </p:cNvSpPr>
          <p:nvPr>
            <p:ph idx="1"/>
          </p:nvPr>
        </p:nvSpPr>
        <p:spPr/>
        <p:txBody>
          <a:bodyPr>
            <a:normAutofit/>
          </a:bodyPr>
          <a:lstStyle/>
          <a:p>
            <a:r>
              <a:rPr lang="en-GB"/>
              <a:t>Where are your eyes drawn to? – </a:t>
            </a:r>
            <a:r>
              <a:rPr lang="en-GB" sz="1400"/>
              <a:t>ask this a few times to see different reactions </a:t>
            </a:r>
          </a:p>
          <a:p>
            <a:r>
              <a:rPr lang="en-GB"/>
              <a:t>What are the strengths of the team? – </a:t>
            </a:r>
            <a:r>
              <a:rPr lang="en-GB" sz="1400"/>
              <a:t>this is just as important as the developmental areas so make sure to point out. </a:t>
            </a:r>
          </a:p>
          <a:p>
            <a:r>
              <a:rPr lang="en-GB"/>
              <a:t>How do these results sit with you? </a:t>
            </a:r>
            <a:r>
              <a:rPr lang="en-GB" sz="1600"/>
              <a:t>(surprised, makes sense, disappointing, upsetting etc) – normalise reactions</a:t>
            </a:r>
            <a:r>
              <a:rPr lang="en-GB"/>
              <a:t>. </a:t>
            </a:r>
          </a:p>
          <a:p>
            <a:r>
              <a:rPr lang="en-GB"/>
              <a:t>Is it something you are all wanting to work on and change? </a:t>
            </a:r>
          </a:p>
          <a:p>
            <a:r>
              <a:rPr lang="en-GB"/>
              <a:t>Which area if the team focused on it over the next month would make a big difference? </a:t>
            </a:r>
          </a:p>
          <a:p>
            <a:r>
              <a:rPr lang="en-GB"/>
              <a:t>What impact would it have to the team if this area improved?</a:t>
            </a:r>
          </a:p>
          <a:p>
            <a:r>
              <a:rPr lang="en-GB"/>
              <a:t>What could the team begin to do differently to work on this area</a:t>
            </a:r>
            <a:endParaRPr lang="en-AU"/>
          </a:p>
        </p:txBody>
      </p:sp>
      <p:sp>
        <p:nvSpPr>
          <p:cNvPr id="4" name="Oval 3">
            <a:extLst>
              <a:ext uri="{FF2B5EF4-FFF2-40B4-BE49-F238E27FC236}">
                <a16:creationId xmlns:a16="http://schemas.microsoft.com/office/drawing/2014/main" id="{6128EA14-FE12-3B53-3367-A77E555553F5}"/>
              </a:ext>
            </a:extLst>
          </p:cNvPr>
          <p:cNvSpPr/>
          <p:nvPr/>
        </p:nvSpPr>
        <p:spPr>
          <a:xfrm>
            <a:off x="10815144" y="5681624"/>
            <a:ext cx="1250731" cy="106766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Page 46 of Manual</a:t>
            </a:r>
            <a:endParaRPr kumimoji="0" lang="en-AU"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235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45A170D-04DF-BF27-E4DD-5859FB8A7C8A}"/>
              </a:ext>
            </a:extLst>
          </p:cNvPr>
          <p:cNvSpPr>
            <a:spLocks noGrp="1"/>
          </p:cNvSpPr>
          <p:nvPr>
            <p:ph type="title"/>
          </p:nvPr>
        </p:nvSpPr>
        <p:spPr>
          <a:xfrm>
            <a:off x="381508" y="393699"/>
            <a:ext cx="4497729" cy="1330839"/>
          </a:xfrm>
        </p:spPr>
        <p:txBody>
          <a:bodyPr vert="horz" lIns="91440" tIns="45720" rIns="91440" bIns="45720" rtlCol="0" anchor="ctr">
            <a:normAutofit fontScale="90000"/>
          </a:bodyPr>
          <a:lstStyle/>
          <a:p>
            <a:r>
              <a:rPr lang="en-US"/>
              <a:t>Practitioner Resource Centre</a:t>
            </a:r>
          </a:p>
        </p:txBody>
      </p:sp>
      <p:sp>
        <p:nvSpPr>
          <p:cNvPr id="6" name="Content Placeholder 2">
            <a:extLst>
              <a:ext uri="{FF2B5EF4-FFF2-40B4-BE49-F238E27FC236}">
                <a16:creationId xmlns:a16="http://schemas.microsoft.com/office/drawing/2014/main" id="{DAE3C85A-E2E7-633D-C1F0-01A683A25099}"/>
              </a:ext>
            </a:extLst>
          </p:cNvPr>
          <p:cNvSpPr txBox="1">
            <a:spLocks/>
          </p:cNvSpPr>
          <p:nvPr/>
        </p:nvSpPr>
        <p:spPr>
          <a:xfrm>
            <a:off x="862366" y="2194102"/>
            <a:ext cx="3536014" cy="39057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Poppins Light" panose="00000400000000000000" pitchFamily="2" charset="0"/>
                <a:ea typeface="+mn-ea"/>
                <a:cs typeface="Poppins Light" panose="000004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Light" panose="00000400000000000000" pitchFamily="2" charset="0"/>
                <a:ea typeface="+mn-ea"/>
                <a:cs typeface="Poppins Light" panose="000004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Light" panose="00000400000000000000" pitchFamily="2" charset="0"/>
                <a:ea typeface="+mn-ea"/>
                <a:cs typeface="Poppins Light" panose="000004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oppins Light" panose="00000400000000000000" pitchFamily="2" charset="0"/>
                <a:ea typeface="+mn-ea"/>
                <a:cs typeface="Poppins Light" panose="000004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oppins Light" panose="00000400000000000000" pitchFamily="2" charset="0"/>
                <a:ea typeface="+mn-ea"/>
                <a:cs typeface="Poppins Light" panose="000004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mn-lt"/>
                <a:cs typeface="+mn-cs"/>
              </a:rPr>
              <a:t>Help deliver projects</a:t>
            </a:r>
          </a:p>
          <a:p>
            <a:r>
              <a:rPr lang="en-US">
                <a:latin typeface="+mn-lt"/>
                <a:cs typeface="+mn-cs"/>
              </a:rPr>
              <a:t>Help sell the solutions</a:t>
            </a:r>
          </a:p>
          <a:p>
            <a:r>
              <a:rPr lang="en-US">
                <a:latin typeface="+mn-lt"/>
                <a:cs typeface="+mn-cs"/>
              </a:rPr>
              <a:t>Development resources for you and your clients</a:t>
            </a:r>
          </a:p>
          <a:p>
            <a:r>
              <a:rPr lang="en-US">
                <a:latin typeface="+mn-lt"/>
                <a:cs typeface="+mn-cs"/>
              </a:rPr>
              <a:t>Stay connected to the community</a:t>
            </a:r>
          </a:p>
          <a:p>
            <a:r>
              <a:rPr lang="en-US">
                <a:latin typeface="+mn-lt"/>
                <a:cs typeface="+mn-cs"/>
              </a:rPr>
              <a:t>Research Updates and latest news</a:t>
            </a:r>
          </a:p>
          <a:p>
            <a:r>
              <a:rPr lang="en-US">
                <a:latin typeface="+mn-lt"/>
                <a:cs typeface="+mn-cs"/>
              </a:rPr>
              <a:t>Success stories</a:t>
            </a:r>
          </a:p>
        </p:txBody>
      </p:sp>
      <p:sp>
        <p:nvSpPr>
          <p:cNvPr id="8" name="TextBox 7">
            <a:extLst>
              <a:ext uri="{FF2B5EF4-FFF2-40B4-BE49-F238E27FC236}">
                <a16:creationId xmlns:a16="http://schemas.microsoft.com/office/drawing/2014/main" id="{060CA9A8-1BFB-DD41-92FC-C2D9041FF0BB}"/>
              </a:ext>
            </a:extLst>
          </p:cNvPr>
          <p:cNvSpPr txBox="1"/>
          <p:nvPr/>
        </p:nvSpPr>
        <p:spPr>
          <a:xfrm>
            <a:off x="5941580" y="6372391"/>
            <a:ext cx="6094070" cy="369332"/>
          </a:xfrm>
          <a:prstGeom prst="rect">
            <a:avLst/>
          </a:prstGeom>
          <a:noFill/>
        </p:spPr>
        <p:txBody>
          <a:bodyPr wrap="square">
            <a:spAutoFit/>
          </a:bodyPr>
          <a:lstStyle/>
          <a:p>
            <a:r>
              <a:rPr lang="en-GB">
                <a:hlinkClick r:id="rId3"/>
              </a:rPr>
              <a:t>Practitioners Resources - Data Drives Insight</a:t>
            </a:r>
            <a:endParaRPr lang="en-AU"/>
          </a:p>
        </p:txBody>
      </p:sp>
      <p:pic>
        <p:nvPicPr>
          <p:cNvPr id="3" name="Picture 2" descr="A screenshot of a website&#10;&#10;Description automatically generated">
            <a:extLst>
              <a:ext uri="{FF2B5EF4-FFF2-40B4-BE49-F238E27FC236}">
                <a16:creationId xmlns:a16="http://schemas.microsoft.com/office/drawing/2014/main" id="{188CD3FD-32E6-D607-45DD-AE9B93E00136}"/>
              </a:ext>
            </a:extLst>
          </p:cNvPr>
          <p:cNvPicPr>
            <a:picLocks noChangeAspect="1"/>
          </p:cNvPicPr>
          <p:nvPr/>
        </p:nvPicPr>
        <p:blipFill>
          <a:blip r:embed="rId4"/>
          <a:stretch>
            <a:fillRect/>
          </a:stretch>
        </p:blipFill>
        <p:spPr>
          <a:xfrm>
            <a:off x="5725740" y="394447"/>
            <a:ext cx="4729813" cy="5701552"/>
          </a:xfrm>
          <a:prstGeom prst="rect">
            <a:avLst/>
          </a:prstGeom>
        </p:spPr>
      </p:pic>
    </p:spTree>
    <p:extLst>
      <p:ext uri="{BB962C8B-B14F-4D97-AF65-F5344CB8AC3E}">
        <p14:creationId xmlns:p14="http://schemas.microsoft.com/office/powerpoint/2010/main" val="36860624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2025D-CFA1-8FB0-0AD0-83BFFC31D39A}"/>
              </a:ext>
            </a:extLst>
          </p:cNvPr>
          <p:cNvSpPr>
            <a:spLocks noGrp="1"/>
          </p:cNvSpPr>
          <p:nvPr>
            <p:ph type="title"/>
          </p:nvPr>
        </p:nvSpPr>
        <p:spPr>
          <a:xfrm>
            <a:off x="248434" y="124510"/>
            <a:ext cx="10515600" cy="1325563"/>
          </a:xfrm>
        </p:spPr>
        <p:txBody>
          <a:bodyPr/>
          <a:lstStyle/>
          <a:p>
            <a:r>
              <a:rPr lang="en-AU" sz="4400"/>
              <a:t>Case Study 2: LG Dashboard</a:t>
            </a:r>
            <a:endParaRPr lang="en-AU"/>
          </a:p>
        </p:txBody>
      </p:sp>
      <p:sp>
        <p:nvSpPr>
          <p:cNvPr id="3" name="Content Placeholder 2">
            <a:extLst>
              <a:ext uri="{FF2B5EF4-FFF2-40B4-BE49-F238E27FC236}">
                <a16:creationId xmlns:a16="http://schemas.microsoft.com/office/drawing/2014/main" id="{2CE5C8A7-E0B4-FFC0-082E-7B43A3D811E6}"/>
              </a:ext>
            </a:extLst>
          </p:cNvPr>
          <p:cNvSpPr>
            <a:spLocks noGrp="1"/>
          </p:cNvSpPr>
          <p:nvPr>
            <p:ph idx="1"/>
          </p:nvPr>
        </p:nvSpPr>
        <p:spPr>
          <a:xfrm flipH="1">
            <a:off x="370390" y="1825625"/>
            <a:ext cx="4271058" cy="3984866"/>
          </a:xfrm>
        </p:spPr>
        <p:txBody>
          <a:bodyPr>
            <a:normAutofit fontScale="92500" lnSpcReduction="10000"/>
          </a:bodyPr>
          <a:lstStyle/>
          <a:p>
            <a:pPr marL="0" indent="0">
              <a:buNone/>
            </a:pPr>
            <a:r>
              <a:rPr lang="en-AU"/>
              <a:t>Local Government Demo Dashboard</a:t>
            </a:r>
          </a:p>
          <a:p>
            <a:r>
              <a:rPr lang="en-AU"/>
              <a:t>3 teams</a:t>
            </a:r>
          </a:p>
          <a:p>
            <a:r>
              <a:rPr lang="en-AU"/>
              <a:t>3 pulses</a:t>
            </a:r>
          </a:p>
          <a:p>
            <a:endParaRPr lang="en-AU"/>
          </a:p>
          <a:p>
            <a:pPr marL="0" indent="0">
              <a:buNone/>
            </a:pPr>
            <a:r>
              <a:rPr lang="en-AU"/>
              <a:t>In groups</a:t>
            </a:r>
          </a:p>
          <a:p>
            <a:r>
              <a:rPr lang="en-AU"/>
              <a:t>look at the results</a:t>
            </a:r>
          </a:p>
          <a:p>
            <a:r>
              <a:rPr lang="en-AU"/>
              <a:t>Use the guidance on pages 42-47</a:t>
            </a:r>
          </a:p>
          <a:p>
            <a:r>
              <a:rPr lang="en-AU"/>
              <a:t>Prepare to debrief your team</a:t>
            </a:r>
          </a:p>
        </p:txBody>
      </p:sp>
      <p:sp>
        <p:nvSpPr>
          <p:cNvPr id="5" name="TextBox 4">
            <a:extLst>
              <a:ext uri="{FF2B5EF4-FFF2-40B4-BE49-F238E27FC236}">
                <a16:creationId xmlns:a16="http://schemas.microsoft.com/office/drawing/2014/main" id="{24718103-DCF2-ABF1-193C-3CE0E33F3187}"/>
              </a:ext>
            </a:extLst>
          </p:cNvPr>
          <p:cNvSpPr txBox="1"/>
          <p:nvPr/>
        </p:nvSpPr>
        <p:spPr>
          <a:xfrm>
            <a:off x="5394255" y="6124124"/>
            <a:ext cx="6094070" cy="375552"/>
          </a:xfrm>
          <a:prstGeom prst="rect">
            <a:avLst/>
          </a:prstGeom>
          <a:noFill/>
        </p:spPr>
        <p:txBody>
          <a:bodyPr wrap="square">
            <a:spAutoFit/>
          </a:bodyPr>
          <a:lstStyle/>
          <a:p>
            <a:pPr algn="ctr">
              <a:lnSpc>
                <a:spcPct val="107000"/>
              </a:lnSpc>
              <a:spcAft>
                <a:spcPts val="800"/>
              </a:spcAft>
            </a:pPr>
            <a:r>
              <a:rPr lang="en-AU" sz="1800" u="sng" kern="10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Microsoft Fabric (powerbi.com)</a:t>
            </a:r>
            <a:endParaRPr lang="en-AU" sz="2400" kern="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DD716351-DFF0-65AF-E31F-D96866F7C6C1}"/>
              </a:ext>
            </a:extLst>
          </p:cNvPr>
          <p:cNvPicPr>
            <a:picLocks noChangeAspect="1"/>
          </p:cNvPicPr>
          <p:nvPr/>
        </p:nvPicPr>
        <p:blipFill>
          <a:blip r:embed="rId3"/>
          <a:stretch>
            <a:fillRect/>
          </a:stretch>
        </p:blipFill>
        <p:spPr>
          <a:xfrm>
            <a:off x="4939014" y="1122993"/>
            <a:ext cx="7004552" cy="5001131"/>
          </a:xfrm>
          <a:prstGeom prst="rect">
            <a:avLst/>
          </a:prstGeom>
        </p:spPr>
      </p:pic>
    </p:spTree>
    <p:extLst>
      <p:ext uri="{BB962C8B-B14F-4D97-AF65-F5344CB8AC3E}">
        <p14:creationId xmlns:p14="http://schemas.microsoft.com/office/powerpoint/2010/main" val="6532981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3376C-9C1B-A968-B0E3-C8B600B22102}"/>
              </a:ext>
            </a:extLst>
          </p:cNvPr>
          <p:cNvSpPr>
            <a:spLocks noGrp="1"/>
          </p:cNvSpPr>
          <p:nvPr>
            <p:ph type="title"/>
          </p:nvPr>
        </p:nvSpPr>
        <p:spPr>
          <a:xfrm>
            <a:off x="485472" y="0"/>
            <a:ext cx="10515600" cy="1001220"/>
          </a:xfrm>
        </p:spPr>
        <p:txBody>
          <a:bodyPr>
            <a:normAutofit/>
          </a:bodyPr>
          <a:lstStyle/>
          <a:p>
            <a:br>
              <a:rPr lang="en-AU" sz="2400"/>
            </a:br>
            <a:r>
              <a:rPr lang="en-AU" sz="2400"/>
              <a:t>Common Questions and comments</a:t>
            </a:r>
          </a:p>
        </p:txBody>
      </p:sp>
      <p:graphicFrame>
        <p:nvGraphicFramePr>
          <p:cNvPr id="4" name="Table 4">
            <a:extLst>
              <a:ext uri="{FF2B5EF4-FFF2-40B4-BE49-F238E27FC236}">
                <a16:creationId xmlns:a16="http://schemas.microsoft.com/office/drawing/2014/main" id="{F2200B8C-C993-D551-F8BB-39508E662238}"/>
              </a:ext>
            </a:extLst>
          </p:cNvPr>
          <p:cNvGraphicFramePr>
            <a:graphicFrameLocks noGrp="1"/>
          </p:cNvGraphicFramePr>
          <p:nvPr>
            <p:ph idx="1"/>
            <p:extLst>
              <p:ext uri="{D42A27DB-BD31-4B8C-83A1-F6EECF244321}">
                <p14:modId xmlns:p14="http://schemas.microsoft.com/office/powerpoint/2010/main" val="182875507"/>
              </p:ext>
            </p:extLst>
          </p:nvPr>
        </p:nvGraphicFramePr>
        <p:xfrm>
          <a:off x="485472" y="1010608"/>
          <a:ext cx="10523483" cy="5217160"/>
        </p:xfrm>
        <a:graphic>
          <a:graphicData uri="http://schemas.openxmlformats.org/drawingml/2006/table">
            <a:tbl>
              <a:tblPr firstRow="1" bandRow="1">
                <a:tableStyleId>{B301B821-A1FF-4177-AEE7-76D212191A09}</a:tableStyleId>
              </a:tblPr>
              <a:tblGrid>
                <a:gridCol w="5265683">
                  <a:extLst>
                    <a:ext uri="{9D8B030D-6E8A-4147-A177-3AD203B41FA5}">
                      <a16:colId xmlns:a16="http://schemas.microsoft.com/office/drawing/2014/main" val="2117727676"/>
                    </a:ext>
                  </a:extLst>
                </a:gridCol>
                <a:gridCol w="5257800">
                  <a:extLst>
                    <a:ext uri="{9D8B030D-6E8A-4147-A177-3AD203B41FA5}">
                      <a16:colId xmlns:a16="http://schemas.microsoft.com/office/drawing/2014/main" val="2122168207"/>
                    </a:ext>
                  </a:extLst>
                </a:gridCol>
              </a:tblGrid>
              <a:tr h="370840">
                <a:tc>
                  <a:txBody>
                    <a:bodyPr/>
                    <a:lstStyle/>
                    <a:p>
                      <a:r>
                        <a:rPr lang="en-AU" sz="1600"/>
                        <a:t>Questions/comments</a:t>
                      </a:r>
                    </a:p>
                  </a:txBody>
                  <a:tcPr/>
                </a:tc>
                <a:tc>
                  <a:txBody>
                    <a:bodyPr/>
                    <a:lstStyle/>
                    <a:p>
                      <a:r>
                        <a:rPr lang="en-AU" sz="1600"/>
                        <a:t>Responses</a:t>
                      </a:r>
                    </a:p>
                  </a:txBody>
                  <a:tcPr/>
                </a:tc>
                <a:extLst>
                  <a:ext uri="{0D108BD9-81ED-4DB2-BD59-A6C34878D82A}">
                    <a16:rowId xmlns:a16="http://schemas.microsoft.com/office/drawing/2014/main" val="3434848983"/>
                  </a:ext>
                </a:extLst>
              </a:tr>
              <a:tr h="370840">
                <a:tc>
                  <a:txBody>
                    <a:bodyPr/>
                    <a:lstStyle/>
                    <a:p>
                      <a:r>
                        <a:rPr lang="en-AU" sz="1600"/>
                        <a:t>If the average is 3/10 and we are a 5/10 then we aren’t too bad then?</a:t>
                      </a:r>
                      <a:endParaRPr lang="en-AU" sz="1600" i="1"/>
                    </a:p>
                  </a:txBody>
                  <a:tcPr/>
                </a:tc>
                <a:tc>
                  <a:txBody>
                    <a:bodyPr/>
                    <a:lstStyle/>
                    <a:p>
                      <a:r>
                        <a:rPr lang="en-AU" sz="1600"/>
                        <a:t>If you forget about the average for a minute how does it sit with you that half of your team don’t feel accepted for their differences? What’s the impact on the team and outcomes of this?</a:t>
                      </a:r>
                    </a:p>
                    <a:p>
                      <a:endParaRPr lang="en-AU" sz="1600"/>
                    </a:p>
                  </a:txBody>
                  <a:tcPr/>
                </a:tc>
                <a:extLst>
                  <a:ext uri="{0D108BD9-81ED-4DB2-BD59-A6C34878D82A}">
                    <a16:rowId xmlns:a16="http://schemas.microsoft.com/office/drawing/2014/main" val="3171972193"/>
                  </a:ext>
                </a:extLst>
              </a:tr>
              <a:tr h="370840">
                <a:tc>
                  <a:txBody>
                    <a:bodyPr/>
                    <a:lstStyle/>
                    <a:p>
                      <a:r>
                        <a:rPr lang="en-AU" sz="1600"/>
                        <a:t>How is this formula coded?</a:t>
                      </a:r>
                      <a:endParaRPr lang="en-AU" sz="1600" i="1"/>
                    </a:p>
                  </a:txBody>
                  <a:tcPr/>
                </a:tc>
                <a:tc>
                  <a:txBody>
                    <a:bodyPr/>
                    <a:lstStyle/>
                    <a:p>
                      <a:r>
                        <a:rPr lang="en-AU" sz="1600"/>
                        <a:t>That I can’t tell you as that’s the secret sauce! What I can tell you is that it's been rigorously tested and is valid and reliable</a:t>
                      </a:r>
                      <a:endParaRPr lang="en-AU" sz="1600" i="1"/>
                    </a:p>
                  </a:txBody>
                  <a:tcPr/>
                </a:tc>
                <a:extLst>
                  <a:ext uri="{0D108BD9-81ED-4DB2-BD59-A6C34878D82A}">
                    <a16:rowId xmlns:a16="http://schemas.microsoft.com/office/drawing/2014/main" val="1793469322"/>
                  </a:ext>
                </a:extLst>
              </a:tr>
              <a:tr h="370840">
                <a:tc>
                  <a:txBody>
                    <a:bodyPr/>
                    <a:lstStyle/>
                    <a:p>
                      <a:r>
                        <a:rPr lang="en-AU" sz="1600"/>
                        <a:t>Does the 20% mean 2 people given we are a group of 10? So that means 2 people rarely feel …..</a:t>
                      </a:r>
                      <a:endParaRPr lang="en-AU" sz="1600" i="1"/>
                    </a:p>
                  </a:txBody>
                  <a:tcPr/>
                </a:tc>
                <a:tc>
                  <a:txBody>
                    <a:bodyPr/>
                    <a:lstStyle/>
                    <a:p>
                      <a:r>
                        <a:rPr lang="en-AU" sz="1600"/>
                        <a:t>Yes that would be correct; its normal to want to figure out who in the team said what, but remember the ‘some of the time rating’ is also not ideal. </a:t>
                      </a:r>
                      <a:endParaRPr lang="en-AU" sz="1600" i="1"/>
                    </a:p>
                  </a:txBody>
                  <a:tcPr/>
                </a:tc>
                <a:extLst>
                  <a:ext uri="{0D108BD9-81ED-4DB2-BD59-A6C34878D82A}">
                    <a16:rowId xmlns:a16="http://schemas.microsoft.com/office/drawing/2014/main" val="1544675973"/>
                  </a:ext>
                </a:extLst>
              </a:tr>
              <a:tr h="370840">
                <a:tc>
                  <a:txBody>
                    <a:bodyPr/>
                    <a:lstStyle/>
                    <a:p>
                      <a:r>
                        <a:rPr lang="en-AU" sz="1600"/>
                        <a:t>I don’t agree with these results. I think we discuss lots of new ideas and I always feel heard when speak</a:t>
                      </a:r>
                      <a:endParaRPr lang="en-AU" sz="1600" i="1"/>
                    </a:p>
                  </a:txBody>
                  <a:tcPr/>
                </a:tc>
                <a:tc>
                  <a:txBody>
                    <a:bodyPr/>
                    <a:lstStyle/>
                    <a:p>
                      <a:r>
                        <a:rPr lang="en-AU" sz="1600"/>
                        <a:t>We can all experience the same situation differently. Whilst you feel heard when you speak; perhaps have a think about what you may be doing or may not be doing that could send the message to others that they aren’t feeling heard or that it may not be safe to share.</a:t>
                      </a:r>
                      <a:endParaRPr lang="en-AU" sz="1600" i="1"/>
                    </a:p>
                  </a:txBody>
                  <a:tcPr/>
                </a:tc>
                <a:extLst>
                  <a:ext uri="{0D108BD9-81ED-4DB2-BD59-A6C34878D82A}">
                    <a16:rowId xmlns:a16="http://schemas.microsoft.com/office/drawing/2014/main" val="3465729486"/>
                  </a:ext>
                </a:extLst>
              </a:tr>
              <a:tr h="370840">
                <a:tc>
                  <a:txBody>
                    <a:bodyPr/>
                    <a:lstStyle/>
                    <a:p>
                      <a:r>
                        <a:rPr lang="en-AU" sz="1600"/>
                        <a:t>I’m a leader of the team and I meet with my team all of the time and separately. I feel I do listen to people often so why is the results so low?</a:t>
                      </a:r>
                      <a:endParaRPr lang="en-AU" sz="1600" i="1"/>
                    </a:p>
                  </a:txBody>
                  <a:tcPr/>
                </a:tc>
                <a:tc>
                  <a:txBody>
                    <a:bodyPr/>
                    <a:lstStyle/>
                    <a:p>
                      <a:r>
                        <a:rPr lang="en-AU" sz="1600"/>
                        <a:t>Remember this isn’t a leadership assessment – this is how each member of the team contributes to the environment. </a:t>
                      </a:r>
                    </a:p>
                  </a:txBody>
                  <a:tcPr/>
                </a:tc>
                <a:extLst>
                  <a:ext uri="{0D108BD9-81ED-4DB2-BD59-A6C34878D82A}">
                    <a16:rowId xmlns:a16="http://schemas.microsoft.com/office/drawing/2014/main" val="1396865029"/>
                  </a:ext>
                </a:extLst>
              </a:tr>
            </a:tbl>
          </a:graphicData>
        </a:graphic>
      </p:graphicFrame>
    </p:spTree>
    <p:extLst>
      <p:ext uri="{BB962C8B-B14F-4D97-AF65-F5344CB8AC3E}">
        <p14:creationId xmlns:p14="http://schemas.microsoft.com/office/powerpoint/2010/main" val="2822246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04C82-2ADA-0E72-6DC7-AD4DCBADF7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F3309C-A4F9-EFB8-B8B8-DFE797A9DF94}"/>
              </a:ext>
            </a:extLst>
          </p:cNvPr>
          <p:cNvSpPr>
            <a:spLocks noGrp="1"/>
          </p:cNvSpPr>
          <p:nvPr>
            <p:ph type="title"/>
          </p:nvPr>
        </p:nvSpPr>
        <p:spPr>
          <a:xfrm>
            <a:off x="838199" y="365125"/>
            <a:ext cx="10528139" cy="1909730"/>
          </a:xfrm>
        </p:spPr>
        <p:txBody>
          <a:bodyPr>
            <a:normAutofit/>
          </a:bodyPr>
          <a:lstStyle/>
          <a:p>
            <a:r>
              <a:rPr lang="en-AU"/>
              <a:t>Virtual Session 2: </a:t>
            </a:r>
            <a:br>
              <a:rPr lang="en-AU"/>
            </a:br>
            <a:r>
              <a:rPr lang="en-AU"/>
              <a:t>PSI360 for Leaders &amp; Business Development</a:t>
            </a:r>
          </a:p>
        </p:txBody>
      </p:sp>
      <p:sp>
        <p:nvSpPr>
          <p:cNvPr id="4" name="Content Placeholder 2">
            <a:extLst>
              <a:ext uri="{FF2B5EF4-FFF2-40B4-BE49-F238E27FC236}">
                <a16:creationId xmlns:a16="http://schemas.microsoft.com/office/drawing/2014/main" id="{2B778E17-30EC-4BB0-1366-E48A7D629C5E}"/>
              </a:ext>
            </a:extLst>
          </p:cNvPr>
          <p:cNvSpPr txBox="1">
            <a:spLocks/>
          </p:cNvSpPr>
          <p:nvPr/>
        </p:nvSpPr>
        <p:spPr>
          <a:xfrm>
            <a:off x="838199" y="2586849"/>
            <a:ext cx="9451694" cy="39060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Poppins Light" panose="00000400000000000000" pitchFamily="2" charset="0"/>
                <a:ea typeface="+mn-ea"/>
                <a:cs typeface="Poppins Light" panose="000004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Light" panose="00000400000000000000" pitchFamily="2" charset="0"/>
                <a:ea typeface="+mn-ea"/>
                <a:cs typeface="Poppins Light" panose="000004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Light" panose="00000400000000000000" pitchFamily="2" charset="0"/>
                <a:ea typeface="+mn-ea"/>
                <a:cs typeface="Poppins Light" panose="000004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oppins Light" panose="00000400000000000000" pitchFamily="2" charset="0"/>
                <a:ea typeface="+mn-ea"/>
                <a:cs typeface="Poppins Light" panose="000004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oppins Light" panose="00000400000000000000" pitchFamily="2" charset="0"/>
                <a:ea typeface="+mn-ea"/>
                <a:cs typeface="Poppins Light" panose="000004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b="1" dirty="0"/>
              <a:t>Today</a:t>
            </a:r>
          </a:p>
          <a:p>
            <a:pPr marL="342900" lvl="0" indent="-342900">
              <a:lnSpc>
                <a:spcPct val="107000"/>
              </a:lnSpc>
              <a:buFont typeface="Symbol" panose="05050102010706020507" pitchFamily="18" charset="2"/>
              <a:buChar char=""/>
            </a:pPr>
            <a:r>
              <a:rPr lang="en-AU" sz="1800" kern="100">
                <a:effectLst/>
                <a:latin typeface="Aptos" panose="020B0004020202020204" pitchFamily="34" charset="0"/>
                <a:ea typeface="Aptos" panose="020B0004020202020204" pitchFamily="34" charset="0"/>
                <a:cs typeface="Times New Roman" panose="02020603050405020304" pitchFamily="18" charset="0"/>
              </a:rPr>
              <a:t>PSI360 </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Sample report exploration and debrief preparations &amp; approach</a:t>
            </a:r>
          </a:p>
          <a:p>
            <a:pPr marL="342900" lvl="0" indent="-342900">
              <a:lnSpc>
                <a:spcPct val="107000"/>
              </a:lnSpc>
              <a:buFont typeface="Symbol" panose="05050102010706020507" pitchFamily="18" charset="2"/>
              <a:buChar cha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Explore the SDG</a:t>
            </a:r>
          </a:p>
          <a:p>
            <a:pPr marL="342900" lvl="0" indent="-342900">
              <a:lnSpc>
                <a:spcPct val="107000"/>
              </a:lnSpc>
              <a:buFont typeface="Symbol" panose="05050102010706020507" pitchFamily="18" charset="2"/>
              <a:buChar cha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BD - Elevator pitch</a:t>
            </a:r>
          </a:p>
          <a:p>
            <a:pPr marL="342900" lvl="0" indent="-342900">
              <a:lnSpc>
                <a:spcPct val="107000"/>
              </a:lnSpc>
              <a:buFont typeface="Symbol" panose="05050102010706020507" pitchFamily="18" charset="2"/>
              <a:buChar cha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BD – Relevance &amp; Contest Discussion using the ray diagram</a:t>
            </a:r>
          </a:p>
          <a:p>
            <a:pPr marL="342900" lvl="0" indent="-342900">
              <a:lnSpc>
                <a:spcPct val="107000"/>
              </a:lnSpc>
              <a:buFont typeface="Symbol" panose="05050102010706020507" pitchFamily="18" charset="2"/>
              <a:buChar cha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BD – Objections – what and how to respond</a:t>
            </a:r>
          </a:p>
          <a:p>
            <a:pPr marL="342900" lvl="0" indent="-342900">
              <a:lnSpc>
                <a:spcPct val="107000"/>
              </a:lnSpc>
              <a:spcAft>
                <a:spcPts val="800"/>
              </a:spcAft>
              <a:buFont typeface="Symbol" panose="05050102010706020507" pitchFamily="18" charset="2"/>
              <a:buChar cha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Next Steps – doing your pilot.</a:t>
            </a:r>
          </a:p>
          <a:p>
            <a:pPr marL="0" indent="0">
              <a:buFont typeface="Arial" panose="020B0604020202020204" pitchFamily="34" charset="0"/>
              <a:buNone/>
            </a:pPr>
            <a:endParaRPr lang="en-AU" b="1" dirty="0"/>
          </a:p>
        </p:txBody>
      </p:sp>
    </p:spTree>
    <p:extLst>
      <p:ext uri="{BB962C8B-B14F-4D97-AF65-F5344CB8AC3E}">
        <p14:creationId xmlns:p14="http://schemas.microsoft.com/office/powerpoint/2010/main" val="22234798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F6EE8-FDEF-8C5F-3F0E-89D929E60C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4437B7-0E60-9B33-88D6-42C4DE5C5490}"/>
              </a:ext>
            </a:extLst>
          </p:cNvPr>
          <p:cNvSpPr>
            <a:spLocks noGrp="1"/>
          </p:cNvSpPr>
          <p:nvPr>
            <p:ph type="title"/>
          </p:nvPr>
        </p:nvSpPr>
        <p:spPr/>
        <p:txBody>
          <a:bodyPr/>
          <a:lstStyle/>
          <a:p>
            <a:r>
              <a:rPr lang="en-AU">
                <a:ea typeface="+mn-ea"/>
              </a:rPr>
              <a:t>Leadership Focus</a:t>
            </a:r>
          </a:p>
        </p:txBody>
      </p:sp>
      <p:pic>
        <p:nvPicPr>
          <p:cNvPr id="5" name="Content Placeholder 4" descr="A hand holding a light bulb&#10;&#10;Description automatically generated">
            <a:extLst>
              <a:ext uri="{FF2B5EF4-FFF2-40B4-BE49-F238E27FC236}">
                <a16:creationId xmlns:a16="http://schemas.microsoft.com/office/drawing/2014/main" id="{56C7057C-A148-97B4-62D6-3DC833735BC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38186" y="1769526"/>
            <a:ext cx="6534209" cy="4351338"/>
          </a:xfrm>
        </p:spPr>
      </p:pic>
      <p:pic>
        <p:nvPicPr>
          <p:cNvPr id="6" name="Picture 5">
            <a:extLst>
              <a:ext uri="{FF2B5EF4-FFF2-40B4-BE49-F238E27FC236}">
                <a16:creationId xmlns:a16="http://schemas.microsoft.com/office/drawing/2014/main" id="{C6C0D20F-808C-8B28-24BC-AD2BFD138FC2}"/>
              </a:ext>
            </a:extLst>
          </p:cNvPr>
          <p:cNvPicPr>
            <a:picLocks noChangeAspect="1"/>
          </p:cNvPicPr>
          <p:nvPr/>
        </p:nvPicPr>
        <p:blipFill>
          <a:blip r:embed="rId4"/>
          <a:stretch>
            <a:fillRect/>
          </a:stretch>
        </p:blipFill>
        <p:spPr>
          <a:xfrm>
            <a:off x="102373" y="2591767"/>
            <a:ext cx="5950882" cy="264219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041643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E776B-3210-3567-E756-A88342B8EC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2BE03F-1888-DE37-571F-09DB9564D014}"/>
              </a:ext>
            </a:extLst>
          </p:cNvPr>
          <p:cNvSpPr>
            <a:spLocks noGrp="1"/>
          </p:cNvSpPr>
          <p:nvPr>
            <p:ph type="title"/>
          </p:nvPr>
        </p:nvSpPr>
        <p:spPr>
          <a:xfrm>
            <a:off x="640080" y="325369"/>
            <a:ext cx="4368602" cy="1956841"/>
          </a:xfrm>
        </p:spPr>
        <p:txBody>
          <a:bodyPr anchor="b">
            <a:normAutofit/>
          </a:bodyPr>
          <a:lstStyle/>
          <a:p>
            <a:r>
              <a:rPr lang="en-AU">
                <a:solidFill>
                  <a:schemeClr val="bg1">
                    <a:lumMod val="50000"/>
                  </a:schemeClr>
                </a:solidFill>
                <a:ea typeface="+mn-ea"/>
              </a:rPr>
              <a:t>About PSI360</a:t>
            </a:r>
          </a:p>
        </p:txBody>
      </p:sp>
      <p:sp>
        <p:nvSpPr>
          <p:cNvPr id="3" name="Content Placeholder 2">
            <a:extLst>
              <a:ext uri="{FF2B5EF4-FFF2-40B4-BE49-F238E27FC236}">
                <a16:creationId xmlns:a16="http://schemas.microsoft.com/office/drawing/2014/main" id="{76DFE189-8C85-30E6-07A7-39BFE15ACD25}"/>
              </a:ext>
            </a:extLst>
          </p:cNvPr>
          <p:cNvSpPr>
            <a:spLocks noGrp="1"/>
          </p:cNvSpPr>
          <p:nvPr>
            <p:ph idx="1"/>
          </p:nvPr>
        </p:nvSpPr>
        <p:spPr>
          <a:xfrm>
            <a:off x="640080" y="2872899"/>
            <a:ext cx="4243589" cy="3320668"/>
          </a:xfrm>
        </p:spPr>
        <p:txBody>
          <a:bodyPr>
            <a:normAutofit/>
          </a:bodyPr>
          <a:lstStyle/>
          <a:p>
            <a:pPr marL="285750" indent="-285750">
              <a:spcAft>
                <a:spcPts val="800"/>
              </a:spcAft>
              <a:buFont typeface="Wingdings" panose="05000000000000000000" pitchFamily="2" charset="2"/>
              <a:buChar char="q"/>
              <a:defRPr/>
            </a:pPr>
            <a:r>
              <a:rPr lang="en-AU" sz="2400"/>
              <a:t>The four domains explained</a:t>
            </a:r>
          </a:p>
          <a:p>
            <a:pPr marL="285750" indent="-285750">
              <a:spcAft>
                <a:spcPts val="800"/>
              </a:spcAft>
              <a:buFont typeface="Wingdings" panose="05000000000000000000" pitchFamily="2" charset="2"/>
              <a:buChar char="q"/>
              <a:defRPr/>
            </a:pPr>
            <a:r>
              <a:rPr lang="en-AU" sz="2400"/>
              <a:t>What it measures and how its represented</a:t>
            </a:r>
          </a:p>
          <a:p>
            <a:pPr marL="285750" indent="-285750">
              <a:spcAft>
                <a:spcPts val="800"/>
              </a:spcAft>
              <a:buFont typeface="Wingdings" panose="05000000000000000000" pitchFamily="2" charset="2"/>
              <a:buChar char="q"/>
              <a:defRPr/>
            </a:pPr>
            <a:r>
              <a:rPr lang="en-AU" sz="2400"/>
              <a:t>Insights</a:t>
            </a:r>
          </a:p>
        </p:txBody>
      </p:sp>
      <p:pic>
        <p:nvPicPr>
          <p:cNvPr id="4" name="Picture 3" descr="A picture containing holding, standing, person, person&#10;&#10;Description automatically generated">
            <a:extLst>
              <a:ext uri="{FF2B5EF4-FFF2-40B4-BE49-F238E27FC236}">
                <a16:creationId xmlns:a16="http://schemas.microsoft.com/office/drawing/2014/main" id="{6767A5D4-F069-52EF-A898-6F1FBFF836B3}"/>
              </a:ext>
            </a:extLst>
          </p:cNvPr>
          <p:cNvPicPr/>
          <p:nvPr/>
        </p:nvPicPr>
        <p:blipFill rotWithShape="1">
          <a:blip r:embed="rId4" cstate="print">
            <a:extLst>
              <a:ext uri="{28A0092B-C50C-407E-A947-70E740481C1C}">
                <a14:useLocalDpi xmlns:a14="http://schemas.microsoft.com/office/drawing/2010/main" val="0"/>
              </a:ext>
            </a:extLst>
          </a:blip>
          <a:srcRect l="17316" r="1573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ustDataLst>
      <p:tags r:id="rId1"/>
    </p:custDataLst>
    <p:extLst>
      <p:ext uri="{BB962C8B-B14F-4D97-AF65-F5344CB8AC3E}">
        <p14:creationId xmlns:p14="http://schemas.microsoft.com/office/powerpoint/2010/main" val="25920984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7992C-6D38-EF9A-FD86-9531F24A56B6}"/>
              </a:ext>
            </a:extLst>
          </p:cNvPr>
          <p:cNvSpPr>
            <a:spLocks noGrp="1"/>
          </p:cNvSpPr>
          <p:nvPr>
            <p:ph type="title"/>
          </p:nvPr>
        </p:nvSpPr>
        <p:spPr/>
        <p:txBody>
          <a:bodyPr/>
          <a:lstStyle/>
          <a:p>
            <a:r>
              <a:rPr lang="en-AU"/>
              <a:t>Role of leaders as secure base</a:t>
            </a:r>
          </a:p>
        </p:txBody>
      </p:sp>
      <p:sp>
        <p:nvSpPr>
          <p:cNvPr id="3" name="Content Placeholder 2">
            <a:extLst>
              <a:ext uri="{FF2B5EF4-FFF2-40B4-BE49-F238E27FC236}">
                <a16:creationId xmlns:a16="http://schemas.microsoft.com/office/drawing/2014/main" id="{D4154F8B-A55B-E22C-EB46-90F0994A130E}"/>
              </a:ext>
            </a:extLst>
          </p:cNvPr>
          <p:cNvSpPr>
            <a:spLocks noGrp="1"/>
          </p:cNvSpPr>
          <p:nvPr>
            <p:ph idx="1"/>
          </p:nvPr>
        </p:nvSpPr>
        <p:spPr/>
        <p:txBody>
          <a:bodyPr/>
          <a:lstStyle/>
          <a:p>
            <a:pPr marL="0" indent="0">
              <a:buNone/>
            </a:pPr>
            <a:r>
              <a:rPr lang="en-AU"/>
              <a:t>Reflections on the content in Module 1 around secure bases and the four capabilities?</a:t>
            </a:r>
          </a:p>
          <a:p>
            <a:pPr marL="0" indent="0">
              <a:buNone/>
            </a:pPr>
            <a:endParaRPr lang="en-AU"/>
          </a:p>
          <a:p>
            <a:pPr marL="0" indent="0">
              <a:buNone/>
            </a:pPr>
            <a:r>
              <a:rPr lang="en-AU"/>
              <a:t>What are they?</a:t>
            </a:r>
          </a:p>
          <a:p>
            <a:pPr marL="0" indent="0">
              <a:buNone/>
            </a:pPr>
            <a:endParaRPr lang="en-AU"/>
          </a:p>
          <a:p>
            <a:pPr marL="0" indent="0">
              <a:buNone/>
            </a:pPr>
            <a:r>
              <a:rPr lang="en-AU"/>
              <a:t>Why are secure bases relevant to psychological safety and inclusivity?</a:t>
            </a:r>
          </a:p>
          <a:p>
            <a:pPr marL="0" indent="0">
              <a:buNone/>
            </a:pPr>
            <a:endParaRPr lang="en-AU"/>
          </a:p>
          <a:p>
            <a:pPr marL="0" indent="0">
              <a:buNone/>
            </a:pPr>
            <a:endParaRPr lang="en-AU"/>
          </a:p>
        </p:txBody>
      </p:sp>
    </p:spTree>
    <p:extLst>
      <p:ext uri="{BB962C8B-B14F-4D97-AF65-F5344CB8AC3E}">
        <p14:creationId xmlns:p14="http://schemas.microsoft.com/office/powerpoint/2010/main" val="3110847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14F1B-DC29-3225-BD8E-20A732CB96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71E712-6A41-6E4B-1F2B-83B92665C0EC}"/>
              </a:ext>
            </a:extLst>
          </p:cNvPr>
          <p:cNvSpPr>
            <a:spLocks noGrp="1"/>
          </p:cNvSpPr>
          <p:nvPr>
            <p:ph type="title"/>
          </p:nvPr>
        </p:nvSpPr>
        <p:spPr>
          <a:xfrm>
            <a:off x="461388" y="176647"/>
            <a:ext cx="10515600" cy="1325563"/>
          </a:xfrm>
        </p:spPr>
        <p:txBody>
          <a:bodyPr/>
          <a:lstStyle/>
          <a:p>
            <a:r>
              <a:rPr lang="en-AU" dirty="0"/>
              <a:t>What does PSI360 experience do?</a:t>
            </a:r>
          </a:p>
        </p:txBody>
      </p:sp>
      <p:sp>
        <p:nvSpPr>
          <p:cNvPr id="6" name="Text Placeholder 4">
            <a:extLst>
              <a:ext uri="{FF2B5EF4-FFF2-40B4-BE49-F238E27FC236}">
                <a16:creationId xmlns:a16="http://schemas.microsoft.com/office/drawing/2014/main" id="{74A84BD9-9CC0-6CE4-006A-0255B82E8154}"/>
              </a:ext>
            </a:extLst>
          </p:cNvPr>
          <p:cNvSpPr txBox="1">
            <a:spLocks/>
          </p:cNvSpPr>
          <p:nvPr/>
        </p:nvSpPr>
        <p:spPr>
          <a:xfrm>
            <a:off x="4503015" y="4516659"/>
            <a:ext cx="2432347" cy="871770"/>
          </a:xfrm>
          <a:prstGeom prst="rect">
            <a:avLst/>
          </a:prstGeom>
        </p:spPr>
        <p:txBody>
          <a:bodyPr/>
          <a:lstStyle>
            <a:lvl1pPr marL="0" indent="0" algn="l" defTabSz="457200" rtl="0" eaLnBrk="1" latinLnBrk="0" hangingPunct="1">
              <a:lnSpc>
                <a:spcPct val="80000"/>
              </a:lnSpc>
              <a:spcBef>
                <a:spcPct val="0"/>
              </a:spcBef>
              <a:buFont typeface="Arial"/>
              <a:buNone/>
              <a:defRPr lang="en-US" sz="4400" kern="1200" dirty="0" smtClean="0">
                <a:solidFill>
                  <a:srgbClr val="000090"/>
                </a:solidFill>
                <a:latin typeface="always * forever"/>
                <a:ea typeface="+mj-ea"/>
                <a:cs typeface="always * forever"/>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AU" sz="1800" dirty="0">
                <a:solidFill>
                  <a:schemeClr val="tx1">
                    <a:lumMod val="75000"/>
                    <a:lumOff val="25000"/>
                  </a:schemeClr>
                </a:solidFill>
                <a:ea typeface="+mn-ea"/>
              </a:rPr>
              <a:t>Feedback on how often the leader demonstrates key behaviours</a:t>
            </a:r>
          </a:p>
        </p:txBody>
      </p:sp>
      <p:sp>
        <p:nvSpPr>
          <p:cNvPr id="7" name="Text Placeholder 4">
            <a:extLst>
              <a:ext uri="{FF2B5EF4-FFF2-40B4-BE49-F238E27FC236}">
                <a16:creationId xmlns:a16="http://schemas.microsoft.com/office/drawing/2014/main" id="{C71F3850-2013-68D7-FB49-18236001A6C5}"/>
              </a:ext>
            </a:extLst>
          </p:cNvPr>
          <p:cNvSpPr txBox="1">
            <a:spLocks/>
          </p:cNvSpPr>
          <p:nvPr/>
        </p:nvSpPr>
        <p:spPr bwMode="auto">
          <a:xfrm>
            <a:off x="6919965" y="4516659"/>
            <a:ext cx="3116533" cy="89974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mn-lt"/>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mn-lt"/>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mn-lt"/>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mn-lt"/>
                <a:cs typeface="Calibri" pitchFamily="34"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defTabSz="457200" eaLnBrk="1" hangingPunct="1">
              <a:lnSpc>
                <a:spcPct val="80000"/>
              </a:lnSpc>
              <a:spcBef>
                <a:spcPct val="0"/>
              </a:spcBef>
              <a:buNone/>
            </a:pPr>
            <a:r>
              <a:rPr lang="en-AU" sz="1800">
                <a:solidFill>
                  <a:schemeClr val="tx1">
                    <a:lumMod val="75000"/>
                    <a:lumOff val="25000"/>
                  </a:schemeClr>
                </a:solidFill>
                <a:latin typeface="always * forever"/>
                <a:cs typeface="always * forever"/>
              </a:rPr>
              <a:t>How others experience you as a result of what you do</a:t>
            </a:r>
          </a:p>
        </p:txBody>
      </p:sp>
      <p:sp>
        <p:nvSpPr>
          <p:cNvPr id="8" name="TextBox 7">
            <a:extLst>
              <a:ext uri="{FF2B5EF4-FFF2-40B4-BE49-F238E27FC236}">
                <a16:creationId xmlns:a16="http://schemas.microsoft.com/office/drawing/2014/main" id="{19D9DCFA-802E-3B41-1CF0-EF0DB7372297}"/>
              </a:ext>
            </a:extLst>
          </p:cNvPr>
          <p:cNvSpPr txBox="1"/>
          <p:nvPr/>
        </p:nvSpPr>
        <p:spPr>
          <a:xfrm>
            <a:off x="4008522" y="5554426"/>
            <a:ext cx="3116533" cy="369332"/>
          </a:xfrm>
          <a:prstGeom prst="rect">
            <a:avLst/>
          </a:prstGeom>
          <a:noFill/>
        </p:spPr>
        <p:txBody>
          <a:bodyPr wrap="square">
            <a:spAutoFit/>
          </a:bodyPr>
          <a:lstStyle/>
          <a:p>
            <a:pPr algn="ctr"/>
            <a:r>
              <a:rPr lang="en-AU" sz="1800" b="1" i="1" dirty="0">
                <a:solidFill>
                  <a:srgbClr val="497EE1"/>
                </a:solidFill>
                <a:latin typeface="Helvetica Neue"/>
                <a:cs typeface="Helvetica Neue"/>
              </a:rPr>
              <a:t>What I do and how often</a:t>
            </a:r>
            <a:endParaRPr lang="en-AU" dirty="0"/>
          </a:p>
        </p:txBody>
      </p:sp>
      <p:sp>
        <p:nvSpPr>
          <p:cNvPr id="9" name="TextBox 8">
            <a:extLst>
              <a:ext uri="{FF2B5EF4-FFF2-40B4-BE49-F238E27FC236}">
                <a16:creationId xmlns:a16="http://schemas.microsoft.com/office/drawing/2014/main" id="{097622FD-DF08-BAFB-FCDB-64716D6162EB}"/>
              </a:ext>
            </a:extLst>
          </p:cNvPr>
          <p:cNvSpPr txBox="1"/>
          <p:nvPr/>
        </p:nvSpPr>
        <p:spPr>
          <a:xfrm>
            <a:off x="7261669" y="5527561"/>
            <a:ext cx="3003766" cy="369332"/>
          </a:xfrm>
          <a:prstGeom prst="rect">
            <a:avLst/>
          </a:prstGeom>
          <a:noFill/>
        </p:spPr>
        <p:txBody>
          <a:bodyPr wrap="square">
            <a:spAutoFit/>
          </a:bodyPr>
          <a:lstStyle/>
          <a:p>
            <a:pPr marL="0" lvl="1" indent="0" defTabSz="914400">
              <a:buNone/>
            </a:pPr>
            <a:r>
              <a:rPr lang="en-US" sz="1800" b="1" i="1">
                <a:solidFill>
                  <a:srgbClr val="497EE1"/>
                </a:solidFill>
                <a:latin typeface="Helvetica Neue"/>
                <a:cs typeface="Helvetica Neue"/>
              </a:rPr>
              <a:t>Intended and unintended</a:t>
            </a:r>
          </a:p>
        </p:txBody>
      </p:sp>
      <p:graphicFrame>
        <p:nvGraphicFramePr>
          <p:cNvPr id="10" name="Diagram 9">
            <a:extLst>
              <a:ext uri="{FF2B5EF4-FFF2-40B4-BE49-F238E27FC236}">
                <a16:creationId xmlns:a16="http://schemas.microsoft.com/office/drawing/2014/main" id="{CEB8FC92-29BF-71FD-80C3-BF2157971460}"/>
              </a:ext>
            </a:extLst>
          </p:cNvPr>
          <p:cNvGraphicFramePr/>
          <p:nvPr/>
        </p:nvGraphicFramePr>
        <p:xfrm>
          <a:off x="1573810" y="795265"/>
          <a:ext cx="7985959" cy="3870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a:extLst>
              <a:ext uri="{FF2B5EF4-FFF2-40B4-BE49-F238E27FC236}">
                <a16:creationId xmlns:a16="http://schemas.microsoft.com/office/drawing/2014/main" id="{20B18F10-4D89-6F2E-8396-0428AB453995}"/>
              </a:ext>
            </a:extLst>
          </p:cNvPr>
          <p:cNvSpPr/>
          <p:nvPr/>
        </p:nvSpPr>
        <p:spPr>
          <a:xfrm>
            <a:off x="4920047" y="3979452"/>
            <a:ext cx="1903085" cy="523220"/>
          </a:xfrm>
          <a:prstGeom prst="rect">
            <a:avLst/>
          </a:prstGeom>
        </p:spPr>
        <p:txBody>
          <a:bodyPr wrap="none">
            <a:spAutoFit/>
          </a:bodyPr>
          <a:lstStyle/>
          <a:p>
            <a:r>
              <a:rPr lang="en-AU" sz="2800" b="1" dirty="0">
                <a:solidFill>
                  <a:schemeClr val="tx1">
                    <a:lumMod val="75000"/>
                    <a:lumOff val="25000"/>
                  </a:schemeClr>
                </a:solidFill>
                <a:latin typeface="Arial" panose="020B0604020202020204" pitchFamily="34" charset="0"/>
                <a:cs typeface="Arial" panose="020B0604020202020204" pitchFamily="34" charset="0"/>
              </a:rPr>
              <a:t>Capability</a:t>
            </a:r>
          </a:p>
        </p:txBody>
      </p:sp>
      <p:sp>
        <p:nvSpPr>
          <p:cNvPr id="12" name="Rectangle 11">
            <a:extLst>
              <a:ext uri="{FF2B5EF4-FFF2-40B4-BE49-F238E27FC236}">
                <a16:creationId xmlns:a16="http://schemas.microsoft.com/office/drawing/2014/main" id="{8764DBFB-B9E3-071B-D64E-934E377AD584}"/>
              </a:ext>
            </a:extLst>
          </p:cNvPr>
          <p:cNvSpPr/>
          <p:nvPr/>
        </p:nvSpPr>
        <p:spPr>
          <a:xfrm>
            <a:off x="7901058" y="3965464"/>
            <a:ext cx="1443024" cy="523220"/>
          </a:xfrm>
          <a:prstGeom prst="rect">
            <a:avLst/>
          </a:prstGeom>
        </p:spPr>
        <p:txBody>
          <a:bodyPr wrap="none">
            <a:spAutoFit/>
          </a:bodyPr>
          <a:lstStyle/>
          <a:p>
            <a:r>
              <a:rPr lang="en-AU" sz="2800" b="1">
                <a:solidFill>
                  <a:schemeClr val="tx1">
                    <a:lumMod val="75000"/>
                    <a:lumOff val="25000"/>
                  </a:schemeClr>
                </a:solidFill>
                <a:latin typeface="Arial" panose="020B0604020202020204" pitchFamily="34" charset="0"/>
                <a:cs typeface="Arial" panose="020B0604020202020204" pitchFamily="34" charset="0"/>
              </a:rPr>
              <a:t>Impact </a:t>
            </a:r>
          </a:p>
        </p:txBody>
      </p:sp>
      <p:sp>
        <p:nvSpPr>
          <p:cNvPr id="13" name="Up Arrow 11">
            <a:extLst>
              <a:ext uri="{FF2B5EF4-FFF2-40B4-BE49-F238E27FC236}">
                <a16:creationId xmlns:a16="http://schemas.microsoft.com/office/drawing/2014/main" id="{60C86988-F22B-3384-9657-A576C710D276}"/>
              </a:ext>
            </a:extLst>
          </p:cNvPr>
          <p:cNvSpPr/>
          <p:nvPr/>
        </p:nvSpPr>
        <p:spPr>
          <a:xfrm>
            <a:off x="5566790" y="3534718"/>
            <a:ext cx="304800" cy="402771"/>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4" name="Up Arrow 12">
            <a:extLst>
              <a:ext uri="{FF2B5EF4-FFF2-40B4-BE49-F238E27FC236}">
                <a16:creationId xmlns:a16="http://schemas.microsoft.com/office/drawing/2014/main" id="{4BB9225F-E776-3946-8CDD-97C94E46209D}"/>
              </a:ext>
            </a:extLst>
          </p:cNvPr>
          <p:cNvSpPr/>
          <p:nvPr/>
        </p:nvSpPr>
        <p:spPr>
          <a:xfrm>
            <a:off x="8269795" y="3534718"/>
            <a:ext cx="304800" cy="402771"/>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238F5C77-758F-AF6C-44FA-46844FA6171E}"/>
              </a:ext>
            </a:extLst>
          </p:cNvPr>
          <p:cNvSpPr/>
          <p:nvPr/>
        </p:nvSpPr>
        <p:spPr>
          <a:xfrm>
            <a:off x="4092103" y="3979451"/>
            <a:ext cx="6258128" cy="2576991"/>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AU"/>
          </a:p>
        </p:txBody>
      </p:sp>
      <p:sp>
        <p:nvSpPr>
          <p:cNvPr id="4" name="TextBox 3">
            <a:extLst>
              <a:ext uri="{FF2B5EF4-FFF2-40B4-BE49-F238E27FC236}">
                <a16:creationId xmlns:a16="http://schemas.microsoft.com/office/drawing/2014/main" id="{EC889871-9449-ABC2-EE0F-58154320FEE4}"/>
              </a:ext>
            </a:extLst>
          </p:cNvPr>
          <p:cNvSpPr txBox="1"/>
          <p:nvPr/>
        </p:nvSpPr>
        <p:spPr>
          <a:xfrm>
            <a:off x="3704588" y="6199690"/>
            <a:ext cx="7114162" cy="338554"/>
          </a:xfrm>
          <a:prstGeom prst="rect">
            <a:avLst/>
          </a:prstGeom>
          <a:noFill/>
        </p:spPr>
        <p:txBody>
          <a:bodyPr wrap="square" rtlCol="0">
            <a:spAutoFit/>
          </a:bodyPr>
          <a:lstStyle/>
          <a:p>
            <a:pPr algn="ctr"/>
            <a:r>
              <a:rPr lang="en-GB" sz="1600" i="1" dirty="0">
                <a:solidFill>
                  <a:schemeClr val="accent1">
                    <a:lumMod val="75000"/>
                  </a:schemeClr>
                </a:solidFill>
              </a:rPr>
              <a:t>Gives feedback from manager, peers and reports on actions and impacts</a:t>
            </a:r>
            <a:endParaRPr lang="en-AU" sz="1600" i="1" dirty="0">
              <a:solidFill>
                <a:schemeClr val="accent1">
                  <a:lumMod val="75000"/>
                </a:schemeClr>
              </a:solidFill>
            </a:endParaRPr>
          </a:p>
        </p:txBody>
      </p:sp>
      <p:sp>
        <p:nvSpPr>
          <p:cNvPr id="5" name="Rectangle 4">
            <a:extLst>
              <a:ext uri="{FF2B5EF4-FFF2-40B4-BE49-F238E27FC236}">
                <a16:creationId xmlns:a16="http://schemas.microsoft.com/office/drawing/2014/main" id="{52269750-DF86-34B0-449E-1F1963AFE76E}"/>
              </a:ext>
            </a:extLst>
          </p:cNvPr>
          <p:cNvSpPr/>
          <p:nvPr/>
        </p:nvSpPr>
        <p:spPr>
          <a:xfrm>
            <a:off x="1573810" y="3979451"/>
            <a:ext cx="2232531" cy="2535029"/>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AU"/>
          </a:p>
        </p:txBody>
      </p:sp>
      <p:sp>
        <p:nvSpPr>
          <p:cNvPr id="15" name="TextBox 14">
            <a:extLst>
              <a:ext uri="{FF2B5EF4-FFF2-40B4-BE49-F238E27FC236}">
                <a16:creationId xmlns:a16="http://schemas.microsoft.com/office/drawing/2014/main" id="{6EDC1518-4034-1035-EF29-9B7636100484}"/>
              </a:ext>
            </a:extLst>
          </p:cNvPr>
          <p:cNvSpPr txBox="1"/>
          <p:nvPr/>
        </p:nvSpPr>
        <p:spPr>
          <a:xfrm>
            <a:off x="1599361" y="4253159"/>
            <a:ext cx="2113192" cy="2062103"/>
          </a:xfrm>
          <a:prstGeom prst="rect">
            <a:avLst/>
          </a:prstGeom>
          <a:noFill/>
        </p:spPr>
        <p:txBody>
          <a:bodyPr wrap="square" rtlCol="0">
            <a:spAutoFit/>
          </a:bodyPr>
          <a:lstStyle/>
          <a:p>
            <a:pPr algn="ctr"/>
            <a:r>
              <a:rPr lang="en-GB" sz="1600" i="1" dirty="0">
                <a:solidFill>
                  <a:schemeClr val="accent1">
                    <a:lumMod val="75000"/>
                  </a:schemeClr>
                </a:solidFill>
              </a:rPr>
              <a:t>Creates a space for reflection and increased awareness of current view.</a:t>
            </a:r>
          </a:p>
          <a:p>
            <a:pPr algn="ctr"/>
            <a:r>
              <a:rPr lang="en-GB" sz="1600" i="1" dirty="0">
                <a:solidFill>
                  <a:schemeClr val="accent1">
                    <a:lumMod val="75000"/>
                  </a:schemeClr>
                </a:solidFill>
              </a:rPr>
              <a:t>Opportunity to shift views for different outcomes.</a:t>
            </a:r>
          </a:p>
          <a:p>
            <a:pPr algn="ctr"/>
            <a:endParaRPr lang="en-AU" sz="1600" i="1" dirty="0">
              <a:solidFill>
                <a:schemeClr val="accent1">
                  <a:lumMod val="75000"/>
                </a:schemeClr>
              </a:solidFill>
            </a:endParaRPr>
          </a:p>
        </p:txBody>
      </p:sp>
      <p:sp>
        <p:nvSpPr>
          <p:cNvPr id="16" name="Up Arrow 11">
            <a:extLst>
              <a:ext uri="{FF2B5EF4-FFF2-40B4-BE49-F238E27FC236}">
                <a16:creationId xmlns:a16="http://schemas.microsoft.com/office/drawing/2014/main" id="{7B24DECF-3C03-BC16-F479-D091651373CC}"/>
              </a:ext>
            </a:extLst>
          </p:cNvPr>
          <p:cNvSpPr/>
          <p:nvPr/>
        </p:nvSpPr>
        <p:spPr>
          <a:xfrm>
            <a:off x="2330839" y="3518776"/>
            <a:ext cx="304800" cy="402771"/>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7" name="TextBox 16">
            <a:extLst>
              <a:ext uri="{FF2B5EF4-FFF2-40B4-BE49-F238E27FC236}">
                <a16:creationId xmlns:a16="http://schemas.microsoft.com/office/drawing/2014/main" id="{466367E1-2ABC-341C-47E1-CA43E5E30BED}"/>
              </a:ext>
            </a:extLst>
          </p:cNvPr>
          <p:cNvSpPr txBox="1"/>
          <p:nvPr/>
        </p:nvSpPr>
        <p:spPr>
          <a:xfrm>
            <a:off x="461388" y="1203992"/>
            <a:ext cx="3116533" cy="369332"/>
          </a:xfrm>
          <a:prstGeom prst="rect">
            <a:avLst/>
          </a:prstGeom>
          <a:noFill/>
        </p:spPr>
        <p:txBody>
          <a:bodyPr wrap="square">
            <a:spAutoFit/>
          </a:bodyPr>
          <a:lstStyle/>
          <a:p>
            <a:pPr algn="ctr"/>
            <a:r>
              <a:rPr lang="en-GB" b="1" i="1" dirty="0">
                <a:solidFill>
                  <a:srgbClr val="497EE1"/>
                </a:solidFill>
                <a:latin typeface="Helvetica Neue"/>
              </a:rPr>
              <a:t>M</a:t>
            </a:r>
            <a:r>
              <a:rPr lang="en-AU" b="1" i="1" dirty="0" err="1">
                <a:solidFill>
                  <a:srgbClr val="497EE1"/>
                </a:solidFill>
                <a:latin typeface="Helvetica Neue"/>
              </a:rPr>
              <a:t>akes</a:t>
            </a:r>
            <a:r>
              <a:rPr lang="en-AU" b="1" i="1" dirty="0">
                <a:solidFill>
                  <a:srgbClr val="497EE1"/>
                </a:solidFill>
                <a:latin typeface="Helvetica Neue"/>
              </a:rPr>
              <a:t> the invisible, visible</a:t>
            </a:r>
            <a:endParaRPr lang="en-AU" dirty="0"/>
          </a:p>
        </p:txBody>
      </p:sp>
    </p:spTree>
    <p:custDataLst>
      <p:tags r:id="rId1"/>
    </p:custDataLst>
    <p:extLst>
      <p:ext uri="{BB962C8B-B14F-4D97-AF65-F5344CB8AC3E}">
        <p14:creationId xmlns:p14="http://schemas.microsoft.com/office/powerpoint/2010/main" val="11298380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C7B5B-E2D1-6B49-7739-820BC4E45D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BF5FF8-E4C2-26B8-AE6B-F27AF4355A5C}"/>
              </a:ext>
            </a:extLst>
          </p:cNvPr>
          <p:cNvSpPr>
            <a:spLocks noGrp="1"/>
          </p:cNvSpPr>
          <p:nvPr>
            <p:ph type="title"/>
          </p:nvPr>
        </p:nvSpPr>
        <p:spPr>
          <a:xfrm>
            <a:off x="601854" y="91569"/>
            <a:ext cx="10515600" cy="1325563"/>
          </a:xfrm>
        </p:spPr>
        <p:txBody>
          <a:bodyPr>
            <a:normAutofit/>
          </a:bodyPr>
          <a:lstStyle/>
          <a:p>
            <a:r>
              <a:rPr lang="en-US">
                <a:ea typeface="+mn-ea"/>
              </a:rPr>
              <a:t>Four Domains- Explained</a:t>
            </a:r>
          </a:p>
        </p:txBody>
      </p:sp>
      <p:sp>
        <p:nvSpPr>
          <p:cNvPr id="10" name="Content Placeholder 2">
            <a:extLst>
              <a:ext uri="{FF2B5EF4-FFF2-40B4-BE49-F238E27FC236}">
                <a16:creationId xmlns:a16="http://schemas.microsoft.com/office/drawing/2014/main" id="{9C2C4138-044A-9A9C-B0A8-E4A294D818C2}"/>
              </a:ext>
            </a:extLst>
          </p:cNvPr>
          <p:cNvSpPr txBox="1">
            <a:spLocks/>
          </p:cNvSpPr>
          <p:nvPr/>
        </p:nvSpPr>
        <p:spPr>
          <a:xfrm>
            <a:off x="1085220" y="1417132"/>
            <a:ext cx="4726396" cy="4560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E7E6E6">
                  <a:lumMod val="50000"/>
                </a:srgbClr>
              </a:solidFill>
              <a:effectLst/>
              <a:uLnTx/>
              <a:uFillTx/>
              <a:latin typeface="Roboto" panose="02000000000000000000" pitchFamily="2" charset="0"/>
              <a:ea typeface="Roboto" panose="02000000000000000000" pitchFamily="2" charset="0"/>
              <a:cs typeface="+mn-cs"/>
            </a:endParaRPr>
          </a:p>
        </p:txBody>
      </p:sp>
      <p:sp>
        <p:nvSpPr>
          <p:cNvPr id="6" name="TextBox 5">
            <a:extLst>
              <a:ext uri="{FF2B5EF4-FFF2-40B4-BE49-F238E27FC236}">
                <a16:creationId xmlns:a16="http://schemas.microsoft.com/office/drawing/2014/main" id="{71EE92A5-91AE-4996-1071-2499028CC8AC}"/>
              </a:ext>
            </a:extLst>
          </p:cNvPr>
          <p:cNvSpPr txBox="1"/>
          <p:nvPr/>
        </p:nvSpPr>
        <p:spPr>
          <a:xfrm>
            <a:off x="386712" y="1364039"/>
            <a:ext cx="5145250" cy="43524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F29232"/>
                </a:solidFill>
                <a:effectLst/>
                <a:uLnTx/>
                <a:uFillTx/>
                <a:latin typeface="Roboto" panose="02000000000000000000" pitchFamily="2" charset="0"/>
                <a:ea typeface="Calibri" panose="020F0502020204030204" pitchFamily="34" charset="0"/>
                <a:cs typeface="Times New Roman" panose="02020603050405020304" pitchFamily="18" charset="0"/>
              </a:rPr>
              <a:t>Purposeful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dirty="0">
              <a:ln>
                <a:noFill/>
              </a:ln>
              <a:solidFill>
                <a:srgbClr val="F29232"/>
              </a:solidFill>
              <a:effectLst/>
              <a:uLnTx/>
              <a:uFillTx/>
              <a:latin typeface="Roboto" panose="02000000000000000000" pitchFamily="2"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10000"/>
              </a:lnSpc>
              <a:spcBef>
                <a:spcPts val="1000"/>
              </a:spcBef>
              <a:spcAft>
                <a:spcPts val="800"/>
              </a:spcAft>
              <a:buClrTx/>
              <a:buSzTx/>
              <a:buFont typeface="Wingdings" panose="05000000000000000000" pitchFamily="2" charset="2"/>
              <a:buChar char="q"/>
              <a:tabLst/>
              <a:defRPr/>
            </a:pPr>
            <a:r>
              <a:rPr kumimoji="0" lang="en-GB" sz="15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mn-cs"/>
              </a:rPr>
              <a:t>Purposefulness provides practical guidance and orientation to a person, team or organisation, indicating the direction of change. When people know why they are doing a project or task, they can self-correct when they get off course. Purpose is enacted through shared commitments.</a:t>
            </a:r>
            <a:endParaRPr kumimoji="0" lang="en-AU" sz="15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mn-cs"/>
            </a:endParaRPr>
          </a:p>
          <a:p>
            <a:pPr marL="285750" marR="0" lvl="0" indent="-285750" algn="l" defTabSz="914400" rtl="0" eaLnBrk="1" fontAlgn="auto" latinLnBrk="0" hangingPunct="1">
              <a:lnSpc>
                <a:spcPct val="110000"/>
              </a:lnSpc>
              <a:spcBef>
                <a:spcPts val="1000"/>
              </a:spcBef>
              <a:spcAft>
                <a:spcPts val="0"/>
              </a:spcAft>
              <a:buClrTx/>
              <a:buSzTx/>
              <a:buFont typeface="Wingdings" panose="05000000000000000000" pitchFamily="2" charset="2"/>
              <a:buChar char="q"/>
              <a:tabLst/>
              <a:defRPr/>
            </a:pPr>
            <a:r>
              <a:rPr kumimoji="0" lang="en-AU" sz="15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mn-cs"/>
              </a:rPr>
              <a:t> People make commitments to safety explicit and visible, engaging each other in the possibility of, and practices that support everyone going home safe every day. When integrity is broken, it is restored by returning to commitment, rebuilding trust. Leaders engage others to be purposeful, committed, and continuously learning how to improve safe performance.</a:t>
            </a:r>
          </a:p>
        </p:txBody>
      </p:sp>
      <p:cxnSp>
        <p:nvCxnSpPr>
          <p:cNvPr id="4" name="Straight Connector 3">
            <a:extLst>
              <a:ext uri="{FF2B5EF4-FFF2-40B4-BE49-F238E27FC236}">
                <a16:creationId xmlns:a16="http://schemas.microsoft.com/office/drawing/2014/main" id="{A3EDC649-F432-83B0-8F5B-35500721C5E7}"/>
              </a:ext>
            </a:extLst>
          </p:cNvPr>
          <p:cNvCxnSpPr/>
          <p:nvPr/>
        </p:nvCxnSpPr>
        <p:spPr>
          <a:xfrm>
            <a:off x="5529802" y="1295809"/>
            <a:ext cx="0" cy="468174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CDE3F61-DC13-7D22-1055-E8295C39BF26}"/>
              </a:ext>
            </a:extLst>
          </p:cNvPr>
          <p:cNvSpPr txBox="1"/>
          <p:nvPr/>
        </p:nvSpPr>
        <p:spPr>
          <a:xfrm>
            <a:off x="5554678" y="1659923"/>
            <a:ext cx="6652689" cy="2536528"/>
          </a:xfrm>
          <a:prstGeom prst="rect">
            <a:avLst/>
          </a:prstGeom>
          <a:noFill/>
        </p:spPr>
        <p:txBody>
          <a:bodyPr wrap="square">
            <a:spAutoFit/>
          </a:bodyPr>
          <a:lstStyle/>
          <a:p>
            <a:r>
              <a:rPr lang="en-GB" sz="1400" dirty="0"/>
              <a:t>The items:</a:t>
            </a:r>
          </a:p>
          <a:p>
            <a:pPr marL="285750" indent="-285750">
              <a:lnSpc>
                <a:spcPct val="150000"/>
              </a:lnSpc>
              <a:buFont typeface="Courier New" panose="02070309020205020404" pitchFamily="49" charset="0"/>
              <a:buChar char="o"/>
            </a:pPr>
            <a:r>
              <a:rPr lang="en-GB" sz="1400" dirty="0"/>
              <a:t>Actively shares their commitment to the vision of the organisation</a:t>
            </a:r>
          </a:p>
          <a:p>
            <a:pPr marL="285750" indent="-285750">
              <a:lnSpc>
                <a:spcPct val="150000"/>
              </a:lnSpc>
              <a:buFont typeface="Courier New" panose="02070309020205020404" pitchFamily="49" charset="0"/>
              <a:buChar char="o"/>
            </a:pPr>
            <a:r>
              <a:rPr lang="en-GB" sz="1400" dirty="0"/>
              <a:t>Does what they say they will do</a:t>
            </a:r>
          </a:p>
          <a:p>
            <a:pPr marL="285750" indent="-285750">
              <a:lnSpc>
                <a:spcPct val="150000"/>
              </a:lnSpc>
              <a:buFont typeface="Courier New" panose="02070309020205020404" pitchFamily="49" charset="0"/>
              <a:buChar char="o"/>
            </a:pPr>
            <a:r>
              <a:rPr lang="en-GB" sz="1400" dirty="0"/>
              <a:t>Demonstrates a high level of personal commitment to safety and wellbeing</a:t>
            </a:r>
          </a:p>
          <a:p>
            <a:pPr marL="285750" indent="-285750">
              <a:lnSpc>
                <a:spcPct val="150000"/>
              </a:lnSpc>
              <a:buFont typeface="Courier New" panose="02070309020205020404" pitchFamily="49" charset="0"/>
              <a:buChar char="o"/>
            </a:pPr>
            <a:r>
              <a:rPr lang="en-GB" sz="1400" dirty="0"/>
              <a:t>Encourages people to raise issues or concerns</a:t>
            </a:r>
          </a:p>
          <a:p>
            <a:pPr marL="285750" indent="-285750">
              <a:lnSpc>
                <a:spcPct val="150000"/>
              </a:lnSpc>
              <a:buFont typeface="Courier New" panose="02070309020205020404" pitchFamily="49" charset="0"/>
              <a:buChar char="o"/>
            </a:pPr>
            <a:r>
              <a:rPr lang="en-GB" sz="1400" dirty="0"/>
              <a:t>Enrols others to understand the organisational goals</a:t>
            </a:r>
          </a:p>
          <a:p>
            <a:pPr marL="285750" indent="-285750">
              <a:lnSpc>
                <a:spcPct val="150000"/>
              </a:lnSpc>
              <a:buFont typeface="Courier New" panose="02070309020205020404" pitchFamily="49" charset="0"/>
              <a:buChar char="o"/>
            </a:pPr>
            <a:r>
              <a:rPr lang="en-GB" sz="1400" dirty="0"/>
              <a:t>Creates opportunities to discuss how our work supports the purpose of the company</a:t>
            </a:r>
          </a:p>
          <a:p>
            <a:pPr marL="285750" indent="-285750">
              <a:lnSpc>
                <a:spcPct val="150000"/>
              </a:lnSpc>
              <a:buFont typeface="Courier New" panose="02070309020205020404" pitchFamily="49" charset="0"/>
              <a:buChar char="o"/>
            </a:pPr>
            <a:r>
              <a:rPr lang="en-GB" sz="1400" dirty="0"/>
              <a:t>Encourages the team to appreciate each other when they achieve goals</a:t>
            </a:r>
          </a:p>
        </p:txBody>
      </p:sp>
      <p:sp>
        <p:nvSpPr>
          <p:cNvPr id="3" name="TextBox 2">
            <a:extLst>
              <a:ext uri="{FF2B5EF4-FFF2-40B4-BE49-F238E27FC236}">
                <a16:creationId xmlns:a16="http://schemas.microsoft.com/office/drawing/2014/main" id="{23E553F9-18E7-32BA-467F-37D2D66FB295}"/>
              </a:ext>
            </a:extLst>
          </p:cNvPr>
          <p:cNvSpPr txBox="1"/>
          <p:nvPr/>
        </p:nvSpPr>
        <p:spPr>
          <a:xfrm>
            <a:off x="7581090" y="6342435"/>
            <a:ext cx="4156953" cy="276999"/>
          </a:xfrm>
          <a:prstGeom prst="rect">
            <a:avLst/>
          </a:prstGeom>
          <a:noFill/>
        </p:spPr>
        <p:txBody>
          <a:bodyPr wrap="square" rtlCol="0">
            <a:spAutoFit/>
          </a:bodyPr>
          <a:lstStyle/>
          <a:p>
            <a:r>
              <a:rPr lang="en-GB" sz="1200" dirty="0"/>
              <a:t>Also see the Validity &amp; Reliability paper</a:t>
            </a:r>
            <a:endParaRPr lang="en-AU" sz="1200" dirty="0"/>
          </a:p>
        </p:txBody>
      </p:sp>
    </p:spTree>
    <p:custDataLst>
      <p:tags r:id="rId1"/>
    </p:custDataLst>
    <p:extLst>
      <p:ext uri="{BB962C8B-B14F-4D97-AF65-F5344CB8AC3E}">
        <p14:creationId xmlns:p14="http://schemas.microsoft.com/office/powerpoint/2010/main" val="12137448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C7B5B-E2D1-6B49-7739-820BC4E45D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BF5FF8-E4C2-26B8-AE6B-F27AF4355A5C}"/>
              </a:ext>
            </a:extLst>
          </p:cNvPr>
          <p:cNvSpPr>
            <a:spLocks noGrp="1"/>
          </p:cNvSpPr>
          <p:nvPr>
            <p:ph type="title"/>
          </p:nvPr>
        </p:nvSpPr>
        <p:spPr>
          <a:xfrm>
            <a:off x="601854" y="91569"/>
            <a:ext cx="10515600" cy="1325563"/>
          </a:xfrm>
        </p:spPr>
        <p:txBody>
          <a:bodyPr>
            <a:normAutofit/>
          </a:bodyPr>
          <a:lstStyle/>
          <a:p>
            <a:r>
              <a:rPr lang="en-US">
                <a:ea typeface="+mn-ea"/>
              </a:rPr>
              <a:t>Four Domains- Explained</a:t>
            </a:r>
          </a:p>
        </p:txBody>
      </p:sp>
      <p:sp>
        <p:nvSpPr>
          <p:cNvPr id="10" name="Content Placeholder 2">
            <a:extLst>
              <a:ext uri="{FF2B5EF4-FFF2-40B4-BE49-F238E27FC236}">
                <a16:creationId xmlns:a16="http://schemas.microsoft.com/office/drawing/2014/main" id="{9C2C4138-044A-9A9C-B0A8-E4A294D818C2}"/>
              </a:ext>
            </a:extLst>
          </p:cNvPr>
          <p:cNvSpPr txBox="1">
            <a:spLocks/>
          </p:cNvSpPr>
          <p:nvPr/>
        </p:nvSpPr>
        <p:spPr>
          <a:xfrm>
            <a:off x="1085220" y="1417132"/>
            <a:ext cx="4726396" cy="4560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E7E6E6">
                  <a:lumMod val="50000"/>
                </a:srgbClr>
              </a:solidFill>
              <a:effectLst/>
              <a:uLnTx/>
              <a:uFillTx/>
              <a:latin typeface="Roboto" panose="02000000000000000000" pitchFamily="2" charset="0"/>
              <a:ea typeface="Roboto" panose="02000000000000000000" pitchFamily="2" charset="0"/>
              <a:cs typeface="+mn-cs"/>
            </a:endParaRPr>
          </a:p>
        </p:txBody>
      </p:sp>
      <p:sp>
        <p:nvSpPr>
          <p:cNvPr id="6" name="TextBox 5">
            <a:extLst>
              <a:ext uri="{FF2B5EF4-FFF2-40B4-BE49-F238E27FC236}">
                <a16:creationId xmlns:a16="http://schemas.microsoft.com/office/drawing/2014/main" id="{71EE92A5-91AE-4996-1071-2499028CC8AC}"/>
              </a:ext>
            </a:extLst>
          </p:cNvPr>
          <p:cNvSpPr txBox="1"/>
          <p:nvPr/>
        </p:nvSpPr>
        <p:spPr>
          <a:xfrm>
            <a:off x="529385" y="1361251"/>
            <a:ext cx="5145250" cy="45858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F29232"/>
                </a:solidFill>
                <a:effectLst/>
                <a:uLnTx/>
                <a:uFillTx/>
                <a:latin typeface="Roboto" panose="02000000000000000000" pitchFamily="2" charset="0"/>
                <a:ea typeface="Calibri" panose="020F0502020204030204" pitchFamily="34" charset="0"/>
                <a:cs typeface="Times New Roman" panose="02020603050405020304" pitchFamily="18" charset="0"/>
              </a:rPr>
              <a:t>Caring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dirty="0">
              <a:ln>
                <a:noFill/>
              </a:ln>
              <a:solidFill>
                <a:srgbClr val="F29232"/>
              </a:solidFill>
              <a:effectLst/>
              <a:uLnTx/>
              <a:uFillTx/>
              <a:latin typeface="Roboto" panose="02000000000000000000" pitchFamily="2" charset="0"/>
              <a:ea typeface="Calibri" panose="020F0502020204030204" pitchFamily="34" charset="0"/>
              <a:cs typeface="Times New Roman" panose="02020603050405020304" pitchFamily="18" charset="0"/>
            </a:endParaRPr>
          </a:p>
          <a:p>
            <a:pPr marL="285750" marR="0" indent="-285750" algn="just">
              <a:spcBef>
                <a:spcPts val="0"/>
              </a:spcBef>
              <a:spcAft>
                <a:spcPts val="0"/>
              </a:spcAft>
              <a:buFont typeface="Wingdings" panose="05000000000000000000" pitchFamily="2" charset="2"/>
              <a:buChar char="q"/>
            </a:pPr>
            <a:r>
              <a:rPr lang="en-AU" sz="1800" dirty="0">
                <a:effectLst/>
                <a:latin typeface="Calibri" panose="020F0502020204030204" pitchFamily="34" charset="0"/>
                <a:ea typeface="Calibri" panose="020F0502020204030204" pitchFamily="34" charset="0"/>
                <a:cs typeface="Cordia New" panose="020B0304020202020204" pitchFamily="34" charset="-34"/>
              </a:rPr>
              <a:t>Care is regard for the intrinsic value of people, actively providing what is needed to support health, safety and wellbeing. Care is personal, connecting with others based on understanding of how it is and what is needed from their perspective. Regard for others creates an environment where people respect each other and build trust and willingness to say what is true. </a:t>
            </a:r>
          </a:p>
          <a:p>
            <a:pPr marR="0" algn="just">
              <a:spcBef>
                <a:spcPts val="0"/>
              </a:spcBef>
              <a:spcAft>
                <a:spcPts val="0"/>
              </a:spcAft>
            </a:pPr>
            <a:endParaRPr lang="en-AU" sz="1800" dirty="0">
              <a:effectLst/>
              <a:latin typeface="Calibri" panose="020F0502020204030204" pitchFamily="34" charset="0"/>
              <a:ea typeface="Calibri" panose="020F0502020204030204" pitchFamily="34" charset="0"/>
              <a:cs typeface="Cordia New" panose="020B0304020202020204" pitchFamily="34" charset="-34"/>
            </a:endParaRPr>
          </a:p>
          <a:p>
            <a:pPr marL="285750" marR="0" indent="-285750" algn="just">
              <a:spcBef>
                <a:spcPts val="0"/>
              </a:spcBef>
              <a:spcAft>
                <a:spcPts val="0"/>
              </a:spcAft>
              <a:buFont typeface="Wingdings" panose="05000000000000000000" pitchFamily="2" charset="2"/>
              <a:buChar char="q"/>
            </a:pPr>
            <a:r>
              <a:rPr lang="en-AU" sz="1800" dirty="0">
                <a:effectLst/>
                <a:latin typeface="Calibri" panose="020F0502020204030204" pitchFamily="34" charset="0"/>
                <a:ea typeface="Calibri" panose="020F0502020204030204" pitchFamily="34" charset="0"/>
                <a:cs typeface="Cordia New" panose="020B0304020202020204" pitchFamily="34" charset="-34"/>
              </a:rPr>
              <a:t>Caring springs from care for oneself, ensuring one has the capacities and energy to provide real help. It balances a focus on building strengths with a compassionate drive to address gaps in performance and realise potential.</a:t>
            </a:r>
          </a:p>
        </p:txBody>
      </p:sp>
      <p:cxnSp>
        <p:nvCxnSpPr>
          <p:cNvPr id="4" name="Straight Connector 3">
            <a:extLst>
              <a:ext uri="{FF2B5EF4-FFF2-40B4-BE49-F238E27FC236}">
                <a16:creationId xmlns:a16="http://schemas.microsoft.com/office/drawing/2014/main" id="{A3EDC649-F432-83B0-8F5B-35500721C5E7}"/>
              </a:ext>
            </a:extLst>
          </p:cNvPr>
          <p:cNvCxnSpPr/>
          <p:nvPr/>
        </p:nvCxnSpPr>
        <p:spPr>
          <a:xfrm>
            <a:off x="5782555" y="1361251"/>
            <a:ext cx="0" cy="468174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85A3009-49CD-05BE-2884-299633525627}"/>
              </a:ext>
            </a:extLst>
          </p:cNvPr>
          <p:cNvSpPr txBox="1"/>
          <p:nvPr/>
        </p:nvSpPr>
        <p:spPr>
          <a:xfrm>
            <a:off x="5811616" y="1554247"/>
            <a:ext cx="6096000" cy="3613746"/>
          </a:xfrm>
          <a:prstGeom prst="rect">
            <a:avLst/>
          </a:prstGeom>
          <a:noFill/>
        </p:spPr>
        <p:txBody>
          <a:bodyPr wrap="square">
            <a:spAutoFit/>
          </a:bodyPr>
          <a:lstStyle/>
          <a:p>
            <a:pPr>
              <a:lnSpc>
                <a:spcPct val="150000"/>
              </a:lnSpc>
            </a:pPr>
            <a:r>
              <a:rPr lang="en-GB" sz="1400" dirty="0"/>
              <a:t>The items:</a:t>
            </a:r>
          </a:p>
          <a:p>
            <a:pPr marL="285750" indent="-285750">
              <a:lnSpc>
                <a:spcPct val="150000"/>
              </a:lnSpc>
              <a:buFont typeface="Courier New" panose="02070309020205020404" pitchFamily="49" charset="0"/>
              <a:buChar char="o"/>
            </a:pPr>
            <a:r>
              <a:rPr lang="en-GB" sz="1400" dirty="0"/>
              <a:t>Actively cares about all of their team</a:t>
            </a:r>
          </a:p>
          <a:p>
            <a:pPr marL="285750" indent="-285750">
              <a:lnSpc>
                <a:spcPct val="150000"/>
              </a:lnSpc>
              <a:buFont typeface="Courier New" panose="02070309020205020404" pitchFamily="49" charset="0"/>
              <a:buChar char="o"/>
            </a:pPr>
            <a:r>
              <a:rPr lang="en-GB" sz="1400" dirty="0"/>
              <a:t>Firmly intervenes when they become aware of inappropriate behaviour</a:t>
            </a:r>
          </a:p>
          <a:p>
            <a:pPr marL="285750" indent="-285750">
              <a:lnSpc>
                <a:spcPct val="150000"/>
              </a:lnSpc>
              <a:buFont typeface="Courier New" panose="02070309020205020404" pitchFamily="49" charset="0"/>
              <a:buChar char="o"/>
            </a:pPr>
            <a:r>
              <a:rPr lang="en-GB" sz="1400" dirty="0"/>
              <a:t>Provides feedback to others in a respectful manner</a:t>
            </a:r>
          </a:p>
          <a:p>
            <a:pPr marL="285750" indent="-285750">
              <a:lnSpc>
                <a:spcPct val="150000"/>
              </a:lnSpc>
              <a:buFont typeface="Courier New" panose="02070309020205020404" pitchFamily="49" charset="0"/>
              <a:buChar char="o"/>
            </a:pPr>
            <a:r>
              <a:rPr lang="en-GB" sz="1400" dirty="0"/>
              <a:t>Spends time to get to know others personally</a:t>
            </a:r>
          </a:p>
          <a:p>
            <a:pPr marL="285750" indent="-285750">
              <a:lnSpc>
                <a:spcPct val="150000"/>
              </a:lnSpc>
              <a:buFont typeface="Courier New" panose="02070309020205020404" pitchFamily="49" charset="0"/>
              <a:buChar char="o"/>
            </a:pPr>
            <a:r>
              <a:rPr lang="en-GB" sz="1400" dirty="0"/>
              <a:t>Effectively role models self-care</a:t>
            </a:r>
          </a:p>
          <a:p>
            <a:pPr marL="285750" indent="-285750">
              <a:lnSpc>
                <a:spcPct val="150000"/>
              </a:lnSpc>
              <a:buFont typeface="Courier New" panose="02070309020205020404" pitchFamily="49" charset="0"/>
              <a:buChar char="o"/>
            </a:pPr>
            <a:r>
              <a:rPr lang="en-GB" sz="1400" dirty="0"/>
              <a:t>Provides a sense of calm even in a crisis</a:t>
            </a:r>
          </a:p>
          <a:p>
            <a:pPr marL="285750" indent="-285750">
              <a:lnSpc>
                <a:spcPct val="150000"/>
              </a:lnSpc>
              <a:buFont typeface="Courier New" panose="02070309020205020404" pitchFamily="49" charset="0"/>
              <a:buChar char="o"/>
            </a:pPr>
            <a:r>
              <a:rPr lang="en-GB" sz="1400" dirty="0"/>
              <a:t>Manages stress well</a:t>
            </a:r>
          </a:p>
          <a:p>
            <a:pPr marL="285750" indent="-285750">
              <a:lnSpc>
                <a:spcPct val="150000"/>
              </a:lnSpc>
              <a:buFont typeface="Courier New" panose="02070309020205020404" pitchFamily="49" charset="0"/>
              <a:buChar char="o"/>
            </a:pPr>
            <a:r>
              <a:rPr lang="en-GB" sz="1400" dirty="0"/>
              <a:t>Shows compassion for the person when giving feedback on performance</a:t>
            </a:r>
          </a:p>
          <a:p>
            <a:pPr marL="285750" indent="-285750">
              <a:lnSpc>
                <a:spcPct val="150000"/>
              </a:lnSpc>
              <a:buFont typeface="Courier New" panose="02070309020205020404" pitchFamily="49" charset="0"/>
              <a:buChar char="o"/>
            </a:pPr>
            <a:r>
              <a:rPr lang="en-GB" sz="1400" dirty="0"/>
              <a:t>Encourages team members to raise mental health concerns</a:t>
            </a:r>
          </a:p>
          <a:p>
            <a:pPr marL="285750" indent="-285750">
              <a:lnSpc>
                <a:spcPct val="150000"/>
              </a:lnSpc>
              <a:buFont typeface="Courier New" panose="02070309020205020404" pitchFamily="49" charset="0"/>
              <a:buChar char="o"/>
            </a:pPr>
            <a:r>
              <a:rPr lang="en-GB" sz="1400" dirty="0"/>
              <a:t>Creates an environment where team members can discuss difficult topics</a:t>
            </a:r>
          </a:p>
        </p:txBody>
      </p:sp>
    </p:spTree>
    <p:custDataLst>
      <p:tags r:id="rId1"/>
    </p:custDataLst>
    <p:extLst>
      <p:ext uri="{BB962C8B-B14F-4D97-AF65-F5344CB8AC3E}">
        <p14:creationId xmlns:p14="http://schemas.microsoft.com/office/powerpoint/2010/main" val="20581295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DCA63-AB66-6516-D17A-E3CA3A3DC535}"/>
            </a:ext>
          </a:extLst>
        </p:cNvPr>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0B5994C7-6E16-53B1-7F3A-076ED18CAC8A}"/>
              </a:ext>
            </a:extLst>
          </p:cNvPr>
          <p:cNvSpPr txBox="1">
            <a:spLocks/>
          </p:cNvSpPr>
          <p:nvPr/>
        </p:nvSpPr>
        <p:spPr>
          <a:xfrm>
            <a:off x="1085220" y="1417132"/>
            <a:ext cx="4726396" cy="4560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E7E6E6">
                  <a:lumMod val="50000"/>
                </a:srgbClr>
              </a:solidFill>
              <a:effectLst/>
              <a:uLnTx/>
              <a:uFillTx/>
              <a:latin typeface="Roboto" panose="02000000000000000000" pitchFamily="2" charset="0"/>
              <a:ea typeface="Roboto" panose="02000000000000000000" pitchFamily="2" charset="0"/>
              <a:cs typeface="+mn-cs"/>
            </a:endParaRPr>
          </a:p>
        </p:txBody>
      </p:sp>
      <p:sp>
        <p:nvSpPr>
          <p:cNvPr id="7" name="TextBox 6">
            <a:extLst>
              <a:ext uri="{FF2B5EF4-FFF2-40B4-BE49-F238E27FC236}">
                <a16:creationId xmlns:a16="http://schemas.microsoft.com/office/drawing/2014/main" id="{8A199E59-7D52-5167-ED18-B0E1A8025E2C}"/>
              </a:ext>
            </a:extLst>
          </p:cNvPr>
          <p:cNvSpPr txBox="1"/>
          <p:nvPr/>
        </p:nvSpPr>
        <p:spPr>
          <a:xfrm>
            <a:off x="723153" y="1390449"/>
            <a:ext cx="4726396" cy="39539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29232"/>
                </a:solidFill>
                <a:effectLst/>
                <a:uLnTx/>
                <a:uFillTx/>
                <a:latin typeface="Roboto" panose="02000000000000000000" pitchFamily="2" charset="0"/>
                <a:ea typeface="+mn-ea"/>
                <a:cs typeface="Times New Roman" panose="02020603050405020304" pitchFamily="18" charset="0"/>
              </a:rPr>
              <a:t>Curious</a:t>
            </a:r>
          </a:p>
          <a:p>
            <a:pPr marL="285750" marR="0" lvl="0" indent="-285750" algn="l" defTabSz="914400" rtl="0" eaLnBrk="1" fontAlgn="auto" latinLnBrk="0" hangingPunct="1">
              <a:lnSpc>
                <a:spcPct val="110000"/>
              </a:lnSpc>
              <a:spcBef>
                <a:spcPts val="1000"/>
              </a:spcBef>
              <a:spcAft>
                <a:spcPts val="0"/>
              </a:spcAft>
              <a:buClrTx/>
              <a:buSzTx/>
              <a:buFont typeface="Wingdings" panose="05000000000000000000" pitchFamily="2" charset="2"/>
              <a:buChar char="q"/>
              <a:tabLst/>
              <a:defRPr/>
            </a:pPr>
            <a:r>
              <a:rPr kumimoji="0" lang="en-GB" sz="1400" b="0" i="0" u="none" strike="noStrike" kern="1200" cap="none" spc="0" normalizeH="0" baseline="0" noProof="0">
                <a:ln>
                  <a:noFill/>
                </a:ln>
                <a:effectLst/>
                <a:uLnTx/>
                <a:uFillTx/>
                <a:latin typeface="Roboto" panose="02000000000000000000" pitchFamily="2" charset="0"/>
                <a:ea typeface="Roboto" panose="02000000000000000000" pitchFamily="2" charset="0"/>
                <a:cs typeface="+mn-cs"/>
              </a:rPr>
              <a:t>Curiosity creates openness to learning how things actually happen in order to improve safe performance. It includes the capacity to suspend what you know, and actively seek out what you don’t know. </a:t>
            </a:r>
            <a:endParaRPr kumimoji="0" lang="en-AU" sz="1400" b="0" i="0" u="none" strike="noStrike" kern="1200" cap="none" spc="0" normalizeH="0" baseline="0" noProof="0">
              <a:ln>
                <a:noFill/>
              </a:ln>
              <a:effectLst/>
              <a:uLnTx/>
              <a:uFillTx/>
              <a:latin typeface="Roboto" panose="02000000000000000000" pitchFamily="2" charset="0"/>
              <a:ea typeface="Roboto" panose="02000000000000000000" pitchFamily="2" charset="0"/>
              <a:cs typeface="+mn-cs"/>
            </a:endParaRPr>
          </a:p>
          <a:p>
            <a:pPr marL="285750" marR="0" lvl="0" indent="-285750" algn="l" defTabSz="914400" rtl="0" eaLnBrk="1" fontAlgn="auto" latinLnBrk="0" hangingPunct="1">
              <a:lnSpc>
                <a:spcPct val="110000"/>
              </a:lnSpc>
              <a:spcBef>
                <a:spcPts val="1000"/>
              </a:spcBef>
              <a:spcAft>
                <a:spcPts val="800"/>
              </a:spcAft>
              <a:buClrTx/>
              <a:buSzTx/>
              <a:buFont typeface="Wingdings" panose="05000000000000000000" pitchFamily="2" charset="2"/>
              <a:buChar char="q"/>
              <a:tabLst/>
              <a:defRPr/>
            </a:pPr>
            <a:r>
              <a:rPr kumimoji="0" lang="en-GB" sz="1400" b="0" i="0" u="none" strike="noStrike" kern="1200" cap="none" spc="0" normalizeH="0" baseline="0" noProof="0">
                <a:ln>
                  <a:noFill/>
                </a:ln>
                <a:effectLst/>
                <a:uLnTx/>
                <a:uFillTx/>
                <a:latin typeface="Roboto" panose="02000000000000000000" pitchFamily="2" charset="0"/>
                <a:ea typeface="Roboto" panose="02000000000000000000" pitchFamily="2" charset="0"/>
                <a:cs typeface="+mn-cs"/>
              </a:rPr>
              <a:t>Openness means that people are slow to make judgments or to blame people when things go wrong. Inquiry is kept open as long as possible in order to fully understand what happened and to generate lasting change. </a:t>
            </a:r>
            <a:endParaRPr kumimoji="0" lang="en-AU" sz="1400" b="0" i="0" u="none" strike="noStrike" kern="1200" cap="none" spc="0" normalizeH="0" baseline="0" noProof="0">
              <a:ln>
                <a:noFill/>
              </a:ln>
              <a:effectLst/>
              <a:uLnTx/>
              <a:uFillTx/>
              <a:latin typeface="Roboto" panose="02000000000000000000" pitchFamily="2" charset="0"/>
              <a:ea typeface="Roboto" panose="02000000000000000000" pitchFamily="2" charset="0"/>
              <a:cs typeface="+mn-cs"/>
            </a:endParaRPr>
          </a:p>
          <a:p>
            <a:pPr marL="285750" marR="0" lvl="0" indent="-285750" algn="l" defTabSz="914400" rtl="0" eaLnBrk="1" fontAlgn="auto" latinLnBrk="0" hangingPunct="1">
              <a:lnSpc>
                <a:spcPct val="110000"/>
              </a:lnSpc>
              <a:spcBef>
                <a:spcPts val="1000"/>
              </a:spcBef>
              <a:spcAft>
                <a:spcPts val="0"/>
              </a:spcAft>
              <a:buClrTx/>
              <a:buSzTx/>
              <a:buFont typeface="Wingdings" panose="05000000000000000000" pitchFamily="2" charset="2"/>
              <a:buChar char="q"/>
              <a:tabLst/>
              <a:defRPr/>
            </a:pPr>
            <a:r>
              <a:rPr kumimoji="0" lang="en-AU" sz="1400" b="0" i="0" u="none" strike="noStrike" kern="1200" cap="none" spc="0" normalizeH="0" baseline="0" noProof="0">
                <a:ln>
                  <a:noFill/>
                </a:ln>
                <a:effectLst/>
                <a:uLnTx/>
                <a:uFillTx/>
                <a:latin typeface="Roboto" panose="02000000000000000000" pitchFamily="2" charset="0"/>
                <a:ea typeface="Roboto" panose="02000000000000000000" pitchFamily="2" charset="0"/>
                <a:cs typeface="+mn-cs"/>
              </a:rPr>
              <a:t>People listen to as many diverse perspectives as possible in the time allowed in order to create a more complete picture. </a:t>
            </a:r>
          </a:p>
        </p:txBody>
      </p:sp>
      <p:cxnSp>
        <p:nvCxnSpPr>
          <p:cNvPr id="6" name="Straight Connector 5">
            <a:extLst>
              <a:ext uri="{FF2B5EF4-FFF2-40B4-BE49-F238E27FC236}">
                <a16:creationId xmlns:a16="http://schemas.microsoft.com/office/drawing/2014/main" id="{A4E3A146-3DBB-E61C-1A0F-C085ACA17844}"/>
              </a:ext>
            </a:extLst>
          </p:cNvPr>
          <p:cNvCxnSpPr/>
          <p:nvPr/>
        </p:nvCxnSpPr>
        <p:spPr>
          <a:xfrm>
            <a:off x="5521293" y="1361251"/>
            <a:ext cx="0" cy="4681740"/>
          </a:xfrm>
          <a:prstGeom prst="line">
            <a:avLst/>
          </a:prstGeom>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9FED24D7-A435-2900-DFE7-1DEF2075A662}"/>
              </a:ext>
            </a:extLst>
          </p:cNvPr>
          <p:cNvSpPr>
            <a:spLocks noGrp="1"/>
          </p:cNvSpPr>
          <p:nvPr>
            <p:ph type="title"/>
          </p:nvPr>
        </p:nvSpPr>
        <p:spPr>
          <a:xfrm>
            <a:off x="553816" y="312226"/>
            <a:ext cx="10515600" cy="1325563"/>
          </a:xfrm>
        </p:spPr>
        <p:txBody>
          <a:bodyPr>
            <a:normAutofit/>
          </a:bodyPr>
          <a:lstStyle/>
          <a:p>
            <a:r>
              <a:rPr lang="en-US">
                <a:solidFill>
                  <a:schemeClr val="bg1">
                    <a:lumMod val="50000"/>
                  </a:schemeClr>
                </a:solidFill>
                <a:ea typeface="+mn-ea"/>
              </a:rPr>
              <a:t>Four Domains- Explained</a:t>
            </a:r>
          </a:p>
        </p:txBody>
      </p:sp>
      <p:sp>
        <p:nvSpPr>
          <p:cNvPr id="3" name="TextBox 2">
            <a:extLst>
              <a:ext uri="{FF2B5EF4-FFF2-40B4-BE49-F238E27FC236}">
                <a16:creationId xmlns:a16="http://schemas.microsoft.com/office/drawing/2014/main" id="{94201ED0-1767-4132-7374-342DE2A8F911}"/>
              </a:ext>
            </a:extLst>
          </p:cNvPr>
          <p:cNvSpPr txBox="1"/>
          <p:nvPr/>
        </p:nvSpPr>
        <p:spPr>
          <a:xfrm>
            <a:off x="5687437" y="1949892"/>
            <a:ext cx="6411797" cy="2321085"/>
          </a:xfrm>
          <a:prstGeom prst="rect">
            <a:avLst/>
          </a:prstGeom>
          <a:noFill/>
        </p:spPr>
        <p:txBody>
          <a:bodyPr wrap="square">
            <a:spAutoFit/>
          </a:bodyPr>
          <a:lstStyle/>
          <a:p>
            <a:pPr>
              <a:lnSpc>
                <a:spcPct val="150000"/>
              </a:lnSpc>
            </a:pPr>
            <a:r>
              <a:rPr lang="en-GB" sz="1400" dirty="0"/>
              <a:t>The items:</a:t>
            </a:r>
          </a:p>
          <a:p>
            <a:pPr marL="285750" indent="-285750">
              <a:lnSpc>
                <a:spcPct val="150000"/>
              </a:lnSpc>
              <a:buFont typeface="Courier New" panose="02070309020205020404" pitchFamily="49" charset="0"/>
              <a:buChar char="o"/>
            </a:pPr>
            <a:r>
              <a:rPr lang="en-GB" sz="1400" dirty="0"/>
              <a:t>Supports actively seeking information and ideas to create a learning environment</a:t>
            </a:r>
          </a:p>
          <a:p>
            <a:pPr marL="285750" indent="-285750">
              <a:lnSpc>
                <a:spcPct val="150000"/>
              </a:lnSpc>
              <a:buFont typeface="Courier New" panose="02070309020205020404" pitchFamily="49" charset="0"/>
              <a:buChar char="o"/>
            </a:pPr>
            <a:r>
              <a:rPr lang="en-GB" sz="1400" dirty="0"/>
              <a:t>Seeks to understand all perspectives when something goes wrong</a:t>
            </a:r>
          </a:p>
          <a:p>
            <a:pPr marL="285750" indent="-285750">
              <a:lnSpc>
                <a:spcPct val="150000"/>
              </a:lnSpc>
              <a:buFont typeface="Courier New" panose="02070309020205020404" pitchFamily="49" charset="0"/>
              <a:buChar char="o"/>
            </a:pPr>
            <a:r>
              <a:rPr lang="en-GB" sz="1400" dirty="0"/>
              <a:t>Makes sure others' perspectives are fully understood</a:t>
            </a:r>
          </a:p>
          <a:p>
            <a:pPr marL="285750" indent="-285750">
              <a:lnSpc>
                <a:spcPct val="150000"/>
              </a:lnSpc>
              <a:buFont typeface="Courier New" panose="02070309020205020404" pitchFamily="49" charset="0"/>
              <a:buChar char="o"/>
            </a:pPr>
            <a:r>
              <a:rPr lang="en-GB" sz="1400" dirty="0"/>
              <a:t>Keeps a balance between asking questions and giving opinions</a:t>
            </a:r>
          </a:p>
          <a:p>
            <a:pPr marL="285750" indent="-285750">
              <a:lnSpc>
                <a:spcPct val="150000"/>
              </a:lnSpc>
              <a:buFont typeface="Courier New" panose="02070309020205020404" pitchFamily="49" charset="0"/>
              <a:buChar char="o"/>
            </a:pPr>
            <a:r>
              <a:rPr lang="en-GB" sz="1400" dirty="0"/>
              <a:t>Stays open to new information on how to improve performance</a:t>
            </a:r>
          </a:p>
          <a:p>
            <a:pPr marL="285750" indent="-285750">
              <a:lnSpc>
                <a:spcPct val="150000"/>
              </a:lnSpc>
              <a:buFont typeface="Courier New" panose="02070309020205020404" pitchFamily="49" charset="0"/>
              <a:buChar char="o"/>
            </a:pPr>
            <a:r>
              <a:rPr lang="en-GB" sz="1400" dirty="0"/>
              <a:t>Gathers information and ideas before making conclusions</a:t>
            </a:r>
          </a:p>
        </p:txBody>
      </p:sp>
    </p:spTree>
    <p:custDataLst>
      <p:tags r:id="rId1"/>
    </p:custDataLst>
    <p:extLst>
      <p:ext uri="{BB962C8B-B14F-4D97-AF65-F5344CB8AC3E}">
        <p14:creationId xmlns:p14="http://schemas.microsoft.com/office/powerpoint/2010/main" val="1224339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001808E-283E-4028-A333-3402CAAEA99D}"/>
              </a:ext>
            </a:extLst>
          </p:cNvPr>
          <p:cNvSpPr txBox="1"/>
          <p:nvPr/>
        </p:nvSpPr>
        <p:spPr bwMode="auto">
          <a:xfrm>
            <a:off x="1" y="785515"/>
            <a:ext cx="1219200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bg1">
                    <a:lumMod val="50000"/>
                  </a:schemeClr>
                </a:solidFill>
                <a:latin typeface="Poppins SemiBold"/>
              </a:rPr>
              <a:t>UNDERSTANDING THE </a:t>
            </a:r>
            <a:r>
              <a:rPr kumimoji="0" lang="en-US" sz="2800" b="0" i="0" u="none" strike="noStrike" kern="1200" cap="none" spc="0" normalizeH="0" baseline="0" noProof="0">
                <a:ln>
                  <a:noFill/>
                </a:ln>
                <a:solidFill>
                  <a:schemeClr val="bg1">
                    <a:lumMod val="50000"/>
                  </a:schemeClr>
                </a:solidFill>
                <a:effectLst/>
                <a:uLnTx/>
                <a:uFillTx/>
                <a:latin typeface="Poppins SemiBold"/>
                <a:ea typeface="+mn-ea"/>
                <a:cs typeface="+mn-cs"/>
              </a:rPr>
              <a:t>CHALLENGES</a:t>
            </a:r>
            <a:br>
              <a:rPr kumimoji="0" lang="en-US" sz="2800" b="0" i="0" u="none" strike="noStrike" kern="1200" cap="none" spc="0" normalizeH="0" baseline="0" noProof="0">
                <a:ln>
                  <a:noFill/>
                </a:ln>
                <a:solidFill>
                  <a:srgbClr val="1C2940"/>
                </a:solidFill>
                <a:effectLst/>
                <a:uLnTx/>
                <a:uFillTx/>
                <a:latin typeface="Poppins SemiBold"/>
                <a:ea typeface="+mn-ea"/>
                <a:cs typeface="+mn-cs"/>
              </a:rPr>
            </a:br>
            <a:r>
              <a:rPr kumimoji="0" lang="en-US" sz="2800" b="0" i="0" u="none" strike="noStrike" kern="1200" cap="none" spc="0" normalizeH="0" baseline="0" noProof="0">
                <a:ln>
                  <a:noFill/>
                </a:ln>
                <a:solidFill>
                  <a:schemeClr val="accent5"/>
                </a:solidFill>
                <a:effectLst/>
                <a:uLnTx/>
                <a:uFillTx/>
                <a:latin typeface="Poppins SemiBold"/>
                <a:ea typeface="+mn-ea"/>
                <a:cs typeface="+mn-cs"/>
              </a:rPr>
              <a:t>IMPACTING YOUR CLIENTS</a:t>
            </a:r>
          </a:p>
        </p:txBody>
      </p:sp>
      <p:cxnSp>
        <p:nvCxnSpPr>
          <p:cNvPr id="10" name="Straight Connector 9">
            <a:extLst>
              <a:ext uri="{FF2B5EF4-FFF2-40B4-BE49-F238E27FC236}">
                <a16:creationId xmlns:a16="http://schemas.microsoft.com/office/drawing/2014/main" id="{2B38ABDF-E891-47BF-9B97-FDED45984AAE}"/>
              </a:ext>
            </a:extLst>
          </p:cNvPr>
          <p:cNvCxnSpPr>
            <a:cxnSpLocks/>
          </p:cNvCxnSpPr>
          <p:nvPr/>
        </p:nvCxnSpPr>
        <p:spPr bwMode="auto">
          <a:xfrm flipH="1">
            <a:off x="5762626" y="1861402"/>
            <a:ext cx="666750" cy="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6BC3730-ED96-5C74-DEDC-9EA3C13131FB}"/>
              </a:ext>
            </a:extLst>
          </p:cNvPr>
          <p:cNvSpPr txBox="1"/>
          <p:nvPr/>
        </p:nvSpPr>
        <p:spPr>
          <a:xfrm>
            <a:off x="2937593" y="5812082"/>
            <a:ext cx="6097604" cy="830997"/>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Poppins Light"/>
                <a:ea typeface="+mn-ea"/>
                <a:cs typeface="+mn-cs"/>
              </a:rPr>
              <a:t>Psychological safety can have significant impacts on the wellbeing o your workforce and are some of the most expensive and time-consuming workplace injuries.</a:t>
            </a:r>
          </a:p>
        </p:txBody>
      </p:sp>
      <p:grpSp>
        <p:nvGrpSpPr>
          <p:cNvPr id="5" name="Group 4">
            <a:extLst>
              <a:ext uri="{FF2B5EF4-FFF2-40B4-BE49-F238E27FC236}">
                <a16:creationId xmlns:a16="http://schemas.microsoft.com/office/drawing/2014/main" id="{767F9B40-070E-0795-D718-7B28A5E65DC6}"/>
              </a:ext>
            </a:extLst>
          </p:cNvPr>
          <p:cNvGrpSpPr/>
          <p:nvPr/>
        </p:nvGrpSpPr>
        <p:grpSpPr>
          <a:xfrm>
            <a:off x="7942978" y="2587478"/>
            <a:ext cx="2346582" cy="1806540"/>
            <a:chOff x="5028043" y="2568974"/>
            <a:chExt cx="2346582" cy="1806540"/>
          </a:xfrm>
        </p:grpSpPr>
        <p:grpSp>
          <p:nvGrpSpPr>
            <p:cNvPr id="25" name="Group 24">
              <a:extLst>
                <a:ext uri="{FF2B5EF4-FFF2-40B4-BE49-F238E27FC236}">
                  <a16:creationId xmlns:a16="http://schemas.microsoft.com/office/drawing/2014/main" id="{082E0CA9-441F-4847-BBEF-CB9909D65F92}"/>
                </a:ext>
              </a:extLst>
            </p:cNvPr>
            <p:cNvGrpSpPr/>
            <p:nvPr/>
          </p:nvGrpSpPr>
          <p:grpSpPr>
            <a:xfrm>
              <a:off x="5028043" y="3537820"/>
              <a:ext cx="2346582" cy="837694"/>
              <a:chOff x="2063520" y="4859272"/>
              <a:chExt cx="2346582" cy="837694"/>
            </a:xfrm>
          </p:grpSpPr>
          <p:sp>
            <p:nvSpPr>
              <p:cNvPr id="27" name="TextBox 26">
                <a:extLst>
                  <a:ext uri="{FF2B5EF4-FFF2-40B4-BE49-F238E27FC236}">
                    <a16:creationId xmlns:a16="http://schemas.microsoft.com/office/drawing/2014/main" id="{ADD07C3A-E027-469C-80E0-CB99C2B03706}"/>
                  </a:ext>
                </a:extLst>
              </p:cNvPr>
              <p:cNvSpPr txBox="1"/>
              <p:nvPr/>
            </p:nvSpPr>
            <p:spPr>
              <a:xfrm>
                <a:off x="2314166" y="4859272"/>
                <a:ext cx="18452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spc="30">
                    <a:solidFill>
                      <a:schemeClr val="bg1">
                        <a:lumMod val="50000"/>
                      </a:schemeClr>
                    </a:solidFill>
                    <a:latin typeface="Poppins SemiBold"/>
                  </a:rPr>
                  <a:t>PRODUCTIVITY</a:t>
                </a:r>
                <a:endParaRPr kumimoji="0" lang="en-US" sz="1600" b="0" i="0" u="none" strike="noStrike" kern="1200" cap="none" spc="30" normalizeH="0" baseline="0" noProof="0">
                  <a:ln>
                    <a:noFill/>
                  </a:ln>
                  <a:solidFill>
                    <a:schemeClr val="bg1">
                      <a:lumMod val="50000"/>
                    </a:schemeClr>
                  </a:solidFill>
                  <a:effectLst/>
                  <a:uLnTx/>
                  <a:uFillTx/>
                  <a:latin typeface="Poppins SemiBold"/>
                  <a:ea typeface="+mn-ea"/>
                  <a:cs typeface="+mn-cs"/>
                </a:endParaRPr>
              </a:p>
            </p:txBody>
          </p:sp>
          <p:sp>
            <p:nvSpPr>
              <p:cNvPr id="28" name="TextBox 27">
                <a:extLst>
                  <a:ext uri="{FF2B5EF4-FFF2-40B4-BE49-F238E27FC236}">
                    <a16:creationId xmlns:a16="http://schemas.microsoft.com/office/drawing/2014/main" id="{374C99DD-E055-4D18-8AB1-3C59A51CFAB6}"/>
                  </a:ext>
                </a:extLst>
              </p:cNvPr>
              <p:cNvSpPr txBox="1"/>
              <p:nvPr/>
            </p:nvSpPr>
            <p:spPr>
              <a:xfrm>
                <a:off x="2063520" y="5194841"/>
                <a:ext cx="2346582" cy="502125"/>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lumMod val="50000"/>
                      </a:schemeClr>
                    </a:solidFill>
                    <a:effectLst/>
                    <a:uLnTx/>
                    <a:uFillTx/>
                    <a:latin typeface="Poppins Light"/>
                    <a:ea typeface="+mn-ea"/>
                    <a:cs typeface="+mn-cs"/>
                  </a:rPr>
                  <a:t>Projects running over budget and behind schedule.</a:t>
                </a:r>
              </a:p>
            </p:txBody>
          </p:sp>
        </p:grpSp>
        <p:pic>
          <p:nvPicPr>
            <p:cNvPr id="23" name="Graphic 22">
              <a:extLst>
                <a:ext uri="{FF2B5EF4-FFF2-40B4-BE49-F238E27FC236}">
                  <a16:creationId xmlns:a16="http://schemas.microsoft.com/office/drawing/2014/main" id="{723EEDAC-CDD3-3698-443B-C87E0DB74FB6}"/>
                </a:ext>
              </a:extLst>
            </p:cNvPr>
            <p:cNvPicPr>
              <a:picLocks noChangeAspect="1"/>
            </p:cNvPicPr>
            <p:nvPr/>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b="15794"/>
            <a:stretch/>
          </p:blipFill>
          <p:spPr>
            <a:xfrm>
              <a:off x="5756095" y="2568974"/>
              <a:ext cx="890475" cy="749837"/>
            </a:xfrm>
            <a:prstGeom prst="rect">
              <a:avLst/>
            </a:prstGeom>
          </p:spPr>
        </p:pic>
      </p:grpSp>
      <p:grpSp>
        <p:nvGrpSpPr>
          <p:cNvPr id="3" name="Group 2">
            <a:extLst>
              <a:ext uri="{FF2B5EF4-FFF2-40B4-BE49-F238E27FC236}">
                <a16:creationId xmlns:a16="http://schemas.microsoft.com/office/drawing/2014/main" id="{E7121583-32A7-5B6A-D9B1-6321DBAAA5CA}"/>
              </a:ext>
            </a:extLst>
          </p:cNvPr>
          <p:cNvGrpSpPr/>
          <p:nvPr/>
        </p:nvGrpSpPr>
        <p:grpSpPr>
          <a:xfrm>
            <a:off x="1492722" y="2497022"/>
            <a:ext cx="2794000" cy="2100429"/>
            <a:chOff x="8105192" y="2508917"/>
            <a:chExt cx="2794000" cy="2100429"/>
          </a:xfrm>
        </p:grpSpPr>
        <p:grpSp>
          <p:nvGrpSpPr>
            <p:cNvPr id="19" name="Group 18">
              <a:extLst>
                <a:ext uri="{FF2B5EF4-FFF2-40B4-BE49-F238E27FC236}">
                  <a16:creationId xmlns:a16="http://schemas.microsoft.com/office/drawing/2014/main" id="{1525EFA1-F8F8-4DBB-8EE0-6D7946577C98}"/>
                </a:ext>
              </a:extLst>
            </p:cNvPr>
            <p:cNvGrpSpPr/>
            <p:nvPr/>
          </p:nvGrpSpPr>
          <p:grpSpPr>
            <a:xfrm>
              <a:off x="8105192" y="3526934"/>
              <a:ext cx="2794000" cy="1082412"/>
              <a:chOff x="1835672" y="4826151"/>
              <a:chExt cx="2794000" cy="1082412"/>
            </a:xfrm>
          </p:grpSpPr>
          <p:sp>
            <p:nvSpPr>
              <p:cNvPr id="21" name="TextBox 20">
                <a:extLst>
                  <a:ext uri="{FF2B5EF4-FFF2-40B4-BE49-F238E27FC236}">
                    <a16:creationId xmlns:a16="http://schemas.microsoft.com/office/drawing/2014/main" id="{85DEE957-D4E6-437C-AECF-0327FDA4EE3F}"/>
                  </a:ext>
                </a:extLst>
              </p:cNvPr>
              <p:cNvSpPr txBox="1"/>
              <p:nvPr/>
            </p:nvSpPr>
            <p:spPr>
              <a:xfrm>
                <a:off x="1835672" y="4826151"/>
                <a:ext cx="2794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a:ln>
                      <a:noFill/>
                    </a:ln>
                    <a:solidFill>
                      <a:schemeClr val="bg1">
                        <a:lumMod val="50000"/>
                      </a:schemeClr>
                    </a:solidFill>
                    <a:effectLst/>
                    <a:uLnTx/>
                    <a:uFillTx/>
                    <a:latin typeface="Poppins SemiBold"/>
                    <a:ea typeface="+mn-ea"/>
                    <a:cs typeface="+mn-cs"/>
                  </a:rPr>
                  <a:t>WORK HEALTH &amp; SAFETY</a:t>
                </a:r>
              </a:p>
            </p:txBody>
          </p:sp>
          <p:sp>
            <p:nvSpPr>
              <p:cNvPr id="22" name="TextBox 21">
                <a:extLst>
                  <a:ext uri="{FF2B5EF4-FFF2-40B4-BE49-F238E27FC236}">
                    <a16:creationId xmlns:a16="http://schemas.microsoft.com/office/drawing/2014/main" id="{A3B29440-C492-4E64-85D6-4E673ABFCC67}"/>
                  </a:ext>
                </a:extLst>
              </p:cNvPr>
              <p:cNvSpPr txBox="1"/>
              <p:nvPr/>
            </p:nvSpPr>
            <p:spPr>
              <a:xfrm>
                <a:off x="2063519" y="5194841"/>
                <a:ext cx="2338307" cy="713722"/>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lumMod val="50000"/>
                      </a:schemeClr>
                    </a:solidFill>
                    <a:effectLst/>
                    <a:uLnTx/>
                    <a:uFillTx/>
                    <a:latin typeface="Poppins Light"/>
                    <a:ea typeface="+mn-ea"/>
                    <a:cs typeface="+mn-cs"/>
                  </a:rPr>
                  <a:t>Regulatory changes around expectations of employers and industry standards</a:t>
                </a:r>
              </a:p>
            </p:txBody>
          </p:sp>
        </p:grpSp>
        <p:pic>
          <p:nvPicPr>
            <p:cNvPr id="37" name="Graphic 36">
              <a:extLst>
                <a:ext uri="{FF2B5EF4-FFF2-40B4-BE49-F238E27FC236}">
                  <a16:creationId xmlns:a16="http://schemas.microsoft.com/office/drawing/2014/main" id="{BCC8358E-E277-3283-2229-91B5BB6EA785}"/>
                </a:ext>
              </a:extLst>
            </p:cNvPr>
            <p:cNvPicPr>
              <a:picLocks noChangeAspect="1"/>
            </p:cNvPicPr>
            <p:nvPr/>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179"/>
            <a:stretch/>
          </p:blipFill>
          <p:spPr>
            <a:xfrm>
              <a:off x="8908709" y="2508917"/>
              <a:ext cx="990600" cy="869953"/>
            </a:xfrm>
            <a:prstGeom prst="rect">
              <a:avLst/>
            </a:prstGeom>
          </p:spPr>
        </p:pic>
      </p:grpSp>
      <p:grpSp>
        <p:nvGrpSpPr>
          <p:cNvPr id="6" name="Group 5">
            <a:extLst>
              <a:ext uri="{FF2B5EF4-FFF2-40B4-BE49-F238E27FC236}">
                <a16:creationId xmlns:a16="http://schemas.microsoft.com/office/drawing/2014/main" id="{FF27834A-34E5-69E0-9602-D38B78C59E00}"/>
              </a:ext>
            </a:extLst>
          </p:cNvPr>
          <p:cNvGrpSpPr/>
          <p:nvPr/>
        </p:nvGrpSpPr>
        <p:grpSpPr>
          <a:xfrm>
            <a:off x="4982814" y="2497022"/>
            <a:ext cx="2264073" cy="2071483"/>
            <a:chOff x="1805556" y="2537863"/>
            <a:chExt cx="2264073" cy="2071483"/>
          </a:xfrm>
        </p:grpSpPr>
        <p:grpSp>
          <p:nvGrpSpPr>
            <p:cNvPr id="13" name="Group 12">
              <a:extLst>
                <a:ext uri="{FF2B5EF4-FFF2-40B4-BE49-F238E27FC236}">
                  <a16:creationId xmlns:a16="http://schemas.microsoft.com/office/drawing/2014/main" id="{F3B6BC97-0FFB-455F-BC21-86E7AF74E925}"/>
                </a:ext>
              </a:extLst>
            </p:cNvPr>
            <p:cNvGrpSpPr/>
            <p:nvPr/>
          </p:nvGrpSpPr>
          <p:grpSpPr>
            <a:xfrm>
              <a:off x="1805556" y="3526934"/>
              <a:ext cx="2264073" cy="1082412"/>
              <a:chOff x="2063520" y="4826151"/>
              <a:chExt cx="2264073" cy="1082412"/>
            </a:xfrm>
          </p:grpSpPr>
          <p:sp>
            <p:nvSpPr>
              <p:cNvPr id="15" name="TextBox 14">
                <a:extLst>
                  <a:ext uri="{FF2B5EF4-FFF2-40B4-BE49-F238E27FC236}">
                    <a16:creationId xmlns:a16="http://schemas.microsoft.com/office/drawing/2014/main" id="{8133AFF4-244F-4E2B-A6D8-F9120C01B033}"/>
                  </a:ext>
                </a:extLst>
              </p:cNvPr>
              <p:cNvSpPr txBox="1"/>
              <p:nvPr/>
            </p:nvSpPr>
            <p:spPr>
              <a:xfrm>
                <a:off x="2231657" y="4826151"/>
                <a:ext cx="18452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a:ln>
                      <a:noFill/>
                    </a:ln>
                    <a:solidFill>
                      <a:schemeClr val="bg1">
                        <a:lumMod val="50000"/>
                      </a:schemeClr>
                    </a:solidFill>
                    <a:effectLst/>
                    <a:uLnTx/>
                    <a:uFillTx/>
                    <a:latin typeface="Poppins SemiBold"/>
                    <a:ea typeface="+mn-ea"/>
                    <a:cs typeface="+mn-cs"/>
                  </a:rPr>
                  <a:t>TURNOVER</a:t>
                </a:r>
              </a:p>
            </p:txBody>
          </p:sp>
          <p:sp>
            <p:nvSpPr>
              <p:cNvPr id="16" name="TextBox 15">
                <a:extLst>
                  <a:ext uri="{FF2B5EF4-FFF2-40B4-BE49-F238E27FC236}">
                    <a16:creationId xmlns:a16="http://schemas.microsoft.com/office/drawing/2014/main" id="{C5EE0927-F510-4C2C-BD81-1F01968A84BF}"/>
                  </a:ext>
                </a:extLst>
              </p:cNvPr>
              <p:cNvSpPr txBox="1"/>
              <p:nvPr/>
            </p:nvSpPr>
            <p:spPr>
              <a:xfrm>
                <a:off x="2063520" y="5194841"/>
                <a:ext cx="2264073" cy="713722"/>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lumMod val="50000"/>
                      </a:schemeClr>
                    </a:solidFill>
                    <a:effectLst/>
                    <a:uLnTx/>
                    <a:uFillTx/>
                    <a:latin typeface="Poppins Light"/>
                    <a:ea typeface="+mn-ea"/>
                    <a:cs typeface="+mn-cs"/>
                  </a:rPr>
                  <a:t>High turnover is costly. It’s challenging to attract and retain talent</a:t>
                </a:r>
              </a:p>
            </p:txBody>
          </p:sp>
        </p:grpSp>
        <p:pic>
          <p:nvPicPr>
            <p:cNvPr id="39" name="Graphic 38">
              <a:extLst>
                <a:ext uri="{FF2B5EF4-FFF2-40B4-BE49-F238E27FC236}">
                  <a16:creationId xmlns:a16="http://schemas.microsoft.com/office/drawing/2014/main" id="{8171674B-A0C0-AED8-E1D1-E146AC0C57D1}"/>
                </a:ext>
              </a:extLst>
            </p:cNvPr>
            <p:cNvPicPr>
              <a:picLocks noChangeAspect="1"/>
            </p:cNvPicPr>
            <p:nvPr/>
          </p:nvPicPr>
          <p:blipFill rotWithShape="1">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b="16020"/>
            <a:stretch/>
          </p:blipFill>
          <p:spPr>
            <a:xfrm>
              <a:off x="2416741" y="2537863"/>
              <a:ext cx="890475" cy="747826"/>
            </a:xfrm>
            <a:prstGeom prst="rect">
              <a:avLst/>
            </a:prstGeom>
          </p:spPr>
        </p:pic>
      </p:grpSp>
      <p:sp>
        <p:nvSpPr>
          <p:cNvPr id="4" name="TextBox 3">
            <a:extLst>
              <a:ext uri="{FF2B5EF4-FFF2-40B4-BE49-F238E27FC236}">
                <a16:creationId xmlns:a16="http://schemas.microsoft.com/office/drawing/2014/main" id="{97361512-2AFA-FDD4-E2DA-0C8A1A7B9543}"/>
              </a:ext>
            </a:extLst>
          </p:cNvPr>
          <p:cNvSpPr txBox="1"/>
          <p:nvPr/>
        </p:nvSpPr>
        <p:spPr bwMode="auto">
          <a:xfrm>
            <a:off x="129252" y="5211662"/>
            <a:ext cx="1219200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bg1">
                    <a:lumMod val="50000"/>
                  </a:schemeClr>
                </a:solidFill>
                <a:latin typeface="Poppins SemiBold"/>
              </a:rPr>
              <a:t>How do you want to help?</a:t>
            </a:r>
            <a:br>
              <a:rPr kumimoji="0" lang="en-US" sz="2800" b="0" i="0" u="none" strike="noStrike" kern="1200" cap="none" spc="0" normalizeH="0" baseline="0" noProof="0">
                <a:ln>
                  <a:noFill/>
                </a:ln>
                <a:solidFill>
                  <a:srgbClr val="1C2940"/>
                </a:solidFill>
                <a:effectLst/>
                <a:uLnTx/>
                <a:uFillTx/>
                <a:latin typeface="Poppins SemiBold"/>
                <a:ea typeface="+mn-ea"/>
                <a:cs typeface="+mn-cs"/>
              </a:rPr>
            </a:br>
            <a:r>
              <a:rPr kumimoji="0" lang="en-US" sz="2800" b="0" i="0" u="none" strike="noStrike" kern="1200" cap="none" spc="0" normalizeH="0" baseline="0" noProof="0">
                <a:ln>
                  <a:noFill/>
                </a:ln>
                <a:solidFill>
                  <a:schemeClr val="accent5"/>
                </a:solidFill>
                <a:effectLst/>
                <a:uLnTx/>
                <a:uFillTx/>
                <a:latin typeface="Poppins SemiBold"/>
                <a:ea typeface="+mn-ea"/>
                <a:cs typeface="+mn-cs"/>
              </a:rPr>
              <a:t>What do you need </a:t>
            </a:r>
            <a:r>
              <a:rPr kumimoji="0" lang="en-US" sz="2800" b="0" i="0" u="none" strike="noStrike" kern="1200" cap="none" spc="0" normalizeH="0" baseline="0" noProof="0" err="1">
                <a:ln>
                  <a:noFill/>
                </a:ln>
                <a:solidFill>
                  <a:schemeClr val="accent5"/>
                </a:solidFill>
                <a:effectLst/>
                <a:uLnTx/>
                <a:uFillTx/>
                <a:latin typeface="Poppins SemiBold"/>
                <a:ea typeface="+mn-ea"/>
                <a:cs typeface="+mn-cs"/>
              </a:rPr>
              <a:t>fro</a:t>
            </a:r>
            <a:r>
              <a:rPr lang="en-US" sz="2800">
                <a:solidFill>
                  <a:schemeClr val="accent5"/>
                </a:solidFill>
                <a:latin typeface="Poppins SemiBold"/>
              </a:rPr>
              <a:t>m the program?</a:t>
            </a:r>
            <a:endParaRPr kumimoji="0" lang="en-US" sz="2800" b="0" i="0" u="none" strike="noStrike" kern="1200" cap="none" spc="0" normalizeH="0" baseline="0" noProof="0">
              <a:ln>
                <a:noFill/>
              </a:ln>
              <a:solidFill>
                <a:schemeClr val="accent5"/>
              </a:solidFill>
              <a:effectLst/>
              <a:uLnTx/>
              <a:uFillTx/>
              <a:latin typeface="Poppins SemiBold"/>
              <a:ea typeface="+mn-ea"/>
              <a:cs typeface="+mn-cs"/>
            </a:endParaRPr>
          </a:p>
        </p:txBody>
      </p:sp>
    </p:spTree>
    <p:custDataLst>
      <p:tags r:id="rId1"/>
    </p:custDataLst>
    <p:extLst>
      <p:ext uri="{BB962C8B-B14F-4D97-AF65-F5344CB8AC3E}">
        <p14:creationId xmlns:p14="http://schemas.microsoft.com/office/powerpoint/2010/main" val="31222027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DCA63-AB66-6516-D17A-E3CA3A3DC535}"/>
            </a:ext>
          </a:extLst>
        </p:cNvPr>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0B5994C7-6E16-53B1-7F3A-076ED18CAC8A}"/>
              </a:ext>
            </a:extLst>
          </p:cNvPr>
          <p:cNvSpPr txBox="1">
            <a:spLocks/>
          </p:cNvSpPr>
          <p:nvPr/>
        </p:nvSpPr>
        <p:spPr>
          <a:xfrm>
            <a:off x="1085220" y="1417132"/>
            <a:ext cx="4726396" cy="4560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E7E6E6">
                  <a:lumMod val="50000"/>
                </a:srgbClr>
              </a:solidFill>
              <a:effectLst/>
              <a:uLnTx/>
              <a:uFillTx/>
              <a:latin typeface="Roboto" panose="02000000000000000000" pitchFamily="2" charset="0"/>
              <a:ea typeface="Roboto" panose="02000000000000000000" pitchFamily="2" charset="0"/>
              <a:cs typeface="+mn-cs"/>
            </a:endParaRPr>
          </a:p>
        </p:txBody>
      </p:sp>
      <p:sp>
        <p:nvSpPr>
          <p:cNvPr id="7" name="TextBox 6">
            <a:extLst>
              <a:ext uri="{FF2B5EF4-FFF2-40B4-BE49-F238E27FC236}">
                <a16:creationId xmlns:a16="http://schemas.microsoft.com/office/drawing/2014/main" id="{8A199E59-7D52-5167-ED18-B0E1A8025E2C}"/>
              </a:ext>
            </a:extLst>
          </p:cNvPr>
          <p:cNvSpPr txBox="1"/>
          <p:nvPr/>
        </p:nvSpPr>
        <p:spPr>
          <a:xfrm>
            <a:off x="247020" y="1351690"/>
            <a:ext cx="4726396" cy="43252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F29232"/>
                </a:solidFill>
                <a:effectLst/>
                <a:uLnTx/>
                <a:uFillTx/>
                <a:latin typeface="Roboto" panose="02000000000000000000" pitchFamily="2" charset="0"/>
                <a:ea typeface="+mn-ea"/>
                <a:cs typeface="Times New Roman" panose="02020603050405020304" pitchFamily="18" charset="0"/>
              </a:rPr>
              <a:t>Connecting</a:t>
            </a:r>
          </a:p>
          <a:p>
            <a:pPr marL="285750" marR="0" lvl="0" indent="-285750" algn="l" defTabSz="914400" rtl="0" eaLnBrk="1" fontAlgn="auto" latinLnBrk="0" hangingPunct="1">
              <a:lnSpc>
                <a:spcPct val="110000"/>
              </a:lnSpc>
              <a:spcBef>
                <a:spcPts val="1000"/>
              </a:spcBef>
              <a:spcAft>
                <a:spcPts val="0"/>
              </a:spcAft>
              <a:buClrTx/>
              <a:buSzTx/>
              <a:buFont typeface="Wingdings" panose="05000000000000000000" pitchFamily="2" charset="2"/>
              <a:buChar char="q"/>
              <a:tabLst/>
              <a:defRPr/>
            </a:pPr>
            <a:r>
              <a:rPr kumimoji="0" lang="en-GB" sz="14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mn-cs"/>
              </a:rPr>
              <a:t>Allows us to see how things are related, people seek to understand how roles, teams and functions must integrate to optimise the performance of the whole system. </a:t>
            </a:r>
          </a:p>
          <a:p>
            <a:pPr marL="285750" marR="0" lvl="0" indent="-285750" algn="l" defTabSz="914400" rtl="0" eaLnBrk="1" fontAlgn="auto" latinLnBrk="0" hangingPunct="1">
              <a:lnSpc>
                <a:spcPct val="110000"/>
              </a:lnSpc>
              <a:spcBef>
                <a:spcPts val="1000"/>
              </a:spcBef>
              <a:spcAft>
                <a:spcPts val="0"/>
              </a:spcAft>
              <a:buClrTx/>
              <a:buSzTx/>
              <a:buFont typeface="Wingdings" panose="05000000000000000000" pitchFamily="2" charset="2"/>
              <a:buChar char="q"/>
              <a:tabLst/>
              <a:defRPr/>
            </a:pPr>
            <a:r>
              <a:rPr kumimoji="0" lang="en-GB" sz="14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mn-cs"/>
              </a:rPr>
              <a:t>Connecting is increased when people work together to create models of how the system works and then continually updated as new information is revealed. There is a concerted effort to understand how people close to the work understand the work, updating systems to match how work is actually done. </a:t>
            </a:r>
          </a:p>
          <a:p>
            <a:pPr marL="285750" marR="0" lvl="0" indent="-285750" algn="l" defTabSz="914400" rtl="0" eaLnBrk="1" fontAlgn="auto" latinLnBrk="0" hangingPunct="1">
              <a:lnSpc>
                <a:spcPct val="110000"/>
              </a:lnSpc>
              <a:spcBef>
                <a:spcPts val="1000"/>
              </a:spcBef>
              <a:spcAft>
                <a:spcPts val="0"/>
              </a:spcAft>
              <a:buClrTx/>
              <a:buSzTx/>
              <a:buFont typeface="Wingdings" panose="05000000000000000000" pitchFamily="2" charset="2"/>
              <a:buChar char="q"/>
              <a:tabLst/>
              <a:defRPr/>
            </a:pPr>
            <a:r>
              <a:rPr kumimoji="0" lang="en-GB" sz="14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mn-cs"/>
              </a:rPr>
              <a:t>There is work on the right things at the right time with the right people. There is use of highly intentional and focused approaches that leads to operational discipline and maximises the use of all resources to achieve the purpose.</a:t>
            </a:r>
            <a:endParaRPr kumimoji="0" lang="en-AU" sz="14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mn-cs"/>
            </a:endParaRPr>
          </a:p>
        </p:txBody>
      </p:sp>
      <p:cxnSp>
        <p:nvCxnSpPr>
          <p:cNvPr id="6" name="Straight Connector 5">
            <a:extLst>
              <a:ext uri="{FF2B5EF4-FFF2-40B4-BE49-F238E27FC236}">
                <a16:creationId xmlns:a16="http://schemas.microsoft.com/office/drawing/2014/main" id="{A4E3A146-3DBB-E61C-1A0F-C085ACA17844}"/>
              </a:ext>
            </a:extLst>
          </p:cNvPr>
          <p:cNvCxnSpPr/>
          <p:nvPr/>
        </p:nvCxnSpPr>
        <p:spPr>
          <a:xfrm>
            <a:off x="5123727" y="1356470"/>
            <a:ext cx="0" cy="4681740"/>
          </a:xfrm>
          <a:prstGeom prst="line">
            <a:avLst/>
          </a:prstGeom>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9FED24D7-A435-2900-DFE7-1DEF2075A662}"/>
              </a:ext>
            </a:extLst>
          </p:cNvPr>
          <p:cNvSpPr>
            <a:spLocks noGrp="1"/>
          </p:cNvSpPr>
          <p:nvPr>
            <p:ph type="title"/>
          </p:nvPr>
        </p:nvSpPr>
        <p:spPr>
          <a:xfrm>
            <a:off x="553816" y="312226"/>
            <a:ext cx="10515600" cy="1325563"/>
          </a:xfrm>
        </p:spPr>
        <p:txBody>
          <a:bodyPr>
            <a:normAutofit/>
          </a:bodyPr>
          <a:lstStyle/>
          <a:p>
            <a:r>
              <a:rPr lang="en-US" dirty="0">
                <a:solidFill>
                  <a:schemeClr val="bg1">
                    <a:lumMod val="50000"/>
                  </a:schemeClr>
                </a:solidFill>
                <a:ea typeface="+mn-ea"/>
              </a:rPr>
              <a:t>Four Domains- Explained</a:t>
            </a:r>
          </a:p>
        </p:txBody>
      </p:sp>
      <p:sp>
        <p:nvSpPr>
          <p:cNvPr id="3" name="TextBox 2">
            <a:extLst>
              <a:ext uri="{FF2B5EF4-FFF2-40B4-BE49-F238E27FC236}">
                <a16:creationId xmlns:a16="http://schemas.microsoft.com/office/drawing/2014/main" id="{2661E799-66D2-E890-C818-62A153B1B242}"/>
              </a:ext>
            </a:extLst>
          </p:cNvPr>
          <p:cNvSpPr txBox="1"/>
          <p:nvPr/>
        </p:nvSpPr>
        <p:spPr>
          <a:xfrm>
            <a:off x="5392515" y="1454968"/>
            <a:ext cx="6633829" cy="3936912"/>
          </a:xfrm>
          <a:prstGeom prst="rect">
            <a:avLst/>
          </a:prstGeom>
          <a:noFill/>
        </p:spPr>
        <p:txBody>
          <a:bodyPr wrap="square">
            <a:spAutoFit/>
          </a:bodyPr>
          <a:lstStyle/>
          <a:p>
            <a:pPr>
              <a:lnSpc>
                <a:spcPct val="150000"/>
              </a:lnSpc>
            </a:pPr>
            <a:r>
              <a:rPr lang="en-GB" sz="1400" dirty="0"/>
              <a:t>The items:</a:t>
            </a:r>
          </a:p>
          <a:p>
            <a:pPr marL="285750" indent="-285750">
              <a:lnSpc>
                <a:spcPct val="150000"/>
              </a:lnSpc>
              <a:buFont typeface="Courier New" panose="02070309020205020404" pitchFamily="49" charset="0"/>
              <a:buChar char="o"/>
            </a:pPr>
            <a:r>
              <a:rPr lang="en-GB" sz="1400" dirty="0"/>
              <a:t>Identifies gaps in performance and works to resolve them</a:t>
            </a:r>
          </a:p>
          <a:p>
            <a:pPr marL="285750" indent="-285750">
              <a:lnSpc>
                <a:spcPct val="150000"/>
              </a:lnSpc>
              <a:buFont typeface="Courier New" panose="02070309020205020404" pitchFamily="49" charset="0"/>
              <a:buChar char="o"/>
            </a:pPr>
            <a:r>
              <a:rPr lang="en-GB" sz="1400" dirty="0"/>
              <a:t>Encourages the team to use experts outside the immediate team, if necessary, to achieve goals</a:t>
            </a:r>
          </a:p>
          <a:p>
            <a:pPr marL="285750" indent="-285750">
              <a:lnSpc>
                <a:spcPct val="150000"/>
              </a:lnSpc>
              <a:buFont typeface="Courier New" panose="02070309020205020404" pitchFamily="49" charset="0"/>
              <a:buChar char="o"/>
            </a:pPr>
            <a:r>
              <a:rPr lang="en-GB" sz="1400" dirty="0"/>
              <a:t>Supports actively testing processes and procedures to determine their effectiveness</a:t>
            </a:r>
          </a:p>
          <a:p>
            <a:pPr marL="285750" indent="-285750">
              <a:lnSpc>
                <a:spcPct val="150000"/>
              </a:lnSpc>
              <a:buFont typeface="Courier New" panose="02070309020205020404" pitchFamily="49" charset="0"/>
              <a:buChar char="o"/>
            </a:pPr>
            <a:r>
              <a:rPr lang="en-GB" sz="1400" dirty="0"/>
              <a:t>Actively builds good working relationships with other teams</a:t>
            </a:r>
          </a:p>
          <a:p>
            <a:pPr marL="285750" indent="-285750">
              <a:lnSpc>
                <a:spcPct val="150000"/>
              </a:lnSpc>
              <a:buFont typeface="Courier New" panose="02070309020205020404" pitchFamily="49" charset="0"/>
              <a:buChar char="o"/>
            </a:pPr>
            <a:r>
              <a:rPr lang="en-GB" sz="1400" dirty="0"/>
              <a:t>Encourages others to consider risks so that they are understood and managed</a:t>
            </a:r>
          </a:p>
          <a:p>
            <a:pPr marL="285750" indent="-285750">
              <a:lnSpc>
                <a:spcPct val="150000"/>
              </a:lnSpc>
              <a:buFont typeface="Courier New" panose="02070309020205020404" pitchFamily="49" charset="0"/>
              <a:buChar char="o"/>
            </a:pPr>
            <a:r>
              <a:rPr lang="en-GB" sz="1400" dirty="0"/>
              <a:t>Encourages sharing resources with other teams to achieve the organisations purpose</a:t>
            </a:r>
          </a:p>
          <a:p>
            <a:pPr marL="285750" indent="-285750">
              <a:lnSpc>
                <a:spcPct val="150000"/>
              </a:lnSpc>
              <a:buFont typeface="Courier New" panose="02070309020205020404" pitchFamily="49" charset="0"/>
              <a:buChar char="o"/>
            </a:pPr>
            <a:r>
              <a:rPr lang="en-GB" sz="1400" dirty="0"/>
              <a:t>Ensures procedures reflect best practice</a:t>
            </a:r>
          </a:p>
          <a:p>
            <a:pPr marL="285750" indent="-285750">
              <a:lnSpc>
                <a:spcPct val="150000"/>
              </a:lnSpc>
              <a:buFont typeface="Courier New" panose="02070309020205020404" pitchFamily="49" charset="0"/>
              <a:buChar char="o"/>
            </a:pPr>
            <a:r>
              <a:rPr lang="en-GB" sz="1400" dirty="0"/>
              <a:t>Encourages working together to resolve issues</a:t>
            </a:r>
          </a:p>
          <a:p>
            <a:pPr marL="285750" indent="-285750">
              <a:lnSpc>
                <a:spcPct val="150000"/>
              </a:lnSpc>
              <a:buFont typeface="Courier New" panose="02070309020205020404" pitchFamily="49" charset="0"/>
              <a:buChar char="o"/>
            </a:pPr>
            <a:r>
              <a:rPr lang="en-GB" sz="1400" dirty="0"/>
              <a:t>Manages team conflict effectively</a:t>
            </a:r>
          </a:p>
          <a:p>
            <a:pPr marL="285750" indent="-285750">
              <a:lnSpc>
                <a:spcPct val="150000"/>
              </a:lnSpc>
              <a:buFont typeface="Courier New" panose="02070309020205020404" pitchFamily="49" charset="0"/>
              <a:buChar char="o"/>
            </a:pPr>
            <a:r>
              <a:rPr lang="en-GB" sz="1400" dirty="0"/>
              <a:t>Addresses challenging situations effectively</a:t>
            </a:r>
          </a:p>
        </p:txBody>
      </p:sp>
    </p:spTree>
    <p:custDataLst>
      <p:tags r:id="rId1"/>
    </p:custDataLst>
    <p:extLst>
      <p:ext uri="{BB962C8B-B14F-4D97-AF65-F5344CB8AC3E}">
        <p14:creationId xmlns:p14="http://schemas.microsoft.com/office/powerpoint/2010/main" val="1238682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48187-4AEA-E63B-4192-4AE68E37AA56}"/>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C846613-0335-EE69-F99E-7B3C8CB1A024}"/>
              </a:ext>
            </a:extLst>
          </p:cNvPr>
          <p:cNvPicPr/>
          <p:nvPr/>
        </p:nvPicPr>
        <p:blipFill rotWithShape="1">
          <a:blip r:embed="rId4">
            <a:extLst>
              <a:ext uri="{28A0092B-C50C-407E-A947-70E740481C1C}">
                <a14:useLocalDpi xmlns:a14="http://schemas.microsoft.com/office/drawing/2010/main" val="0"/>
              </a:ext>
            </a:extLst>
          </a:blip>
          <a:srcRect t="29100"/>
          <a:stretch/>
        </p:blipFill>
        <p:spPr bwMode="auto">
          <a:xfrm>
            <a:off x="5396701" y="841220"/>
            <a:ext cx="7013211" cy="5175559"/>
          </a:xfrm>
          <a:prstGeom prst="rect">
            <a:avLst/>
          </a:prstGeom>
          <a:no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C191B0B5-D7D8-8F80-E68F-E057D00EB37B}"/>
              </a:ext>
            </a:extLst>
          </p:cNvPr>
          <p:cNvSpPr txBox="1"/>
          <p:nvPr/>
        </p:nvSpPr>
        <p:spPr>
          <a:xfrm>
            <a:off x="580591" y="523677"/>
            <a:ext cx="8035215" cy="1491470"/>
          </a:xfrm>
          <a:prstGeom prst="rect">
            <a:avLst/>
          </a:prstGeom>
          <a:noFill/>
        </p:spPr>
        <p:txBody>
          <a:bodyPr wrap="square" rIns="72000" rtlCol="0">
            <a:noAutofit/>
          </a:bodyPr>
          <a:lstStyle/>
          <a:p>
            <a:pPr marL="0" marR="0" lvl="0" indent="0" algn="l" defTabSz="914400" rtl="0" eaLnBrk="1" fontAlgn="auto" latinLnBrk="0" hangingPunct="1">
              <a:lnSpc>
                <a:spcPts val="5300"/>
              </a:lnSpc>
              <a:spcBef>
                <a:spcPts val="0"/>
              </a:spcBef>
              <a:spcAft>
                <a:spcPts val="0"/>
              </a:spcAft>
              <a:buClrTx/>
              <a:buSzTx/>
              <a:buFontTx/>
              <a:buNone/>
              <a:tabLst/>
              <a:defRPr/>
            </a:pPr>
            <a:r>
              <a:rPr kumimoji="0" lang="en-AU" sz="4400" b="0" i="0" u="none" strike="noStrike" kern="1200" cap="none" spc="0" normalizeH="0" baseline="0" noProof="0">
                <a:ln>
                  <a:noFill/>
                </a:ln>
                <a:solidFill>
                  <a:prstClr val="white">
                    <a:lumMod val="50000"/>
                  </a:prstClr>
                </a:solidFill>
                <a:effectLst/>
                <a:uLnTx/>
                <a:uFillTx/>
                <a:latin typeface="Poppins Medium" panose="00000600000000000000" pitchFamily="2" charset="0"/>
                <a:ea typeface="+mn-ea"/>
                <a:cs typeface="Poppins Medium" panose="00000600000000000000" pitchFamily="2" charset="0"/>
              </a:rPr>
              <a:t>What PSI360 Measures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68D83E9-299A-5E9F-2796-F106B47038C7}"/>
              </a:ext>
            </a:extLst>
          </p:cNvPr>
          <p:cNvSpPr txBox="1"/>
          <p:nvPr/>
        </p:nvSpPr>
        <p:spPr>
          <a:xfrm flipH="1">
            <a:off x="8298711" y="5176888"/>
            <a:ext cx="165494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1" u="none" strike="noStrike" kern="1200" cap="none" spc="0" normalizeH="0" baseline="0" noProof="0">
                <a:ln>
                  <a:noFill/>
                </a:ln>
                <a:solidFill>
                  <a:prstClr val="white">
                    <a:lumMod val="85000"/>
                  </a:prstClr>
                </a:solidFill>
                <a:effectLst/>
                <a:uLnTx/>
                <a:uFillTx/>
                <a:latin typeface="Nunito"/>
                <a:ea typeface="+mn-ea"/>
                <a:cs typeface="+mn-cs"/>
              </a:rPr>
              <a:t>Example</a:t>
            </a:r>
          </a:p>
        </p:txBody>
      </p:sp>
      <p:sp>
        <p:nvSpPr>
          <p:cNvPr id="10" name="TextBox 9">
            <a:extLst>
              <a:ext uri="{FF2B5EF4-FFF2-40B4-BE49-F238E27FC236}">
                <a16:creationId xmlns:a16="http://schemas.microsoft.com/office/drawing/2014/main" id="{D53168A3-078B-35DF-32C8-61D27B8D67E2}"/>
              </a:ext>
            </a:extLst>
          </p:cNvPr>
          <p:cNvSpPr txBox="1"/>
          <p:nvPr/>
        </p:nvSpPr>
        <p:spPr>
          <a:xfrm>
            <a:off x="5053278" y="-1004597"/>
            <a:ext cx="20854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FF0000"/>
                </a:solidFill>
                <a:effectLst/>
                <a:uLnTx/>
                <a:uFillTx/>
                <a:latin typeface="Calibri" panose="020F0502020204030204"/>
                <a:ea typeface="+mn-ea"/>
                <a:cs typeface="+mn-cs"/>
              </a:rPr>
              <a:t>Add four factor stuff</a:t>
            </a:r>
          </a:p>
        </p:txBody>
      </p:sp>
      <p:sp>
        <p:nvSpPr>
          <p:cNvPr id="12" name="TextBox 11">
            <a:extLst>
              <a:ext uri="{FF2B5EF4-FFF2-40B4-BE49-F238E27FC236}">
                <a16:creationId xmlns:a16="http://schemas.microsoft.com/office/drawing/2014/main" id="{A91FA863-81D6-ADA2-1A98-6A3F1931E706}"/>
              </a:ext>
            </a:extLst>
          </p:cNvPr>
          <p:cNvSpPr txBox="1"/>
          <p:nvPr/>
        </p:nvSpPr>
        <p:spPr>
          <a:xfrm>
            <a:off x="7837756" y="-1071074"/>
            <a:ext cx="25768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FF0000"/>
                </a:solidFill>
                <a:effectLst/>
                <a:uLnTx/>
                <a:uFillTx/>
                <a:latin typeface="Calibri" panose="020F0502020204030204"/>
                <a:ea typeface="+mn-ea"/>
                <a:cs typeface="+mn-cs"/>
              </a:rPr>
              <a:t>Add example </a:t>
            </a:r>
            <a:r>
              <a:rPr kumimoji="0" lang="en-AU" sz="1800" b="0" i="0" u="none" strike="noStrike" kern="1200" cap="none" spc="0" normalizeH="0" baseline="0" noProof="0" err="1">
                <a:ln>
                  <a:noFill/>
                </a:ln>
                <a:solidFill>
                  <a:srgbClr val="FF0000"/>
                </a:solidFill>
                <a:effectLst/>
                <a:uLnTx/>
                <a:uFillTx/>
                <a:latin typeface="Calibri" panose="020F0502020204030204"/>
                <a:ea typeface="+mn-ea"/>
                <a:cs typeface="+mn-cs"/>
              </a:rPr>
              <a:t>spidergraph</a:t>
            </a:r>
            <a:endParaRPr kumimoji="0" lang="en-AU"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99B6165-D957-9349-5A88-E5B62046AF5D}"/>
              </a:ext>
            </a:extLst>
          </p:cNvPr>
          <p:cNvSpPr txBox="1"/>
          <p:nvPr/>
        </p:nvSpPr>
        <p:spPr>
          <a:xfrm flipH="1">
            <a:off x="1439998" y="3428999"/>
            <a:ext cx="3956703" cy="224676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AU" sz="2000" b="1" i="1" u="none" strike="noStrike" kern="1200" cap="none" spc="0" normalizeH="0" baseline="0" noProof="0">
                <a:ln>
                  <a:noFill/>
                </a:ln>
                <a:effectLst/>
                <a:uLnTx/>
                <a:uFillTx/>
                <a:latin typeface="Nunito"/>
                <a:ea typeface="+mn-ea"/>
                <a:cs typeface="+mn-cs"/>
              </a:rPr>
              <a:t>Measures both current and desired performance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AU" sz="2000" b="1" i="1" u="none" strike="noStrike" kern="1200" cap="none" spc="0" normalizeH="0" baseline="0" noProof="0">
              <a:ln>
                <a:noFill/>
              </a:ln>
              <a:effectLst/>
              <a:uLnTx/>
              <a:uFillTx/>
              <a:latin typeface="Nunito"/>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AU" sz="2000" b="1" i="1" u="none" strike="noStrike" kern="1200" cap="none" spc="0" normalizeH="0" baseline="0" noProof="0">
                <a:ln>
                  <a:noFill/>
                </a:ln>
                <a:effectLst/>
                <a:uLnTx/>
                <a:uFillTx/>
                <a:latin typeface="Nunito"/>
                <a:ea typeface="+mn-ea"/>
                <a:cs typeface="+mn-cs"/>
              </a:rPr>
              <a:t>Helps focus development and growth to what will have the greatest impact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AU" sz="2000" b="1" i="1" u="none" strike="noStrike" kern="1200" cap="none" spc="0" normalizeH="0" baseline="0" noProof="0">
              <a:ln>
                <a:noFill/>
              </a:ln>
              <a:effectLst/>
              <a:uLnTx/>
              <a:uFillTx/>
              <a:latin typeface="Nunito"/>
              <a:ea typeface="+mn-ea"/>
              <a:cs typeface="+mn-cs"/>
            </a:endParaRPr>
          </a:p>
        </p:txBody>
      </p:sp>
      <p:sp>
        <p:nvSpPr>
          <p:cNvPr id="2" name="Rectangle 1">
            <a:extLst>
              <a:ext uri="{FF2B5EF4-FFF2-40B4-BE49-F238E27FC236}">
                <a16:creationId xmlns:a16="http://schemas.microsoft.com/office/drawing/2014/main" id="{1555C359-DB10-45D9-120E-8ECF7F0ECFA6}"/>
              </a:ext>
            </a:extLst>
          </p:cNvPr>
          <p:cNvSpPr/>
          <p:nvPr/>
        </p:nvSpPr>
        <p:spPr>
          <a:xfrm>
            <a:off x="409252" y="1684297"/>
            <a:ext cx="4543951" cy="1491470"/>
          </a:xfrm>
          <a:prstGeom prst="rect">
            <a:avLst/>
          </a:prstGeom>
          <a:effectLst>
            <a:outerShdw blurRad="63500" sx="102000" sy="102000" algn="ct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chemeClr val="tx1"/>
                </a:solidFill>
                <a:effectLst/>
                <a:uLnTx/>
                <a:uFillTx/>
                <a:latin typeface="Calibri" panose="020F0502020204030204"/>
                <a:ea typeface="+mn-ea"/>
                <a:cs typeface="+mn-cs"/>
              </a:rPr>
              <a:t>1. Leadership Capability</a:t>
            </a:r>
          </a:p>
        </p:txBody>
      </p:sp>
    </p:spTree>
    <p:custDataLst>
      <p:tags r:id="rId1"/>
    </p:custDataLst>
    <p:extLst>
      <p:ext uri="{BB962C8B-B14F-4D97-AF65-F5344CB8AC3E}">
        <p14:creationId xmlns:p14="http://schemas.microsoft.com/office/powerpoint/2010/main" val="34423817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0E4A6-B7F2-A4B6-DD0B-1B62F3F69B4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6774A77-BA97-6F32-8B57-3EC1BE6A5D3A}"/>
              </a:ext>
            </a:extLst>
          </p:cNvPr>
          <p:cNvSpPr txBox="1"/>
          <p:nvPr/>
        </p:nvSpPr>
        <p:spPr>
          <a:xfrm>
            <a:off x="580590" y="526766"/>
            <a:ext cx="8035215" cy="1491470"/>
          </a:xfrm>
          <a:prstGeom prst="rect">
            <a:avLst/>
          </a:prstGeom>
          <a:noFill/>
        </p:spPr>
        <p:txBody>
          <a:bodyPr wrap="square" rIns="72000" rtlCol="0">
            <a:noAutofit/>
          </a:bodyPr>
          <a:lstStyle/>
          <a:p>
            <a:pPr marL="0" marR="0" lvl="0" indent="0" algn="l" defTabSz="914400" rtl="0" eaLnBrk="1" fontAlgn="auto" latinLnBrk="0" hangingPunct="1">
              <a:lnSpc>
                <a:spcPts val="5300"/>
              </a:lnSpc>
              <a:spcBef>
                <a:spcPts val="0"/>
              </a:spcBef>
              <a:spcAft>
                <a:spcPts val="0"/>
              </a:spcAft>
              <a:buClrTx/>
              <a:buSzTx/>
              <a:buFontTx/>
              <a:buNone/>
              <a:tabLst/>
              <a:defRPr/>
            </a:pPr>
            <a:r>
              <a:rPr kumimoji="0" lang="en-AU" sz="4400" b="0" i="0" u="none" strike="noStrike" kern="1200" cap="none" spc="0" normalizeH="0" baseline="0" noProof="0">
                <a:ln>
                  <a:noFill/>
                </a:ln>
                <a:solidFill>
                  <a:prstClr val="white">
                    <a:lumMod val="50000"/>
                  </a:prstClr>
                </a:solidFill>
                <a:effectLst/>
                <a:uLnTx/>
                <a:uFillTx/>
                <a:latin typeface="Poppins Medium" panose="00000600000000000000" pitchFamily="2" charset="0"/>
                <a:ea typeface="+mn-ea"/>
                <a:cs typeface="Poppins Medium" panose="00000600000000000000" pitchFamily="2" charset="0"/>
              </a:rPr>
              <a:t>What PSI360 Measures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FB82EBF-3B7B-1644-187C-E0AD2D265B52}"/>
              </a:ext>
            </a:extLst>
          </p:cNvPr>
          <p:cNvSpPr txBox="1"/>
          <p:nvPr/>
        </p:nvSpPr>
        <p:spPr>
          <a:xfrm>
            <a:off x="7019065" y="-1559050"/>
            <a:ext cx="25780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FF0000"/>
                </a:solidFill>
                <a:effectLst/>
                <a:uLnTx/>
                <a:uFillTx/>
                <a:latin typeface="Calibri" panose="020F0502020204030204"/>
                <a:ea typeface="+mn-ea"/>
                <a:cs typeface="+mn-cs"/>
              </a:rPr>
              <a:t>Add impact graph sample</a:t>
            </a:r>
          </a:p>
        </p:txBody>
      </p:sp>
      <p:pic>
        <p:nvPicPr>
          <p:cNvPr id="3" name="Picture 2">
            <a:extLst>
              <a:ext uri="{FF2B5EF4-FFF2-40B4-BE49-F238E27FC236}">
                <a16:creationId xmlns:a16="http://schemas.microsoft.com/office/drawing/2014/main" id="{7020AC7E-70E9-0B4E-9D17-65E448BBF51A}"/>
              </a:ext>
            </a:extLst>
          </p:cNvPr>
          <p:cNvPicPr>
            <a:picLocks noChangeAspect="1"/>
          </p:cNvPicPr>
          <p:nvPr/>
        </p:nvPicPr>
        <p:blipFill>
          <a:blip r:embed="rId4"/>
          <a:stretch>
            <a:fillRect/>
          </a:stretch>
        </p:blipFill>
        <p:spPr>
          <a:xfrm>
            <a:off x="2156668" y="2920999"/>
            <a:ext cx="9079025" cy="3546639"/>
          </a:xfrm>
          <a:prstGeom prst="rect">
            <a:avLst/>
          </a:prstGeom>
        </p:spPr>
      </p:pic>
      <p:sp>
        <p:nvSpPr>
          <p:cNvPr id="2" name="Rectangle 1">
            <a:extLst>
              <a:ext uri="{FF2B5EF4-FFF2-40B4-BE49-F238E27FC236}">
                <a16:creationId xmlns:a16="http://schemas.microsoft.com/office/drawing/2014/main" id="{FB6A22C8-B1B4-5891-C542-4C05266DD50D}"/>
              </a:ext>
            </a:extLst>
          </p:cNvPr>
          <p:cNvSpPr/>
          <p:nvPr/>
        </p:nvSpPr>
        <p:spPr>
          <a:xfrm>
            <a:off x="802469" y="1413673"/>
            <a:ext cx="4465147" cy="1425342"/>
          </a:xfrm>
          <a:prstGeom prst="rect">
            <a:avLst/>
          </a:prstGeom>
          <a:effectLst>
            <a:outerShdw blurRad="63500" sx="102000" sy="102000" algn="ct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chemeClr val="tx1"/>
                </a:solidFill>
                <a:effectLst/>
                <a:uLnTx/>
                <a:uFillTx/>
                <a:latin typeface="Calibri" panose="020F0502020204030204"/>
                <a:ea typeface="+mn-ea"/>
                <a:cs typeface="+mn-cs"/>
              </a:rPr>
              <a:t>2. Leadership Impact</a:t>
            </a:r>
          </a:p>
        </p:txBody>
      </p:sp>
      <p:sp>
        <p:nvSpPr>
          <p:cNvPr id="17" name="TextBox 16">
            <a:extLst>
              <a:ext uri="{FF2B5EF4-FFF2-40B4-BE49-F238E27FC236}">
                <a16:creationId xmlns:a16="http://schemas.microsoft.com/office/drawing/2014/main" id="{308AA0DA-612B-9E7B-83B2-CA03F2D4DD84}"/>
              </a:ext>
            </a:extLst>
          </p:cNvPr>
          <p:cNvSpPr txBox="1"/>
          <p:nvPr/>
        </p:nvSpPr>
        <p:spPr>
          <a:xfrm>
            <a:off x="5615194" y="2438905"/>
            <a:ext cx="81504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effectLst/>
                <a:uLnTx/>
                <a:uFillTx/>
                <a:latin typeface="Nunito"/>
                <a:ea typeface="+mn-ea"/>
                <a:cs typeface="+mn-cs"/>
              </a:rPr>
              <a:t>In my interactions with my leader….</a:t>
            </a:r>
            <a:endParaRPr kumimoji="0" lang="en-US" sz="1800" b="1" i="1" u="none" strike="noStrike" kern="1200" cap="none" spc="0" normalizeH="0" baseline="0" noProof="0">
              <a:ln>
                <a:noFill/>
              </a:ln>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1090640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324E1-2473-6888-CE20-3030849F54B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B1A5238-D30B-1E81-C637-78AFB68F1E09}"/>
              </a:ext>
            </a:extLst>
          </p:cNvPr>
          <p:cNvSpPr txBox="1"/>
          <p:nvPr/>
        </p:nvSpPr>
        <p:spPr>
          <a:xfrm>
            <a:off x="580590" y="526766"/>
            <a:ext cx="8035215" cy="1491470"/>
          </a:xfrm>
          <a:prstGeom prst="rect">
            <a:avLst/>
          </a:prstGeom>
          <a:noFill/>
        </p:spPr>
        <p:txBody>
          <a:bodyPr wrap="square" rIns="72000" rtlCol="0">
            <a:noAutofit/>
          </a:bodyPr>
          <a:lstStyle/>
          <a:p>
            <a:pPr marL="0" marR="0" lvl="0" indent="0" algn="l" defTabSz="914400" rtl="0" eaLnBrk="1" fontAlgn="auto" latinLnBrk="0" hangingPunct="1">
              <a:lnSpc>
                <a:spcPts val="5300"/>
              </a:lnSpc>
              <a:spcBef>
                <a:spcPts val="0"/>
              </a:spcBef>
              <a:spcAft>
                <a:spcPts val="0"/>
              </a:spcAft>
              <a:buClrTx/>
              <a:buSzTx/>
              <a:buFontTx/>
              <a:buNone/>
              <a:tabLst/>
              <a:defRPr/>
            </a:pPr>
            <a:r>
              <a:rPr kumimoji="0" lang="en-AU" sz="4400" b="0" i="0" u="none" strike="noStrike" kern="1200" cap="none" spc="0" normalizeH="0" baseline="0" noProof="0">
                <a:ln>
                  <a:noFill/>
                </a:ln>
                <a:solidFill>
                  <a:prstClr val="white">
                    <a:lumMod val="50000"/>
                  </a:prstClr>
                </a:solidFill>
                <a:effectLst/>
                <a:uLnTx/>
                <a:uFillTx/>
                <a:latin typeface="Poppins Medium" panose="00000600000000000000" pitchFamily="2" charset="0"/>
                <a:ea typeface="+mn-ea"/>
                <a:cs typeface="Poppins Medium" panose="00000600000000000000" pitchFamily="2" charset="0"/>
              </a:rPr>
              <a:t>What PSI360 Measures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693D3C7D-1F20-0E0B-2664-335E57157495}"/>
              </a:ext>
            </a:extLst>
          </p:cNvPr>
          <p:cNvSpPr txBox="1"/>
          <p:nvPr/>
        </p:nvSpPr>
        <p:spPr>
          <a:xfrm>
            <a:off x="3321577" y="3143287"/>
            <a:ext cx="81504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effectLst/>
                <a:uLnTx/>
                <a:uFillTx/>
                <a:latin typeface="Nunito"/>
                <a:ea typeface="+mn-ea"/>
                <a:cs typeface="+mn-cs"/>
              </a:rPr>
              <a:t>In my interactions with my leader….</a:t>
            </a:r>
            <a:endParaRPr kumimoji="0" lang="en-US" sz="1800" b="1" i="1" u="none" strike="noStrike" kern="1200" cap="none" spc="0" normalizeH="0" baseline="0" noProof="0">
              <a:ln>
                <a:noFill/>
              </a:ln>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A01A953-1E99-253A-6F32-C9901C39D8E6}"/>
              </a:ext>
            </a:extLst>
          </p:cNvPr>
          <p:cNvSpPr txBox="1"/>
          <p:nvPr/>
        </p:nvSpPr>
        <p:spPr>
          <a:xfrm>
            <a:off x="7019065" y="-1559050"/>
            <a:ext cx="25780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FF0000"/>
                </a:solidFill>
                <a:effectLst/>
                <a:uLnTx/>
                <a:uFillTx/>
                <a:latin typeface="Calibri" panose="020F0502020204030204"/>
                <a:ea typeface="+mn-ea"/>
                <a:cs typeface="+mn-cs"/>
              </a:rPr>
              <a:t>Add impact graph sample</a:t>
            </a:r>
          </a:p>
        </p:txBody>
      </p:sp>
      <p:pic>
        <p:nvPicPr>
          <p:cNvPr id="3" name="Picture 2">
            <a:extLst>
              <a:ext uri="{FF2B5EF4-FFF2-40B4-BE49-F238E27FC236}">
                <a16:creationId xmlns:a16="http://schemas.microsoft.com/office/drawing/2014/main" id="{6055F5C6-4B99-5F07-F7F8-4172F14D780D}"/>
              </a:ext>
            </a:extLst>
          </p:cNvPr>
          <p:cNvPicPr>
            <a:picLocks noChangeAspect="1"/>
          </p:cNvPicPr>
          <p:nvPr/>
        </p:nvPicPr>
        <p:blipFill>
          <a:blip r:embed="rId4"/>
          <a:stretch>
            <a:fillRect/>
          </a:stretch>
        </p:blipFill>
        <p:spPr>
          <a:xfrm>
            <a:off x="719926" y="3543397"/>
            <a:ext cx="10603786" cy="3026427"/>
          </a:xfrm>
          <a:prstGeom prst="rect">
            <a:avLst/>
          </a:prstGeom>
        </p:spPr>
      </p:pic>
      <p:sp>
        <p:nvSpPr>
          <p:cNvPr id="2" name="Rectangle 1">
            <a:extLst>
              <a:ext uri="{FF2B5EF4-FFF2-40B4-BE49-F238E27FC236}">
                <a16:creationId xmlns:a16="http://schemas.microsoft.com/office/drawing/2014/main" id="{4FEFD6D4-1420-5688-A53B-ABC19FD7BEDB}"/>
              </a:ext>
            </a:extLst>
          </p:cNvPr>
          <p:cNvSpPr/>
          <p:nvPr/>
        </p:nvSpPr>
        <p:spPr>
          <a:xfrm>
            <a:off x="802470" y="1413673"/>
            <a:ext cx="4341732" cy="1301478"/>
          </a:xfrm>
          <a:prstGeom prst="rect">
            <a:avLst/>
          </a:prstGeom>
          <a:effectLst>
            <a:outerShdw blurRad="63500" sx="102000" sy="102000" algn="ct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chemeClr val="tx1"/>
                </a:solidFill>
                <a:effectLst/>
                <a:uLnTx/>
                <a:uFillTx/>
                <a:latin typeface="Calibri" panose="020F0502020204030204"/>
                <a:ea typeface="+mn-ea"/>
                <a:cs typeface="+mn-cs"/>
              </a:rPr>
              <a:t>3. Psychological Safety</a:t>
            </a:r>
          </a:p>
        </p:txBody>
      </p:sp>
    </p:spTree>
    <p:custDataLst>
      <p:tags r:id="rId1"/>
    </p:custDataLst>
    <p:extLst>
      <p:ext uri="{BB962C8B-B14F-4D97-AF65-F5344CB8AC3E}">
        <p14:creationId xmlns:p14="http://schemas.microsoft.com/office/powerpoint/2010/main" val="1377180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1017E-4583-95FD-3FF5-EDA125FD0D7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C3214E4-559B-7DC1-C1D1-51B0BB85E98C}"/>
              </a:ext>
            </a:extLst>
          </p:cNvPr>
          <p:cNvSpPr txBox="1"/>
          <p:nvPr/>
        </p:nvSpPr>
        <p:spPr>
          <a:xfrm>
            <a:off x="580590" y="347252"/>
            <a:ext cx="8035215" cy="1491470"/>
          </a:xfrm>
          <a:prstGeom prst="rect">
            <a:avLst/>
          </a:prstGeom>
          <a:noFill/>
        </p:spPr>
        <p:txBody>
          <a:bodyPr wrap="square" rIns="72000" rtlCol="0">
            <a:noAutofit/>
          </a:bodyPr>
          <a:lstStyle/>
          <a:p>
            <a:pPr marL="0" marR="0" lvl="0" indent="0" algn="l" defTabSz="914400" rtl="0" eaLnBrk="1" fontAlgn="auto" latinLnBrk="0" hangingPunct="1">
              <a:lnSpc>
                <a:spcPts val="5300"/>
              </a:lnSpc>
              <a:spcBef>
                <a:spcPts val="0"/>
              </a:spcBef>
              <a:spcAft>
                <a:spcPts val="0"/>
              </a:spcAft>
              <a:buClrTx/>
              <a:buSzTx/>
              <a:buFontTx/>
              <a:buNone/>
              <a:tabLst/>
              <a:defRPr/>
            </a:pPr>
            <a:r>
              <a:rPr kumimoji="0" lang="en-AU" sz="4400" b="0" i="0" u="none" strike="noStrike" kern="1200" cap="none" spc="0" normalizeH="0" baseline="0" noProof="0">
                <a:ln>
                  <a:noFill/>
                </a:ln>
                <a:effectLst/>
                <a:uLnTx/>
                <a:uFillTx/>
                <a:latin typeface="Poppins Medium" panose="00000600000000000000" pitchFamily="2" charset="0"/>
                <a:ea typeface="+mn-ea"/>
                <a:cs typeface="Poppins Medium" panose="00000600000000000000" pitchFamily="2" charset="0"/>
              </a:rPr>
              <a:t>What PSI360 Measures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8ABFB8D-A5AD-7C6C-FCAF-4D6615F455FB}"/>
              </a:ext>
            </a:extLst>
          </p:cNvPr>
          <p:cNvSpPr txBox="1"/>
          <p:nvPr/>
        </p:nvSpPr>
        <p:spPr>
          <a:xfrm>
            <a:off x="944165" y="2462709"/>
            <a:ext cx="3790520" cy="304698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2400" b="1" i="1" u="none" strike="noStrike" kern="1200" cap="none" spc="0" normalizeH="0" baseline="0" noProof="0">
                <a:ln>
                  <a:noFill/>
                </a:ln>
                <a:effectLst/>
                <a:uLnTx/>
                <a:uFillTx/>
                <a:latin typeface="Nunito"/>
                <a:ea typeface="+mn-ea"/>
                <a:cs typeface="+mn-cs"/>
              </a:rPr>
              <a:t>Different perspectives</a:t>
            </a: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GB" sz="2400" b="1" i="1" u="none" strike="noStrike" kern="1200" cap="none" spc="0" normalizeH="0" baseline="0" noProof="0">
              <a:ln>
                <a:noFill/>
              </a:ln>
              <a:effectLst/>
              <a:uLnTx/>
              <a:uFillTx/>
              <a:latin typeface="Nunito"/>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2400" b="1" i="1" u="none" strike="noStrike" kern="1200" cap="none" spc="0" normalizeH="0" baseline="0" noProof="0">
                <a:ln>
                  <a:noFill/>
                </a:ln>
                <a:effectLst/>
                <a:uLnTx/>
                <a:uFillTx/>
                <a:latin typeface="Nunito"/>
                <a:ea typeface="+mn-ea"/>
                <a:cs typeface="+mn-cs"/>
              </a:rPr>
              <a:t>Reveals blind spots </a:t>
            </a: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GB" sz="2400" b="1" i="1" u="none" strike="noStrike" kern="1200" cap="none" spc="0" normalizeH="0" baseline="0" noProof="0">
              <a:ln>
                <a:noFill/>
              </a:ln>
              <a:effectLst/>
              <a:uLnTx/>
              <a:uFillTx/>
              <a:latin typeface="Nunito"/>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2400" b="1" i="1" u="none" strike="noStrike" kern="1200" cap="none" spc="0" normalizeH="0" baseline="0" noProof="0">
                <a:ln>
                  <a:noFill/>
                </a:ln>
                <a:effectLst/>
                <a:uLnTx/>
                <a:uFillTx/>
                <a:latin typeface="Nunito"/>
                <a:ea typeface="+mn-ea"/>
                <a:cs typeface="+mn-cs"/>
              </a:rPr>
              <a:t>Helps focus on areas that will have the biggest impact right now</a:t>
            </a:r>
            <a:endParaRPr kumimoji="0" lang="en-US" sz="2000" b="1" i="1" u="none" strike="noStrike" kern="1200" cap="none" spc="0" normalizeH="0" baseline="0" noProof="0">
              <a:ln>
                <a:noFill/>
              </a:ln>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4E35B6E-793E-9BE7-95C2-E755F8C511B8}"/>
              </a:ext>
            </a:extLst>
          </p:cNvPr>
          <p:cNvSpPr txBox="1"/>
          <p:nvPr/>
        </p:nvSpPr>
        <p:spPr>
          <a:xfrm>
            <a:off x="6427411" y="-1908849"/>
            <a:ext cx="27315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FF0000"/>
                </a:solidFill>
                <a:effectLst/>
                <a:uLnTx/>
                <a:uFillTx/>
                <a:latin typeface="Calibri" panose="020F0502020204030204"/>
                <a:ea typeface="+mn-ea"/>
                <a:cs typeface="+mn-cs"/>
              </a:rPr>
              <a:t>Add different views sample</a:t>
            </a:r>
          </a:p>
        </p:txBody>
      </p:sp>
      <p:pic>
        <p:nvPicPr>
          <p:cNvPr id="3" name="Picture 2">
            <a:extLst>
              <a:ext uri="{FF2B5EF4-FFF2-40B4-BE49-F238E27FC236}">
                <a16:creationId xmlns:a16="http://schemas.microsoft.com/office/drawing/2014/main" id="{37BD5347-DCA4-24E4-58FF-89C045BAE48D}"/>
              </a:ext>
            </a:extLst>
          </p:cNvPr>
          <p:cNvPicPr>
            <a:picLocks noChangeAspect="1"/>
          </p:cNvPicPr>
          <p:nvPr/>
        </p:nvPicPr>
        <p:blipFill>
          <a:blip r:embed="rId4"/>
          <a:stretch>
            <a:fillRect/>
          </a:stretch>
        </p:blipFill>
        <p:spPr>
          <a:xfrm>
            <a:off x="5177860" y="1195746"/>
            <a:ext cx="6505339" cy="5447186"/>
          </a:xfrm>
          <a:prstGeom prst="rect">
            <a:avLst/>
          </a:prstGeom>
        </p:spPr>
      </p:pic>
    </p:spTree>
    <p:custDataLst>
      <p:tags r:id="rId1"/>
    </p:custDataLst>
    <p:extLst>
      <p:ext uri="{BB962C8B-B14F-4D97-AF65-F5344CB8AC3E}">
        <p14:creationId xmlns:p14="http://schemas.microsoft.com/office/powerpoint/2010/main" val="21355147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18835-61E1-163E-A0EA-35EFF0254AB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58A7781-ACED-FC15-30A4-2BE9064A0391}"/>
              </a:ext>
            </a:extLst>
          </p:cNvPr>
          <p:cNvSpPr txBox="1"/>
          <p:nvPr/>
        </p:nvSpPr>
        <p:spPr>
          <a:xfrm>
            <a:off x="630015" y="266626"/>
            <a:ext cx="7393431" cy="1491470"/>
          </a:xfrm>
          <a:prstGeom prst="rect">
            <a:avLst/>
          </a:prstGeom>
          <a:noFill/>
        </p:spPr>
        <p:txBody>
          <a:bodyPr wrap="square" rIns="72000" rtlCol="0">
            <a:noAutofit/>
          </a:bodyPr>
          <a:lstStyle/>
          <a:p>
            <a:pPr marL="0" marR="0" lvl="0" indent="0" algn="l" defTabSz="914400" rtl="0" eaLnBrk="1" fontAlgn="auto" latinLnBrk="0" hangingPunct="1">
              <a:lnSpc>
                <a:spcPts val="5300"/>
              </a:lnSpc>
              <a:spcBef>
                <a:spcPts val="0"/>
              </a:spcBef>
              <a:spcAft>
                <a:spcPts val="0"/>
              </a:spcAft>
              <a:buClrTx/>
              <a:buSzTx/>
              <a:buFontTx/>
              <a:buNone/>
              <a:tabLst/>
              <a:defRPr/>
            </a:pPr>
            <a:r>
              <a:rPr kumimoji="0" lang="en-AU" sz="4400" b="0" i="0" u="none" strike="noStrike" kern="1200" cap="none" spc="0" normalizeH="0" baseline="0" noProof="0">
                <a:ln>
                  <a:noFill/>
                </a:ln>
                <a:effectLst/>
                <a:uLnTx/>
                <a:uFillTx/>
                <a:latin typeface="Poppins Medium" panose="00000600000000000000" pitchFamily="2" charset="0"/>
                <a:ea typeface="+mn-ea"/>
                <a:cs typeface="Poppins Medium" panose="00000600000000000000" pitchFamily="2" charset="0"/>
              </a:rPr>
              <a:t>Insights About Leaders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7F65D7D-DC7C-1B5E-EC50-8B6CAB6E88AE}"/>
              </a:ext>
            </a:extLst>
          </p:cNvPr>
          <p:cNvSpPr txBox="1"/>
          <p:nvPr/>
        </p:nvSpPr>
        <p:spPr>
          <a:xfrm>
            <a:off x="630015" y="1128163"/>
            <a:ext cx="81504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effectLst/>
                <a:uLnTx/>
                <a:uFillTx/>
                <a:latin typeface="Nunito"/>
                <a:ea typeface="+mn-ea"/>
                <a:cs typeface="+mn-cs"/>
              </a:rPr>
              <a:t>Research has Found that Leaders…</a:t>
            </a:r>
            <a:endParaRPr kumimoji="0" lang="en-US" sz="1800" b="1" i="1" u="none" strike="noStrike" kern="1200" cap="none" spc="0" normalizeH="0" baseline="0" noProof="0" dirty="0">
              <a:ln>
                <a:noFill/>
              </a:ln>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73199A8-E9B6-7C92-6A23-B60CFB06B484}"/>
              </a:ext>
            </a:extLst>
          </p:cNvPr>
          <p:cNvSpPr txBox="1"/>
          <p:nvPr/>
        </p:nvSpPr>
        <p:spPr>
          <a:xfrm>
            <a:off x="295982" y="1607760"/>
            <a:ext cx="11315427" cy="1087477"/>
          </a:xfrm>
          <a:prstGeom prst="rect">
            <a:avLst/>
          </a:prstGeom>
          <a:noFill/>
        </p:spPr>
        <p:txBody>
          <a:bodyPr wrap="square" rtlCol="0">
            <a:spAutoFit/>
          </a:bodyPr>
          <a:lstStyle>
            <a:defPPr>
              <a:defRPr lang="en-US"/>
            </a:defPPr>
            <a:lvl1pPr>
              <a:lnSpc>
                <a:spcPct val="110000"/>
              </a:lnSpc>
              <a:defRPr sz="2000">
                <a:solidFill>
                  <a:schemeClr val="tx1">
                    <a:lumMod val="50000"/>
                    <a:lumOff val="50000"/>
                  </a:schemeClr>
                </a:solidFill>
                <a:latin typeface="Roboto" panose="02000000000000000000" pitchFamily="2" charset="0"/>
                <a:ea typeface="Roboto" panose="02000000000000000000" pitchFamily="2" charset="0"/>
              </a:defRPr>
            </a:lvl1pPr>
          </a:lstStyle>
          <a:p>
            <a:pPr marL="342900" marR="0" lvl="0" indent="-342900" algn="l" defTabSz="914400" rtl="0" eaLnBrk="1" fontAlgn="auto" latinLnBrk="0" hangingPunct="1">
              <a:lnSpc>
                <a:spcPct val="110000"/>
              </a:lnSpc>
              <a:spcBef>
                <a:spcPts val="0"/>
              </a:spcBef>
              <a:spcAft>
                <a:spcPts val="0"/>
              </a:spcAft>
              <a:buClrTx/>
              <a:buSzTx/>
              <a:buFont typeface="Courier New" panose="02070309020205020404" pitchFamily="49" charset="0"/>
              <a:buChar char="o"/>
              <a:tabLst/>
              <a:defRPr/>
            </a:pPr>
            <a:r>
              <a:rPr kumimoji="0" lang="en-GB" sz="20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Have strengths in </a:t>
            </a:r>
            <a:r>
              <a:rPr kumimoji="0" lang="en-GB" sz="2000" b="1"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Purposeful</a:t>
            </a:r>
            <a:r>
              <a:rPr kumimoji="0" lang="en-GB" sz="20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 and </a:t>
            </a:r>
            <a:r>
              <a:rPr kumimoji="0" lang="en-GB" sz="2000" b="1"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Caring</a:t>
            </a:r>
          </a:p>
          <a:p>
            <a:pPr marL="342900" marR="0" lvl="0" indent="-342900" algn="l" defTabSz="914400" rtl="0" eaLnBrk="1" fontAlgn="auto" latinLnBrk="0" hangingPunct="1">
              <a:lnSpc>
                <a:spcPct val="110000"/>
              </a:lnSpc>
              <a:spcBef>
                <a:spcPts val="0"/>
              </a:spcBef>
              <a:spcAft>
                <a:spcPts val="0"/>
              </a:spcAft>
              <a:buClrTx/>
              <a:buSzTx/>
              <a:buFont typeface="Courier New" panose="02070309020205020404" pitchFamily="49" charset="0"/>
              <a:buChar char="o"/>
              <a:tabLst/>
              <a:defRPr/>
            </a:pPr>
            <a:r>
              <a:rPr kumimoji="0" lang="en-GB" sz="20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Lack the ability to effectively demonstrate </a:t>
            </a:r>
            <a:r>
              <a:rPr kumimoji="0" lang="en-GB" sz="2000" b="1"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Curiosity</a:t>
            </a:r>
            <a:r>
              <a:rPr kumimoji="0" lang="en-GB" sz="20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 and </a:t>
            </a:r>
            <a:r>
              <a:rPr kumimoji="0" lang="en-GB" sz="2000" b="1"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Connecting, </a:t>
            </a:r>
            <a:r>
              <a:rPr kumimoji="0" lang="en-GB" sz="20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ultimately limiting their leadership potential </a:t>
            </a:r>
          </a:p>
        </p:txBody>
      </p:sp>
      <p:sp>
        <p:nvSpPr>
          <p:cNvPr id="10" name="TextBox 9">
            <a:extLst>
              <a:ext uri="{FF2B5EF4-FFF2-40B4-BE49-F238E27FC236}">
                <a16:creationId xmlns:a16="http://schemas.microsoft.com/office/drawing/2014/main" id="{94DA2360-B27D-4FE5-D150-67D109A0B560}"/>
              </a:ext>
            </a:extLst>
          </p:cNvPr>
          <p:cNvSpPr txBox="1"/>
          <p:nvPr/>
        </p:nvSpPr>
        <p:spPr>
          <a:xfrm>
            <a:off x="414920" y="2753078"/>
            <a:ext cx="11777080" cy="926387"/>
          </a:xfrm>
          <a:prstGeom prst="rect">
            <a:avLst/>
          </a:prstGeom>
          <a:noFill/>
        </p:spPr>
        <p:txBody>
          <a:bodyPr wrap="square" rIns="72000" rtlCol="0">
            <a:noAutofit/>
          </a:bodyPr>
          <a:lstStyle>
            <a:defPPr>
              <a:defRPr lang="en-US"/>
            </a:defPPr>
            <a:lvl1pPr>
              <a:lnSpc>
                <a:spcPts val="5300"/>
              </a:lnSpc>
              <a:defRPr sz="4800" b="1" kern="200" spc="-150">
                <a:solidFill>
                  <a:srgbClr val="1E7BBB"/>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ts val="5300"/>
              </a:lnSpc>
              <a:spcBef>
                <a:spcPts val="0"/>
              </a:spcBef>
              <a:spcAft>
                <a:spcPts val="0"/>
              </a:spcAft>
              <a:buClrTx/>
              <a:buSzTx/>
              <a:buFontTx/>
              <a:buNone/>
              <a:tabLst/>
              <a:defRPr/>
            </a:pPr>
            <a:r>
              <a:rPr kumimoji="0" lang="en-AU" sz="2400" b="1" i="0" u="none" strike="noStrike" kern="200" cap="none" spc="-150" normalizeH="0" baseline="0" noProof="0">
                <a:ln>
                  <a:noFill/>
                </a:ln>
                <a:solidFill>
                  <a:srgbClr val="1E7BBB"/>
                </a:solidFill>
                <a:effectLst/>
                <a:uLnTx/>
                <a:uFillTx/>
                <a:latin typeface="Roboto" panose="02000000000000000000" pitchFamily="2" charset="0"/>
                <a:ea typeface="Roboto" panose="02000000000000000000" pitchFamily="2" charset="0"/>
                <a:cs typeface="+mn-cs"/>
              </a:rPr>
              <a:t>Those who perform substantially better in </a:t>
            </a:r>
            <a:r>
              <a:rPr kumimoji="0" lang="en-AU" sz="3200" b="1" i="0" u="none" strike="noStrike" kern="400" cap="none" spc="-150" normalizeH="0" baseline="0" noProof="0">
                <a:ln>
                  <a:noFill/>
                </a:ln>
                <a:solidFill>
                  <a:srgbClr val="F29232"/>
                </a:solidFill>
                <a:effectLst/>
                <a:uLnTx/>
                <a:uFillTx/>
                <a:latin typeface="Roboto" panose="02000000000000000000" pitchFamily="2" charset="0"/>
                <a:ea typeface="Roboto" panose="02000000000000000000" pitchFamily="2" charset="0"/>
                <a:cs typeface="+mn-cs"/>
              </a:rPr>
              <a:t>PSI360 </a:t>
            </a:r>
            <a:r>
              <a:rPr kumimoji="0" lang="en-AU" sz="2400" b="1" i="0" u="none" strike="noStrike" kern="200" cap="none" spc="-150" normalizeH="0" baseline="0" noProof="0">
                <a:ln>
                  <a:noFill/>
                </a:ln>
                <a:solidFill>
                  <a:srgbClr val="1E7BBB"/>
                </a:solidFill>
                <a:effectLst/>
                <a:uLnTx/>
                <a:uFillTx/>
                <a:latin typeface="Roboto" panose="02000000000000000000" pitchFamily="2" charset="0"/>
                <a:ea typeface="Roboto" panose="02000000000000000000" pitchFamily="2" charset="0"/>
                <a:cs typeface="+mn-cs"/>
              </a:rPr>
              <a:t>result in a </a:t>
            </a:r>
            <a:r>
              <a:rPr kumimoji="0" lang="en-AU" sz="3200" b="1" i="0" u="none" strike="noStrike" kern="400" cap="none" spc="-150" normalizeH="0" baseline="0" noProof="0">
                <a:ln>
                  <a:noFill/>
                </a:ln>
                <a:solidFill>
                  <a:srgbClr val="F29232"/>
                </a:solidFill>
                <a:effectLst/>
                <a:uLnTx/>
                <a:uFillTx/>
                <a:latin typeface="Roboto" panose="02000000000000000000" pitchFamily="2" charset="0"/>
                <a:ea typeface="Roboto" panose="02000000000000000000" pitchFamily="2" charset="0"/>
                <a:cs typeface="+mn-cs"/>
              </a:rPr>
              <a:t>more engaged </a:t>
            </a:r>
            <a:r>
              <a:rPr kumimoji="0" lang="en-AU" sz="2400" b="1" i="0" u="none" strike="noStrike" kern="200" cap="none" spc="-150" normalizeH="0" baseline="0" noProof="0">
                <a:ln>
                  <a:noFill/>
                </a:ln>
                <a:solidFill>
                  <a:srgbClr val="1E7BBB"/>
                </a:solidFill>
                <a:effectLst/>
                <a:uLnTx/>
                <a:uFillTx/>
                <a:latin typeface="Roboto" panose="02000000000000000000" pitchFamily="2" charset="0"/>
                <a:ea typeface="Roboto" panose="02000000000000000000" pitchFamily="2" charset="0"/>
                <a:cs typeface="+mn-cs"/>
              </a:rPr>
              <a:t>workforce</a:t>
            </a:r>
          </a:p>
        </p:txBody>
      </p:sp>
      <p:grpSp>
        <p:nvGrpSpPr>
          <p:cNvPr id="3" name="Group 2">
            <a:extLst>
              <a:ext uri="{FF2B5EF4-FFF2-40B4-BE49-F238E27FC236}">
                <a16:creationId xmlns:a16="http://schemas.microsoft.com/office/drawing/2014/main" id="{07740019-AAF9-F4C6-AFE9-A43730E251A1}"/>
              </a:ext>
            </a:extLst>
          </p:cNvPr>
          <p:cNvGrpSpPr/>
          <p:nvPr/>
        </p:nvGrpSpPr>
        <p:grpSpPr>
          <a:xfrm>
            <a:off x="580591" y="3281035"/>
            <a:ext cx="9291434" cy="2779469"/>
            <a:chOff x="384023" y="3583875"/>
            <a:chExt cx="8091981" cy="2779469"/>
          </a:xfrm>
        </p:grpSpPr>
        <p:sp>
          <p:nvSpPr>
            <p:cNvPr id="16" name="Rectangle 15">
              <a:extLst>
                <a:ext uri="{FF2B5EF4-FFF2-40B4-BE49-F238E27FC236}">
                  <a16:creationId xmlns:a16="http://schemas.microsoft.com/office/drawing/2014/main" id="{DB53463F-367D-4878-52CD-21957A8701B1}"/>
                </a:ext>
              </a:extLst>
            </p:cNvPr>
            <p:cNvSpPr/>
            <p:nvPr/>
          </p:nvSpPr>
          <p:spPr>
            <a:xfrm>
              <a:off x="418073" y="3583875"/>
              <a:ext cx="2763898" cy="723275"/>
            </a:xfrm>
            <a:prstGeom prst="rect">
              <a:avLst/>
            </a:prstGeom>
          </p:spPr>
          <p:txBody>
            <a:bodyPr wrap="non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AU" sz="2400" b="1" i="0" u="none" strike="noStrike" kern="400" cap="none" spc="-150" normalizeH="0" baseline="0" noProof="0">
                  <a:ln>
                    <a:noFill/>
                  </a:ln>
                  <a:solidFill>
                    <a:srgbClr val="F29232"/>
                  </a:solidFill>
                  <a:effectLst/>
                  <a:uLnTx/>
                  <a:uFillTx/>
                  <a:latin typeface="Roboto" panose="02000000000000000000" pitchFamily="2" charset="0"/>
                  <a:ea typeface="Roboto" panose="02000000000000000000" pitchFamily="2" charset="0"/>
                  <a:cs typeface="+mn-cs"/>
                </a:rPr>
                <a:t>41%</a:t>
              </a:r>
              <a:r>
                <a:rPr kumimoji="0" lang="en-AU" sz="2000" b="1" i="0" u="none" strike="noStrike" kern="0" cap="none" spc="0" normalizeH="0" baseline="0" noProof="0">
                  <a:ln>
                    <a:noFill/>
                  </a:ln>
                  <a:solidFill>
                    <a:srgbClr val="2683C6">
                      <a:lumMod val="75000"/>
                    </a:srgbClr>
                  </a:solidFill>
                  <a:effectLst/>
                  <a:uLnTx/>
                  <a:uFillTx/>
                  <a:latin typeface="Calibri" panose="020F0502020204030204"/>
                  <a:ea typeface="+mn-ea"/>
                  <a:cs typeface="+mn-cs"/>
                </a:rPr>
                <a:t> </a:t>
              </a:r>
              <a:r>
                <a:rPr kumimoji="0" lang="en-AU" sz="2000" b="1" i="0" u="none" strike="noStrike" kern="1200" cap="none" spc="0" normalizeH="0" baseline="0" noProof="0">
                  <a:ln>
                    <a:noFill/>
                  </a:ln>
                  <a:solidFill>
                    <a:prstClr val="black">
                      <a:lumMod val="50000"/>
                      <a:lumOff val="50000"/>
                    </a:prstClr>
                  </a:solidFill>
                  <a:effectLst/>
                  <a:uLnTx/>
                  <a:uFillTx/>
                  <a:latin typeface="Roboto" panose="02000000000000000000" pitchFamily="2" charset="0"/>
                  <a:ea typeface="Roboto" panose="02000000000000000000" pitchFamily="2" charset="0"/>
                  <a:cs typeface="+mn-cs"/>
                </a:rPr>
                <a:t>felt more valued?</a:t>
              </a:r>
            </a:p>
          </p:txBody>
        </p:sp>
        <p:sp>
          <p:nvSpPr>
            <p:cNvPr id="17" name="Rectangle 16">
              <a:extLst>
                <a:ext uri="{FF2B5EF4-FFF2-40B4-BE49-F238E27FC236}">
                  <a16:creationId xmlns:a16="http://schemas.microsoft.com/office/drawing/2014/main" id="{6A3BB4D6-059C-8A03-DE2C-D0EF7A1BE87A}"/>
                </a:ext>
              </a:extLst>
            </p:cNvPr>
            <p:cNvSpPr/>
            <p:nvPr/>
          </p:nvSpPr>
          <p:spPr>
            <a:xfrm>
              <a:off x="429433" y="4059287"/>
              <a:ext cx="2760692" cy="723275"/>
            </a:xfrm>
            <a:prstGeom prst="rect">
              <a:avLst/>
            </a:prstGeom>
          </p:spPr>
          <p:txBody>
            <a:bodyPr wrap="non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AU" sz="2400" b="1" i="0" u="none" strike="noStrike" kern="400" cap="none" spc="-150" normalizeH="0" baseline="0" noProof="0">
                  <a:ln>
                    <a:noFill/>
                  </a:ln>
                  <a:solidFill>
                    <a:srgbClr val="F29232"/>
                  </a:solidFill>
                  <a:effectLst/>
                  <a:uLnTx/>
                  <a:uFillTx/>
                  <a:latin typeface="Roboto" panose="02000000000000000000" pitchFamily="2" charset="0"/>
                  <a:ea typeface="Roboto" panose="02000000000000000000" pitchFamily="2" charset="0"/>
                  <a:cs typeface="+mn-cs"/>
                </a:rPr>
                <a:t>59%</a:t>
              </a:r>
              <a:r>
                <a:rPr kumimoji="0" lang="en-AU" sz="2000" b="1" i="0" u="none" strike="noStrike" kern="0" cap="none" spc="0" normalizeH="0" baseline="0" noProof="0">
                  <a:ln>
                    <a:noFill/>
                  </a:ln>
                  <a:solidFill>
                    <a:srgbClr val="2683C6">
                      <a:lumMod val="75000"/>
                    </a:srgbClr>
                  </a:solidFill>
                  <a:effectLst/>
                  <a:uLnTx/>
                  <a:uFillTx/>
                  <a:latin typeface="Calibri" panose="020F0502020204030204"/>
                  <a:ea typeface="+mn-ea"/>
                  <a:cs typeface="+mn-cs"/>
                </a:rPr>
                <a:t> </a:t>
              </a:r>
              <a:r>
                <a:rPr kumimoji="0" lang="en-AU" sz="2000" b="1" i="0" u="none" strike="noStrike" kern="1200" cap="none" spc="0" normalizeH="0" baseline="0" noProof="0">
                  <a:ln>
                    <a:noFill/>
                  </a:ln>
                  <a:solidFill>
                    <a:prstClr val="black">
                      <a:lumMod val="50000"/>
                      <a:lumOff val="50000"/>
                    </a:prstClr>
                  </a:solidFill>
                  <a:effectLst/>
                  <a:uLnTx/>
                  <a:uFillTx/>
                  <a:latin typeface="Roboto" panose="02000000000000000000" pitchFamily="2" charset="0"/>
                  <a:ea typeface="Roboto" panose="02000000000000000000" pitchFamily="2" charset="0"/>
                  <a:cs typeface="+mn-cs"/>
                </a:rPr>
                <a:t>more</a:t>
              </a:r>
              <a:r>
                <a:rPr kumimoji="0" lang="en-AU" sz="2000" b="1" i="0" u="none" strike="noStrike" kern="0" cap="none" spc="0" normalizeH="0" baseline="0" noProof="0">
                  <a:ln>
                    <a:noFill/>
                  </a:ln>
                  <a:solidFill>
                    <a:srgbClr val="2683C6">
                      <a:lumMod val="75000"/>
                    </a:srgbClr>
                  </a:solidFill>
                  <a:effectLst/>
                  <a:uLnTx/>
                  <a:uFillTx/>
                  <a:latin typeface="Calibri" panose="020F0502020204030204"/>
                  <a:ea typeface="+mn-ea"/>
                  <a:cs typeface="+mn-cs"/>
                </a:rPr>
                <a:t> </a:t>
              </a:r>
              <a:r>
                <a:rPr kumimoji="0" lang="en-AU" sz="2000" b="1" i="0" u="none" strike="noStrike" kern="1200" cap="none" spc="0" normalizeH="0" baseline="0" noProof="0">
                  <a:ln>
                    <a:noFill/>
                  </a:ln>
                  <a:solidFill>
                    <a:prstClr val="black">
                      <a:lumMod val="50000"/>
                      <a:lumOff val="50000"/>
                    </a:prstClr>
                  </a:solidFill>
                  <a:effectLst/>
                  <a:uLnTx/>
                  <a:uFillTx/>
                  <a:latin typeface="Roboto" panose="02000000000000000000" pitchFamily="2" charset="0"/>
                  <a:ea typeface="Roboto" panose="02000000000000000000" pitchFamily="2" charset="0"/>
                  <a:cs typeface="+mn-cs"/>
                </a:rPr>
                <a:t>listened to?</a:t>
              </a:r>
            </a:p>
          </p:txBody>
        </p:sp>
        <p:sp>
          <p:nvSpPr>
            <p:cNvPr id="18" name="Rectangle 17">
              <a:extLst>
                <a:ext uri="{FF2B5EF4-FFF2-40B4-BE49-F238E27FC236}">
                  <a16:creationId xmlns:a16="http://schemas.microsoft.com/office/drawing/2014/main" id="{775EED6E-738C-D9FE-1BBF-CEDD4216C70F}"/>
                </a:ext>
              </a:extLst>
            </p:cNvPr>
            <p:cNvSpPr/>
            <p:nvPr/>
          </p:nvSpPr>
          <p:spPr>
            <a:xfrm>
              <a:off x="393197" y="5493551"/>
              <a:ext cx="7666018" cy="723275"/>
            </a:xfrm>
            <a:prstGeom prst="rect">
              <a:avLst/>
            </a:prstGeom>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AU" sz="2400" b="1" i="0" u="none" strike="noStrike" kern="400" cap="none" spc="-150" normalizeH="0" baseline="0" noProof="0">
                  <a:ln>
                    <a:noFill/>
                  </a:ln>
                  <a:solidFill>
                    <a:srgbClr val="F29232"/>
                  </a:solidFill>
                  <a:effectLst/>
                  <a:uLnTx/>
                  <a:uFillTx/>
                  <a:latin typeface="Roboto" panose="02000000000000000000" pitchFamily="2" charset="0"/>
                  <a:ea typeface="Roboto" panose="02000000000000000000" pitchFamily="2" charset="0"/>
                  <a:cs typeface="+mn-cs"/>
                </a:rPr>
                <a:t>57% </a:t>
              </a:r>
              <a:r>
                <a:rPr kumimoji="0" lang="en-AU" sz="2000" b="1" i="0" u="none" strike="noStrike" kern="1200" cap="none" spc="0" normalizeH="0" baseline="0" noProof="0">
                  <a:ln>
                    <a:noFill/>
                  </a:ln>
                  <a:solidFill>
                    <a:prstClr val="black">
                      <a:lumMod val="50000"/>
                      <a:lumOff val="50000"/>
                    </a:prstClr>
                  </a:solidFill>
                  <a:effectLst/>
                  <a:uLnTx/>
                  <a:uFillTx/>
                  <a:latin typeface="Roboto" panose="02000000000000000000" pitchFamily="2" charset="0"/>
                  <a:ea typeface="Roboto" panose="02000000000000000000" pitchFamily="2" charset="0"/>
                  <a:cs typeface="+mn-cs"/>
                </a:rPr>
                <a:t>more likely to share their ideas and concerns?</a:t>
              </a:r>
            </a:p>
          </p:txBody>
        </p:sp>
        <p:sp>
          <p:nvSpPr>
            <p:cNvPr id="19" name="Rectangle 18">
              <a:extLst>
                <a:ext uri="{FF2B5EF4-FFF2-40B4-BE49-F238E27FC236}">
                  <a16:creationId xmlns:a16="http://schemas.microsoft.com/office/drawing/2014/main" id="{00A587CE-33EF-C988-2045-50DB178350E3}"/>
                </a:ext>
              </a:extLst>
            </p:cNvPr>
            <p:cNvSpPr/>
            <p:nvPr/>
          </p:nvSpPr>
          <p:spPr>
            <a:xfrm>
              <a:off x="401063" y="4508067"/>
              <a:ext cx="5617948" cy="723275"/>
            </a:xfrm>
            <a:prstGeom prst="rect">
              <a:avLst/>
            </a:prstGeom>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AU" sz="2400" b="1" i="0" u="none" strike="noStrike" kern="400" cap="none" spc="-150" normalizeH="0" baseline="0" noProof="0">
                  <a:ln>
                    <a:noFill/>
                  </a:ln>
                  <a:solidFill>
                    <a:srgbClr val="F29232"/>
                  </a:solidFill>
                  <a:effectLst/>
                  <a:uLnTx/>
                  <a:uFillTx/>
                  <a:latin typeface="Roboto" panose="02000000000000000000" pitchFamily="2" charset="0"/>
                  <a:ea typeface="Roboto" panose="02000000000000000000" pitchFamily="2" charset="0"/>
                  <a:cs typeface="+mn-cs"/>
                </a:rPr>
                <a:t>58%</a:t>
              </a:r>
              <a:r>
                <a:rPr kumimoji="0" lang="en-AU" sz="2000" b="1" i="0" u="none" strike="noStrike" kern="0" cap="none" spc="0" normalizeH="0" baseline="0" noProof="0">
                  <a:ln>
                    <a:noFill/>
                  </a:ln>
                  <a:solidFill>
                    <a:srgbClr val="2683C6">
                      <a:lumMod val="75000"/>
                    </a:srgbClr>
                  </a:solidFill>
                  <a:effectLst/>
                  <a:uLnTx/>
                  <a:uFillTx/>
                  <a:latin typeface="Calibri" panose="020F0502020204030204"/>
                  <a:ea typeface="+mn-ea"/>
                  <a:cs typeface="+mn-cs"/>
                </a:rPr>
                <a:t> </a:t>
              </a:r>
              <a:r>
                <a:rPr kumimoji="0" lang="en-AU" sz="2000" b="1" i="0" u="none" strike="noStrike" kern="1200" cap="none" spc="0" normalizeH="0" baseline="0" noProof="0">
                  <a:ln>
                    <a:noFill/>
                  </a:ln>
                  <a:solidFill>
                    <a:prstClr val="black">
                      <a:lumMod val="50000"/>
                      <a:lumOff val="50000"/>
                    </a:prstClr>
                  </a:solidFill>
                  <a:effectLst/>
                  <a:uLnTx/>
                  <a:uFillTx/>
                  <a:latin typeface="Roboto" panose="02000000000000000000" pitchFamily="2" charset="0"/>
                  <a:ea typeface="Roboto" panose="02000000000000000000" pitchFamily="2" charset="0"/>
                  <a:cs typeface="+mn-cs"/>
                </a:rPr>
                <a:t>less avoidant of safety issues?</a:t>
              </a:r>
            </a:p>
          </p:txBody>
        </p:sp>
        <p:sp>
          <p:nvSpPr>
            <p:cNvPr id="20" name="Rectangle 19">
              <a:extLst>
                <a:ext uri="{FF2B5EF4-FFF2-40B4-BE49-F238E27FC236}">
                  <a16:creationId xmlns:a16="http://schemas.microsoft.com/office/drawing/2014/main" id="{96F75AEC-6742-1302-F1B1-B09FDC4C2E1D}"/>
                </a:ext>
              </a:extLst>
            </p:cNvPr>
            <p:cNvSpPr/>
            <p:nvPr/>
          </p:nvSpPr>
          <p:spPr>
            <a:xfrm>
              <a:off x="384023" y="5006562"/>
              <a:ext cx="8091981" cy="1356782"/>
            </a:xfrm>
            <a:prstGeom prst="rect">
              <a:avLst/>
            </a:prstGeom>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AU" sz="2400" b="1" i="0" u="none" strike="noStrike" kern="400" cap="none" spc="-150" normalizeH="0" baseline="0" noProof="0">
                  <a:ln>
                    <a:noFill/>
                  </a:ln>
                  <a:solidFill>
                    <a:srgbClr val="F29232"/>
                  </a:solidFill>
                  <a:effectLst/>
                  <a:uLnTx/>
                  <a:uFillTx/>
                  <a:latin typeface="Roboto" panose="02000000000000000000" pitchFamily="2" charset="0"/>
                  <a:ea typeface="Roboto" panose="02000000000000000000" pitchFamily="2" charset="0"/>
                  <a:cs typeface="+mn-cs"/>
                </a:rPr>
                <a:t>63%</a:t>
              </a:r>
              <a:r>
                <a:rPr kumimoji="0" lang="en-AU" sz="2000" b="1" i="0" u="none" strike="noStrike" kern="0" cap="none" spc="0" normalizeH="0" baseline="0" noProof="0">
                  <a:ln>
                    <a:noFill/>
                  </a:ln>
                  <a:solidFill>
                    <a:srgbClr val="2683C6">
                      <a:lumMod val="75000"/>
                    </a:srgbClr>
                  </a:solidFill>
                  <a:effectLst/>
                  <a:uLnTx/>
                  <a:uFillTx/>
                  <a:latin typeface="Calibri" panose="020F0502020204030204"/>
                  <a:ea typeface="+mn-ea"/>
                  <a:cs typeface="+mn-cs"/>
                </a:rPr>
                <a:t> </a:t>
              </a:r>
              <a:r>
                <a:rPr kumimoji="0" lang="en-AU" sz="2000" b="1" i="0" u="none" strike="noStrike" kern="1200" cap="none" spc="0" normalizeH="0" baseline="0" noProof="0">
                  <a:ln>
                    <a:noFill/>
                  </a:ln>
                  <a:solidFill>
                    <a:prstClr val="black">
                      <a:lumMod val="50000"/>
                      <a:lumOff val="50000"/>
                    </a:prstClr>
                  </a:solidFill>
                  <a:effectLst/>
                  <a:uLnTx/>
                  <a:uFillTx/>
                  <a:latin typeface="Roboto" panose="02000000000000000000" pitchFamily="2" charset="0"/>
                  <a:ea typeface="Roboto" panose="02000000000000000000" pitchFamily="2" charset="0"/>
                  <a:cs typeface="+mn-cs"/>
                </a:rPr>
                <a:t>more confident that changes would result in improved processes?</a:t>
              </a:r>
            </a:p>
          </p:txBody>
        </p:sp>
      </p:grpSp>
      <p:sp>
        <p:nvSpPr>
          <p:cNvPr id="2" name="Oval 1">
            <a:extLst>
              <a:ext uri="{FF2B5EF4-FFF2-40B4-BE49-F238E27FC236}">
                <a16:creationId xmlns:a16="http://schemas.microsoft.com/office/drawing/2014/main" id="{C3A18F29-3BC2-2C53-7BD2-5D8746B57239}"/>
              </a:ext>
            </a:extLst>
          </p:cNvPr>
          <p:cNvSpPr/>
          <p:nvPr/>
        </p:nvSpPr>
        <p:spPr>
          <a:xfrm>
            <a:off x="9027268" y="181584"/>
            <a:ext cx="2808052" cy="1346690"/>
          </a:xfrm>
          <a:prstGeom prst="ellipse">
            <a:avLst/>
          </a:prstGeom>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GB" sz="1400" dirty="0">
                <a:solidFill>
                  <a:schemeClr val="tx1">
                    <a:lumMod val="50000"/>
                    <a:lumOff val="50000"/>
                  </a:schemeClr>
                </a:solidFill>
              </a:rPr>
              <a:t>Case Study</a:t>
            </a:r>
          </a:p>
          <a:p>
            <a:pPr algn="ctr"/>
            <a:r>
              <a:rPr lang="en-GB" sz="1400" dirty="0">
                <a:solidFill>
                  <a:schemeClr val="tx1">
                    <a:lumMod val="50000"/>
                    <a:lumOff val="50000"/>
                  </a:schemeClr>
                </a:solidFill>
              </a:rPr>
              <a:t>60 leaders</a:t>
            </a:r>
          </a:p>
          <a:p>
            <a:pPr algn="ctr"/>
            <a:r>
              <a:rPr lang="en-GB" sz="1400" dirty="0">
                <a:solidFill>
                  <a:schemeClr val="tx1">
                    <a:lumMod val="50000"/>
                    <a:lumOff val="50000"/>
                  </a:schemeClr>
                </a:solidFill>
              </a:rPr>
              <a:t>2-year program</a:t>
            </a:r>
          </a:p>
          <a:p>
            <a:pPr algn="ctr"/>
            <a:r>
              <a:rPr lang="en-GB" sz="1400" dirty="0">
                <a:solidFill>
                  <a:schemeClr val="tx1">
                    <a:lumMod val="50000"/>
                    <a:lumOff val="50000"/>
                  </a:schemeClr>
                </a:solidFill>
              </a:rPr>
              <a:t>Critical Infrastructure Business</a:t>
            </a:r>
            <a:endParaRPr lang="en-AU" sz="1400" dirty="0">
              <a:solidFill>
                <a:schemeClr val="tx1">
                  <a:lumMod val="50000"/>
                  <a:lumOff val="50000"/>
                </a:schemeClr>
              </a:solidFill>
            </a:endParaRPr>
          </a:p>
        </p:txBody>
      </p:sp>
    </p:spTree>
    <p:custDataLst>
      <p:tags r:id="rId1"/>
    </p:custDataLst>
    <p:extLst>
      <p:ext uri="{BB962C8B-B14F-4D97-AF65-F5344CB8AC3E}">
        <p14:creationId xmlns:p14="http://schemas.microsoft.com/office/powerpoint/2010/main" val="16764401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6874C-B773-BFAE-E91C-2DA4DA9CDCE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2E63DDD-2A33-1876-4B3A-05A167FDF084}"/>
              </a:ext>
            </a:extLst>
          </p:cNvPr>
          <p:cNvSpPr txBox="1"/>
          <p:nvPr/>
        </p:nvSpPr>
        <p:spPr>
          <a:xfrm>
            <a:off x="630015" y="284423"/>
            <a:ext cx="7393431" cy="1491470"/>
          </a:xfrm>
          <a:prstGeom prst="rect">
            <a:avLst/>
          </a:prstGeom>
          <a:noFill/>
        </p:spPr>
        <p:txBody>
          <a:bodyPr wrap="square" rIns="72000" rtlCol="0">
            <a:noAutofit/>
          </a:bodyPr>
          <a:lstStyle/>
          <a:p>
            <a:pPr marL="0" marR="0" lvl="0" indent="0" algn="l" defTabSz="914400" rtl="0" eaLnBrk="1" fontAlgn="auto" latinLnBrk="0" hangingPunct="1">
              <a:lnSpc>
                <a:spcPts val="5300"/>
              </a:lnSpc>
              <a:spcBef>
                <a:spcPts val="0"/>
              </a:spcBef>
              <a:spcAft>
                <a:spcPts val="0"/>
              </a:spcAft>
              <a:buClrTx/>
              <a:buSzTx/>
              <a:buFontTx/>
              <a:buNone/>
              <a:tabLst/>
              <a:defRPr/>
            </a:pPr>
            <a:r>
              <a:rPr kumimoji="0" lang="en-AU" sz="4400" b="0" i="0" u="none" strike="noStrike" kern="1200" cap="none" spc="0" normalizeH="0" baseline="0" noProof="0">
                <a:ln>
                  <a:noFill/>
                </a:ln>
                <a:effectLst/>
                <a:uLnTx/>
                <a:uFillTx/>
                <a:latin typeface="Poppins Medium" panose="00000600000000000000" pitchFamily="2" charset="0"/>
                <a:ea typeface="+mn-ea"/>
                <a:cs typeface="Poppins Medium" panose="00000600000000000000" pitchFamily="2" charset="0"/>
              </a:rPr>
              <a:t>Insights About Leaders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B8E9F55-50DC-BD95-A39A-1CFC62F7C6C4}"/>
              </a:ext>
            </a:extLst>
          </p:cNvPr>
          <p:cNvSpPr txBox="1"/>
          <p:nvPr/>
        </p:nvSpPr>
        <p:spPr>
          <a:xfrm>
            <a:off x="630015" y="1128163"/>
            <a:ext cx="83972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effectLst/>
                <a:uLnTx/>
                <a:uFillTx/>
                <a:latin typeface="Nunito"/>
                <a:ea typeface="+mn-ea"/>
                <a:cs typeface="+mn-cs"/>
              </a:rPr>
              <a:t>Our Research has found </a:t>
            </a:r>
            <a:r>
              <a:rPr kumimoji="0" lang="en-GB" sz="2000" b="1" i="1" u="none" strike="noStrike" kern="1200" cap="none" spc="0" normalizeH="0" baseline="0" noProof="0" dirty="0">
                <a:ln>
                  <a:noFill/>
                </a:ln>
                <a:solidFill>
                  <a:srgbClr val="F29232"/>
                </a:solidFill>
                <a:effectLst/>
                <a:uLnTx/>
                <a:uFillTx/>
                <a:latin typeface="Nunito"/>
                <a:ea typeface="+mn-ea"/>
                <a:cs typeface="+mn-cs"/>
              </a:rPr>
              <a:t>Leaders Who Engage in Transformation Activities </a:t>
            </a:r>
            <a:r>
              <a:rPr kumimoji="0" lang="en-GB" sz="2000" b="1" i="1" u="none" strike="noStrike" kern="1200" cap="none" spc="0" normalizeH="0" baseline="0" noProof="0" dirty="0">
                <a:ln>
                  <a:noFill/>
                </a:ln>
                <a:effectLst/>
                <a:uLnTx/>
                <a:uFillTx/>
                <a:latin typeface="Nunito"/>
                <a:ea typeface="+mn-ea"/>
                <a:cs typeface="+mn-cs"/>
              </a:rPr>
              <a:t>After Their PSI360….</a:t>
            </a:r>
            <a:endParaRPr kumimoji="0" lang="en-US" sz="1800" b="1" i="1" u="none" strike="noStrike" kern="1200" cap="none" spc="0" normalizeH="0" baseline="0" noProof="0" dirty="0">
              <a:ln>
                <a:noFill/>
              </a:ln>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1D6E201-9B98-3042-A4A7-DBFBB0274FC5}"/>
              </a:ext>
            </a:extLst>
          </p:cNvPr>
          <p:cNvSpPr txBox="1"/>
          <p:nvPr/>
        </p:nvSpPr>
        <p:spPr>
          <a:xfrm>
            <a:off x="671850" y="1632942"/>
            <a:ext cx="11347647" cy="926387"/>
          </a:xfrm>
          <a:prstGeom prst="rect">
            <a:avLst/>
          </a:prstGeom>
          <a:noFill/>
        </p:spPr>
        <p:txBody>
          <a:bodyPr wrap="square" rIns="72000" rtlCol="0">
            <a:noAutofit/>
          </a:bodyPr>
          <a:lstStyle>
            <a:defPPr>
              <a:defRPr lang="en-US"/>
            </a:defPPr>
            <a:lvl1pPr>
              <a:lnSpc>
                <a:spcPts val="5300"/>
              </a:lnSpc>
              <a:defRPr sz="4800" b="1" kern="200" spc="-150">
                <a:solidFill>
                  <a:srgbClr val="1E7BBB"/>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ts val="5300"/>
              </a:lnSpc>
              <a:spcBef>
                <a:spcPts val="0"/>
              </a:spcBef>
              <a:spcAft>
                <a:spcPts val="0"/>
              </a:spcAft>
              <a:buClrTx/>
              <a:buSzTx/>
              <a:buFontTx/>
              <a:buNone/>
              <a:tabLst/>
              <a:defRPr/>
            </a:pPr>
            <a:r>
              <a:rPr kumimoji="0" lang="en-AU" sz="2400" b="1" i="0" u="none" strike="noStrike" kern="200" cap="none" spc="-150" normalizeH="0" baseline="0" noProof="0">
                <a:ln>
                  <a:noFill/>
                </a:ln>
                <a:solidFill>
                  <a:srgbClr val="1E7BBB"/>
                </a:solidFill>
                <a:effectLst/>
                <a:uLnTx/>
                <a:uFillTx/>
                <a:latin typeface="Roboto" panose="02000000000000000000" pitchFamily="2" charset="0"/>
                <a:ea typeface="Roboto" panose="02000000000000000000" pitchFamily="2" charset="0"/>
                <a:cs typeface="+mn-cs"/>
              </a:rPr>
              <a:t>Had a </a:t>
            </a:r>
            <a:r>
              <a:rPr kumimoji="0" lang="en-AU" sz="3200" b="1" i="0" u="none" strike="noStrike" kern="400" cap="none" spc="-150" normalizeH="0" baseline="0" noProof="0">
                <a:ln>
                  <a:noFill/>
                </a:ln>
                <a:solidFill>
                  <a:srgbClr val="F29232"/>
                </a:solidFill>
                <a:effectLst/>
                <a:uLnTx/>
                <a:uFillTx/>
                <a:latin typeface="Roboto" panose="02000000000000000000" pitchFamily="2" charset="0"/>
                <a:ea typeface="Roboto" panose="02000000000000000000" pitchFamily="2" charset="0"/>
                <a:cs typeface="+mn-cs"/>
              </a:rPr>
              <a:t>significant </a:t>
            </a:r>
            <a:r>
              <a:rPr kumimoji="0" lang="en-AU" sz="2400" b="1" i="0" u="none" strike="noStrike" kern="200" cap="none" spc="-150" normalizeH="0" baseline="0" noProof="0">
                <a:ln>
                  <a:noFill/>
                </a:ln>
                <a:solidFill>
                  <a:srgbClr val="1E7BBB"/>
                </a:solidFill>
                <a:effectLst/>
                <a:uLnTx/>
                <a:uFillTx/>
                <a:latin typeface="Roboto" panose="02000000000000000000" pitchFamily="2" charset="0"/>
                <a:ea typeface="Roboto" panose="02000000000000000000" pitchFamily="2" charset="0"/>
                <a:cs typeface="+mn-cs"/>
              </a:rPr>
              <a:t>improvement in leadership impact</a:t>
            </a:r>
          </a:p>
        </p:txBody>
      </p:sp>
      <p:pic>
        <p:nvPicPr>
          <p:cNvPr id="3" name="Picture 2">
            <a:extLst>
              <a:ext uri="{FF2B5EF4-FFF2-40B4-BE49-F238E27FC236}">
                <a16:creationId xmlns:a16="http://schemas.microsoft.com/office/drawing/2014/main" id="{D01ECEF7-CA94-5359-51C7-FC935E70DC58}"/>
              </a:ext>
            </a:extLst>
          </p:cNvPr>
          <p:cNvPicPr>
            <a:picLocks noChangeAspect="1"/>
          </p:cNvPicPr>
          <p:nvPr/>
        </p:nvPicPr>
        <p:blipFill rotWithShape="1">
          <a:blip r:embed="rId4"/>
          <a:srcRect l="23394" t="34394"/>
          <a:stretch/>
        </p:blipFill>
        <p:spPr>
          <a:xfrm>
            <a:off x="1418900" y="2420296"/>
            <a:ext cx="7258670" cy="1804636"/>
          </a:xfrm>
          <a:prstGeom prst="rect">
            <a:avLst/>
          </a:prstGeom>
        </p:spPr>
      </p:pic>
      <p:sp>
        <p:nvSpPr>
          <p:cNvPr id="10" name="Rectangle 9">
            <a:extLst>
              <a:ext uri="{FF2B5EF4-FFF2-40B4-BE49-F238E27FC236}">
                <a16:creationId xmlns:a16="http://schemas.microsoft.com/office/drawing/2014/main" id="{DFE9FC6D-A490-BBF7-2FB2-4141AAACFB85}"/>
              </a:ext>
            </a:extLst>
          </p:cNvPr>
          <p:cNvSpPr/>
          <p:nvPr/>
        </p:nvSpPr>
        <p:spPr>
          <a:xfrm>
            <a:off x="1952454" y="4142799"/>
            <a:ext cx="682805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29232"/>
                </a:solidFill>
                <a:effectLst/>
                <a:uLnTx/>
                <a:uFillTx/>
                <a:latin typeface="Calibri" panose="020F0502020204030204"/>
                <a:ea typeface="+mn-ea"/>
                <a:cs typeface="+mn-cs"/>
              </a:rPr>
              <a:t>What would it mean to you if…..</a:t>
            </a:r>
            <a:endParaRPr kumimoji="0" lang="en-AU" sz="3200" b="0" i="0" u="none" strike="noStrike" kern="1200" cap="none" spc="0" normalizeH="0" baseline="0" noProof="0">
              <a:ln>
                <a:noFill/>
              </a:ln>
              <a:solidFill>
                <a:srgbClr val="F29232"/>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B9B2CB3-1E68-148C-2FAF-5B78F2B80536}"/>
              </a:ext>
            </a:extLst>
          </p:cNvPr>
          <p:cNvSpPr/>
          <p:nvPr/>
        </p:nvSpPr>
        <p:spPr>
          <a:xfrm>
            <a:off x="2816371" y="4338809"/>
            <a:ext cx="7258670" cy="939360"/>
          </a:xfrm>
          <a:prstGeom prst="rect">
            <a:avLst/>
          </a:prstGeom>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AU" sz="3200" b="1" i="0" u="none" strike="noStrike" kern="1200" cap="none" spc="0" normalizeH="0" baseline="0" noProof="0">
                <a:ln>
                  <a:noFill/>
                </a:ln>
                <a:solidFill>
                  <a:srgbClr val="0070C0"/>
                </a:solidFill>
                <a:effectLst/>
                <a:uLnTx/>
                <a:uFillTx/>
                <a:latin typeface="Calibri" panose="020F0502020204030204"/>
                <a:ea typeface="+mn-ea"/>
                <a:cs typeface="+mn-cs"/>
              </a:rPr>
              <a:t>17% </a:t>
            </a:r>
            <a:r>
              <a:rPr kumimoji="0" lang="en-AU" sz="2400" b="0" i="0" u="none" strike="noStrike" kern="1200" cap="none" spc="0" normalizeH="0" baseline="0" noProof="0">
                <a:ln>
                  <a:noFill/>
                </a:ln>
                <a:solidFill>
                  <a:prstClr val="black"/>
                </a:solidFill>
                <a:effectLst/>
                <a:uLnTx/>
                <a:uFillTx/>
                <a:latin typeface="Calibri" panose="020F0502020204030204"/>
                <a:ea typeface="+mn-ea"/>
                <a:cs typeface="+mn-cs"/>
              </a:rPr>
              <a:t>more staff, felt safe to stop the job if unsafe?</a:t>
            </a:r>
            <a:endParaRPr kumimoji="0" lang="en-AU"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03B2BE-C9DB-8EA7-EA0B-39DE7A34C008}"/>
              </a:ext>
            </a:extLst>
          </p:cNvPr>
          <p:cNvSpPr/>
          <p:nvPr/>
        </p:nvSpPr>
        <p:spPr>
          <a:xfrm>
            <a:off x="2810547" y="4831213"/>
            <a:ext cx="7258670" cy="939360"/>
          </a:xfrm>
          <a:prstGeom prst="rect">
            <a:avLst/>
          </a:prstGeom>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AU" sz="3200" b="1" i="0" u="none" strike="noStrike" kern="1200" cap="none" spc="0" normalizeH="0" baseline="0" noProof="0">
                <a:ln>
                  <a:noFill/>
                </a:ln>
                <a:solidFill>
                  <a:srgbClr val="0070C0"/>
                </a:solidFill>
                <a:effectLst/>
                <a:uLnTx/>
                <a:uFillTx/>
                <a:latin typeface="Calibri" panose="020F0502020204030204"/>
                <a:ea typeface="+mn-ea"/>
                <a:cs typeface="+mn-cs"/>
              </a:rPr>
              <a:t>34%</a:t>
            </a:r>
            <a:r>
              <a:rPr kumimoji="0" lang="en-AU" sz="3200" b="1" i="0" u="none" strike="noStrike" kern="1200" cap="none" spc="0" normalizeH="0" baseline="0" noProof="0">
                <a:ln>
                  <a:noFill/>
                </a:ln>
                <a:solidFill>
                  <a:srgbClr val="F29232"/>
                </a:solidFill>
                <a:effectLst/>
                <a:uLnTx/>
                <a:uFillTx/>
                <a:latin typeface="Calibri" panose="020F0502020204030204"/>
                <a:ea typeface="+mn-ea"/>
                <a:cs typeface="+mn-cs"/>
              </a:rPr>
              <a:t> </a:t>
            </a:r>
            <a:r>
              <a:rPr kumimoji="0" lang="en-AU" sz="2400" b="0" i="0" u="none" strike="noStrike" kern="1200" cap="none" spc="0" normalizeH="0" baseline="0" noProof="0">
                <a:ln>
                  <a:noFill/>
                </a:ln>
                <a:solidFill>
                  <a:prstClr val="black"/>
                </a:solidFill>
                <a:effectLst/>
                <a:uLnTx/>
                <a:uFillTx/>
                <a:latin typeface="Calibri" panose="020F0502020204030204"/>
                <a:ea typeface="+mn-ea"/>
                <a:cs typeface="+mn-cs"/>
              </a:rPr>
              <a:t>more staff, had confidence in safety processes?</a:t>
            </a:r>
            <a:endParaRPr kumimoji="0" lang="en-AU"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C59E5D9-0896-7A1C-06F0-405DAF0ADD0A}"/>
              </a:ext>
            </a:extLst>
          </p:cNvPr>
          <p:cNvSpPr/>
          <p:nvPr/>
        </p:nvSpPr>
        <p:spPr>
          <a:xfrm>
            <a:off x="2810547" y="5391325"/>
            <a:ext cx="7258670" cy="939360"/>
          </a:xfrm>
          <a:prstGeom prst="rect">
            <a:avLst/>
          </a:prstGeom>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AU" sz="3200" b="1" i="0" u="none" strike="noStrike" kern="1200" cap="none" spc="0" normalizeH="0" baseline="0" noProof="0">
                <a:ln>
                  <a:noFill/>
                </a:ln>
                <a:solidFill>
                  <a:srgbClr val="0070C0"/>
                </a:solidFill>
                <a:effectLst/>
                <a:uLnTx/>
                <a:uFillTx/>
                <a:latin typeface="Calibri" panose="020F0502020204030204"/>
                <a:ea typeface="+mn-ea"/>
                <a:cs typeface="+mn-cs"/>
              </a:rPr>
              <a:t>15% </a:t>
            </a:r>
            <a:r>
              <a:rPr kumimoji="0" lang="en-AU" sz="2400" b="0" i="0" u="none" strike="noStrike" kern="1200" cap="none" spc="0" normalizeH="0" baseline="0" noProof="0">
                <a:ln>
                  <a:noFill/>
                </a:ln>
                <a:solidFill>
                  <a:prstClr val="black"/>
                </a:solidFill>
                <a:effectLst/>
                <a:uLnTx/>
                <a:uFillTx/>
                <a:latin typeface="Calibri" panose="020F0502020204030204"/>
                <a:ea typeface="+mn-ea"/>
                <a:cs typeface="+mn-cs"/>
              </a:rPr>
              <a:t>more staff, felt empowered?</a:t>
            </a:r>
            <a:endParaRPr kumimoji="0" lang="en-AU"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47D7DDC5-D74E-EB83-0A7C-964B43765E6D}"/>
              </a:ext>
            </a:extLst>
          </p:cNvPr>
          <p:cNvSpPr/>
          <p:nvPr/>
        </p:nvSpPr>
        <p:spPr>
          <a:xfrm>
            <a:off x="9027268" y="181584"/>
            <a:ext cx="2808052" cy="1346690"/>
          </a:xfrm>
          <a:prstGeom prst="ellipse">
            <a:avLst/>
          </a:prstGeom>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GB" sz="1400" dirty="0">
                <a:solidFill>
                  <a:schemeClr val="tx1">
                    <a:lumMod val="50000"/>
                    <a:lumOff val="50000"/>
                  </a:schemeClr>
                </a:solidFill>
              </a:rPr>
              <a:t>Case Study</a:t>
            </a:r>
          </a:p>
          <a:p>
            <a:pPr algn="ctr"/>
            <a:r>
              <a:rPr lang="en-GB" sz="1400" dirty="0">
                <a:solidFill>
                  <a:schemeClr val="tx1">
                    <a:lumMod val="50000"/>
                    <a:lumOff val="50000"/>
                  </a:schemeClr>
                </a:solidFill>
              </a:rPr>
              <a:t>60 leaders</a:t>
            </a:r>
          </a:p>
          <a:p>
            <a:pPr algn="ctr"/>
            <a:r>
              <a:rPr lang="en-GB" sz="1400" dirty="0">
                <a:solidFill>
                  <a:schemeClr val="tx1">
                    <a:lumMod val="50000"/>
                    <a:lumOff val="50000"/>
                  </a:schemeClr>
                </a:solidFill>
              </a:rPr>
              <a:t>2-year program</a:t>
            </a:r>
          </a:p>
          <a:p>
            <a:pPr algn="ctr"/>
            <a:r>
              <a:rPr lang="en-GB" sz="1400" dirty="0">
                <a:solidFill>
                  <a:schemeClr val="tx1">
                    <a:lumMod val="50000"/>
                    <a:lumOff val="50000"/>
                  </a:schemeClr>
                </a:solidFill>
              </a:rPr>
              <a:t>Critical Infrastructure Business</a:t>
            </a:r>
            <a:endParaRPr lang="en-AU" sz="1400" dirty="0">
              <a:solidFill>
                <a:schemeClr val="tx1">
                  <a:lumMod val="50000"/>
                  <a:lumOff val="50000"/>
                </a:schemeClr>
              </a:solidFill>
            </a:endParaRPr>
          </a:p>
        </p:txBody>
      </p:sp>
    </p:spTree>
    <p:custDataLst>
      <p:tags r:id="rId1"/>
    </p:custDataLst>
    <p:extLst>
      <p:ext uri="{BB962C8B-B14F-4D97-AF65-F5344CB8AC3E}">
        <p14:creationId xmlns:p14="http://schemas.microsoft.com/office/powerpoint/2010/main" val="185222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7B584-576E-A27A-F05A-4EA8F98690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A7380F-0855-6950-4EE2-F782F6445B4E}"/>
              </a:ext>
            </a:extLst>
          </p:cNvPr>
          <p:cNvSpPr>
            <a:spLocks noGrp="1"/>
          </p:cNvSpPr>
          <p:nvPr>
            <p:ph type="title"/>
          </p:nvPr>
        </p:nvSpPr>
        <p:spPr>
          <a:xfrm>
            <a:off x="640080" y="325369"/>
            <a:ext cx="4368602" cy="1956841"/>
          </a:xfrm>
        </p:spPr>
        <p:txBody>
          <a:bodyPr anchor="b">
            <a:normAutofit/>
          </a:bodyPr>
          <a:lstStyle/>
          <a:p>
            <a:r>
              <a:rPr lang="en-AU">
                <a:ea typeface="+mn-ea"/>
              </a:rPr>
              <a:t>What’s included in the experience</a:t>
            </a:r>
          </a:p>
        </p:txBody>
      </p:sp>
      <p:sp>
        <p:nvSpPr>
          <p:cNvPr id="3" name="Content Placeholder 2">
            <a:extLst>
              <a:ext uri="{FF2B5EF4-FFF2-40B4-BE49-F238E27FC236}">
                <a16:creationId xmlns:a16="http://schemas.microsoft.com/office/drawing/2014/main" id="{56561A66-13A3-519F-62DF-66CA756CCC02}"/>
              </a:ext>
            </a:extLst>
          </p:cNvPr>
          <p:cNvSpPr>
            <a:spLocks noGrp="1"/>
          </p:cNvSpPr>
          <p:nvPr>
            <p:ph idx="1"/>
          </p:nvPr>
        </p:nvSpPr>
        <p:spPr>
          <a:xfrm>
            <a:off x="640080" y="2872899"/>
            <a:ext cx="4243589" cy="3320668"/>
          </a:xfrm>
        </p:spPr>
        <p:txBody>
          <a:bodyPr>
            <a:normAutofit/>
          </a:bodyPr>
          <a:lstStyle/>
          <a:p>
            <a:pPr marL="285750" indent="-285750">
              <a:spcAft>
                <a:spcPts val="800"/>
              </a:spcAft>
              <a:buFont typeface="Wingdings" panose="05000000000000000000" pitchFamily="2" charset="2"/>
              <a:buChar char="q"/>
              <a:defRPr/>
            </a:pPr>
            <a:r>
              <a:rPr lang="en-AU" sz="2400"/>
              <a:t>Personal report</a:t>
            </a:r>
          </a:p>
          <a:p>
            <a:pPr marL="285750" indent="-285750">
              <a:spcAft>
                <a:spcPts val="800"/>
              </a:spcAft>
              <a:buFont typeface="Wingdings" panose="05000000000000000000" pitchFamily="2" charset="2"/>
              <a:buChar char="q"/>
              <a:defRPr/>
            </a:pPr>
            <a:r>
              <a:rPr lang="en-AU"/>
              <a:t>Confidential debrief</a:t>
            </a:r>
          </a:p>
          <a:p>
            <a:pPr marL="285750" indent="-285750">
              <a:spcAft>
                <a:spcPts val="800"/>
              </a:spcAft>
              <a:buFont typeface="Wingdings" panose="05000000000000000000" pitchFamily="2" charset="2"/>
              <a:buChar char="q"/>
              <a:defRPr/>
            </a:pPr>
            <a:r>
              <a:rPr lang="en-AU" sz="2400"/>
              <a:t>Access to self-directed online learning</a:t>
            </a:r>
          </a:p>
        </p:txBody>
      </p:sp>
      <p:pic>
        <p:nvPicPr>
          <p:cNvPr id="4" name="Picture 3" descr="A picture containing holding, standing, person, person&#10;&#10;Description automatically generated">
            <a:extLst>
              <a:ext uri="{FF2B5EF4-FFF2-40B4-BE49-F238E27FC236}">
                <a16:creationId xmlns:a16="http://schemas.microsoft.com/office/drawing/2014/main" id="{7C0CFE4B-90DD-8562-5EF0-6029E95FEA89}"/>
              </a:ext>
            </a:extLst>
          </p:cNvPr>
          <p:cNvPicPr/>
          <p:nvPr/>
        </p:nvPicPr>
        <p:blipFill rotWithShape="1">
          <a:blip r:embed="rId4" cstate="print">
            <a:extLst>
              <a:ext uri="{28A0092B-C50C-407E-A947-70E740481C1C}">
                <a14:useLocalDpi xmlns:a14="http://schemas.microsoft.com/office/drawing/2010/main" val="0"/>
              </a:ext>
            </a:extLst>
          </a:blip>
          <a:srcRect l="17316" r="1573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ustDataLst>
      <p:tags r:id="rId1"/>
    </p:custDataLst>
    <p:extLst>
      <p:ext uri="{BB962C8B-B14F-4D97-AF65-F5344CB8AC3E}">
        <p14:creationId xmlns:p14="http://schemas.microsoft.com/office/powerpoint/2010/main" val="12839216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38C3F-DA64-24F4-166C-F8B92578213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A107BCA-8FAB-6507-0A72-A79B1D8AE8A8}"/>
              </a:ext>
            </a:extLst>
          </p:cNvPr>
          <p:cNvSpPr txBox="1"/>
          <p:nvPr/>
        </p:nvSpPr>
        <p:spPr>
          <a:xfrm>
            <a:off x="580591" y="523677"/>
            <a:ext cx="8035215" cy="1491470"/>
          </a:xfrm>
          <a:prstGeom prst="rect">
            <a:avLst/>
          </a:prstGeom>
          <a:noFill/>
        </p:spPr>
        <p:txBody>
          <a:bodyPr wrap="square" rIns="72000" rtlCol="0">
            <a:noAutofit/>
          </a:bodyPr>
          <a:lstStyle/>
          <a:p>
            <a:pPr marL="0" marR="0" lvl="0" indent="0" algn="l" defTabSz="914400" rtl="0" eaLnBrk="1" fontAlgn="auto" latinLnBrk="0" hangingPunct="1">
              <a:lnSpc>
                <a:spcPts val="5300"/>
              </a:lnSpc>
              <a:spcBef>
                <a:spcPts val="0"/>
              </a:spcBef>
              <a:spcAft>
                <a:spcPts val="0"/>
              </a:spcAft>
              <a:buClrTx/>
              <a:buSzTx/>
              <a:buFontTx/>
              <a:buNone/>
              <a:tabLst/>
              <a:defRPr/>
            </a:pPr>
            <a:r>
              <a:rPr kumimoji="0" lang="en-AU" sz="4400" b="0" i="0" u="none" strike="noStrike" kern="1200" cap="none" spc="0" normalizeH="0" baseline="0" noProof="0">
                <a:ln>
                  <a:noFill/>
                </a:ln>
                <a:effectLst/>
                <a:uLnTx/>
                <a:uFillTx/>
                <a:latin typeface="Poppins Medium" panose="00000600000000000000" pitchFamily="2" charset="0"/>
                <a:ea typeface="+mn-ea"/>
                <a:cs typeface="Poppins Medium" panose="00000600000000000000" pitchFamily="2" charset="0"/>
              </a:rPr>
              <a:t>The PSI360 process</a:t>
            </a:r>
            <a:endParaRPr kumimoji="0" lang="en-US" sz="4400" b="0" i="0" u="none" strike="noStrike" kern="1200" cap="none" spc="0" normalizeH="0" baseline="0" noProof="0">
              <a:ln>
                <a:noFill/>
              </a:ln>
              <a:effectLst/>
              <a:uLnTx/>
              <a:uFillTx/>
              <a:latin typeface="Poppins Medium" panose="00000600000000000000" pitchFamily="2" charset="0"/>
              <a:ea typeface="+mn-ea"/>
              <a:cs typeface="Poppins Medium" panose="00000600000000000000" pitchFamily="2" charset="0"/>
            </a:endParaRPr>
          </a:p>
        </p:txBody>
      </p:sp>
      <p:graphicFrame>
        <p:nvGraphicFramePr>
          <p:cNvPr id="7" name="Content Placeholder 3">
            <a:extLst>
              <a:ext uri="{FF2B5EF4-FFF2-40B4-BE49-F238E27FC236}">
                <a16:creationId xmlns:a16="http://schemas.microsoft.com/office/drawing/2014/main" id="{B244776B-9526-65F6-DD94-8E126A2BA570}"/>
              </a:ext>
            </a:extLst>
          </p:cNvPr>
          <p:cNvGraphicFramePr>
            <a:graphicFrameLocks noGrp="1"/>
          </p:cNvGraphicFramePr>
          <p:nvPr>
            <p:ph idx="1"/>
            <p:extLst>
              <p:ext uri="{D42A27DB-BD31-4B8C-83A1-F6EECF244321}">
                <p14:modId xmlns:p14="http://schemas.microsoft.com/office/powerpoint/2010/main" val="4268024420"/>
              </p:ext>
            </p:extLst>
          </p:nvPr>
        </p:nvGraphicFramePr>
        <p:xfrm>
          <a:off x="997437" y="2323288"/>
          <a:ext cx="10058400" cy="19609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a:extLst>
              <a:ext uri="{FF2B5EF4-FFF2-40B4-BE49-F238E27FC236}">
                <a16:creationId xmlns:a16="http://schemas.microsoft.com/office/drawing/2014/main" id="{07753FBC-C0BD-E0C9-993B-CC55F87DE2B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991521" y="3956253"/>
            <a:ext cx="2088530" cy="1445744"/>
          </a:xfrm>
          <a:prstGeom prst="rect">
            <a:avLst/>
          </a:prstGeom>
        </p:spPr>
      </p:pic>
      <p:sp>
        <p:nvSpPr>
          <p:cNvPr id="15" name="TextBox 14">
            <a:extLst>
              <a:ext uri="{FF2B5EF4-FFF2-40B4-BE49-F238E27FC236}">
                <a16:creationId xmlns:a16="http://schemas.microsoft.com/office/drawing/2014/main" id="{CBB27729-1D47-DF02-064A-9A0CF2BB6822}"/>
              </a:ext>
            </a:extLst>
          </p:cNvPr>
          <p:cNvSpPr txBox="1"/>
          <p:nvPr/>
        </p:nvSpPr>
        <p:spPr>
          <a:xfrm>
            <a:off x="4219420" y="4686908"/>
            <a:ext cx="3439111" cy="715089"/>
          </a:xfrm>
          <a:prstGeom prst="wedgeRoundRectCallout">
            <a:avLst>
              <a:gd name="adj1" fmla="val -71551"/>
              <a:gd name="adj2" fmla="val -19290"/>
              <a:gd name="adj3" fmla="val 16667"/>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white"/>
                </a:solidFill>
                <a:effectLst/>
                <a:uLnTx/>
                <a:uFillTx/>
                <a:latin typeface="Calibri" panose="020F0502020204030204"/>
                <a:ea typeface="+mn-ea"/>
                <a:cs typeface="+mn-cs"/>
              </a:rPr>
              <a:t>Survey can be completed on any device and takes about 10mins</a:t>
            </a:r>
          </a:p>
        </p:txBody>
      </p:sp>
      <p:sp>
        <p:nvSpPr>
          <p:cNvPr id="17" name="TextBox 16">
            <a:extLst>
              <a:ext uri="{FF2B5EF4-FFF2-40B4-BE49-F238E27FC236}">
                <a16:creationId xmlns:a16="http://schemas.microsoft.com/office/drawing/2014/main" id="{73A8602C-B3FC-BCA2-1B22-EB5A7EF756DE}"/>
              </a:ext>
            </a:extLst>
          </p:cNvPr>
          <p:cNvSpPr txBox="1"/>
          <p:nvPr/>
        </p:nvSpPr>
        <p:spPr>
          <a:xfrm>
            <a:off x="580591" y="1269442"/>
            <a:ext cx="10145874"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effectLst/>
                <a:uLnTx/>
                <a:uFillTx/>
                <a:latin typeface="Roboto" panose="02000000000000000000" pitchFamily="2" charset="0"/>
                <a:ea typeface="Roboto" panose="02000000000000000000" pitchFamily="2" charset="0"/>
                <a:cs typeface="+mn-cs"/>
              </a:rPr>
              <a:t>Receive an </a:t>
            </a:r>
            <a:r>
              <a:rPr kumimoji="0" lang="en-GB" sz="1800" b="1" i="0" u="none" strike="noStrike" kern="1200" cap="none" spc="0" normalizeH="0" baseline="0" noProof="0">
                <a:ln>
                  <a:noFill/>
                </a:ln>
                <a:effectLst/>
                <a:uLnTx/>
                <a:uFillTx/>
                <a:latin typeface="Roboto" panose="02000000000000000000" pitchFamily="2" charset="0"/>
                <a:ea typeface="Roboto" panose="02000000000000000000" pitchFamily="2" charset="0"/>
                <a:cs typeface="+mn-cs"/>
              </a:rPr>
              <a:t>email</a:t>
            </a:r>
            <a:r>
              <a:rPr kumimoji="0" lang="en-GB" sz="1800" b="0" i="0" u="none" strike="noStrike" kern="1200" cap="none" spc="0" normalizeH="0" baseline="0" noProof="0">
                <a:ln>
                  <a:noFill/>
                </a:ln>
                <a:effectLst/>
                <a:uLnTx/>
                <a:uFillTx/>
                <a:latin typeface="Roboto" panose="02000000000000000000" pitchFamily="2" charset="0"/>
                <a:ea typeface="Roboto" panose="02000000000000000000" pitchFamily="2" charset="0"/>
                <a:cs typeface="+mn-cs"/>
              </a:rPr>
              <a:t> inviting you to complete the survey.  The survey will be open for </a:t>
            </a:r>
            <a:r>
              <a:rPr kumimoji="0" lang="en-GB" sz="1800" b="1" i="0" u="none" strike="noStrike" kern="1200" cap="none" spc="0" normalizeH="0" baseline="0" noProof="0">
                <a:ln>
                  <a:noFill/>
                </a:ln>
                <a:effectLst/>
                <a:uLnTx/>
                <a:uFillTx/>
                <a:latin typeface="Roboto" panose="02000000000000000000" pitchFamily="2" charset="0"/>
                <a:ea typeface="Roboto" panose="02000000000000000000" pitchFamily="2" charset="0"/>
                <a:cs typeface="+mn-cs"/>
              </a:rPr>
              <a:t>2 weeks </a:t>
            </a:r>
            <a:r>
              <a:rPr kumimoji="0" lang="en-GB" sz="1800" b="0" i="0" u="none" strike="noStrike" kern="1200" cap="none" spc="0" normalizeH="0" baseline="0" noProof="0">
                <a:ln>
                  <a:noFill/>
                </a:ln>
                <a:effectLst/>
                <a:uLnTx/>
                <a:uFillTx/>
                <a:latin typeface="Roboto" panose="02000000000000000000" pitchFamily="2" charset="0"/>
                <a:ea typeface="Roboto" panose="02000000000000000000" pitchFamily="2" charset="0"/>
                <a:cs typeface="+mn-cs"/>
              </a:rPr>
              <a:t>to gather feedback from your raters.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Roboto" panose="02000000000000000000" pitchFamily="2" charset="0"/>
              <a:ea typeface="Roboto" panose="02000000000000000000" pitchFamily="2" charset="0"/>
              <a:cs typeface="+mn-cs"/>
            </a:endParaRPr>
          </a:p>
        </p:txBody>
      </p:sp>
      <p:sp>
        <p:nvSpPr>
          <p:cNvPr id="18" name="TextBox 17">
            <a:extLst>
              <a:ext uri="{FF2B5EF4-FFF2-40B4-BE49-F238E27FC236}">
                <a16:creationId xmlns:a16="http://schemas.microsoft.com/office/drawing/2014/main" id="{709DC81E-7953-3DCF-12FC-7FF794CD23DD}"/>
              </a:ext>
            </a:extLst>
          </p:cNvPr>
          <p:cNvSpPr txBox="1"/>
          <p:nvPr/>
        </p:nvSpPr>
        <p:spPr>
          <a:xfrm>
            <a:off x="6371026" y="1992959"/>
            <a:ext cx="20183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F29232"/>
                </a:solidFill>
                <a:effectLst/>
                <a:uLnTx/>
                <a:uFillTx/>
                <a:latin typeface="Calibri" panose="020F0502020204030204"/>
                <a:ea typeface="+mn-ea"/>
                <a:cs typeface="+mn-cs"/>
              </a:rPr>
              <a:t> Report &amp; Schedule</a:t>
            </a:r>
          </a:p>
        </p:txBody>
      </p:sp>
      <p:sp>
        <p:nvSpPr>
          <p:cNvPr id="20" name="TextBox 19">
            <a:extLst>
              <a:ext uri="{FF2B5EF4-FFF2-40B4-BE49-F238E27FC236}">
                <a16:creationId xmlns:a16="http://schemas.microsoft.com/office/drawing/2014/main" id="{61B53797-F3AC-0590-6854-C3C6591CBA8F}"/>
              </a:ext>
            </a:extLst>
          </p:cNvPr>
          <p:cNvSpPr txBox="1"/>
          <p:nvPr/>
        </p:nvSpPr>
        <p:spPr>
          <a:xfrm>
            <a:off x="1103911" y="1960997"/>
            <a:ext cx="15481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F29232"/>
                </a:solidFill>
                <a:effectLst/>
                <a:uLnTx/>
                <a:uFillTx/>
                <a:latin typeface="Calibri" panose="020F0502020204030204"/>
                <a:ea typeface="+mn-ea"/>
                <a:cs typeface="+mn-cs"/>
              </a:rPr>
              <a:t> Receive Email</a:t>
            </a:r>
          </a:p>
        </p:txBody>
      </p:sp>
      <p:sp>
        <p:nvSpPr>
          <p:cNvPr id="21" name="TextBox 20">
            <a:extLst>
              <a:ext uri="{FF2B5EF4-FFF2-40B4-BE49-F238E27FC236}">
                <a16:creationId xmlns:a16="http://schemas.microsoft.com/office/drawing/2014/main" id="{D405D69E-54E6-3109-5436-CCF0B97F7DD8}"/>
              </a:ext>
            </a:extLst>
          </p:cNvPr>
          <p:cNvSpPr txBox="1"/>
          <p:nvPr/>
        </p:nvSpPr>
        <p:spPr>
          <a:xfrm>
            <a:off x="9003452" y="2008106"/>
            <a:ext cx="26510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F29232"/>
                </a:solidFill>
                <a:effectLst/>
                <a:uLnTx/>
                <a:uFillTx/>
                <a:latin typeface="Calibri" panose="020F0502020204030204"/>
                <a:ea typeface="+mn-ea"/>
                <a:cs typeface="+mn-cs"/>
              </a:rPr>
              <a:t>Debrief and Development</a:t>
            </a:r>
          </a:p>
        </p:txBody>
      </p:sp>
      <p:sp>
        <p:nvSpPr>
          <p:cNvPr id="22" name="TextBox 21">
            <a:extLst>
              <a:ext uri="{FF2B5EF4-FFF2-40B4-BE49-F238E27FC236}">
                <a16:creationId xmlns:a16="http://schemas.microsoft.com/office/drawing/2014/main" id="{63994D64-080A-2E05-BC5E-AA510E6DF613}"/>
              </a:ext>
            </a:extLst>
          </p:cNvPr>
          <p:cNvSpPr txBox="1"/>
          <p:nvPr/>
        </p:nvSpPr>
        <p:spPr>
          <a:xfrm>
            <a:off x="3772934" y="2034208"/>
            <a:ext cx="14007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F29232"/>
                </a:solidFill>
                <a:effectLst/>
                <a:uLnTx/>
                <a:uFillTx/>
                <a:latin typeface="Calibri" panose="020F0502020204030204"/>
                <a:ea typeface="+mn-ea"/>
                <a:cs typeface="+mn-cs"/>
              </a:rPr>
              <a:t>Survey Open</a:t>
            </a:r>
          </a:p>
        </p:txBody>
      </p:sp>
    </p:spTree>
    <p:custDataLst>
      <p:tags r:id="rId1"/>
    </p:custDataLst>
    <p:extLst>
      <p:ext uri="{BB962C8B-B14F-4D97-AF65-F5344CB8AC3E}">
        <p14:creationId xmlns:p14="http://schemas.microsoft.com/office/powerpoint/2010/main" val="8037948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8B77130-6BC4-A547-A094-EE015B889300}"/>
              </a:ext>
            </a:extLst>
          </p:cNvPr>
          <p:cNvSpPr txBox="1"/>
          <p:nvPr/>
        </p:nvSpPr>
        <p:spPr>
          <a:xfrm>
            <a:off x="455710" y="440268"/>
            <a:ext cx="8035215" cy="1491470"/>
          </a:xfrm>
          <a:prstGeom prst="rect">
            <a:avLst/>
          </a:prstGeom>
          <a:noFill/>
        </p:spPr>
        <p:txBody>
          <a:bodyPr wrap="square" rIns="72000" rtlCol="0">
            <a:noAutofit/>
          </a:bodyPr>
          <a:lstStyle/>
          <a:p>
            <a:pPr>
              <a:lnSpc>
                <a:spcPts val="5300"/>
              </a:lnSpc>
            </a:pPr>
            <a:r>
              <a:rPr lang="en-AU" sz="4400" dirty="0">
                <a:solidFill>
                  <a:srgbClr val="1E7BBB"/>
                </a:solidFill>
                <a:latin typeface="Roboto" panose="02000000000000000000" pitchFamily="2" charset="0"/>
                <a:ea typeface="Roboto" panose="02000000000000000000" pitchFamily="2" charset="0"/>
                <a:cs typeface="+mj-cs"/>
              </a:rPr>
              <a:t>The Preparation Process</a:t>
            </a:r>
            <a:endParaRPr lang="en-US" sz="4400" dirty="0">
              <a:solidFill>
                <a:srgbClr val="1E7BBB"/>
              </a:solidFill>
              <a:latin typeface="Roboto" panose="02000000000000000000" pitchFamily="2" charset="0"/>
              <a:ea typeface="Roboto" panose="02000000000000000000" pitchFamily="2" charset="0"/>
              <a:cs typeface="+mj-cs"/>
            </a:endParaRPr>
          </a:p>
        </p:txBody>
      </p:sp>
      <p:graphicFrame>
        <p:nvGraphicFramePr>
          <p:cNvPr id="7" name="Content Placeholder 3">
            <a:extLst>
              <a:ext uri="{FF2B5EF4-FFF2-40B4-BE49-F238E27FC236}">
                <a16:creationId xmlns:a16="http://schemas.microsoft.com/office/drawing/2014/main" id="{E11080C8-58BB-924A-C0CB-060D38664250}"/>
              </a:ext>
            </a:extLst>
          </p:cNvPr>
          <p:cNvGraphicFramePr>
            <a:graphicFrameLocks noGrp="1"/>
          </p:cNvGraphicFramePr>
          <p:nvPr>
            <p:ph idx="1"/>
          </p:nvPr>
        </p:nvGraphicFramePr>
        <p:xfrm>
          <a:off x="808251" y="2560370"/>
          <a:ext cx="10058400" cy="17372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7" name="TextBox 16">
            <a:extLst>
              <a:ext uri="{FF2B5EF4-FFF2-40B4-BE49-F238E27FC236}">
                <a16:creationId xmlns:a16="http://schemas.microsoft.com/office/drawing/2014/main" id="{D9163EFE-1093-FCF0-1D0E-1D572896C25D}"/>
              </a:ext>
            </a:extLst>
          </p:cNvPr>
          <p:cNvSpPr txBox="1"/>
          <p:nvPr/>
        </p:nvSpPr>
        <p:spPr>
          <a:xfrm>
            <a:off x="580591" y="1269442"/>
            <a:ext cx="10145874" cy="646331"/>
          </a:xfrm>
          <a:prstGeom prst="rect">
            <a:avLst/>
          </a:prstGeom>
          <a:noFill/>
        </p:spPr>
        <p:txBody>
          <a:bodyPr wrap="square">
            <a:spAutoFit/>
          </a:bodyPr>
          <a:lstStyle/>
          <a:p>
            <a:r>
              <a:rPr lang="en-GB" dirty="0">
                <a:solidFill>
                  <a:schemeClr val="tx1">
                    <a:lumMod val="50000"/>
                    <a:lumOff val="50000"/>
                  </a:schemeClr>
                </a:solidFill>
                <a:latin typeface="Roboto" panose="02000000000000000000" pitchFamily="2" charset="0"/>
                <a:ea typeface="Roboto" panose="02000000000000000000" pitchFamily="2" charset="0"/>
              </a:rPr>
              <a:t>Work with your clients to set the project up for success.</a:t>
            </a:r>
          </a:p>
          <a:p>
            <a:endParaRPr lang="en-GB" dirty="0">
              <a:solidFill>
                <a:schemeClr val="tx1">
                  <a:lumMod val="50000"/>
                  <a:lumOff val="50000"/>
                </a:schemeClr>
              </a:solidFill>
              <a:latin typeface="Roboto" panose="02000000000000000000" pitchFamily="2" charset="0"/>
              <a:ea typeface="Roboto" panose="02000000000000000000" pitchFamily="2" charset="0"/>
            </a:endParaRPr>
          </a:p>
        </p:txBody>
      </p:sp>
      <p:sp>
        <p:nvSpPr>
          <p:cNvPr id="18" name="TextBox 17">
            <a:extLst>
              <a:ext uri="{FF2B5EF4-FFF2-40B4-BE49-F238E27FC236}">
                <a16:creationId xmlns:a16="http://schemas.microsoft.com/office/drawing/2014/main" id="{34320B82-8611-9F3F-0601-BF7E9D4ED926}"/>
              </a:ext>
            </a:extLst>
          </p:cNvPr>
          <p:cNvSpPr txBox="1"/>
          <p:nvPr/>
        </p:nvSpPr>
        <p:spPr>
          <a:xfrm>
            <a:off x="6336480" y="2299336"/>
            <a:ext cx="1560171" cy="369332"/>
          </a:xfrm>
          <a:prstGeom prst="rect">
            <a:avLst/>
          </a:prstGeom>
          <a:noFill/>
        </p:spPr>
        <p:txBody>
          <a:bodyPr wrap="none" rtlCol="0">
            <a:spAutoFit/>
          </a:bodyPr>
          <a:lstStyle/>
          <a:p>
            <a:r>
              <a:rPr lang="en-AU" b="1" dirty="0">
                <a:solidFill>
                  <a:srgbClr val="F29232"/>
                </a:solidFill>
              </a:rPr>
              <a:t> Communicate</a:t>
            </a:r>
          </a:p>
        </p:txBody>
      </p:sp>
      <p:sp>
        <p:nvSpPr>
          <p:cNvPr id="20" name="TextBox 19">
            <a:extLst>
              <a:ext uri="{FF2B5EF4-FFF2-40B4-BE49-F238E27FC236}">
                <a16:creationId xmlns:a16="http://schemas.microsoft.com/office/drawing/2014/main" id="{EFF4C2C2-9830-48E2-5982-2BF19D5BA533}"/>
              </a:ext>
            </a:extLst>
          </p:cNvPr>
          <p:cNvSpPr txBox="1"/>
          <p:nvPr/>
        </p:nvSpPr>
        <p:spPr>
          <a:xfrm>
            <a:off x="1070371" y="2207572"/>
            <a:ext cx="1066318" cy="369332"/>
          </a:xfrm>
          <a:prstGeom prst="rect">
            <a:avLst/>
          </a:prstGeom>
          <a:noFill/>
        </p:spPr>
        <p:txBody>
          <a:bodyPr wrap="none" rtlCol="0">
            <a:spAutoFit/>
          </a:bodyPr>
          <a:lstStyle/>
          <a:p>
            <a:r>
              <a:rPr lang="en-AU" b="1" dirty="0">
                <a:solidFill>
                  <a:srgbClr val="F29232"/>
                </a:solidFill>
              </a:rPr>
              <a:t> Planning</a:t>
            </a:r>
          </a:p>
        </p:txBody>
      </p:sp>
      <p:sp>
        <p:nvSpPr>
          <p:cNvPr id="21" name="TextBox 20">
            <a:extLst>
              <a:ext uri="{FF2B5EF4-FFF2-40B4-BE49-F238E27FC236}">
                <a16:creationId xmlns:a16="http://schemas.microsoft.com/office/drawing/2014/main" id="{AF8034D2-E3ED-7D9E-F274-24FDE616121D}"/>
              </a:ext>
            </a:extLst>
          </p:cNvPr>
          <p:cNvSpPr txBox="1"/>
          <p:nvPr/>
        </p:nvSpPr>
        <p:spPr>
          <a:xfrm>
            <a:off x="9311098" y="2296452"/>
            <a:ext cx="739690" cy="369332"/>
          </a:xfrm>
          <a:prstGeom prst="rect">
            <a:avLst/>
          </a:prstGeom>
          <a:noFill/>
        </p:spPr>
        <p:txBody>
          <a:bodyPr wrap="none" rtlCol="0">
            <a:spAutoFit/>
          </a:bodyPr>
          <a:lstStyle/>
          <a:p>
            <a:r>
              <a:rPr lang="en-AU" b="1" dirty="0">
                <a:solidFill>
                  <a:srgbClr val="F29232"/>
                </a:solidFill>
              </a:rPr>
              <a:t>Order</a:t>
            </a:r>
          </a:p>
        </p:txBody>
      </p:sp>
      <p:sp>
        <p:nvSpPr>
          <p:cNvPr id="22" name="TextBox 21">
            <a:extLst>
              <a:ext uri="{FF2B5EF4-FFF2-40B4-BE49-F238E27FC236}">
                <a16:creationId xmlns:a16="http://schemas.microsoft.com/office/drawing/2014/main" id="{49C8D083-AA9F-9A0E-D579-6A9350384196}"/>
              </a:ext>
            </a:extLst>
          </p:cNvPr>
          <p:cNvSpPr txBox="1"/>
          <p:nvPr/>
        </p:nvSpPr>
        <p:spPr>
          <a:xfrm>
            <a:off x="3871197" y="2271290"/>
            <a:ext cx="825867" cy="369332"/>
          </a:xfrm>
          <a:prstGeom prst="rect">
            <a:avLst/>
          </a:prstGeom>
          <a:noFill/>
        </p:spPr>
        <p:txBody>
          <a:bodyPr wrap="none" rtlCol="0">
            <a:spAutoFit/>
          </a:bodyPr>
          <a:lstStyle/>
          <a:p>
            <a:r>
              <a:rPr lang="en-AU" b="1" dirty="0">
                <a:solidFill>
                  <a:srgbClr val="F29232"/>
                </a:solidFill>
              </a:rPr>
              <a:t>Design</a:t>
            </a:r>
          </a:p>
        </p:txBody>
      </p:sp>
    </p:spTree>
    <p:custDataLst>
      <p:tags r:id="rId1"/>
    </p:custDataLst>
    <p:extLst>
      <p:ext uri="{BB962C8B-B14F-4D97-AF65-F5344CB8AC3E}">
        <p14:creationId xmlns:p14="http://schemas.microsoft.com/office/powerpoint/2010/main" val="3762139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5FF973C-4C32-186B-B191-77A30938071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92565F-C391-7E90-1520-5017153A5990}"/>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latin typeface="+mj-lt"/>
                <a:cs typeface="+mj-cs"/>
              </a:rPr>
              <a:t>Your support crew</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AF9DF308-AFAA-430F-5951-A260835E786B}"/>
              </a:ext>
            </a:extLst>
          </p:cNvPr>
          <p:cNvSpPr txBox="1">
            <a:spLocks/>
          </p:cNvSpPr>
          <p:nvPr/>
        </p:nvSpPr>
        <p:spPr>
          <a:xfrm>
            <a:off x="640080" y="2872899"/>
            <a:ext cx="4243589" cy="332066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Poppins Light" panose="00000400000000000000" pitchFamily="2" charset="0"/>
                <a:ea typeface="+mn-ea"/>
                <a:cs typeface="Poppins Light" panose="000004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Light" panose="00000400000000000000" pitchFamily="2" charset="0"/>
                <a:ea typeface="+mn-ea"/>
                <a:cs typeface="Poppins Light" panose="000004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Light" panose="00000400000000000000" pitchFamily="2" charset="0"/>
                <a:ea typeface="+mn-ea"/>
                <a:cs typeface="Poppins Light" panose="000004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oppins Light" panose="00000400000000000000" pitchFamily="2" charset="0"/>
                <a:ea typeface="+mn-ea"/>
                <a:cs typeface="Poppins Light" panose="000004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oppins Light" panose="00000400000000000000" pitchFamily="2" charset="0"/>
                <a:ea typeface="+mn-ea"/>
                <a:cs typeface="Poppins Light" panose="000004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sz="1700" b="1" dirty="0">
                <a:latin typeface="+mn-lt"/>
                <a:cs typeface="+mn-cs"/>
              </a:rPr>
              <a:t>Annalise Wright: </a:t>
            </a:r>
            <a:r>
              <a:rPr lang="en-US" sz="1700" b="1" dirty="0">
                <a:latin typeface="+mn-lt"/>
                <a:cs typeface="+mn-cs"/>
                <a:hlinkClick r:id="rId3"/>
              </a:rPr>
              <a:t>annalise@datadrivesinsight.com</a:t>
            </a:r>
            <a:endParaRPr lang="en-US" sz="1700" b="1" dirty="0">
              <a:latin typeface="+mn-lt"/>
              <a:cs typeface="+mn-cs"/>
            </a:endParaRPr>
          </a:p>
          <a:p>
            <a:pPr marL="0" indent="0">
              <a:buNone/>
            </a:pPr>
            <a:endParaRPr lang="en-US" sz="1700" b="1" dirty="0">
              <a:latin typeface="+mn-lt"/>
              <a:cs typeface="+mn-cs"/>
            </a:endParaRPr>
          </a:p>
          <a:p>
            <a:pPr marL="0"/>
            <a:r>
              <a:rPr lang="en-US" sz="1700" b="1" dirty="0">
                <a:latin typeface="+mn-lt"/>
                <a:cs typeface="+mn-cs"/>
              </a:rPr>
              <a:t>Donna Buchanan: </a:t>
            </a:r>
            <a:r>
              <a:rPr lang="en-US" sz="1700" b="1" dirty="0">
                <a:latin typeface="+mn-lt"/>
                <a:cs typeface="+mn-cs"/>
                <a:hlinkClick r:id="rId4"/>
              </a:rPr>
              <a:t>donna@datadrivesinsight.com</a:t>
            </a:r>
            <a:endParaRPr lang="en-US" sz="1700" b="1" dirty="0">
              <a:latin typeface="+mn-lt"/>
              <a:cs typeface="+mn-cs"/>
            </a:endParaRPr>
          </a:p>
          <a:p>
            <a:pPr marL="0"/>
            <a:endParaRPr lang="en-US" sz="1700" dirty="0">
              <a:latin typeface="+mn-lt"/>
              <a:cs typeface="+mn-cs"/>
            </a:endParaRPr>
          </a:p>
          <a:p>
            <a:pPr marL="0"/>
            <a:r>
              <a:rPr lang="en-US" sz="1700" b="1" dirty="0">
                <a:latin typeface="+mn-lt"/>
                <a:cs typeface="+mn-cs"/>
              </a:rPr>
              <a:t>Brendan Wright</a:t>
            </a:r>
            <a:r>
              <a:rPr lang="en-US" sz="1700" dirty="0">
                <a:latin typeface="+mn-lt"/>
                <a:cs typeface="+mn-cs"/>
              </a:rPr>
              <a:t>: </a:t>
            </a:r>
            <a:r>
              <a:rPr lang="en-US" sz="1700" dirty="0">
                <a:latin typeface="+mn-lt"/>
                <a:cs typeface="+mn-cs"/>
                <a:hlinkClick r:id="rId5"/>
              </a:rPr>
              <a:t>Brendan@datadrivesinsight.com</a:t>
            </a:r>
            <a:endParaRPr lang="en-US" sz="1700" dirty="0">
              <a:latin typeface="+mn-lt"/>
              <a:cs typeface="+mn-cs"/>
            </a:endParaRPr>
          </a:p>
          <a:p>
            <a:pPr marL="0"/>
            <a:endParaRPr lang="en-US" sz="1700" dirty="0">
              <a:latin typeface="+mn-lt"/>
              <a:cs typeface="+mn-cs"/>
            </a:endParaRPr>
          </a:p>
        </p:txBody>
      </p:sp>
      <p:pic>
        <p:nvPicPr>
          <p:cNvPr id="5" name="Picture 4">
            <a:extLst>
              <a:ext uri="{FF2B5EF4-FFF2-40B4-BE49-F238E27FC236}">
                <a16:creationId xmlns:a16="http://schemas.microsoft.com/office/drawing/2014/main" id="{39D3E5D0-69CA-72EC-FE1A-DEC6188FA3B8}"/>
              </a:ext>
            </a:extLst>
          </p:cNvPr>
          <p:cNvPicPr>
            <a:picLocks noChangeAspect="1"/>
          </p:cNvPicPr>
          <p:nvPr/>
        </p:nvPicPr>
        <p:blipFill rotWithShape="1">
          <a:blip r:embed="rId6"/>
          <a:srcRect l="20565" r="2100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966091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8B77130-6BC4-A547-A094-EE015B889300}"/>
              </a:ext>
            </a:extLst>
          </p:cNvPr>
          <p:cNvSpPr txBox="1"/>
          <p:nvPr/>
        </p:nvSpPr>
        <p:spPr>
          <a:xfrm>
            <a:off x="455710" y="440268"/>
            <a:ext cx="8035215" cy="1491470"/>
          </a:xfrm>
          <a:prstGeom prst="rect">
            <a:avLst/>
          </a:prstGeom>
          <a:noFill/>
        </p:spPr>
        <p:txBody>
          <a:bodyPr wrap="square" rIns="72000" rtlCol="0">
            <a:noAutofit/>
          </a:bodyPr>
          <a:lstStyle/>
          <a:p>
            <a:pPr>
              <a:lnSpc>
                <a:spcPts val="5300"/>
              </a:lnSpc>
            </a:pPr>
            <a:r>
              <a:rPr lang="en-AU" sz="4400" dirty="0">
                <a:solidFill>
                  <a:srgbClr val="1E7BBB"/>
                </a:solidFill>
                <a:latin typeface="Roboto" panose="02000000000000000000" pitchFamily="2" charset="0"/>
                <a:ea typeface="Roboto" panose="02000000000000000000" pitchFamily="2" charset="0"/>
                <a:cs typeface="+mj-cs"/>
              </a:rPr>
              <a:t>Resources for Practitioners</a:t>
            </a:r>
            <a:endParaRPr lang="en-US" sz="4400" dirty="0">
              <a:solidFill>
                <a:srgbClr val="1E7BBB"/>
              </a:solidFill>
              <a:latin typeface="Roboto" panose="02000000000000000000" pitchFamily="2" charset="0"/>
              <a:ea typeface="Roboto" panose="02000000000000000000" pitchFamily="2" charset="0"/>
              <a:cs typeface="+mj-cs"/>
            </a:endParaRPr>
          </a:p>
        </p:txBody>
      </p:sp>
      <p:pic>
        <p:nvPicPr>
          <p:cNvPr id="3" name="Picture 2">
            <a:extLst>
              <a:ext uri="{FF2B5EF4-FFF2-40B4-BE49-F238E27FC236}">
                <a16:creationId xmlns:a16="http://schemas.microsoft.com/office/drawing/2014/main" id="{6D10B4BF-240A-A8AF-D582-354163F194F4}"/>
              </a:ext>
            </a:extLst>
          </p:cNvPr>
          <p:cNvPicPr>
            <a:picLocks noChangeAspect="1"/>
          </p:cNvPicPr>
          <p:nvPr/>
        </p:nvPicPr>
        <p:blipFill>
          <a:blip r:embed="rId4"/>
          <a:stretch>
            <a:fillRect/>
          </a:stretch>
        </p:blipFill>
        <p:spPr>
          <a:xfrm>
            <a:off x="3701075" y="1452180"/>
            <a:ext cx="7937109" cy="4723280"/>
          </a:xfrm>
          <a:prstGeom prst="rect">
            <a:avLst/>
          </a:prstGeom>
        </p:spPr>
      </p:pic>
      <p:sp>
        <p:nvSpPr>
          <p:cNvPr id="4" name="Content Placeholder 3">
            <a:extLst>
              <a:ext uri="{FF2B5EF4-FFF2-40B4-BE49-F238E27FC236}">
                <a16:creationId xmlns:a16="http://schemas.microsoft.com/office/drawing/2014/main" id="{BA0C2152-405C-2DAE-6095-53CB0A27DF45}"/>
              </a:ext>
            </a:extLst>
          </p:cNvPr>
          <p:cNvSpPr>
            <a:spLocks noGrp="1"/>
          </p:cNvSpPr>
          <p:nvPr>
            <p:ph idx="1"/>
          </p:nvPr>
        </p:nvSpPr>
        <p:spPr>
          <a:xfrm>
            <a:off x="553817" y="1345704"/>
            <a:ext cx="3505000" cy="2507839"/>
          </a:xfrm>
        </p:spPr>
        <p:txBody>
          <a:bodyPr/>
          <a:lstStyle/>
          <a:p>
            <a:pPr marL="0" indent="0">
              <a:buNone/>
            </a:pPr>
            <a:r>
              <a:rPr lang="en-GB" dirty="0"/>
              <a:t>All the resources you need in the member portal, practitioners page</a:t>
            </a:r>
            <a:endParaRPr lang="en-AU" dirty="0"/>
          </a:p>
        </p:txBody>
      </p:sp>
    </p:spTree>
    <p:custDataLst>
      <p:tags r:id="rId1"/>
    </p:custDataLst>
    <p:extLst>
      <p:ext uri="{BB962C8B-B14F-4D97-AF65-F5344CB8AC3E}">
        <p14:creationId xmlns:p14="http://schemas.microsoft.com/office/powerpoint/2010/main" val="7580624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76A51-177E-5490-8895-84E5731118FF}"/>
              </a:ext>
            </a:extLst>
          </p:cNvPr>
          <p:cNvSpPr>
            <a:spLocks noGrp="1"/>
          </p:cNvSpPr>
          <p:nvPr>
            <p:ph type="title"/>
          </p:nvPr>
        </p:nvSpPr>
        <p:spPr/>
        <p:txBody>
          <a:bodyPr>
            <a:normAutofit/>
          </a:bodyPr>
          <a:lstStyle/>
          <a:p>
            <a:pPr>
              <a:lnSpc>
                <a:spcPts val="5300"/>
              </a:lnSpc>
            </a:pPr>
            <a:r>
              <a:rPr lang="en-AU" b="0" dirty="0"/>
              <a:t>Debriefing</a:t>
            </a:r>
          </a:p>
        </p:txBody>
      </p:sp>
      <p:pic>
        <p:nvPicPr>
          <p:cNvPr id="4" name="Picture 3">
            <a:extLst>
              <a:ext uri="{FF2B5EF4-FFF2-40B4-BE49-F238E27FC236}">
                <a16:creationId xmlns:a16="http://schemas.microsoft.com/office/drawing/2014/main" id="{299D8405-4619-D58B-148F-A0AC22717F1A}"/>
              </a:ext>
            </a:extLst>
          </p:cNvPr>
          <p:cNvPicPr>
            <a:picLocks noChangeAspect="1"/>
          </p:cNvPicPr>
          <p:nvPr/>
        </p:nvPicPr>
        <p:blipFill>
          <a:blip r:embed="rId3"/>
          <a:stretch>
            <a:fillRect/>
          </a:stretch>
        </p:blipFill>
        <p:spPr>
          <a:xfrm>
            <a:off x="6681239" y="1265320"/>
            <a:ext cx="5510761" cy="4033479"/>
          </a:xfrm>
          <a:prstGeom prst="rect">
            <a:avLst/>
          </a:prstGeom>
        </p:spPr>
      </p:pic>
      <p:sp>
        <p:nvSpPr>
          <p:cNvPr id="3" name="Content Placeholder 2">
            <a:extLst>
              <a:ext uri="{FF2B5EF4-FFF2-40B4-BE49-F238E27FC236}">
                <a16:creationId xmlns:a16="http://schemas.microsoft.com/office/drawing/2014/main" id="{D7663FC8-DBDE-CBB8-520C-46FBC0CCE493}"/>
              </a:ext>
            </a:extLst>
          </p:cNvPr>
          <p:cNvSpPr>
            <a:spLocks noGrp="1"/>
          </p:cNvSpPr>
          <p:nvPr>
            <p:ph idx="1"/>
          </p:nvPr>
        </p:nvSpPr>
        <p:spPr>
          <a:xfrm>
            <a:off x="577740" y="1559201"/>
            <a:ext cx="7251249" cy="4558346"/>
          </a:xfrm>
        </p:spPr>
        <p:txBody>
          <a:bodyPr>
            <a:normAutofit/>
          </a:bodyPr>
          <a:lstStyle/>
          <a:p>
            <a:pPr marL="0" indent="0">
              <a:buNone/>
            </a:pPr>
            <a:r>
              <a:rPr lang="en-AU" sz="2400" b="1" dirty="0">
                <a:solidFill>
                  <a:srgbClr val="828282"/>
                </a:solidFill>
                <a:cs typeface="+mn-cs"/>
              </a:rPr>
              <a:t>Purpose</a:t>
            </a:r>
            <a:r>
              <a:rPr lang="en-AU" sz="2400" dirty="0">
                <a:solidFill>
                  <a:srgbClr val="828282"/>
                </a:solidFill>
                <a:cs typeface="+mn-cs"/>
              </a:rPr>
              <a:t> is to enable the leader to:</a:t>
            </a:r>
          </a:p>
          <a:p>
            <a:r>
              <a:rPr lang="en-AU" sz="2400" dirty="0">
                <a:solidFill>
                  <a:srgbClr val="828282"/>
                </a:solidFill>
                <a:cs typeface="+mn-cs"/>
              </a:rPr>
              <a:t>Connect with the results</a:t>
            </a:r>
          </a:p>
          <a:p>
            <a:r>
              <a:rPr lang="en-AU" sz="2400" dirty="0">
                <a:solidFill>
                  <a:srgbClr val="828282"/>
                </a:solidFill>
                <a:cs typeface="+mn-cs"/>
              </a:rPr>
              <a:t>Reflect on the impact (self and others)</a:t>
            </a:r>
          </a:p>
          <a:p>
            <a:r>
              <a:rPr lang="en-AU" sz="2400" dirty="0">
                <a:solidFill>
                  <a:srgbClr val="828282"/>
                </a:solidFill>
                <a:cs typeface="+mn-cs"/>
              </a:rPr>
              <a:t>Commit to a change </a:t>
            </a:r>
          </a:p>
          <a:p>
            <a:endParaRPr lang="en-AU" sz="2400" dirty="0">
              <a:solidFill>
                <a:srgbClr val="828282"/>
              </a:solidFill>
              <a:cs typeface="+mn-cs"/>
            </a:endParaRPr>
          </a:p>
          <a:p>
            <a:pPr marL="0" indent="0">
              <a:buNone/>
            </a:pPr>
            <a:r>
              <a:rPr lang="en-AU" sz="2400" dirty="0">
                <a:solidFill>
                  <a:srgbClr val="828282"/>
                </a:solidFill>
                <a:cs typeface="+mn-cs"/>
              </a:rPr>
              <a:t>And</a:t>
            </a:r>
          </a:p>
          <a:p>
            <a:r>
              <a:rPr lang="en-AU" sz="2400" dirty="0">
                <a:solidFill>
                  <a:srgbClr val="828282"/>
                </a:solidFill>
                <a:cs typeface="+mn-cs"/>
              </a:rPr>
              <a:t>Complete Personal Development Plan</a:t>
            </a:r>
          </a:p>
          <a:p>
            <a:r>
              <a:rPr lang="en-AU" sz="2400" dirty="0">
                <a:solidFill>
                  <a:srgbClr val="828282"/>
                </a:solidFill>
                <a:cs typeface="+mn-cs"/>
              </a:rPr>
              <a:t>Utilise the Online Resources</a:t>
            </a:r>
          </a:p>
        </p:txBody>
      </p:sp>
    </p:spTree>
    <p:extLst>
      <p:ext uri="{BB962C8B-B14F-4D97-AF65-F5344CB8AC3E}">
        <p14:creationId xmlns:p14="http://schemas.microsoft.com/office/powerpoint/2010/main" val="34053286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DED66-D53A-4D47-D6DA-90B351C651AB}"/>
              </a:ext>
            </a:extLst>
          </p:cNvPr>
          <p:cNvSpPr>
            <a:spLocks noGrp="1"/>
          </p:cNvSpPr>
          <p:nvPr>
            <p:ph type="title"/>
          </p:nvPr>
        </p:nvSpPr>
        <p:spPr>
          <a:xfrm>
            <a:off x="698198" y="323959"/>
            <a:ext cx="10515600" cy="1325563"/>
          </a:xfrm>
        </p:spPr>
        <p:txBody>
          <a:bodyPr/>
          <a:lstStyle/>
          <a:p>
            <a:pPr algn="ctr"/>
            <a:r>
              <a:rPr lang="en-AU"/>
              <a:t>Business Development</a:t>
            </a:r>
          </a:p>
        </p:txBody>
      </p:sp>
      <p:graphicFrame>
        <p:nvGraphicFramePr>
          <p:cNvPr id="3" name="Diagram 2">
            <a:extLst>
              <a:ext uri="{FF2B5EF4-FFF2-40B4-BE49-F238E27FC236}">
                <a16:creationId xmlns:a16="http://schemas.microsoft.com/office/drawing/2014/main" id="{42B332AE-F7B3-AFD0-3E03-FB5D9879D645}"/>
              </a:ext>
            </a:extLst>
          </p:cNvPr>
          <p:cNvGraphicFramePr/>
          <p:nvPr>
            <p:extLst>
              <p:ext uri="{D42A27DB-BD31-4B8C-83A1-F6EECF244321}">
                <p14:modId xmlns:p14="http://schemas.microsoft.com/office/powerpoint/2010/main" val="1305389223"/>
              </p:ext>
            </p:extLst>
          </p:nvPr>
        </p:nvGraphicFramePr>
        <p:xfrm>
          <a:off x="1891998" y="55545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32793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F0073A0-5C60-BD9B-523B-9D9783C2792E}"/>
              </a:ext>
            </a:extLst>
          </p:cNvPr>
          <p:cNvSpPr/>
          <p:nvPr/>
        </p:nvSpPr>
        <p:spPr>
          <a:xfrm>
            <a:off x="57751" y="1178351"/>
            <a:ext cx="5409493" cy="5679649"/>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AU"/>
          </a:p>
        </p:txBody>
      </p:sp>
      <p:sp>
        <p:nvSpPr>
          <p:cNvPr id="3" name="Content Placeholder 2">
            <a:extLst>
              <a:ext uri="{FF2B5EF4-FFF2-40B4-BE49-F238E27FC236}">
                <a16:creationId xmlns:a16="http://schemas.microsoft.com/office/drawing/2014/main" id="{2FDEF6FC-5B0E-1C84-3AC3-B38125F69D73}"/>
              </a:ext>
            </a:extLst>
          </p:cNvPr>
          <p:cNvSpPr>
            <a:spLocks noGrp="1"/>
          </p:cNvSpPr>
          <p:nvPr>
            <p:ph idx="1"/>
          </p:nvPr>
        </p:nvSpPr>
        <p:spPr>
          <a:xfrm>
            <a:off x="6278881" y="2159821"/>
            <a:ext cx="4783443" cy="1333355"/>
          </a:xfrm>
        </p:spPr>
        <p:txBody>
          <a:bodyPr>
            <a:noAutofit/>
          </a:bodyPr>
          <a:lstStyle/>
          <a:p>
            <a:pPr marL="0" indent="0">
              <a:lnSpc>
                <a:spcPct val="100000"/>
              </a:lnSpc>
              <a:buNone/>
            </a:pPr>
            <a:r>
              <a:rPr lang="en-US" sz="1600" dirty="0">
                <a:latin typeface="+mn-lt"/>
              </a:rPr>
              <a:t>“a belief that one will not be punished or humiliated for speaking up with ideas, questions, concerns, or mistakes, and that the team is safe for interpersonal risk taking”</a:t>
            </a:r>
          </a:p>
          <a:p>
            <a:pPr marL="457200" lvl="1" indent="0">
              <a:lnSpc>
                <a:spcPct val="100000"/>
              </a:lnSpc>
              <a:buNone/>
            </a:pPr>
            <a:r>
              <a:rPr lang="en-US" sz="1600" dirty="0">
                <a:latin typeface="+mn-lt"/>
              </a:rPr>
              <a:t>- Amy Edmondson</a:t>
            </a:r>
          </a:p>
        </p:txBody>
      </p:sp>
      <p:sp>
        <p:nvSpPr>
          <p:cNvPr id="8" name="TextBox 7">
            <a:extLst>
              <a:ext uri="{FF2B5EF4-FFF2-40B4-BE49-F238E27FC236}">
                <a16:creationId xmlns:a16="http://schemas.microsoft.com/office/drawing/2014/main" id="{F3917972-8C52-6948-4164-319663765F9F}"/>
              </a:ext>
            </a:extLst>
          </p:cNvPr>
          <p:cNvSpPr txBox="1"/>
          <p:nvPr/>
        </p:nvSpPr>
        <p:spPr>
          <a:xfrm>
            <a:off x="6102729" y="1531880"/>
            <a:ext cx="4418261" cy="523220"/>
          </a:xfrm>
          <a:prstGeom prst="rect">
            <a:avLst/>
          </a:prstGeom>
          <a:noFill/>
        </p:spPr>
        <p:txBody>
          <a:bodyPr wrap="none" rtlCol="0">
            <a:spAutoFit/>
          </a:bodyPr>
          <a:lstStyle/>
          <a:p>
            <a:r>
              <a:rPr lang="en-US" sz="2800" dirty="0">
                <a:solidFill>
                  <a:schemeClr val="bg2">
                    <a:lumMod val="50000"/>
                  </a:schemeClr>
                </a:solidFill>
                <a:ea typeface="Roboto" panose="02000000000000000000" pitchFamily="2" charset="0"/>
              </a:rPr>
              <a:t>What is psychological safety?</a:t>
            </a:r>
          </a:p>
        </p:txBody>
      </p:sp>
      <p:pic>
        <p:nvPicPr>
          <p:cNvPr id="9" name="Picture 8" descr="A close up of a logo&#10;&#10;Description automatically generated">
            <a:extLst>
              <a:ext uri="{FF2B5EF4-FFF2-40B4-BE49-F238E27FC236}">
                <a16:creationId xmlns:a16="http://schemas.microsoft.com/office/drawing/2014/main" id="{59382191-3C14-7491-E5AB-8FD911D452E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902" t="-159"/>
          <a:stretch/>
        </p:blipFill>
        <p:spPr>
          <a:xfrm>
            <a:off x="10446488" y="5052631"/>
            <a:ext cx="1742464" cy="1793499"/>
          </a:xfrm>
          <a:prstGeom prst="rect">
            <a:avLst/>
          </a:prstGeom>
        </p:spPr>
      </p:pic>
      <p:sp>
        <p:nvSpPr>
          <p:cNvPr id="2" name="Content Placeholder 2">
            <a:extLst>
              <a:ext uri="{FF2B5EF4-FFF2-40B4-BE49-F238E27FC236}">
                <a16:creationId xmlns:a16="http://schemas.microsoft.com/office/drawing/2014/main" id="{5A5D5969-2034-6421-C6B6-525564E8DB5C}"/>
              </a:ext>
            </a:extLst>
          </p:cNvPr>
          <p:cNvSpPr txBox="1">
            <a:spLocks/>
          </p:cNvSpPr>
          <p:nvPr/>
        </p:nvSpPr>
        <p:spPr>
          <a:xfrm>
            <a:off x="6487193" y="3597897"/>
            <a:ext cx="3577442" cy="2730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latin typeface="+mn-lt"/>
              </a:rPr>
              <a:t>Direct correlation between psychological safety, engagement and productivity</a:t>
            </a:r>
          </a:p>
          <a:p>
            <a:pPr>
              <a:lnSpc>
                <a:spcPct val="100000"/>
              </a:lnSpc>
            </a:pPr>
            <a:r>
              <a:rPr lang="en-GB" dirty="0">
                <a:latin typeface="+mn-lt"/>
              </a:rPr>
              <a:t>A Google research study found that Psychological safety is </a:t>
            </a:r>
            <a:r>
              <a:rPr lang="en-GB" b="1" dirty="0">
                <a:latin typeface="+mn-lt"/>
              </a:rPr>
              <a:t>“the single most important factor for effective teams”</a:t>
            </a:r>
          </a:p>
          <a:p>
            <a:pPr>
              <a:lnSpc>
                <a:spcPct val="100000"/>
              </a:lnSpc>
            </a:pPr>
            <a:r>
              <a:rPr lang="en-GB" dirty="0">
                <a:latin typeface="+mn-lt"/>
              </a:rPr>
              <a:t>Yet, another Gallup study </a:t>
            </a:r>
            <a:r>
              <a:rPr lang="en-US" dirty="0">
                <a:latin typeface="+mn-lt"/>
              </a:rPr>
              <a:t>indicates employees currently feel 50% less cared for by their </a:t>
            </a:r>
            <a:r>
              <a:rPr lang="en-US" dirty="0" err="1">
                <a:latin typeface="+mn-lt"/>
              </a:rPr>
              <a:t>organisations</a:t>
            </a:r>
            <a:r>
              <a:rPr lang="en-US" dirty="0">
                <a:latin typeface="+mn-lt"/>
              </a:rPr>
              <a:t> than they did 3 years ago. </a:t>
            </a:r>
            <a:endParaRPr lang="en-US" i="1" dirty="0">
              <a:latin typeface="+mn-lt"/>
            </a:endParaRPr>
          </a:p>
        </p:txBody>
      </p:sp>
      <p:pic>
        <p:nvPicPr>
          <p:cNvPr id="5" name="Picture 4">
            <a:extLst>
              <a:ext uri="{FF2B5EF4-FFF2-40B4-BE49-F238E27FC236}">
                <a16:creationId xmlns:a16="http://schemas.microsoft.com/office/drawing/2014/main" id="{A7569E51-1941-2AAF-4D03-8F3D4847788C}"/>
              </a:ext>
            </a:extLst>
          </p:cNvPr>
          <p:cNvPicPr>
            <a:picLocks noChangeAspect="1"/>
          </p:cNvPicPr>
          <p:nvPr/>
        </p:nvPicPr>
        <p:blipFill>
          <a:blip r:embed="rId5"/>
          <a:stretch>
            <a:fillRect/>
          </a:stretch>
        </p:blipFill>
        <p:spPr>
          <a:xfrm>
            <a:off x="150315" y="1655544"/>
            <a:ext cx="5134678" cy="4639770"/>
          </a:xfrm>
          <a:prstGeom prst="rect">
            <a:avLst/>
          </a:prstGeom>
        </p:spPr>
      </p:pic>
      <p:sp>
        <p:nvSpPr>
          <p:cNvPr id="6" name="Title 1">
            <a:extLst>
              <a:ext uri="{FF2B5EF4-FFF2-40B4-BE49-F238E27FC236}">
                <a16:creationId xmlns:a16="http://schemas.microsoft.com/office/drawing/2014/main" id="{F3F58752-C8DD-2BAB-EE2A-46FB36C293A8}"/>
              </a:ext>
            </a:extLst>
          </p:cNvPr>
          <p:cNvSpPr>
            <a:spLocks noGrp="1"/>
          </p:cNvSpPr>
          <p:nvPr>
            <p:ph type="title"/>
          </p:nvPr>
        </p:nvSpPr>
        <p:spPr>
          <a:xfrm>
            <a:off x="-27475" y="53111"/>
            <a:ext cx="5340620" cy="1325563"/>
          </a:xfrm>
        </p:spPr>
        <p:txBody>
          <a:bodyPr>
            <a:normAutofit/>
          </a:bodyPr>
          <a:lstStyle/>
          <a:p>
            <a:r>
              <a:rPr lang="en-US" sz="3600" dirty="0">
                <a:latin typeface="+mn-lt"/>
              </a:rPr>
              <a:t>Psychological Safety</a:t>
            </a:r>
            <a:br>
              <a:rPr lang="en-US" sz="4000" dirty="0">
                <a:latin typeface="+mn-lt"/>
              </a:rPr>
            </a:br>
            <a:r>
              <a:rPr lang="en-US" sz="2800" b="0" i="1" dirty="0">
                <a:solidFill>
                  <a:schemeClr val="tx1">
                    <a:lumMod val="50000"/>
                    <a:lumOff val="50000"/>
                  </a:schemeClr>
                </a:solidFill>
                <a:latin typeface="+mn-lt"/>
              </a:rPr>
              <a:t>The need – the world has changed</a:t>
            </a:r>
            <a:endParaRPr lang="en-US" sz="4000" b="0" i="1" dirty="0">
              <a:solidFill>
                <a:schemeClr val="tx1">
                  <a:lumMod val="50000"/>
                  <a:lumOff val="50000"/>
                </a:schemeClr>
              </a:solidFill>
              <a:latin typeface="+mn-lt"/>
            </a:endParaRPr>
          </a:p>
        </p:txBody>
      </p:sp>
    </p:spTree>
    <p:custDataLst>
      <p:tags r:id="rId1"/>
    </p:custDataLst>
    <p:extLst>
      <p:ext uri="{BB962C8B-B14F-4D97-AF65-F5344CB8AC3E}">
        <p14:creationId xmlns:p14="http://schemas.microsoft.com/office/powerpoint/2010/main" val="251180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34947751-7114-FE2C-334B-D98E2369A5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902" t="-159"/>
          <a:stretch/>
        </p:blipFill>
        <p:spPr>
          <a:xfrm>
            <a:off x="10446488" y="5052631"/>
            <a:ext cx="1742464" cy="1793499"/>
          </a:xfrm>
          <a:prstGeom prst="rect">
            <a:avLst/>
          </a:prstGeom>
        </p:spPr>
      </p:pic>
      <p:sp>
        <p:nvSpPr>
          <p:cNvPr id="9" name="TextBox 8">
            <a:extLst>
              <a:ext uri="{FF2B5EF4-FFF2-40B4-BE49-F238E27FC236}">
                <a16:creationId xmlns:a16="http://schemas.microsoft.com/office/drawing/2014/main" id="{A4BDF0ED-BB7B-F156-EAFF-69A9A1D4ACC4}"/>
              </a:ext>
            </a:extLst>
          </p:cNvPr>
          <p:cNvSpPr txBox="1"/>
          <p:nvPr/>
        </p:nvSpPr>
        <p:spPr>
          <a:xfrm>
            <a:off x="5574392" y="2381724"/>
            <a:ext cx="4676581" cy="584775"/>
          </a:xfrm>
          <a:prstGeom prst="rect">
            <a:avLst/>
          </a:prstGeom>
          <a:noFill/>
        </p:spPr>
        <p:txBody>
          <a:bodyPr wrap="square">
            <a:spAutoFit/>
          </a:bodyPr>
          <a:lstStyle/>
          <a:p>
            <a:pPr marL="0" lvl="0" indent="0">
              <a:lnSpc>
                <a:spcPct val="100000"/>
              </a:lnSpc>
              <a:spcBef>
                <a:spcPts val="0"/>
              </a:spcBef>
              <a:buNone/>
              <a:defRPr/>
            </a:pPr>
            <a:r>
              <a:rPr lang="en-GB" sz="1600" dirty="0">
                <a:solidFill>
                  <a:schemeClr val="bg2">
                    <a:lumMod val="50000"/>
                  </a:schemeClr>
                </a:solidFill>
                <a:ea typeface="Roboto" panose="02000000000000000000" pitchFamily="2" charset="0"/>
              </a:rPr>
              <a:t>A ‘normal team’ has low psychological safety and instead prefers artificial harmony.</a:t>
            </a:r>
          </a:p>
        </p:txBody>
      </p:sp>
      <p:sp>
        <p:nvSpPr>
          <p:cNvPr id="17" name="Content Placeholder 2">
            <a:extLst>
              <a:ext uri="{FF2B5EF4-FFF2-40B4-BE49-F238E27FC236}">
                <a16:creationId xmlns:a16="http://schemas.microsoft.com/office/drawing/2014/main" id="{2E337027-DAA1-253B-FA2C-BA2D643209AA}"/>
              </a:ext>
            </a:extLst>
          </p:cNvPr>
          <p:cNvSpPr>
            <a:spLocks noGrp="1"/>
          </p:cNvSpPr>
          <p:nvPr>
            <p:ph idx="1"/>
          </p:nvPr>
        </p:nvSpPr>
        <p:spPr>
          <a:xfrm>
            <a:off x="5574392" y="3108107"/>
            <a:ext cx="6654621" cy="1673366"/>
          </a:xfrm>
        </p:spPr>
        <p:txBody>
          <a:bodyP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dirty="0">
                <a:latin typeface="+mn-lt"/>
              </a:rPr>
              <a:t>But here’s the kicker … In fact: most teams operate at a 3/10</a:t>
            </a:r>
          </a:p>
          <a:p>
            <a:pPr marL="0" marR="0" lvl="0" indent="0" defTabSz="914400" rtl="0" eaLnBrk="1" fontAlgn="auto" latinLnBrk="0" hangingPunct="1">
              <a:lnSpc>
                <a:spcPct val="150000"/>
              </a:lnSpc>
              <a:spcBef>
                <a:spcPts val="0"/>
              </a:spcBef>
              <a:spcAft>
                <a:spcPts val="0"/>
              </a:spcAft>
              <a:buClrTx/>
              <a:buSzTx/>
              <a:buFontTx/>
              <a:buNone/>
              <a:tabLst/>
              <a:defRPr/>
            </a:pPr>
            <a:r>
              <a:rPr lang="en-GB" sz="1600" dirty="0">
                <a:latin typeface="+mn-lt"/>
              </a:rPr>
              <a:t>By moving that ratio to 6/10, organisations could realise:</a:t>
            </a:r>
          </a:p>
          <a:p>
            <a:pPr marL="1200150" lvl="2" indent="-285750">
              <a:lnSpc>
                <a:spcPct val="100000"/>
              </a:lnSpc>
            </a:pPr>
            <a:r>
              <a:rPr lang="en-AU" sz="1600" dirty="0">
                <a:solidFill>
                  <a:srgbClr val="1E7BBB"/>
                </a:solidFill>
                <a:ea typeface="Calibri" panose="020F0502020204030204" pitchFamily="34" charset="0"/>
                <a:cs typeface="Poppins" panose="00000500000000000000" pitchFamily="2" charset="0"/>
              </a:rPr>
              <a:t>27% reduction in turnover</a:t>
            </a:r>
          </a:p>
          <a:p>
            <a:pPr marL="1200150" lvl="2" indent="-285750">
              <a:lnSpc>
                <a:spcPct val="100000"/>
              </a:lnSpc>
            </a:pPr>
            <a:r>
              <a:rPr lang="en-AU" sz="1600" dirty="0">
                <a:solidFill>
                  <a:srgbClr val="1E7BBB"/>
                </a:solidFill>
                <a:ea typeface="Calibri" panose="020F0502020204030204" pitchFamily="34" charset="0"/>
                <a:cs typeface="Poppins" panose="00000500000000000000" pitchFamily="2" charset="0"/>
              </a:rPr>
              <a:t>40% reduction in safety incidents </a:t>
            </a:r>
          </a:p>
          <a:p>
            <a:pPr marL="1200150" lvl="2" indent="-285750">
              <a:lnSpc>
                <a:spcPct val="100000"/>
              </a:lnSpc>
            </a:pPr>
            <a:r>
              <a:rPr lang="en-AU" sz="1600" dirty="0">
                <a:solidFill>
                  <a:srgbClr val="1E7BBB"/>
                </a:solidFill>
                <a:ea typeface="Calibri" panose="020F0502020204030204" pitchFamily="34" charset="0"/>
                <a:cs typeface="Poppins" panose="00000500000000000000" pitchFamily="2" charset="0"/>
              </a:rPr>
              <a:t>12% increase in productivity. </a:t>
            </a:r>
            <a:endParaRPr lang="en-GB" sz="1600" dirty="0">
              <a:solidFill>
                <a:srgbClr val="1E7BBB"/>
              </a:solidFill>
              <a:ea typeface="Calibri" panose="020F0502020204030204" pitchFamily="34" charset="0"/>
              <a:cs typeface="Poppins" panose="00000500000000000000" pitchFamily="2" charset="0"/>
            </a:endParaRPr>
          </a:p>
        </p:txBody>
      </p:sp>
      <p:pic>
        <p:nvPicPr>
          <p:cNvPr id="3" name="Picture 2">
            <a:extLst>
              <a:ext uri="{FF2B5EF4-FFF2-40B4-BE49-F238E27FC236}">
                <a16:creationId xmlns:a16="http://schemas.microsoft.com/office/drawing/2014/main" id="{19D14641-921B-A7C1-ABD7-3E9FF3222F30}"/>
              </a:ext>
            </a:extLst>
          </p:cNvPr>
          <p:cNvPicPr>
            <a:picLocks noChangeAspect="1"/>
          </p:cNvPicPr>
          <p:nvPr/>
        </p:nvPicPr>
        <p:blipFill>
          <a:blip r:embed="rId4"/>
          <a:stretch>
            <a:fillRect/>
          </a:stretch>
        </p:blipFill>
        <p:spPr>
          <a:xfrm>
            <a:off x="56363" y="1116531"/>
            <a:ext cx="5392826" cy="57508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B324376B-843B-35FE-AF53-A3A112BA1BE5}"/>
              </a:ext>
            </a:extLst>
          </p:cNvPr>
          <p:cNvSpPr txBox="1"/>
          <p:nvPr/>
        </p:nvSpPr>
        <p:spPr>
          <a:xfrm>
            <a:off x="5574392" y="1740438"/>
            <a:ext cx="5473822" cy="584775"/>
          </a:xfrm>
          <a:prstGeom prst="rect">
            <a:avLst/>
          </a:prstGeom>
          <a:noFill/>
        </p:spPr>
        <p:txBody>
          <a:bodyPr wrap="square">
            <a:spAutoFit/>
          </a:bodyPr>
          <a:lstStyle/>
          <a:p>
            <a:r>
              <a:rPr lang="en-US" sz="1600" dirty="0">
                <a:solidFill>
                  <a:schemeClr val="bg2">
                    <a:lumMod val="50000"/>
                  </a:schemeClr>
                </a:solidFill>
                <a:ea typeface="Roboto" panose="02000000000000000000" pitchFamily="2" charset="0"/>
              </a:rPr>
              <a:t>A </a:t>
            </a:r>
            <a:r>
              <a:rPr lang="en-US" sz="1600" b="1" dirty="0">
                <a:solidFill>
                  <a:schemeClr val="bg2">
                    <a:lumMod val="50000"/>
                  </a:schemeClr>
                </a:solidFill>
                <a:ea typeface="Roboto" panose="02000000000000000000" pitchFamily="2" charset="0"/>
              </a:rPr>
              <a:t>psychologically safe environment</a:t>
            </a:r>
            <a:r>
              <a:rPr lang="en-US" sz="1600" dirty="0">
                <a:solidFill>
                  <a:schemeClr val="bg2">
                    <a:lumMod val="50000"/>
                  </a:schemeClr>
                </a:solidFill>
                <a:ea typeface="Roboto" panose="02000000000000000000" pitchFamily="2" charset="0"/>
              </a:rPr>
              <a:t> identifies hazards, allowing the risks to be managed in a preventative and proactive way</a:t>
            </a:r>
            <a:endParaRPr lang="en-AU" sz="1600" dirty="0">
              <a:solidFill>
                <a:schemeClr val="bg2">
                  <a:lumMod val="50000"/>
                </a:schemeClr>
              </a:solidFill>
              <a:ea typeface="Roboto" panose="02000000000000000000" pitchFamily="2" charset="0"/>
            </a:endParaRPr>
          </a:p>
        </p:txBody>
      </p:sp>
      <p:sp>
        <p:nvSpPr>
          <p:cNvPr id="10" name="Title 1">
            <a:extLst>
              <a:ext uri="{FF2B5EF4-FFF2-40B4-BE49-F238E27FC236}">
                <a16:creationId xmlns:a16="http://schemas.microsoft.com/office/drawing/2014/main" id="{B33EBC7B-67D6-0C20-B636-D78FAB27B59B}"/>
              </a:ext>
            </a:extLst>
          </p:cNvPr>
          <p:cNvSpPr>
            <a:spLocks noGrp="1"/>
          </p:cNvSpPr>
          <p:nvPr>
            <p:ph type="title"/>
          </p:nvPr>
        </p:nvSpPr>
        <p:spPr>
          <a:xfrm>
            <a:off x="-27475" y="53111"/>
            <a:ext cx="5340620" cy="1325563"/>
          </a:xfrm>
        </p:spPr>
        <p:txBody>
          <a:bodyPr>
            <a:normAutofit/>
          </a:bodyPr>
          <a:lstStyle/>
          <a:p>
            <a:r>
              <a:rPr lang="en-US" sz="3600" dirty="0">
                <a:latin typeface="+mn-lt"/>
              </a:rPr>
              <a:t>Psychological Safety</a:t>
            </a:r>
            <a:br>
              <a:rPr lang="en-US" sz="4000" dirty="0">
                <a:latin typeface="+mn-lt"/>
              </a:rPr>
            </a:br>
            <a:r>
              <a:rPr lang="en-US" sz="2800" b="0" i="1" dirty="0">
                <a:solidFill>
                  <a:schemeClr val="tx1">
                    <a:lumMod val="50000"/>
                    <a:lumOff val="50000"/>
                  </a:schemeClr>
                </a:solidFill>
                <a:latin typeface="+mn-lt"/>
              </a:rPr>
              <a:t>The Business Case – writes itself</a:t>
            </a:r>
            <a:endParaRPr lang="en-US" sz="4000" b="0" i="1" dirty="0">
              <a:solidFill>
                <a:schemeClr val="tx1">
                  <a:lumMod val="50000"/>
                  <a:lumOff val="50000"/>
                </a:schemeClr>
              </a:solidFill>
              <a:latin typeface="+mn-lt"/>
            </a:endParaRPr>
          </a:p>
        </p:txBody>
      </p:sp>
      <p:sp>
        <p:nvSpPr>
          <p:cNvPr id="11" name="TextBox 10">
            <a:extLst>
              <a:ext uri="{FF2B5EF4-FFF2-40B4-BE49-F238E27FC236}">
                <a16:creationId xmlns:a16="http://schemas.microsoft.com/office/drawing/2014/main" id="{7958C888-92C3-A3DA-74F7-59D80262D799}"/>
              </a:ext>
            </a:extLst>
          </p:cNvPr>
          <p:cNvSpPr txBox="1"/>
          <p:nvPr/>
        </p:nvSpPr>
        <p:spPr>
          <a:xfrm>
            <a:off x="5574391" y="4903090"/>
            <a:ext cx="4676581" cy="830997"/>
          </a:xfrm>
          <a:prstGeom prst="rect">
            <a:avLst/>
          </a:prstGeom>
          <a:noFill/>
        </p:spPr>
        <p:txBody>
          <a:bodyPr wrap="square">
            <a:spAutoFit/>
          </a:bodyPr>
          <a:lstStyle/>
          <a:p>
            <a:pPr marL="0" lvl="0" indent="0">
              <a:lnSpc>
                <a:spcPct val="100000"/>
              </a:lnSpc>
              <a:spcBef>
                <a:spcPts val="0"/>
              </a:spcBef>
              <a:buNone/>
              <a:defRPr/>
            </a:pPr>
            <a:r>
              <a:rPr lang="en-GB" sz="1600" dirty="0">
                <a:solidFill>
                  <a:schemeClr val="bg2">
                    <a:lumMod val="50000"/>
                  </a:schemeClr>
                </a:solidFill>
                <a:ea typeface="Roboto" panose="02000000000000000000" pitchFamily="2" charset="0"/>
              </a:rPr>
              <a:t>And let’s not forget the legal implications of being non-compliant</a:t>
            </a:r>
          </a:p>
          <a:p>
            <a:pPr marL="0" lvl="0" indent="0">
              <a:lnSpc>
                <a:spcPct val="100000"/>
              </a:lnSpc>
              <a:spcBef>
                <a:spcPts val="0"/>
              </a:spcBef>
              <a:buNone/>
              <a:defRPr/>
            </a:pPr>
            <a:endParaRPr lang="en-GB" sz="1600" dirty="0">
              <a:solidFill>
                <a:schemeClr val="bg2">
                  <a:lumMod val="50000"/>
                </a:schemeClr>
              </a:solidFill>
              <a:ea typeface="Roboto" panose="02000000000000000000" pitchFamily="2" charset="0"/>
            </a:endParaRPr>
          </a:p>
        </p:txBody>
      </p:sp>
    </p:spTree>
    <p:custDataLst>
      <p:tags r:id="rId1"/>
    </p:custDataLst>
    <p:extLst>
      <p:ext uri="{BB962C8B-B14F-4D97-AF65-F5344CB8AC3E}">
        <p14:creationId xmlns:p14="http://schemas.microsoft.com/office/powerpoint/2010/main" val="319127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uiExpand="1" build="p"/>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
            <a:extLst>
              <a:ext uri="{FF2B5EF4-FFF2-40B4-BE49-F238E27FC236}">
                <a16:creationId xmlns:a16="http://schemas.microsoft.com/office/drawing/2014/main" id="{8910CE7D-7CDD-84C9-A5F9-2C80BB687598}"/>
              </a:ext>
            </a:extLst>
          </p:cNvPr>
          <p:cNvSpPr>
            <a:spLocks noGrp="1"/>
          </p:cNvSpPr>
          <p:nvPr>
            <p:ph idx="1"/>
          </p:nvPr>
        </p:nvSpPr>
        <p:spPr>
          <a:xfrm>
            <a:off x="5938355" y="1698790"/>
            <a:ext cx="5257360" cy="4520044"/>
          </a:xfrm>
        </p:spPr>
        <p:txBody>
          <a:bodyPr>
            <a:noAutofit/>
          </a:bodyPr>
          <a:lstStyle/>
          <a:p>
            <a:pPr marL="342900" indent="-342900">
              <a:spcBef>
                <a:spcPts val="1800"/>
              </a:spcBef>
              <a:buFont typeface="+mj-lt"/>
              <a:buAutoNum type="arabicPeriod"/>
            </a:pPr>
            <a:r>
              <a:rPr lang="en-GB" sz="1600" dirty="0">
                <a:solidFill>
                  <a:schemeClr val="bg1">
                    <a:lumMod val="50000"/>
                  </a:schemeClr>
                </a:solidFill>
                <a:latin typeface="+mn-lt"/>
              </a:rPr>
              <a:t>Focus on the Team and Team Leader</a:t>
            </a:r>
          </a:p>
          <a:p>
            <a:pPr marL="342900" indent="-342900">
              <a:spcBef>
                <a:spcPts val="1800"/>
              </a:spcBef>
              <a:buFont typeface="+mj-lt"/>
              <a:buAutoNum type="arabicPeriod"/>
            </a:pPr>
            <a:r>
              <a:rPr lang="en-GB" sz="1600" dirty="0">
                <a:solidFill>
                  <a:schemeClr val="bg1">
                    <a:lumMod val="50000"/>
                  </a:schemeClr>
                </a:solidFill>
                <a:latin typeface="+mn-lt"/>
              </a:rPr>
              <a:t>Designed for Enablement</a:t>
            </a:r>
          </a:p>
          <a:p>
            <a:pPr marL="342900" indent="-342900">
              <a:spcBef>
                <a:spcPts val="1800"/>
              </a:spcBef>
              <a:buFont typeface="+mj-lt"/>
              <a:buAutoNum type="arabicPeriod"/>
            </a:pPr>
            <a:r>
              <a:rPr lang="en-GB" sz="1600" dirty="0">
                <a:solidFill>
                  <a:schemeClr val="bg1">
                    <a:lumMod val="50000"/>
                  </a:schemeClr>
                </a:solidFill>
                <a:latin typeface="+mn-lt"/>
              </a:rPr>
              <a:t>Neuroscience-based Development Plans</a:t>
            </a:r>
          </a:p>
          <a:p>
            <a:pPr marL="457200" lvl="1" indent="0">
              <a:spcBef>
                <a:spcPts val="1800"/>
              </a:spcBef>
              <a:buNone/>
            </a:pPr>
            <a:r>
              <a:rPr lang="en-GB" sz="1600" dirty="0">
                <a:solidFill>
                  <a:schemeClr val="bg1">
                    <a:lumMod val="50000"/>
                  </a:schemeClr>
                </a:solidFill>
                <a:latin typeface="+mn-lt"/>
              </a:rPr>
              <a:t>View, Action, Results</a:t>
            </a:r>
          </a:p>
          <a:p>
            <a:pPr marL="342900" indent="-342900">
              <a:spcBef>
                <a:spcPts val="1800"/>
              </a:spcBef>
              <a:buFont typeface="+mj-lt"/>
              <a:buAutoNum type="arabicPeriod"/>
            </a:pPr>
            <a:r>
              <a:rPr lang="en-GB" sz="1600" dirty="0">
                <a:solidFill>
                  <a:schemeClr val="bg1">
                    <a:lumMod val="50000"/>
                  </a:schemeClr>
                </a:solidFill>
                <a:latin typeface="+mn-lt"/>
              </a:rPr>
              <a:t>Self-paced </a:t>
            </a:r>
          </a:p>
          <a:p>
            <a:pPr marL="342900" indent="-342900">
              <a:spcBef>
                <a:spcPts val="1800"/>
              </a:spcBef>
              <a:buFont typeface="+mj-lt"/>
              <a:buAutoNum type="arabicPeriod"/>
            </a:pPr>
            <a:r>
              <a:rPr lang="en-AU" sz="1600" dirty="0">
                <a:solidFill>
                  <a:schemeClr val="bg1">
                    <a:lumMod val="50000"/>
                  </a:schemeClr>
                </a:solidFill>
                <a:latin typeface="+mn-lt"/>
              </a:rPr>
              <a:t>Top Down and Bottom Up</a:t>
            </a:r>
          </a:p>
          <a:p>
            <a:pPr marL="342900" indent="-342900">
              <a:spcBef>
                <a:spcPts val="1800"/>
              </a:spcBef>
              <a:buFont typeface="+mj-lt"/>
              <a:buAutoNum type="arabicPeriod"/>
            </a:pPr>
            <a:r>
              <a:rPr lang="en-AU" sz="1600" dirty="0">
                <a:solidFill>
                  <a:schemeClr val="bg1">
                    <a:lumMod val="50000"/>
                  </a:schemeClr>
                </a:solidFill>
                <a:latin typeface="+mn-lt"/>
              </a:rPr>
              <a:t>Digital Transformation</a:t>
            </a:r>
          </a:p>
          <a:p>
            <a:pPr marL="342900" indent="-342900">
              <a:spcBef>
                <a:spcPts val="1800"/>
              </a:spcBef>
              <a:buFont typeface="+mj-lt"/>
              <a:buAutoNum type="arabicPeriod"/>
            </a:pPr>
            <a:r>
              <a:rPr lang="en-AU" sz="1600" dirty="0">
                <a:solidFill>
                  <a:schemeClr val="bg1">
                    <a:lumMod val="50000"/>
                  </a:schemeClr>
                </a:solidFill>
                <a:latin typeface="+mn-lt"/>
              </a:rPr>
              <a:t>Extensible</a:t>
            </a:r>
          </a:p>
          <a:p>
            <a:pPr marL="342900" indent="-342900">
              <a:spcBef>
                <a:spcPts val="1800"/>
              </a:spcBef>
              <a:buFont typeface="+mj-lt"/>
              <a:buAutoNum type="arabicPeriod"/>
            </a:pPr>
            <a:r>
              <a:rPr lang="en-AU" sz="1600" dirty="0">
                <a:solidFill>
                  <a:schemeClr val="bg1">
                    <a:lumMod val="50000"/>
                  </a:schemeClr>
                </a:solidFill>
                <a:latin typeface="+mn-lt"/>
              </a:rPr>
              <a:t>Scalable</a:t>
            </a:r>
          </a:p>
        </p:txBody>
      </p:sp>
      <p:pic>
        <p:nvPicPr>
          <p:cNvPr id="9" name="Picture 8" descr="A close up of a logo&#10;&#10;Description automatically generated">
            <a:extLst>
              <a:ext uri="{FF2B5EF4-FFF2-40B4-BE49-F238E27FC236}">
                <a16:creationId xmlns:a16="http://schemas.microsoft.com/office/drawing/2014/main" id="{3DBB13E3-0CDC-F8C0-FAB4-E5F7B380B6F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902" t="-159"/>
          <a:stretch/>
        </p:blipFill>
        <p:spPr>
          <a:xfrm>
            <a:off x="10446488" y="5052631"/>
            <a:ext cx="1742464" cy="1793499"/>
          </a:xfrm>
          <a:prstGeom prst="rect">
            <a:avLst/>
          </a:prstGeom>
        </p:spPr>
      </p:pic>
      <p:sp>
        <p:nvSpPr>
          <p:cNvPr id="35" name="Title 1">
            <a:extLst>
              <a:ext uri="{FF2B5EF4-FFF2-40B4-BE49-F238E27FC236}">
                <a16:creationId xmlns:a16="http://schemas.microsoft.com/office/drawing/2014/main" id="{8ABAE2D0-C237-1E72-6483-E534A444B5AE}"/>
              </a:ext>
            </a:extLst>
          </p:cNvPr>
          <p:cNvSpPr>
            <a:spLocks noGrp="1"/>
          </p:cNvSpPr>
          <p:nvPr>
            <p:ph type="title"/>
          </p:nvPr>
        </p:nvSpPr>
        <p:spPr>
          <a:xfrm>
            <a:off x="94811" y="-1523"/>
            <a:ext cx="7728372" cy="1325563"/>
          </a:xfrm>
        </p:spPr>
        <p:txBody>
          <a:bodyPr>
            <a:normAutofit fontScale="90000"/>
          </a:bodyPr>
          <a:lstStyle/>
          <a:p>
            <a:r>
              <a:rPr lang="en-US" sz="3600" dirty="0">
                <a:latin typeface="+mn-lt"/>
              </a:rPr>
              <a:t>Psychological Safety and Inclusivity Program</a:t>
            </a:r>
            <a:br>
              <a:rPr lang="en-US" dirty="0">
                <a:latin typeface="+mn-lt"/>
              </a:rPr>
            </a:br>
            <a:r>
              <a:rPr lang="en-US" sz="2800" b="0" i="1" dirty="0">
                <a:solidFill>
                  <a:schemeClr val="tx1">
                    <a:lumMod val="50000"/>
                    <a:lumOff val="50000"/>
                  </a:schemeClr>
                </a:solidFill>
                <a:latin typeface="+mn-lt"/>
              </a:rPr>
              <a:t>Changing the Paradigm</a:t>
            </a:r>
            <a:endParaRPr lang="en-US" b="0" i="1" dirty="0">
              <a:solidFill>
                <a:schemeClr val="tx1">
                  <a:lumMod val="50000"/>
                  <a:lumOff val="50000"/>
                </a:schemeClr>
              </a:solidFill>
              <a:latin typeface="+mn-lt"/>
            </a:endParaRPr>
          </a:p>
        </p:txBody>
      </p:sp>
      <p:pic>
        <p:nvPicPr>
          <p:cNvPr id="43" name="Picture 42">
            <a:extLst>
              <a:ext uri="{FF2B5EF4-FFF2-40B4-BE49-F238E27FC236}">
                <a16:creationId xmlns:a16="http://schemas.microsoft.com/office/drawing/2014/main" id="{EE3F77AC-F24B-752D-48F3-5E40A2637C2E}"/>
              </a:ext>
            </a:extLst>
          </p:cNvPr>
          <p:cNvPicPr>
            <a:picLocks noChangeAspect="1"/>
          </p:cNvPicPr>
          <p:nvPr/>
        </p:nvPicPr>
        <p:blipFill>
          <a:blip r:embed="rId5"/>
          <a:stretch>
            <a:fillRect/>
          </a:stretch>
        </p:blipFill>
        <p:spPr>
          <a:xfrm>
            <a:off x="94811" y="1151008"/>
            <a:ext cx="5486950" cy="56156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6094439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3BA31EC-6445-916F-7950-37D25B1D5C39}"/>
              </a:ext>
            </a:extLst>
          </p:cNvPr>
          <p:cNvSpPr/>
          <p:nvPr/>
        </p:nvSpPr>
        <p:spPr>
          <a:xfrm>
            <a:off x="57751" y="1178351"/>
            <a:ext cx="5409493" cy="5679649"/>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AU"/>
          </a:p>
        </p:txBody>
      </p:sp>
      <p:pic>
        <p:nvPicPr>
          <p:cNvPr id="8" name="Picture 7">
            <a:extLst>
              <a:ext uri="{FF2B5EF4-FFF2-40B4-BE49-F238E27FC236}">
                <a16:creationId xmlns:a16="http://schemas.microsoft.com/office/drawing/2014/main" id="{76944659-A010-4F9C-9D25-131FFA0E7D3F}"/>
              </a:ext>
            </a:extLst>
          </p:cNvPr>
          <p:cNvPicPr>
            <a:picLocks noChangeAspect="1"/>
          </p:cNvPicPr>
          <p:nvPr/>
        </p:nvPicPr>
        <p:blipFill>
          <a:blip r:embed="rId2"/>
          <a:stretch>
            <a:fillRect/>
          </a:stretch>
        </p:blipFill>
        <p:spPr>
          <a:xfrm>
            <a:off x="261835" y="2166665"/>
            <a:ext cx="5001323" cy="3896269"/>
          </a:xfrm>
          <a:prstGeom prst="rect">
            <a:avLst/>
          </a:prstGeom>
        </p:spPr>
      </p:pic>
      <p:sp>
        <p:nvSpPr>
          <p:cNvPr id="22" name="Title 1">
            <a:extLst>
              <a:ext uri="{FF2B5EF4-FFF2-40B4-BE49-F238E27FC236}">
                <a16:creationId xmlns:a16="http://schemas.microsoft.com/office/drawing/2014/main" id="{C908C0BF-2F61-252F-BFF3-68C18919831F}"/>
              </a:ext>
            </a:extLst>
          </p:cNvPr>
          <p:cNvSpPr>
            <a:spLocks noGrp="1"/>
          </p:cNvSpPr>
          <p:nvPr>
            <p:ph type="title"/>
          </p:nvPr>
        </p:nvSpPr>
        <p:spPr>
          <a:xfrm>
            <a:off x="-27475" y="53111"/>
            <a:ext cx="5340620" cy="1325563"/>
          </a:xfrm>
        </p:spPr>
        <p:txBody>
          <a:bodyPr>
            <a:normAutofit/>
          </a:bodyPr>
          <a:lstStyle/>
          <a:p>
            <a:r>
              <a:rPr lang="en-US" sz="3200" b="1" dirty="0">
                <a:solidFill>
                  <a:srgbClr val="1E7BBB"/>
                </a:solidFill>
                <a:latin typeface="+mn-lt"/>
                <a:ea typeface="Roboto" panose="02000000000000000000" pitchFamily="2" charset="0"/>
              </a:rPr>
              <a:t>Digital Platform</a:t>
            </a:r>
            <a:br>
              <a:rPr lang="en-US" sz="4000" dirty="0">
                <a:latin typeface="+mn-lt"/>
              </a:rPr>
            </a:br>
            <a:r>
              <a:rPr lang="en-US" sz="2800" i="1" dirty="0">
                <a:solidFill>
                  <a:schemeClr val="tx1">
                    <a:lumMod val="50000"/>
                    <a:lumOff val="50000"/>
                  </a:schemeClr>
                </a:solidFill>
                <a:latin typeface="+mn-lt"/>
                <a:ea typeface="Roboto" panose="02000000000000000000" pitchFamily="2" charset="0"/>
              </a:rPr>
              <a:t>Enabling Transformation</a:t>
            </a:r>
          </a:p>
        </p:txBody>
      </p:sp>
      <p:pic>
        <p:nvPicPr>
          <p:cNvPr id="27" name="Picture 26">
            <a:extLst>
              <a:ext uri="{FF2B5EF4-FFF2-40B4-BE49-F238E27FC236}">
                <a16:creationId xmlns:a16="http://schemas.microsoft.com/office/drawing/2014/main" id="{A5A20B7D-603A-80F0-17CF-126847B767BE}"/>
              </a:ext>
            </a:extLst>
          </p:cNvPr>
          <p:cNvPicPr>
            <a:picLocks noChangeAspect="1"/>
          </p:cNvPicPr>
          <p:nvPr/>
        </p:nvPicPr>
        <p:blipFill>
          <a:blip r:embed="rId3"/>
          <a:stretch>
            <a:fillRect/>
          </a:stretch>
        </p:blipFill>
        <p:spPr>
          <a:xfrm>
            <a:off x="5667973" y="1159101"/>
            <a:ext cx="2749608" cy="2256754"/>
          </a:xfrm>
          <a:prstGeom prst="rect">
            <a:avLst/>
          </a:prstGeom>
        </p:spPr>
      </p:pic>
      <p:pic>
        <p:nvPicPr>
          <p:cNvPr id="29" name="Picture 28">
            <a:extLst>
              <a:ext uri="{FF2B5EF4-FFF2-40B4-BE49-F238E27FC236}">
                <a16:creationId xmlns:a16="http://schemas.microsoft.com/office/drawing/2014/main" id="{2C0BDCA7-4FE9-7138-28C0-F625E9E1FECB}"/>
              </a:ext>
            </a:extLst>
          </p:cNvPr>
          <p:cNvPicPr>
            <a:picLocks noChangeAspect="1"/>
          </p:cNvPicPr>
          <p:nvPr/>
        </p:nvPicPr>
        <p:blipFill>
          <a:blip r:embed="rId4"/>
          <a:stretch>
            <a:fillRect/>
          </a:stretch>
        </p:blipFill>
        <p:spPr>
          <a:xfrm>
            <a:off x="8588033" y="1563362"/>
            <a:ext cx="3457329" cy="2517979"/>
          </a:xfrm>
          <a:prstGeom prst="rect">
            <a:avLst/>
          </a:prstGeom>
        </p:spPr>
      </p:pic>
      <p:pic>
        <p:nvPicPr>
          <p:cNvPr id="2" name="Picture 1" descr="A close up of a logo&#10;&#10;Description automatically generated">
            <a:extLst>
              <a:ext uri="{FF2B5EF4-FFF2-40B4-BE49-F238E27FC236}">
                <a16:creationId xmlns:a16="http://schemas.microsoft.com/office/drawing/2014/main" id="{977D12E5-B30F-2479-E227-89036ED1E587}"/>
              </a:ext>
            </a:extLst>
          </p:cNvPr>
          <p:cNvPicPr>
            <a:picLocks noChangeAspect="1"/>
          </p:cNvPicPr>
          <p:nvPr/>
        </p:nvPicPr>
        <p:blipFill rotWithShape="1">
          <a:blip r:embed="rId5"/>
          <a:srcRect l="-3188" t="-112" r="34960" b="29655"/>
          <a:stretch/>
        </p:blipFill>
        <p:spPr>
          <a:xfrm>
            <a:off x="9597078" y="4187075"/>
            <a:ext cx="2594922" cy="2670925"/>
          </a:xfrm>
          <a:prstGeom prst="rect">
            <a:avLst/>
          </a:prstGeom>
        </p:spPr>
      </p:pic>
      <p:pic>
        <p:nvPicPr>
          <p:cNvPr id="25" name="Picture 24">
            <a:extLst>
              <a:ext uri="{FF2B5EF4-FFF2-40B4-BE49-F238E27FC236}">
                <a16:creationId xmlns:a16="http://schemas.microsoft.com/office/drawing/2014/main" id="{D2FDD75E-0376-BF1F-A9E6-D976ABBB1A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3238" y="3917712"/>
            <a:ext cx="4020907" cy="2889836"/>
          </a:xfrm>
          <a:prstGeom prst="rect">
            <a:avLst/>
          </a:prstGeom>
        </p:spPr>
      </p:pic>
    </p:spTree>
    <p:extLst>
      <p:ext uri="{BB962C8B-B14F-4D97-AF65-F5344CB8AC3E}">
        <p14:creationId xmlns:p14="http://schemas.microsoft.com/office/powerpoint/2010/main" val="41846891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18ED04-8E46-5A7D-0B6F-1147285E548D}"/>
              </a:ext>
            </a:extLst>
          </p:cNvPr>
          <p:cNvSpPr txBox="1"/>
          <p:nvPr/>
        </p:nvSpPr>
        <p:spPr>
          <a:xfrm>
            <a:off x="97230" y="30807"/>
            <a:ext cx="6354817" cy="1077218"/>
          </a:xfrm>
          <a:prstGeom prst="rect">
            <a:avLst/>
          </a:prstGeom>
          <a:noFill/>
        </p:spPr>
        <p:txBody>
          <a:bodyPr wrap="none" rtlCol="0">
            <a:spAutoFit/>
          </a:bodyPr>
          <a:lstStyle/>
          <a:p>
            <a:r>
              <a:rPr lang="en-GB" sz="3600" b="1" dirty="0">
                <a:solidFill>
                  <a:srgbClr val="1E7BBB"/>
                </a:solidFill>
                <a:ea typeface="Roboto" panose="02000000000000000000" pitchFamily="2" charset="0"/>
                <a:cs typeface="+mj-cs"/>
              </a:rPr>
              <a:t>Evolution - Human Resources</a:t>
            </a:r>
          </a:p>
          <a:p>
            <a:r>
              <a:rPr lang="en-AU" sz="2800" i="1" dirty="0">
                <a:solidFill>
                  <a:schemeClr val="tx1">
                    <a:lumMod val="50000"/>
                    <a:lumOff val="50000"/>
                  </a:schemeClr>
                </a:solidFill>
                <a:ea typeface="Roboto" panose="02000000000000000000" pitchFamily="2" charset="0"/>
                <a:cs typeface="+mj-cs"/>
              </a:rPr>
              <a:t>Introduction of “Systems of Engagement”</a:t>
            </a:r>
          </a:p>
        </p:txBody>
      </p:sp>
      <p:sp>
        <p:nvSpPr>
          <p:cNvPr id="8" name="TextBox 7">
            <a:extLst>
              <a:ext uri="{FF2B5EF4-FFF2-40B4-BE49-F238E27FC236}">
                <a16:creationId xmlns:a16="http://schemas.microsoft.com/office/drawing/2014/main" id="{F36E6E4F-D686-F764-4103-400E6EA1E05B}"/>
              </a:ext>
            </a:extLst>
          </p:cNvPr>
          <p:cNvSpPr txBox="1"/>
          <p:nvPr/>
        </p:nvSpPr>
        <p:spPr>
          <a:xfrm>
            <a:off x="1214705" y="4878070"/>
            <a:ext cx="8464851" cy="907941"/>
          </a:xfrm>
          <a:prstGeom prst="rect">
            <a:avLst/>
          </a:prstGeom>
          <a:solidFill>
            <a:schemeClr val="accent1"/>
          </a:solidFill>
        </p:spPr>
        <p:txBody>
          <a:bodyPr wrap="square" rtlCol="0">
            <a:spAutoFit/>
          </a:bodyPr>
          <a:lstStyle/>
          <a:p>
            <a:pPr algn="ctr"/>
            <a:r>
              <a:rPr lang="en-AU" sz="1400" b="1" dirty="0">
                <a:solidFill>
                  <a:schemeClr val="bg1"/>
                </a:solidFill>
                <a:latin typeface="+mj-lt"/>
              </a:rPr>
              <a:t>Talent Systems of Record</a:t>
            </a:r>
          </a:p>
          <a:p>
            <a:pPr algn="ctr"/>
            <a:r>
              <a:rPr lang="en-AU" sz="1400" i="1" dirty="0">
                <a:solidFill>
                  <a:schemeClr val="bg1"/>
                </a:solidFill>
                <a:latin typeface="+mj-lt"/>
              </a:rPr>
              <a:t>(May go into or be HCM Platform)</a:t>
            </a:r>
          </a:p>
          <a:p>
            <a:pPr algn="ctr"/>
            <a:endParaRPr lang="en-AU" sz="1400" dirty="0">
              <a:solidFill>
                <a:schemeClr val="bg1"/>
              </a:solidFill>
            </a:endParaRPr>
          </a:p>
          <a:p>
            <a:pPr algn="ctr"/>
            <a:r>
              <a:rPr lang="en-AU" sz="1050" dirty="0">
                <a:solidFill>
                  <a:schemeClr val="bg1"/>
                </a:solidFill>
              </a:rPr>
              <a:t>(ATS, LMS, Compensation, Benefits, Survey, Rewards)</a:t>
            </a:r>
          </a:p>
        </p:txBody>
      </p:sp>
      <p:grpSp>
        <p:nvGrpSpPr>
          <p:cNvPr id="3" name="Group 2">
            <a:extLst>
              <a:ext uri="{FF2B5EF4-FFF2-40B4-BE49-F238E27FC236}">
                <a16:creationId xmlns:a16="http://schemas.microsoft.com/office/drawing/2014/main" id="{35C2CA09-03EB-BE1A-CF2F-6094D0197AF0}"/>
              </a:ext>
            </a:extLst>
          </p:cNvPr>
          <p:cNvGrpSpPr/>
          <p:nvPr/>
        </p:nvGrpSpPr>
        <p:grpSpPr>
          <a:xfrm>
            <a:off x="7563037" y="1525983"/>
            <a:ext cx="2116372" cy="3050156"/>
            <a:chOff x="7958961" y="3726889"/>
            <a:chExt cx="2116372" cy="3050156"/>
          </a:xfrm>
        </p:grpSpPr>
        <p:sp>
          <p:nvSpPr>
            <p:cNvPr id="4" name="TextBox 3">
              <a:extLst>
                <a:ext uri="{FF2B5EF4-FFF2-40B4-BE49-F238E27FC236}">
                  <a16:creationId xmlns:a16="http://schemas.microsoft.com/office/drawing/2014/main" id="{76A28305-04C6-3F9E-4EFC-BB532A1C18F0}"/>
                </a:ext>
              </a:extLst>
            </p:cNvPr>
            <p:cNvSpPr txBox="1"/>
            <p:nvPr/>
          </p:nvSpPr>
          <p:spPr>
            <a:xfrm>
              <a:off x="7959059" y="3726889"/>
              <a:ext cx="2116176" cy="584775"/>
            </a:xfrm>
            <a:prstGeom prst="rect">
              <a:avLst/>
            </a:prstGeom>
            <a:solidFill>
              <a:schemeClr val="accent6">
                <a:lumMod val="20000"/>
                <a:lumOff val="80000"/>
              </a:schemeClr>
            </a:solidFill>
          </p:spPr>
          <p:txBody>
            <a:bodyPr wrap="square" rtlCol="0">
              <a:spAutoFit/>
            </a:bodyPr>
            <a:lstStyle/>
            <a:p>
              <a:pPr algn="ctr"/>
              <a:r>
                <a:rPr lang="en-AU" sz="1600" b="1" dirty="0">
                  <a:solidFill>
                    <a:schemeClr val="bg2">
                      <a:lumMod val="25000"/>
                    </a:schemeClr>
                  </a:solidFill>
                </a:rPr>
                <a:t>EX</a:t>
              </a:r>
              <a:r>
                <a:rPr lang="en-AU" sz="1600" dirty="0">
                  <a:solidFill>
                    <a:schemeClr val="bg2">
                      <a:lumMod val="25000"/>
                    </a:schemeClr>
                  </a:solidFill>
                </a:rPr>
                <a:t> </a:t>
              </a:r>
              <a:r>
                <a:rPr lang="en-AU" sz="1600" b="1" dirty="0">
                  <a:solidFill>
                    <a:schemeClr val="bg2">
                      <a:lumMod val="25000"/>
                    </a:schemeClr>
                  </a:solidFill>
                </a:rPr>
                <a:t>4.0</a:t>
              </a:r>
            </a:p>
            <a:p>
              <a:pPr algn="ctr"/>
              <a:endParaRPr lang="en-AU" sz="1600" b="1" dirty="0">
                <a:solidFill>
                  <a:schemeClr val="bg2">
                    <a:lumMod val="25000"/>
                  </a:schemeClr>
                </a:solidFill>
              </a:endParaRPr>
            </a:p>
          </p:txBody>
        </p:sp>
        <p:sp>
          <p:nvSpPr>
            <p:cNvPr id="5" name="TextBox 4">
              <a:extLst>
                <a:ext uri="{FF2B5EF4-FFF2-40B4-BE49-F238E27FC236}">
                  <a16:creationId xmlns:a16="http://schemas.microsoft.com/office/drawing/2014/main" id="{9B948183-FBEA-EEE3-638C-09783B5B6912}"/>
                </a:ext>
              </a:extLst>
            </p:cNvPr>
            <p:cNvSpPr txBox="1"/>
            <p:nvPr/>
          </p:nvSpPr>
          <p:spPr>
            <a:xfrm>
              <a:off x="7959157" y="4228636"/>
              <a:ext cx="2116176" cy="738664"/>
            </a:xfrm>
            <a:prstGeom prst="rect">
              <a:avLst/>
            </a:prstGeom>
            <a:solidFill>
              <a:schemeClr val="accent6">
                <a:lumMod val="40000"/>
                <a:lumOff val="60000"/>
              </a:schemeClr>
            </a:solidFill>
          </p:spPr>
          <p:txBody>
            <a:bodyPr wrap="square" rtlCol="0">
              <a:spAutoFit/>
            </a:bodyPr>
            <a:lstStyle/>
            <a:p>
              <a:pPr algn="ctr"/>
              <a:r>
                <a:rPr lang="en-AU" sz="1400" dirty="0">
                  <a:solidFill>
                    <a:schemeClr val="bg2">
                      <a:lumMod val="25000"/>
                    </a:schemeClr>
                  </a:solidFill>
                </a:rPr>
                <a:t>Continuous response action platforms</a:t>
              </a:r>
            </a:p>
            <a:p>
              <a:pPr algn="ctr"/>
              <a:endParaRPr lang="en-AU" sz="1400" dirty="0">
                <a:solidFill>
                  <a:schemeClr val="bg2">
                    <a:lumMod val="25000"/>
                  </a:schemeClr>
                </a:solidFill>
              </a:endParaRPr>
            </a:p>
          </p:txBody>
        </p:sp>
        <p:sp>
          <p:nvSpPr>
            <p:cNvPr id="7" name="TextBox 6">
              <a:extLst>
                <a:ext uri="{FF2B5EF4-FFF2-40B4-BE49-F238E27FC236}">
                  <a16:creationId xmlns:a16="http://schemas.microsoft.com/office/drawing/2014/main" id="{907767AF-3447-B3B5-BB49-25EDDB643CB0}"/>
                </a:ext>
              </a:extLst>
            </p:cNvPr>
            <p:cNvSpPr txBox="1"/>
            <p:nvPr/>
          </p:nvSpPr>
          <p:spPr>
            <a:xfrm>
              <a:off x="7959157" y="4757254"/>
              <a:ext cx="2116176" cy="1446550"/>
            </a:xfrm>
            <a:prstGeom prst="rect">
              <a:avLst/>
            </a:prstGeom>
            <a:solidFill>
              <a:schemeClr val="accent6">
                <a:lumMod val="60000"/>
                <a:lumOff val="40000"/>
              </a:schemeClr>
            </a:solidFill>
          </p:spPr>
          <p:txBody>
            <a:bodyPr wrap="square" rtlCol="0">
              <a:spAutoFit/>
            </a:bodyPr>
            <a:lstStyle/>
            <a:p>
              <a:pPr algn="ctr"/>
              <a:r>
                <a:rPr lang="en-AU" sz="1100" dirty="0">
                  <a:solidFill>
                    <a:schemeClr val="bg2">
                      <a:lumMod val="25000"/>
                    </a:schemeClr>
                  </a:solidFill>
                </a:rPr>
                <a:t>Tied into internal systems with alerts, feedback, cases and integration with CX systems.</a:t>
              </a:r>
            </a:p>
            <a:p>
              <a:pPr algn="ctr"/>
              <a:r>
                <a:rPr lang="en-AU" sz="1100" dirty="0">
                  <a:solidFill>
                    <a:schemeClr val="bg2">
                      <a:lumMod val="25000"/>
                    </a:schemeClr>
                  </a:solidFill>
                </a:rPr>
                <a:t>Now called EX, not Engagement.</a:t>
              </a:r>
            </a:p>
            <a:p>
              <a:pPr algn="ctr"/>
              <a:endParaRPr lang="en-AU" sz="1100" dirty="0">
                <a:solidFill>
                  <a:schemeClr val="bg2">
                    <a:lumMod val="25000"/>
                  </a:schemeClr>
                </a:solidFill>
              </a:endParaRPr>
            </a:p>
            <a:p>
              <a:pPr algn="ctr"/>
              <a:r>
                <a:rPr lang="en-AU" sz="1100" dirty="0">
                  <a:solidFill>
                    <a:schemeClr val="bg2">
                      <a:lumMod val="25000"/>
                    </a:schemeClr>
                  </a:solidFill>
                </a:rPr>
                <a:t>Focus on Action</a:t>
              </a:r>
            </a:p>
            <a:p>
              <a:pPr algn="ctr"/>
              <a:endParaRPr lang="en-AU" sz="1100" dirty="0">
                <a:solidFill>
                  <a:schemeClr val="bg2">
                    <a:lumMod val="25000"/>
                  </a:schemeClr>
                </a:solidFill>
              </a:endParaRPr>
            </a:p>
            <a:p>
              <a:pPr algn="ctr"/>
              <a:endParaRPr lang="en-AU" sz="1100" dirty="0">
                <a:solidFill>
                  <a:schemeClr val="bg2">
                    <a:lumMod val="25000"/>
                  </a:schemeClr>
                </a:solidFill>
              </a:endParaRPr>
            </a:p>
          </p:txBody>
        </p:sp>
        <p:sp>
          <p:nvSpPr>
            <p:cNvPr id="9" name="TextBox 8">
              <a:extLst>
                <a:ext uri="{FF2B5EF4-FFF2-40B4-BE49-F238E27FC236}">
                  <a16:creationId xmlns:a16="http://schemas.microsoft.com/office/drawing/2014/main" id="{0CBF1EC4-18C6-204C-1086-821E9CF1339B}"/>
                </a:ext>
              </a:extLst>
            </p:cNvPr>
            <p:cNvSpPr txBox="1"/>
            <p:nvPr/>
          </p:nvSpPr>
          <p:spPr>
            <a:xfrm>
              <a:off x="7958961" y="6192270"/>
              <a:ext cx="2116274" cy="584775"/>
            </a:xfrm>
            <a:prstGeom prst="rect">
              <a:avLst/>
            </a:prstGeom>
            <a:solidFill>
              <a:schemeClr val="accent6">
                <a:lumMod val="75000"/>
              </a:schemeClr>
            </a:solidFill>
          </p:spPr>
          <p:txBody>
            <a:bodyPr wrap="square" rtlCol="0">
              <a:spAutoFit/>
            </a:bodyPr>
            <a:lstStyle/>
            <a:p>
              <a:pPr algn="ctr"/>
              <a:r>
                <a:rPr lang="en-AU" sz="1600" i="1" dirty="0">
                  <a:solidFill>
                    <a:schemeClr val="bg1"/>
                  </a:solidFill>
                </a:rPr>
                <a:t>Instrumented actions </a:t>
              </a:r>
            </a:p>
            <a:p>
              <a:pPr algn="ctr"/>
              <a:r>
                <a:rPr lang="en-AU" sz="1600" i="1" dirty="0">
                  <a:solidFill>
                    <a:schemeClr val="bg1"/>
                  </a:solidFill>
                </a:rPr>
                <a:t>and alerts</a:t>
              </a:r>
              <a:endParaRPr lang="en-AU" sz="1100" i="1" dirty="0">
                <a:solidFill>
                  <a:schemeClr val="bg1"/>
                </a:solidFill>
              </a:endParaRPr>
            </a:p>
          </p:txBody>
        </p:sp>
      </p:grpSp>
      <p:grpSp>
        <p:nvGrpSpPr>
          <p:cNvPr id="16" name="Group 15">
            <a:extLst>
              <a:ext uri="{FF2B5EF4-FFF2-40B4-BE49-F238E27FC236}">
                <a16:creationId xmlns:a16="http://schemas.microsoft.com/office/drawing/2014/main" id="{678FC3BB-4620-2179-5F72-14D484541E4F}"/>
              </a:ext>
            </a:extLst>
          </p:cNvPr>
          <p:cNvGrpSpPr/>
          <p:nvPr/>
        </p:nvGrpSpPr>
        <p:grpSpPr>
          <a:xfrm>
            <a:off x="5446959" y="1523287"/>
            <a:ext cx="2116274" cy="3055851"/>
            <a:chOff x="7959059" y="3707067"/>
            <a:chExt cx="2116274" cy="2681554"/>
          </a:xfrm>
        </p:grpSpPr>
        <p:sp>
          <p:nvSpPr>
            <p:cNvPr id="32" name="TextBox 31">
              <a:extLst>
                <a:ext uri="{FF2B5EF4-FFF2-40B4-BE49-F238E27FC236}">
                  <a16:creationId xmlns:a16="http://schemas.microsoft.com/office/drawing/2014/main" id="{4464710D-4FFE-CCA1-7340-0F94482CC152}"/>
                </a:ext>
              </a:extLst>
            </p:cNvPr>
            <p:cNvSpPr txBox="1"/>
            <p:nvPr/>
          </p:nvSpPr>
          <p:spPr>
            <a:xfrm>
              <a:off x="7959059" y="3707067"/>
              <a:ext cx="2116176" cy="513148"/>
            </a:xfrm>
            <a:prstGeom prst="rect">
              <a:avLst/>
            </a:prstGeom>
            <a:solidFill>
              <a:schemeClr val="accent4">
                <a:lumMod val="20000"/>
                <a:lumOff val="80000"/>
              </a:schemeClr>
            </a:solidFill>
          </p:spPr>
          <p:txBody>
            <a:bodyPr wrap="square" rtlCol="0">
              <a:spAutoFit/>
            </a:bodyPr>
            <a:lstStyle/>
            <a:p>
              <a:pPr algn="ctr"/>
              <a:r>
                <a:rPr lang="en-AU" sz="1600" b="1" dirty="0">
                  <a:solidFill>
                    <a:schemeClr val="bg2">
                      <a:lumMod val="25000"/>
                    </a:schemeClr>
                  </a:solidFill>
                </a:rPr>
                <a:t>EX</a:t>
              </a:r>
              <a:r>
                <a:rPr lang="en-AU" sz="1600" dirty="0">
                  <a:solidFill>
                    <a:schemeClr val="bg2">
                      <a:lumMod val="25000"/>
                    </a:schemeClr>
                  </a:solidFill>
                </a:rPr>
                <a:t> </a:t>
              </a:r>
              <a:r>
                <a:rPr lang="en-AU" sz="1600" b="1" dirty="0">
                  <a:solidFill>
                    <a:schemeClr val="bg2">
                      <a:lumMod val="25000"/>
                    </a:schemeClr>
                  </a:solidFill>
                </a:rPr>
                <a:t>3.0</a:t>
              </a:r>
            </a:p>
            <a:p>
              <a:pPr algn="ctr"/>
              <a:endParaRPr lang="en-AU" sz="1600" b="1" dirty="0">
                <a:solidFill>
                  <a:schemeClr val="bg2">
                    <a:lumMod val="25000"/>
                  </a:schemeClr>
                </a:solidFill>
              </a:endParaRPr>
            </a:p>
          </p:txBody>
        </p:sp>
        <p:sp>
          <p:nvSpPr>
            <p:cNvPr id="33" name="TextBox 32">
              <a:extLst>
                <a:ext uri="{FF2B5EF4-FFF2-40B4-BE49-F238E27FC236}">
                  <a16:creationId xmlns:a16="http://schemas.microsoft.com/office/drawing/2014/main" id="{583A1521-1A9C-0FD9-28DF-617348126B14}"/>
                </a:ext>
              </a:extLst>
            </p:cNvPr>
            <p:cNvSpPr txBox="1"/>
            <p:nvPr/>
          </p:nvSpPr>
          <p:spPr>
            <a:xfrm>
              <a:off x="7959059" y="4149715"/>
              <a:ext cx="2116176" cy="648189"/>
            </a:xfrm>
            <a:prstGeom prst="rect">
              <a:avLst/>
            </a:prstGeom>
            <a:solidFill>
              <a:schemeClr val="accent4">
                <a:lumMod val="40000"/>
                <a:lumOff val="60000"/>
              </a:schemeClr>
            </a:solidFill>
          </p:spPr>
          <p:txBody>
            <a:bodyPr wrap="square" rtlCol="0">
              <a:spAutoFit/>
            </a:bodyPr>
            <a:lstStyle/>
            <a:p>
              <a:pPr algn="ctr"/>
              <a:r>
                <a:rPr lang="en-AU" sz="1400" dirty="0">
                  <a:solidFill>
                    <a:schemeClr val="bg2">
                      <a:lumMod val="25000"/>
                    </a:schemeClr>
                  </a:solidFill>
                </a:rPr>
                <a:t>Intelligent dashboards and action plans</a:t>
              </a:r>
            </a:p>
            <a:p>
              <a:pPr algn="ctr"/>
              <a:endParaRPr lang="en-AU" sz="1400" dirty="0">
                <a:solidFill>
                  <a:schemeClr val="bg2">
                    <a:lumMod val="25000"/>
                  </a:schemeClr>
                </a:solidFill>
              </a:endParaRPr>
            </a:p>
          </p:txBody>
        </p:sp>
        <p:sp>
          <p:nvSpPr>
            <p:cNvPr id="34" name="TextBox 33">
              <a:extLst>
                <a:ext uri="{FF2B5EF4-FFF2-40B4-BE49-F238E27FC236}">
                  <a16:creationId xmlns:a16="http://schemas.microsoft.com/office/drawing/2014/main" id="{CEE60468-708C-7FFB-4AB6-E1D22340BA8D}"/>
                </a:ext>
              </a:extLst>
            </p:cNvPr>
            <p:cNvSpPr txBox="1"/>
            <p:nvPr/>
          </p:nvSpPr>
          <p:spPr>
            <a:xfrm>
              <a:off x="7959157" y="4617252"/>
              <a:ext cx="2116176" cy="1269367"/>
            </a:xfrm>
            <a:prstGeom prst="rect">
              <a:avLst/>
            </a:prstGeom>
            <a:solidFill>
              <a:schemeClr val="accent4">
                <a:lumMod val="60000"/>
                <a:lumOff val="40000"/>
              </a:schemeClr>
            </a:solidFill>
          </p:spPr>
          <p:txBody>
            <a:bodyPr wrap="square" rtlCol="0">
              <a:spAutoFit/>
            </a:bodyPr>
            <a:lstStyle/>
            <a:p>
              <a:pPr algn="ctr"/>
              <a:r>
                <a:rPr lang="en-AU" sz="1100" dirty="0">
                  <a:solidFill>
                    <a:schemeClr val="bg2">
                      <a:lumMod val="25000"/>
                    </a:schemeClr>
                  </a:solidFill>
                </a:rPr>
                <a:t>Many sources of data.</a:t>
              </a:r>
            </a:p>
            <a:p>
              <a:pPr algn="ctr"/>
              <a:r>
                <a:rPr lang="en-AU" sz="1100" dirty="0">
                  <a:solidFill>
                    <a:schemeClr val="bg2">
                      <a:lumMod val="25000"/>
                    </a:schemeClr>
                  </a:solidFill>
                </a:rPr>
                <a:t>Dashboards recommend action, deliver nudges, suggestions, and learning or action plans for individuals.</a:t>
              </a:r>
            </a:p>
            <a:p>
              <a:pPr algn="ctr"/>
              <a:endParaRPr lang="en-AU" sz="1100" dirty="0">
                <a:solidFill>
                  <a:schemeClr val="bg2">
                    <a:lumMod val="25000"/>
                  </a:schemeClr>
                </a:solidFill>
              </a:endParaRPr>
            </a:p>
            <a:p>
              <a:pPr algn="ctr"/>
              <a:r>
                <a:rPr lang="en-AU" sz="1100" dirty="0">
                  <a:solidFill>
                    <a:schemeClr val="bg2">
                      <a:lumMod val="25000"/>
                    </a:schemeClr>
                  </a:solidFill>
                </a:rPr>
                <a:t>Focus on Behaviour Change</a:t>
              </a:r>
            </a:p>
            <a:p>
              <a:pPr algn="ctr"/>
              <a:endParaRPr lang="en-AU" sz="1100" dirty="0">
                <a:solidFill>
                  <a:schemeClr val="bg2">
                    <a:lumMod val="25000"/>
                  </a:schemeClr>
                </a:solidFill>
              </a:endParaRPr>
            </a:p>
          </p:txBody>
        </p:sp>
        <p:sp>
          <p:nvSpPr>
            <p:cNvPr id="35" name="TextBox 34">
              <a:extLst>
                <a:ext uri="{FF2B5EF4-FFF2-40B4-BE49-F238E27FC236}">
                  <a16:creationId xmlns:a16="http://schemas.microsoft.com/office/drawing/2014/main" id="{08EEF996-C8E7-1078-FF9E-7A0473E434DA}"/>
                </a:ext>
              </a:extLst>
            </p:cNvPr>
            <p:cNvSpPr txBox="1"/>
            <p:nvPr/>
          </p:nvSpPr>
          <p:spPr>
            <a:xfrm>
              <a:off x="7959059" y="5875473"/>
              <a:ext cx="2116274" cy="513148"/>
            </a:xfrm>
            <a:prstGeom prst="rect">
              <a:avLst/>
            </a:prstGeom>
            <a:solidFill>
              <a:schemeClr val="accent4">
                <a:lumMod val="75000"/>
              </a:schemeClr>
            </a:solidFill>
          </p:spPr>
          <p:txBody>
            <a:bodyPr wrap="square" rtlCol="0">
              <a:spAutoFit/>
            </a:bodyPr>
            <a:lstStyle/>
            <a:p>
              <a:pPr algn="ctr"/>
              <a:r>
                <a:rPr lang="en-AU" sz="1600" i="1" dirty="0">
                  <a:solidFill>
                    <a:schemeClr val="bg1"/>
                  </a:solidFill>
                </a:rPr>
                <a:t>Useful data and Learning</a:t>
              </a:r>
            </a:p>
          </p:txBody>
        </p:sp>
      </p:grpSp>
      <p:grpSp>
        <p:nvGrpSpPr>
          <p:cNvPr id="36" name="Group 35">
            <a:extLst>
              <a:ext uri="{FF2B5EF4-FFF2-40B4-BE49-F238E27FC236}">
                <a16:creationId xmlns:a16="http://schemas.microsoft.com/office/drawing/2014/main" id="{5E2CC33C-27DA-4FF6-386A-EE0D2809F845}"/>
              </a:ext>
            </a:extLst>
          </p:cNvPr>
          <p:cNvGrpSpPr/>
          <p:nvPr/>
        </p:nvGrpSpPr>
        <p:grpSpPr>
          <a:xfrm>
            <a:off x="3330685" y="1533798"/>
            <a:ext cx="2116372" cy="3042342"/>
            <a:chOff x="7958961" y="3723844"/>
            <a:chExt cx="2116372" cy="2718625"/>
          </a:xfrm>
        </p:grpSpPr>
        <p:sp>
          <p:nvSpPr>
            <p:cNvPr id="37" name="TextBox 36">
              <a:extLst>
                <a:ext uri="{FF2B5EF4-FFF2-40B4-BE49-F238E27FC236}">
                  <a16:creationId xmlns:a16="http://schemas.microsoft.com/office/drawing/2014/main" id="{B537F45B-C2C4-A4A7-7574-A6B3160E1B1A}"/>
                </a:ext>
              </a:extLst>
            </p:cNvPr>
            <p:cNvSpPr txBox="1"/>
            <p:nvPr/>
          </p:nvSpPr>
          <p:spPr>
            <a:xfrm>
              <a:off x="7959157" y="3723844"/>
              <a:ext cx="2116078" cy="742576"/>
            </a:xfrm>
            <a:prstGeom prst="rect">
              <a:avLst/>
            </a:prstGeom>
            <a:solidFill>
              <a:schemeClr val="accent2">
                <a:lumMod val="20000"/>
                <a:lumOff val="80000"/>
              </a:schemeClr>
            </a:solidFill>
          </p:spPr>
          <p:txBody>
            <a:bodyPr wrap="square" rtlCol="0">
              <a:spAutoFit/>
            </a:bodyPr>
            <a:lstStyle/>
            <a:p>
              <a:pPr algn="ctr"/>
              <a:r>
                <a:rPr lang="en-AU" sz="1600" b="1" dirty="0">
                  <a:solidFill>
                    <a:schemeClr val="bg2">
                      <a:lumMod val="25000"/>
                    </a:schemeClr>
                  </a:solidFill>
                </a:rPr>
                <a:t>EX</a:t>
              </a:r>
              <a:r>
                <a:rPr lang="en-AU" sz="1600" dirty="0">
                  <a:solidFill>
                    <a:schemeClr val="bg2">
                      <a:lumMod val="25000"/>
                    </a:schemeClr>
                  </a:solidFill>
                </a:rPr>
                <a:t> </a:t>
              </a:r>
              <a:r>
                <a:rPr lang="en-AU" sz="1600" b="1" dirty="0">
                  <a:solidFill>
                    <a:schemeClr val="bg2">
                      <a:lumMod val="25000"/>
                    </a:schemeClr>
                  </a:solidFill>
                </a:rPr>
                <a:t>2.0</a:t>
              </a:r>
            </a:p>
            <a:p>
              <a:pPr algn="ctr"/>
              <a:endParaRPr lang="en-AU" sz="1600" b="1" dirty="0">
                <a:solidFill>
                  <a:schemeClr val="bg2">
                    <a:lumMod val="25000"/>
                  </a:schemeClr>
                </a:solidFill>
              </a:endParaRPr>
            </a:p>
            <a:p>
              <a:pPr algn="ctr"/>
              <a:endParaRPr lang="en-AU" sz="1600" b="1" dirty="0">
                <a:solidFill>
                  <a:schemeClr val="bg2">
                    <a:lumMod val="25000"/>
                  </a:schemeClr>
                </a:solidFill>
              </a:endParaRPr>
            </a:p>
          </p:txBody>
        </p:sp>
        <p:sp>
          <p:nvSpPr>
            <p:cNvPr id="38" name="TextBox 37">
              <a:extLst>
                <a:ext uri="{FF2B5EF4-FFF2-40B4-BE49-F238E27FC236}">
                  <a16:creationId xmlns:a16="http://schemas.microsoft.com/office/drawing/2014/main" id="{1ABDF5FD-BC51-B509-734F-6356A4BE6DD2}"/>
                </a:ext>
              </a:extLst>
            </p:cNvPr>
            <p:cNvSpPr txBox="1"/>
            <p:nvPr/>
          </p:nvSpPr>
          <p:spPr>
            <a:xfrm>
              <a:off x="7959157" y="4157234"/>
              <a:ext cx="2116176" cy="660067"/>
            </a:xfrm>
            <a:prstGeom prst="rect">
              <a:avLst/>
            </a:prstGeom>
            <a:solidFill>
              <a:schemeClr val="accent2">
                <a:lumMod val="40000"/>
                <a:lumOff val="60000"/>
              </a:schemeClr>
            </a:solidFill>
          </p:spPr>
          <p:txBody>
            <a:bodyPr wrap="square" rtlCol="0">
              <a:spAutoFit/>
            </a:bodyPr>
            <a:lstStyle/>
            <a:p>
              <a:pPr algn="ctr"/>
              <a:r>
                <a:rPr lang="en-AU" sz="1400" dirty="0">
                  <a:solidFill>
                    <a:schemeClr val="bg2">
                      <a:lumMod val="25000"/>
                    </a:schemeClr>
                  </a:solidFill>
                </a:rPr>
                <a:t>Pulse surveys with mobile access</a:t>
              </a:r>
            </a:p>
            <a:p>
              <a:pPr algn="ctr"/>
              <a:endParaRPr lang="en-AU" sz="1400" dirty="0">
                <a:solidFill>
                  <a:schemeClr val="bg2">
                    <a:lumMod val="25000"/>
                  </a:schemeClr>
                </a:solidFill>
              </a:endParaRPr>
            </a:p>
          </p:txBody>
        </p:sp>
        <p:sp>
          <p:nvSpPr>
            <p:cNvPr id="39" name="TextBox 38">
              <a:extLst>
                <a:ext uri="{FF2B5EF4-FFF2-40B4-BE49-F238E27FC236}">
                  <a16:creationId xmlns:a16="http://schemas.microsoft.com/office/drawing/2014/main" id="{452C928D-6445-6FF3-64BD-F94A02C21CA2}"/>
                </a:ext>
              </a:extLst>
            </p:cNvPr>
            <p:cNvSpPr txBox="1"/>
            <p:nvPr/>
          </p:nvSpPr>
          <p:spPr>
            <a:xfrm>
              <a:off x="7959059" y="4637591"/>
              <a:ext cx="2116176" cy="1292631"/>
            </a:xfrm>
            <a:prstGeom prst="rect">
              <a:avLst/>
            </a:prstGeom>
            <a:solidFill>
              <a:schemeClr val="accent2">
                <a:lumMod val="60000"/>
                <a:lumOff val="40000"/>
              </a:schemeClr>
            </a:solidFill>
          </p:spPr>
          <p:txBody>
            <a:bodyPr wrap="square" rtlCol="0">
              <a:spAutoFit/>
            </a:bodyPr>
            <a:lstStyle/>
            <a:p>
              <a:pPr algn="ctr"/>
              <a:r>
                <a:rPr lang="en-AU" sz="1100" dirty="0">
                  <a:solidFill>
                    <a:schemeClr val="bg2">
                      <a:lumMod val="25000"/>
                    </a:schemeClr>
                  </a:solidFill>
                </a:rPr>
                <a:t>Agile surveys as needed.</a:t>
              </a:r>
            </a:p>
            <a:p>
              <a:pPr algn="ctr"/>
              <a:r>
                <a:rPr lang="en-AU" sz="1100" dirty="0">
                  <a:solidFill>
                    <a:schemeClr val="bg2">
                      <a:lumMod val="25000"/>
                    </a:schemeClr>
                  </a:solidFill>
                </a:rPr>
                <a:t>Pulse on regular basis.</a:t>
              </a:r>
            </a:p>
            <a:p>
              <a:pPr algn="ctr"/>
              <a:r>
                <a:rPr lang="en-AU" sz="1100" dirty="0">
                  <a:solidFill>
                    <a:schemeClr val="bg2">
                      <a:lumMod val="25000"/>
                    </a:schemeClr>
                  </a:solidFill>
                </a:rPr>
                <a:t>Feedback on mobile or apps.</a:t>
              </a:r>
            </a:p>
            <a:p>
              <a:pPr algn="ctr"/>
              <a:r>
                <a:rPr lang="en-AU" sz="1100" dirty="0">
                  <a:solidFill>
                    <a:schemeClr val="bg2">
                      <a:lumMod val="25000"/>
                    </a:schemeClr>
                  </a:solidFill>
                </a:rPr>
                <a:t>AI-based action plans</a:t>
              </a:r>
            </a:p>
            <a:p>
              <a:pPr algn="ctr"/>
              <a:r>
                <a:rPr lang="en-AU" sz="1100" dirty="0">
                  <a:solidFill>
                    <a:schemeClr val="bg2">
                      <a:lumMod val="25000"/>
                    </a:schemeClr>
                  </a:solidFill>
                </a:rPr>
                <a:t>Immediate feedback.</a:t>
              </a:r>
            </a:p>
            <a:p>
              <a:pPr algn="ctr"/>
              <a:endParaRPr lang="en-AU" sz="1100" dirty="0">
                <a:solidFill>
                  <a:schemeClr val="bg2">
                    <a:lumMod val="25000"/>
                  </a:schemeClr>
                </a:solidFill>
              </a:endParaRPr>
            </a:p>
            <a:p>
              <a:pPr algn="ctr"/>
              <a:r>
                <a:rPr lang="en-AU" sz="1100" dirty="0">
                  <a:solidFill>
                    <a:schemeClr val="bg2">
                      <a:lumMod val="25000"/>
                    </a:schemeClr>
                  </a:solidFill>
                </a:rPr>
                <a:t>Focus on Feedback</a:t>
              </a:r>
            </a:p>
            <a:p>
              <a:pPr algn="ctr"/>
              <a:endParaRPr lang="en-AU" sz="1100" dirty="0">
                <a:solidFill>
                  <a:schemeClr val="bg2">
                    <a:lumMod val="25000"/>
                  </a:schemeClr>
                </a:solidFill>
              </a:endParaRPr>
            </a:p>
          </p:txBody>
        </p:sp>
        <p:sp>
          <p:nvSpPr>
            <p:cNvPr id="40" name="TextBox 39">
              <a:extLst>
                <a:ext uri="{FF2B5EF4-FFF2-40B4-BE49-F238E27FC236}">
                  <a16:creationId xmlns:a16="http://schemas.microsoft.com/office/drawing/2014/main" id="{E55687B0-D375-1B19-E1A5-1F4708626F2B}"/>
                </a:ext>
              </a:extLst>
            </p:cNvPr>
            <p:cNvSpPr txBox="1"/>
            <p:nvPr/>
          </p:nvSpPr>
          <p:spPr>
            <a:xfrm>
              <a:off x="7958961" y="5919916"/>
              <a:ext cx="2116274" cy="522553"/>
            </a:xfrm>
            <a:prstGeom prst="rect">
              <a:avLst/>
            </a:prstGeom>
            <a:solidFill>
              <a:schemeClr val="accent2">
                <a:lumMod val="75000"/>
              </a:schemeClr>
            </a:solidFill>
          </p:spPr>
          <p:txBody>
            <a:bodyPr wrap="square" rtlCol="0">
              <a:spAutoFit/>
            </a:bodyPr>
            <a:lstStyle/>
            <a:p>
              <a:pPr algn="ctr"/>
              <a:r>
                <a:rPr lang="en-AU" sz="1600" i="1" dirty="0">
                  <a:solidFill>
                    <a:schemeClr val="bg1"/>
                  </a:solidFill>
                </a:rPr>
                <a:t>Mobile, easy to use</a:t>
              </a:r>
            </a:p>
            <a:p>
              <a:pPr algn="ctr"/>
              <a:endParaRPr lang="en-AU" sz="1600" i="1" dirty="0">
                <a:solidFill>
                  <a:schemeClr val="bg1"/>
                </a:solidFill>
              </a:endParaRPr>
            </a:p>
          </p:txBody>
        </p:sp>
      </p:grpSp>
      <p:grpSp>
        <p:nvGrpSpPr>
          <p:cNvPr id="41" name="Group 40">
            <a:extLst>
              <a:ext uri="{FF2B5EF4-FFF2-40B4-BE49-F238E27FC236}">
                <a16:creationId xmlns:a16="http://schemas.microsoft.com/office/drawing/2014/main" id="{4B689327-6388-DE24-D820-69FB8D6545D2}"/>
              </a:ext>
            </a:extLst>
          </p:cNvPr>
          <p:cNvGrpSpPr/>
          <p:nvPr/>
        </p:nvGrpSpPr>
        <p:grpSpPr>
          <a:xfrm>
            <a:off x="1214313" y="1543226"/>
            <a:ext cx="2116568" cy="3029727"/>
            <a:chOff x="7958912" y="3727497"/>
            <a:chExt cx="2116568" cy="2569508"/>
          </a:xfrm>
        </p:grpSpPr>
        <p:sp>
          <p:nvSpPr>
            <p:cNvPr id="42" name="TextBox 41">
              <a:extLst>
                <a:ext uri="{FF2B5EF4-FFF2-40B4-BE49-F238E27FC236}">
                  <a16:creationId xmlns:a16="http://schemas.microsoft.com/office/drawing/2014/main" id="{A5DDB385-D0DF-28A1-30CF-1E062878B23E}"/>
                </a:ext>
              </a:extLst>
            </p:cNvPr>
            <p:cNvSpPr txBox="1"/>
            <p:nvPr/>
          </p:nvSpPr>
          <p:spPr>
            <a:xfrm>
              <a:off x="7959059" y="3727497"/>
              <a:ext cx="2116078" cy="513000"/>
            </a:xfrm>
            <a:prstGeom prst="rect">
              <a:avLst/>
            </a:prstGeom>
            <a:solidFill>
              <a:schemeClr val="accent1">
                <a:lumMod val="20000"/>
                <a:lumOff val="80000"/>
              </a:schemeClr>
            </a:solidFill>
          </p:spPr>
          <p:txBody>
            <a:bodyPr wrap="square" rtlCol="0">
              <a:spAutoFit/>
            </a:bodyPr>
            <a:lstStyle/>
            <a:p>
              <a:pPr algn="ctr"/>
              <a:r>
                <a:rPr lang="en-AU" sz="1600" b="1" dirty="0">
                  <a:solidFill>
                    <a:schemeClr val="bg2">
                      <a:lumMod val="25000"/>
                    </a:schemeClr>
                  </a:solidFill>
                </a:rPr>
                <a:t>EX</a:t>
              </a:r>
              <a:r>
                <a:rPr lang="en-AU" sz="1600" dirty="0">
                  <a:solidFill>
                    <a:schemeClr val="bg2">
                      <a:lumMod val="25000"/>
                    </a:schemeClr>
                  </a:solidFill>
                </a:rPr>
                <a:t> </a:t>
              </a:r>
              <a:r>
                <a:rPr lang="en-AU" sz="1600" b="1" dirty="0">
                  <a:solidFill>
                    <a:schemeClr val="bg2">
                      <a:lumMod val="25000"/>
                    </a:schemeClr>
                  </a:solidFill>
                </a:rPr>
                <a:t>1.0</a:t>
              </a:r>
            </a:p>
            <a:p>
              <a:pPr algn="ctr"/>
              <a:endParaRPr lang="en-AU" sz="1600" b="1" dirty="0">
                <a:solidFill>
                  <a:schemeClr val="bg2">
                    <a:lumMod val="25000"/>
                  </a:schemeClr>
                </a:solidFill>
              </a:endParaRPr>
            </a:p>
          </p:txBody>
        </p:sp>
        <p:sp>
          <p:nvSpPr>
            <p:cNvPr id="43" name="TextBox 42">
              <a:extLst>
                <a:ext uri="{FF2B5EF4-FFF2-40B4-BE49-F238E27FC236}">
                  <a16:creationId xmlns:a16="http://schemas.microsoft.com/office/drawing/2014/main" id="{83EA958F-CBA6-783F-09F2-CF287A7425D4}"/>
                </a:ext>
              </a:extLst>
            </p:cNvPr>
            <p:cNvSpPr txBox="1"/>
            <p:nvPr/>
          </p:nvSpPr>
          <p:spPr>
            <a:xfrm>
              <a:off x="7959304" y="4135765"/>
              <a:ext cx="2116176" cy="443742"/>
            </a:xfrm>
            <a:prstGeom prst="rect">
              <a:avLst/>
            </a:prstGeom>
            <a:solidFill>
              <a:schemeClr val="accent1">
                <a:lumMod val="40000"/>
                <a:lumOff val="60000"/>
              </a:schemeClr>
            </a:solidFill>
          </p:spPr>
          <p:txBody>
            <a:bodyPr wrap="square" rtlCol="0">
              <a:spAutoFit/>
            </a:bodyPr>
            <a:lstStyle/>
            <a:p>
              <a:pPr algn="ctr"/>
              <a:r>
                <a:rPr lang="en-AU" sz="1400" dirty="0">
                  <a:solidFill>
                    <a:schemeClr val="bg2">
                      <a:lumMod val="25000"/>
                    </a:schemeClr>
                  </a:solidFill>
                </a:rPr>
                <a:t>Annual engagement survey</a:t>
              </a:r>
            </a:p>
          </p:txBody>
        </p:sp>
        <p:sp>
          <p:nvSpPr>
            <p:cNvPr id="44" name="TextBox 43">
              <a:extLst>
                <a:ext uri="{FF2B5EF4-FFF2-40B4-BE49-F238E27FC236}">
                  <a16:creationId xmlns:a16="http://schemas.microsoft.com/office/drawing/2014/main" id="{2A5524B6-192D-9854-A62D-F140F7AFD65E}"/>
                </a:ext>
              </a:extLst>
            </p:cNvPr>
            <p:cNvSpPr txBox="1"/>
            <p:nvPr/>
          </p:nvSpPr>
          <p:spPr>
            <a:xfrm>
              <a:off x="7959206" y="4584809"/>
              <a:ext cx="2116176" cy="1226817"/>
            </a:xfrm>
            <a:prstGeom prst="rect">
              <a:avLst/>
            </a:prstGeom>
            <a:solidFill>
              <a:schemeClr val="accent1">
                <a:lumMod val="60000"/>
                <a:lumOff val="40000"/>
              </a:schemeClr>
            </a:solidFill>
          </p:spPr>
          <p:txBody>
            <a:bodyPr wrap="square" rtlCol="0">
              <a:spAutoFit/>
            </a:bodyPr>
            <a:lstStyle/>
            <a:p>
              <a:pPr algn="ctr"/>
              <a:r>
                <a:rPr lang="en-AU" sz="1100" dirty="0">
                  <a:solidFill>
                    <a:schemeClr val="bg2">
                      <a:lumMod val="25000"/>
                    </a:schemeClr>
                  </a:solidFill>
                </a:rPr>
                <a:t>Once per year. Focus on management. Benchmarked annually. Rigid questions asked year after year.</a:t>
              </a:r>
            </a:p>
            <a:p>
              <a:pPr algn="ctr"/>
              <a:endParaRPr lang="en-AU" sz="1100" dirty="0">
                <a:solidFill>
                  <a:schemeClr val="bg2">
                    <a:lumMod val="25000"/>
                  </a:schemeClr>
                </a:solidFill>
              </a:endParaRPr>
            </a:p>
            <a:p>
              <a:pPr algn="ctr"/>
              <a:endParaRPr lang="en-AU" sz="1100" dirty="0">
                <a:solidFill>
                  <a:schemeClr val="bg2">
                    <a:lumMod val="25000"/>
                  </a:schemeClr>
                </a:solidFill>
              </a:endParaRPr>
            </a:p>
            <a:p>
              <a:pPr algn="ctr"/>
              <a:r>
                <a:rPr lang="en-AU" sz="1100" dirty="0">
                  <a:solidFill>
                    <a:schemeClr val="bg2">
                      <a:lumMod val="25000"/>
                    </a:schemeClr>
                  </a:solidFill>
                </a:rPr>
                <a:t>Focus on Benchmarking</a:t>
              </a:r>
            </a:p>
            <a:p>
              <a:pPr algn="ctr"/>
              <a:endParaRPr lang="en-AU" sz="1100" dirty="0">
                <a:solidFill>
                  <a:schemeClr val="bg2">
                    <a:lumMod val="25000"/>
                  </a:schemeClr>
                </a:solidFill>
              </a:endParaRPr>
            </a:p>
          </p:txBody>
        </p:sp>
        <p:sp>
          <p:nvSpPr>
            <p:cNvPr id="45" name="TextBox 44">
              <a:extLst>
                <a:ext uri="{FF2B5EF4-FFF2-40B4-BE49-F238E27FC236}">
                  <a16:creationId xmlns:a16="http://schemas.microsoft.com/office/drawing/2014/main" id="{020AE0D2-39B2-21F4-4010-7A5134A359C4}"/>
                </a:ext>
              </a:extLst>
            </p:cNvPr>
            <p:cNvSpPr txBox="1"/>
            <p:nvPr/>
          </p:nvSpPr>
          <p:spPr>
            <a:xfrm>
              <a:off x="7958912" y="5801058"/>
              <a:ext cx="2116274" cy="495947"/>
            </a:xfrm>
            <a:prstGeom prst="rect">
              <a:avLst/>
            </a:prstGeom>
            <a:solidFill>
              <a:schemeClr val="accent1">
                <a:lumMod val="75000"/>
              </a:schemeClr>
            </a:solidFill>
          </p:spPr>
          <p:txBody>
            <a:bodyPr wrap="square" rtlCol="0">
              <a:spAutoFit/>
            </a:bodyPr>
            <a:lstStyle/>
            <a:p>
              <a:pPr algn="ctr"/>
              <a:r>
                <a:rPr lang="en-AU" sz="1600" i="1" dirty="0">
                  <a:solidFill>
                    <a:schemeClr val="bg1"/>
                  </a:solidFill>
                </a:rPr>
                <a:t>Survey Technology</a:t>
              </a:r>
            </a:p>
            <a:p>
              <a:pPr algn="ctr"/>
              <a:endParaRPr lang="en-AU" sz="1600" i="1" dirty="0">
                <a:solidFill>
                  <a:schemeClr val="bg1"/>
                </a:solidFill>
              </a:endParaRPr>
            </a:p>
          </p:txBody>
        </p:sp>
      </p:grpSp>
      <p:sp>
        <p:nvSpPr>
          <p:cNvPr id="46" name="Arrow: Right 45">
            <a:extLst>
              <a:ext uri="{FF2B5EF4-FFF2-40B4-BE49-F238E27FC236}">
                <a16:creationId xmlns:a16="http://schemas.microsoft.com/office/drawing/2014/main" id="{D3DA21D7-F2B7-E301-DAEC-B13C23FC1E24}"/>
              </a:ext>
            </a:extLst>
          </p:cNvPr>
          <p:cNvSpPr/>
          <p:nvPr/>
        </p:nvSpPr>
        <p:spPr>
          <a:xfrm>
            <a:off x="1214313" y="4529003"/>
            <a:ext cx="9353762" cy="414021"/>
          </a:xfrm>
          <a:prstGeom prst="rightArrow">
            <a:avLst>
              <a:gd name="adj1" fmla="val 54554"/>
              <a:gd name="adj2" fmla="val 50000"/>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TextBox 46">
            <a:extLst>
              <a:ext uri="{FF2B5EF4-FFF2-40B4-BE49-F238E27FC236}">
                <a16:creationId xmlns:a16="http://schemas.microsoft.com/office/drawing/2014/main" id="{A40F65B1-3F13-D93F-7116-BCF36EB318B9}"/>
              </a:ext>
            </a:extLst>
          </p:cNvPr>
          <p:cNvSpPr txBox="1"/>
          <p:nvPr/>
        </p:nvSpPr>
        <p:spPr>
          <a:xfrm>
            <a:off x="1623924" y="4572462"/>
            <a:ext cx="1173719" cy="338554"/>
          </a:xfrm>
          <a:prstGeom prst="rect">
            <a:avLst/>
          </a:prstGeom>
          <a:noFill/>
        </p:spPr>
        <p:txBody>
          <a:bodyPr wrap="none" rtlCol="0">
            <a:spAutoFit/>
          </a:bodyPr>
          <a:lstStyle/>
          <a:p>
            <a:r>
              <a:rPr lang="en-GB" sz="1600" dirty="0">
                <a:solidFill>
                  <a:srgbClr val="D00000"/>
                </a:solidFill>
              </a:rPr>
              <a:t>2005 - 2015</a:t>
            </a:r>
            <a:endParaRPr lang="en-AU" sz="1600" dirty="0">
              <a:solidFill>
                <a:srgbClr val="D00000"/>
              </a:solidFill>
            </a:endParaRPr>
          </a:p>
        </p:txBody>
      </p:sp>
      <p:sp>
        <p:nvSpPr>
          <p:cNvPr id="48" name="TextBox 47">
            <a:extLst>
              <a:ext uri="{FF2B5EF4-FFF2-40B4-BE49-F238E27FC236}">
                <a16:creationId xmlns:a16="http://schemas.microsoft.com/office/drawing/2014/main" id="{3282DB8E-55B7-8465-D5B9-EB258D2B8936}"/>
              </a:ext>
            </a:extLst>
          </p:cNvPr>
          <p:cNvSpPr txBox="1"/>
          <p:nvPr/>
        </p:nvSpPr>
        <p:spPr>
          <a:xfrm>
            <a:off x="3739904" y="4572462"/>
            <a:ext cx="1173719" cy="338554"/>
          </a:xfrm>
          <a:prstGeom prst="rect">
            <a:avLst/>
          </a:prstGeom>
          <a:noFill/>
        </p:spPr>
        <p:txBody>
          <a:bodyPr wrap="none" rtlCol="0">
            <a:spAutoFit/>
          </a:bodyPr>
          <a:lstStyle/>
          <a:p>
            <a:r>
              <a:rPr lang="en-GB" sz="1600" dirty="0">
                <a:solidFill>
                  <a:srgbClr val="D00000"/>
                </a:solidFill>
              </a:rPr>
              <a:t>2015 - 2020</a:t>
            </a:r>
            <a:endParaRPr lang="en-AU" sz="1600" dirty="0">
              <a:solidFill>
                <a:srgbClr val="D00000"/>
              </a:solidFill>
            </a:endParaRPr>
          </a:p>
        </p:txBody>
      </p:sp>
      <p:sp>
        <p:nvSpPr>
          <p:cNvPr id="49" name="TextBox 48">
            <a:extLst>
              <a:ext uri="{FF2B5EF4-FFF2-40B4-BE49-F238E27FC236}">
                <a16:creationId xmlns:a16="http://schemas.microsoft.com/office/drawing/2014/main" id="{46D23B74-91FF-E411-DCF2-EA517DA995EC}"/>
              </a:ext>
            </a:extLst>
          </p:cNvPr>
          <p:cNvSpPr txBox="1"/>
          <p:nvPr/>
        </p:nvSpPr>
        <p:spPr>
          <a:xfrm>
            <a:off x="5941204" y="4572462"/>
            <a:ext cx="1173719" cy="338554"/>
          </a:xfrm>
          <a:prstGeom prst="rect">
            <a:avLst/>
          </a:prstGeom>
          <a:noFill/>
        </p:spPr>
        <p:txBody>
          <a:bodyPr wrap="none" rtlCol="0">
            <a:spAutoFit/>
          </a:bodyPr>
          <a:lstStyle/>
          <a:p>
            <a:r>
              <a:rPr lang="en-GB" sz="1600" dirty="0">
                <a:solidFill>
                  <a:srgbClr val="D00000"/>
                </a:solidFill>
              </a:rPr>
              <a:t>2021 - 2023</a:t>
            </a:r>
            <a:endParaRPr lang="en-AU" sz="1600" dirty="0">
              <a:solidFill>
                <a:srgbClr val="D00000"/>
              </a:solidFill>
            </a:endParaRPr>
          </a:p>
        </p:txBody>
      </p:sp>
      <p:sp>
        <p:nvSpPr>
          <p:cNvPr id="50" name="TextBox 49">
            <a:extLst>
              <a:ext uri="{FF2B5EF4-FFF2-40B4-BE49-F238E27FC236}">
                <a16:creationId xmlns:a16="http://schemas.microsoft.com/office/drawing/2014/main" id="{D026390E-E48D-76B0-E65F-4ECA67811BC8}"/>
              </a:ext>
            </a:extLst>
          </p:cNvPr>
          <p:cNvSpPr txBox="1"/>
          <p:nvPr/>
        </p:nvSpPr>
        <p:spPr>
          <a:xfrm>
            <a:off x="8299789" y="4572462"/>
            <a:ext cx="710451" cy="338554"/>
          </a:xfrm>
          <a:prstGeom prst="rect">
            <a:avLst/>
          </a:prstGeom>
          <a:noFill/>
        </p:spPr>
        <p:txBody>
          <a:bodyPr wrap="none" rtlCol="0">
            <a:spAutoFit/>
          </a:bodyPr>
          <a:lstStyle/>
          <a:p>
            <a:r>
              <a:rPr lang="en-GB" sz="1600" dirty="0">
                <a:solidFill>
                  <a:srgbClr val="D00000"/>
                </a:solidFill>
              </a:rPr>
              <a:t>2023 -</a:t>
            </a:r>
            <a:endParaRPr lang="en-AU" sz="1600" dirty="0">
              <a:solidFill>
                <a:srgbClr val="D00000"/>
              </a:solidFill>
            </a:endParaRPr>
          </a:p>
        </p:txBody>
      </p:sp>
      <p:sp>
        <p:nvSpPr>
          <p:cNvPr id="51" name="TextBox 50">
            <a:extLst>
              <a:ext uri="{FF2B5EF4-FFF2-40B4-BE49-F238E27FC236}">
                <a16:creationId xmlns:a16="http://schemas.microsoft.com/office/drawing/2014/main" id="{BC09C3ED-3162-D9D7-729E-AFB1C2EAB66B}"/>
              </a:ext>
            </a:extLst>
          </p:cNvPr>
          <p:cNvSpPr txBox="1"/>
          <p:nvPr/>
        </p:nvSpPr>
        <p:spPr>
          <a:xfrm>
            <a:off x="269713" y="4547857"/>
            <a:ext cx="992579" cy="369332"/>
          </a:xfrm>
          <a:prstGeom prst="rect">
            <a:avLst/>
          </a:prstGeom>
          <a:noFill/>
        </p:spPr>
        <p:txBody>
          <a:bodyPr wrap="none" rtlCol="0">
            <a:spAutoFit/>
          </a:bodyPr>
          <a:lstStyle/>
          <a:p>
            <a:r>
              <a:rPr lang="en-GB" dirty="0">
                <a:solidFill>
                  <a:srgbClr val="D00000"/>
                </a:solidFill>
              </a:rPr>
              <a:t>Timeline</a:t>
            </a:r>
            <a:endParaRPr lang="en-AU" dirty="0">
              <a:solidFill>
                <a:srgbClr val="D00000"/>
              </a:solidFill>
            </a:endParaRPr>
          </a:p>
        </p:txBody>
      </p:sp>
      <p:sp>
        <p:nvSpPr>
          <p:cNvPr id="52" name="TextBox 51">
            <a:extLst>
              <a:ext uri="{FF2B5EF4-FFF2-40B4-BE49-F238E27FC236}">
                <a16:creationId xmlns:a16="http://schemas.microsoft.com/office/drawing/2014/main" id="{6CA0FCC2-1EE5-E901-066A-0C872B1429AD}"/>
              </a:ext>
            </a:extLst>
          </p:cNvPr>
          <p:cNvSpPr txBox="1"/>
          <p:nvPr/>
        </p:nvSpPr>
        <p:spPr>
          <a:xfrm>
            <a:off x="1262292" y="5831027"/>
            <a:ext cx="6870792" cy="253916"/>
          </a:xfrm>
          <a:prstGeom prst="rect">
            <a:avLst/>
          </a:prstGeom>
          <a:noFill/>
        </p:spPr>
        <p:txBody>
          <a:bodyPr wrap="none" rtlCol="0">
            <a:spAutoFit/>
          </a:bodyPr>
          <a:lstStyle/>
          <a:p>
            <a:r>
              <a:rPr lang="en-GB" sz="1050" dirty="0"/>
              <a:t>Source : </a:t>
            </a:r>
            <a:r>
              <a:rPr lang="en-GB" sz="1050" dirty="0">
                <a:hlinkClick r:id="rId2"/>
              </a:rPr>
              <a:t>JOSH BERSIN – Insights on Work, Talent, Learning, Leadership, and HR Technology </a:t>
            </a:r>
            <a:r>
              <a:rPr lang="en-GB" sz="1050" dirty="0"/>
              <a:t>(HR_TechMarket_2021_v7.pdf)</a:t>
            </a:r>
            <a:endParaRPr lang="en-AU" sz="1050" dirty="0"/>
          </a:p>
        </p:txBody>
      </p:sp>
    </p:spTree>
    <p:extLst>
      <p:ext uri="{BB962C8B-B14F-4D97-AF65-F5344CB8AC3E}">
        <p14:creationId xmlns:p14="http://schemas.microsoft.com/office/powerpoint/2010/main" val="336403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P spid="48" grpId="0"/>
      <p:bldP spid="49" grpId="0"/>
      <p:bldP spid="50" grpId="0"/>
      <p:bldP spid="5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4A9B81C-DBB8-0F61-87A9-136D0DB5D823}"/>
              </a:ext>
            </a:extLst>
          </p:cNvPr>
          <p:cNvPicPr/>
          <p:nvPr/>
        </p:nvPicPr>
        <p:blipFill>
          <a:blip r:embed="rId2" cstate="email">
            <a:extLst>
              <a:ext uri="{28A0092B-C50C-407E-A947-70E740481C1C}">
                <a14:useLocalDpi xmlns:a14="http://schemas.microsoft.com/office/drawing/2010/main" val="0"/>
              </a:ext>
            </a:extLst>
          </a:blip>
          <a:stretch>
            <a:fillRect/>
          </a:stretch>
        </p:blipFill>
        <p:spPr>
          <a:xfrm>
            <a:off x="7652650" y="187891"/>
            <a:ext cx="4521153" cy="6658921"/>
          </a:xfrm>
          <a:prstGeom prst="rect">
            <a:avLst/>
          </a:prstGeom>
        </p:spPr>
      </p:pic>
      <p:sp>
        <p:nvSpPr>
          <p:cNvPr id="8" name="Freeform 26">
            <a:extLst>
              <a:ext uri="{FF2B5EF4-FFF2-40B4-BE49-F238E27FC236}">
                <a16:creationId xmlns:a16="http://schemas.microsoft.com/office/drawing/2014/main" id="{B6F5140D-5D67-AA9D-F570-F645264111C6}"/>
              </a:ext>
            </a:extLst>
          </p:cNvPr>
          <p:cNvSpPr>
            <a:spLocks/>
          </p:cNvSpPr>
          <p:nvPr/>
        </p:nvSpPr>
        <p:spPr bwMode="auto">
          <a:xfrm>
            <a:off x="8183841" y="3833275"/>
            <a:ext cx="852670" cy="933121"/>
          </a:xfrm>
          <a:custGeom>
            <a:avLst/>
            <a:gdLst>
              <a:gd name="T0" fmla="*/ 388 w 452"/>
              <a:gd name="T1" fmla="*/ 351 h 351"/>
              <a:gd name="T2" fmla="*/ 452 w 452"/>
              <a:gd name="T3" fmla="*/ 121 h 351"/>
              <a:gd name="T4" fmla="*/ 244 w 452"/>
              <a:gd name="T5" fmla="*/ 153 h 351"/>
              <a:gd name="T6" fmla="*/ 110 w 452"/>
              <a:gd name="T7" fmla="*/ 0 h 351"/>
              <a:gd name="T8" fmla="*/ 0 w 452"/>
              <a:gd name="T9" fmla="*/ 280 h 351"/>
              <a:gd name="T10" fmla="*/ 214 w 452"/>
              <a:gd name="T11" fmla="*/ 213 h 351"/>
              <a:gd name="T12" fmla="*/ 388 w 452"/>
              <a:gd name="T13" fmla="*/ 351 h 351"/>
            </a:gdLst>
            <a:ahLst/>
            <a:cxnLst>
              <a:cxn ang="0">
                <a:pos x="T0" y="T1"/>
              </a:cxn>
              <a:cxn ang="0">
                <a:pos x="T2" y="T3"/>
              </a:cxn>
              <a:cxn ang="0">
                <a:pos x="T4" y="T5"/>
              </a:cxn>
              <a:cxn ang="0">
                <a:pos x="T6" y="T7"/>
              </a:cxn>
              <a:cxn ang="0">
                <a:pos x="T8" y="T9"/>
              </a:cxn>
              <a:cxn ang="0">
                <a:pos x="T10" y="T11"/>
              </a:cxn>
              <a:cxn ang="0">
                <a:pos x="T12" y="T13"/>
              </a:cxn>
            </a:cxnLst>
            <a:rect l="0" t="0" r="r" b="b"/>
            <a:pathLst>
              <a:path w="452" h="351">
                <a:moveTo>
                  <a:pt x="388" y="351"/>
                </a:moveTo>
                <a:cubicBezTo>
                  <a:pt x="452" y="121"/>
                  <a:pt x="452" y="121"/>
                  <a:pt x="452" y="121"/>
                </a:cubicBezTo>
                <a:cubicBezTo>
                  <a:pt x="452" y="121"/>
                  <a:pt x="350" y="187"/>
                  <a:pt x="244" y="153"/>
                </a:cubicBezTo>
                <a:cubicBezTo>
                  <a:pt x="131" y="117"/>
                  <a:pt x="110" y="0"/>
                  <a:pt x="110" y="0"/>
                </a:cubicBezTo>
                <a:cubicBezTo>
                  <a:pt x="0" y="280"/>
                  <a:pt x="0" y="280"/>
                  <a:pt x="0" y="280"/>
                </a:cubicBezTo>
                <a:cubicBezTo>
                  <a:pt x="0" y="280"/>
                  <a:pt x="86" y="180"/>
                  <a:pt x="214" y="213"/>
                </a:cubicBezTo>
                <a:cubicBezTo>
                  <a:pt x="330" y="243"/>
                  <a:pt x="388" y="351"/>
                  <a:pt x="388" y="351"/>
                </a:cubicBezTo>
                <a:close/>
              </a:path>
            </a:pathLst>
          </a:custGeom>
          <a:solidFill>
            <a:srgbClr val="FFB3B3"/>
          </a:solidFill>
          <a:ln w="9525">
            <a:noFill/>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7" name="Freeform 25">
            <a:extLst>
              <a:ext uri="{FF2B5EF4-FFF2-40B4-BE49-F238E27FC236}">
                <a16:creationId xmlns:a16="http://schemas.microsoft.com/office/drawing/2014/main" id="{2B5489B9-7DE0-AD81-A9C6-B3D63CA4D4A2}"/>
              </a:ext>
            </a:extLst>
          </p:cNvPr>
          <p:cNvSpPr>
            <a:spLocks/>
          </p:cNvSpPr>
          <p:nvPr/>
        </p:nvSpPr>
        <p:spPr bwMode="auto">
          <a:xfrm rot="20584349">
            <a:off x="8164883" y="3403134"/>
            <a:ext cx="890587" cy="639293"/>
          </a:xfrm>
          <a:custGeom>
            <a:avLst/>
            <a:gdLst>
              <a:gd name="T0" fmla="*/ 388 w 452"/>
              <a:gd name="T1" fmla="*/ 0 h 351"/>
              <a:gd name="T2" fmla="*/ 452 w 452"/>
              <a:gd name="T3" fmla="*/ 230 h 351"/>
              <a:gd name="T4" fmla="*/ 244 w 452"/>
              <a:gd name="T5" fmla="*/ 198 h 351"/>
              <a:gd name="T6" fmla="*/ 110 w 452"/>
              <a:gd name="T7" fmla="*/ 351 h 351"/>
              <a:gd name="T8" fmla="*/ 0 w 452"/>
              <a:gd name="T9" fmla="*/ 71 h 351"/>
              <a:gd name="T10" fmla="*/ 214 w 452"/>
              <a:gd name="T11" fmla="*/ 138 h 351"/>
              <a:gd name="T12" fmla="*/ 388 w 452"/>
              <a:gd name="T13" fmla="*/ 0 h 351"/>
            </a:gdLst>
            <a:ahLst/>
            <a:cxnLst>
              <a:cxn ang="0">
                <a:pos x="T0" y="T1"/>
              </a:cxn>
              <a:cxn ang="0">
                <a:pos x="T2" y="T3"/>
              </a:cxn>
              <a:cxn ang="0">
                <a:pos x="T4" y="T5"/>
              </a:cxn>
              <a:cxn ang="0">
                <a:pos x="T6" y="T7"/>
              </a:cxn>
              <a:cxn ang="0">
                <a:pos x="T8" y="T9"/>
              </a:cxn>
              <a:cxn ang="0">
                <a:pos x="T10" y="T11"/>
              </a:cxn>
              <a:cxn ang="0">
                <a:pos x="T12" y="T13"/>
              </a:cxn>
            </a:cxnLst>
            <a:rect l="0" t="0" r="r" b="b"/>
            <a:pathLst>
              <a:path w="452" h="351">
                <a:moveTo>
                  <a:pt x="388" y="0"/>
                </a:moveTo>
                <a:cubicBezTo>
                  <a:pt x="452" y="230"/>
                  <a:pt x="452" y="230"/>
                  <a:pt x="452" y="230"/>
                </a:cubicBezTo>
                <a:cubicBezTo>
                  <a:pt x="452" y="230"/>
                  <a:pt x="350" y="164"/>
                  <a:pt x="244" y="198"/>
                </a:cubicBezTo>
                <a:cubicBezTo>
                  <a:pt x="131" y="234"/>
                  <a:pt x="110" y="351"/>
                  <a:pt x="110" y="351"/>
                </a:cubicBezTo>
                <a:cubicBezTo>
                  <a:pt x="0" y="71"/>
                  <a:pt x="0" y="71"/>
                  <a:pt x="0" y="71"/>
                </a:cubicBezTo>
                <a:cubicBezTo>
                  <a:pt x="0" y="71"/>
                  <a:pt x="86" y="171"/>
                  <a:pt x="214" y="138"/>
                </a:cubicBezTo>
                <a:cubicBezTo>
                  <a:pt x="330" y="108"/>
                  <a:pt x="388" y="0"/>
                  <a:pt x="388" y="0"/>
                </a:cubicBezTo>
                <a:close/>
              </a:path>
            </a:pathLst>
          </a:custGeom>
          <a:solidFill>
            <a:srgbClr val="FFB3B3"/>
          </a:solidFill>
          <a:ln w="9525">
            <a:noFill/>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5" name="Freeform 19">
            <a:extLst>
              <a:ext uri="{FF2B5EF4-FFF2-40B4-BE49-F238E27FC236}">
                <a16:creationId xmlns:a16="http://schemas.microsoft.com/office/drawing/2014/main" id="{1F074D28-DC30-25CE-CB5C-CCFE52F47FEB}"/>
              </a:ext>
            </a:extLst>
          </p:cNvPr>
          <p:cNvSpPr>
            <a:spLocks/>
          </p:cNvSpPr>
          <p:nvPr/>
        </p:nvSpPr>
        <p:spPr bwMode="auto">
          <a:xfrm rot="20644976">
            <a:off x="7859057" y="2339292"/>
            <a:ext cx="917184" cy="1434335"/>
          </a:xfrm>
          <a:custGeom>
            <a:avLst/>
            <a:gdLst>
              <a:gd name="T0" fmla="*/ 530 w 692"/>
              <a:gd name="T1" fmla="*/ 0 h 704"/>
              <a:gd name="T2" fmla="*/ 692 w 692"/>
              <a:gd name="T3" fmla="*/ 245 h 704"/>
              <a:gd name="T4" fmla="*/ 399 w 692"/>
              <a:gd name="T5" fmla="*/ 343 h 704"/>
              <a:gd name="T6" fmla="*/ 268 w 692"/>
              <a:gd name="T7" fmla="*/ 704 h 704"/>
              <a:gd name="T8" fmla="*/ 0 w 692"/>
              <a:gd name="T9" fmla="*/ 436 h 704"/>
              <a:gd name="T10" fmla="*/ 346 w 692"/>
              <a:gd name="T11" fmla="*/ 281 h 704"/>
              <a:gd name="T12" fmla="*/ 530 w 692"/>
              <a:gd name="T13" fmla="*/ 0 h 704"/>
            </a:gdLst>
            <a:ahLst/>
            <a:cxnLst>
              <a:cxn ang="0">
                <a:pos x="T0" y="T1"/>
              </a:cxn>
              <a:cxn ang="0">
                <a:pos x="T2" y="T3"/>
              </a:cxn>
              <a:cxn ang="0">
                <a:pos x="T4" y="T5"/>
              </a:cxn>
              <a:cxn ang="0">
                <a:pos x="T6" y="T7"/>
              </a:cxn>
              <a:cxn ang="0">
                <a:pos x="T8" y="T9"/>
              </a:cxn>
              <a:cxn ang="0">
                <a:pos x="T10" y="T11"/>
              </a:cxn>
              <a:cxn ang="0">
                <a:pos x="T12" y="T13"/>
              </a:cxn>
            </a:cxnLst>
            <a:rect l="0" t="0" r="r" b="b"/>
            <a:pathLst>
              <a:path w="692" h="704">
                <a:moveTo>
                  <a:pt x="530" y="0"/>
                </a:moveTo>
                <a:cubicBezTo>
                  <a:pt x="692" y="245"/>
                  <a:pt x="692" y="245"/>
                  <a:pt x="692" y="245"/>
                </a:cubicBezTo>
                <a:cubicBezTo>
                  <a:pt x="692" y="245"/>
                  <a:pt x="541" y="215"/>
                  <a:pt x="399" y="343"/>
                </a:cubicBezTo>
                <a:cubicBezTo>
                  <a:pt x="258" y="470"/>
                  <a:pt x="268" y="704"/>
                  <a:pt x="268" y="704"/>
                </a:cubicBezTo>
                <a:cubicBezTo>
                  <a:pt x="0" y="436"/>
                  <a:pt x="0" y="436"/>
                  <a:pt x="0" y="436"/>
                </a:cubicBezTo>
                <a:cubicBezTo>
                  <a:pt x="0" y="436"/>
                  <a:pt x="253" y="374"/>
                  <a:pt x="346" y="281"/>
                </a:cubicBezTo>
                <a:cubicBezTo>
                  <a:pt x="487" y="141"/>
                  <a:pt x="530" y="0"/>
                  <a:pt x="530" y="0"/>
                </a:cubicBezTo>
                <a:close/>
              </a:path>
            </a:pathLst>
          </a:custGeom>
          <a:solidFill>
            <a:srgbClr val="FFB3B3"/>
          </a:solidFill>
          <a:ln w="9525">
            <a:noFill/>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9" name="Freeform 19">
            <a:extLst>
              <a:ext uri="{FF2B5EF4-FFF2-40B4-BE49-F238E27FC236}">
                <a16:creationId xmlns:a16="http://schemas.microsoft.com/office/drawing/2014/main" id="{906400BB-912B-270A-D6ED-4588DD8EA939}"/>
              </a:ext>
            </a:extLst>
          </p:cNvPr>
          <p:cNvSpPr>
            <a:spLocks/>
          </p:cNvSpPr>
          <p:nvPr/>
        </p:nvSpPr>
        <p:spPr bwMode="auto">
          <a:xfrm rot="12656856" flipH="1">
            <a:off x="7301083" y="4110938"/>
            <a:ext cx="2191271" cy="1120871"/>
          </a:xfrm>
          <a:custGeom>
            <a:avLst/>
            <a:gdLst>
              <a:gd name="T0" fmla="*/ 530 w 692"/>
              <a:gd name="T1" fmla="*/ 0 h 704"/>
              <a:gd name="T2" fmla="*/ 692 w 692"/>
              <a:gd name="T3" fmla="*/ 245 h 704"/>
              <a:gd name="T4" fmla="*/ 399 w 692"/>
              <a:gd name="T5" fmla="*/ 343 h 704"/>
              <a:gd name="T6" fmla="*/ 268 w 692"/>
              <a:gd name="T7" fmla="*/ 704 h 704"/>
              <a:gd name="T8" fmla="*/ 0 w 692"/>
              <a:gd name="T9" fmla="*/ 436 h 704"/>
              <a:gd name="T10" fmla="*/ 346 w 692"/>
              <a:gd name="T11" fmla="*/ 281 h 704"/>
              <a:gd name="T12" fmla="*/ 530 w 692"/>
              <a:gd name="T13" fmla="*/ 0 h 704"/>
            </a:gdLst>
            <a:ahLst/>
            <a:cxnLst>
              <a:cxn ang="0">
                <a:pos x="T0" y="T1"/>
              </a:cxn>
              <a:cxn ang="0">
                <a:pos x="T2" y="T3"/>
              </a:cxn>
              <a:cxn ang="0">
                <a:pos x="T4" y="T5"/>
              </a:cxn>
              <a:cxn ang="0">
                <a:pos x="T6" y="T7"/>
              </a:cxn>
              <a:cxn ang="0">
                <a:pos x="T8" y="T9"/>
              </a:cxn>
              <a:cxn ang="0">
                <a:pos x="T10" y="T11"/>
              </a:cxn>
              <a:cxn ang="0">
                <a:pos x="T12" y="T13"/>
              </a:cxn>
            </a:cxnLst>
            <a:rect l="0" t="0" r="r" b="b"/>
            <a:pathLst>
              <a:path w="692" h="704">
                <a:moveTo>
                  <a:pt x="530" y="0"/>
                </a:moveTo>
                <a:cubicBezTo>
                  <a:pt x="692" y="245"/>
                  <a:pt x="692" y="245"/>
                  <a:pt x="692" y="245"/>
                </a:cubicBezTo>
                <a:cubicBezTo>
                  <a:pt x="692" y="245"/>
                  <a:pt x="541" y="215"/>
                  <a:pt x="399" y="343"/>
                </a:cubicBezTo>
                <a:cubicBezTo>
                  <a:pt x="258" y="470"/>
                  <a:pt x="268" y="704"/>
                  <a:pt x="268" y="704"/>
                </a:cubicBezTo>
                <a:cubicBezTo>
                  <a:pt x="0" y="436"/>
                  <a:pt x="0" y="436"/>
                  <a:pt x="0" y="436"/>
                </a:cubicBezTo>
                <a:cubicBezTo>
                  <a:pt x="0" y="436"/>
                  <a:pt x="253" y="374"/>
                  <a:pt x="346" y="281"/>
                </a:cubicBezTo>
                <a:cubicBezTo>
                  <a:pt x="487" y="141"/>
                  <a:pt x="530" y="0"/>
                  <a:pt x="530" y="0"/>
                </a:cubicBezTo>
                <a:close/>
              </a:path>
            </a:pathLst>
          </a:custGeom>
          <a:solidFill>
            <a:srgbClr val="FFB3B3"/>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 name="Freeform 17">
            <a:extLst>
              <a:ext uri="{FF2B5EF4-FFF2-40B4-BE49-F238E27FC236}">
                <a16:creationId xmlns:a16="http://schemas.microsoft.com/office/drawing/2014/main" id="{8329A33A-B578-1171-682A-FBD81AF56CF9}"/>
              </a:ext>
            </a:extLst>
          </p:cNvPr>
          <p:cNvSpPr>
            <a:spLocks/>
          </p:cNvSpPr>
          <p:nvPr/>
        </p:nvSpPr>
        <p:spPr bwMode="auto">
          <a:xfrm>
            <a:off x="4977903" y="3503318"/>
            <a:ext cx="2756504" cy="783532"/>
          </a:xfrm>
          <a:custGeom>
            <a:avLst/>
            <a:gdLst>
              <a:gd name="T0" fmla="*/ 1074 w 1074"/>
              <a:gd name="T1" fmla="*/ 75 h 584"/>
              <a:gd name="T2" fmla="*/ 1074 w 1074"/>
              <a:gd name="T3" fmla="*/ 510 h 584"/>
              <a:gd name="T4" fmla="*/ 537 w 1074"/>
              <a:gd name="T5" fmla="*/ 364 h 584"/>
              <a:gd name="T6" fmla="*/ 1 w 1074"/>
              <a:gd name="T7" fmla="*/ 584 h 584"/>
              <a:gd name="T8" fmla="*/ 0 w 1074"/>
              <a:gd name="T9" fmla="*/ 0 h 584"/>
              <a:gd name="T10" fmla="*/ 537 w 1074"/>
              <a:gd name="T11" fmla="*/ 245 h 584"/>
              <a:gd name="T12" fmla="*/ 1074 w 1074"/>
              <a:gd name="T13" fmla="*/ 75 h 584"/>
            </a:gdLst>
            <a:ahLst/>
            <a:cxnLst>
              <a:cxn ang="0">
                <a:pos x="T0" y="T1"/>
              </a:cxn>
              <a:cxn ang="0">
                <a:pos x="T2" y="T3"/>
              </a:cxn>
              <a:cxn ang="0">
                <a:pos x="T4" y="T5"/>
              </a:cxn>
              <a:cxn ang="0">
                <a:pos x="T6" y="T7"/>
              </a:cxn>
              <a:cxn ang="0">
                <a:pos x="T8" y="T9"/>
              </a:cxn>
              <a:cxn ang="0">
                <a:pos x="T10" y="T11"/>
              </a:cxn>
              <a:cxn ang="0">
                <a:pos x="T12" y="T13"/>
              </a:cxn>
            </a:cxnLst>
            <a:rect l="0" t="0" r="r" b="b"/>
            <a:pathLst>
              <a:path w="1074" h="584">
                <a:moveTo>
                  <a:pt x="1074" y="75"/>
                </a:moveTo>
                <a:cubicBezTo>
                  <a:pt x="1074" y="510"/>
                  <a:pt x="1074" y="510"/>
                  <a:pt x="1074" y="510"/>
                </a:cubicBezTo>
                <a:cubicBezTo>
                  <a:pt x="1074" y="510"/>
                  <a:pt x="846" y="352"/>
                  <a:pt x="537" y="364"/>
                </a:cubicBezTo>
                <a:cubicBezTo>
                  <a:pt x="255" y="375"/>
                  <a:pt x="1" y="584"/>
                  <a:pt x="1" y="584"/>
                </a:cubicBezTo>
                <a:cubicBezTo>
                  <a:pt x="0" y="0"/>
                  <a:pt x="0" y="0"/>
                  <a:pt x="0" y="0"/>
                </a:cubicBezTo>
                <a:cubicBezTo>
                  <a:pt x="0" y="0"/>
                  <a:pt x="290" y="242"/>
                  <a:pt x="537" y="245"/>
                </a:cubicBezTo>
                <a:cubicBezTo>
                  <a:pt x="902" y="250"/>
                  <a:pt x="1074" y="75"/>
                  <a:pt x="1074" y="75"/>
                </a:cubicBezTo>
                <a:close/>
              </a:path>
            </a:pathLst>
          </a:custGeom>
          <a:solidFill>
            <a:srgbClr val="FFB3B3"/>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5" name="Oval 22">
            <a:extLst>
              <a:ext uri="{FF2B5EF4-FFF2-40B4-BE49-F238E27FC236}">
                <a16:creationId xmlns:a16="http://schemas.microsoft.com/office/drawing/2014/main" id="{15C0ABBF-D061-47A1-87E6-FEF00D623BC6}"/>
              </a:ext>
            </a:extLst>
          </p:cNvPr>
          <p:cNvSpPr>
            <a:spLocks noChangeArrowheads="1"/>
          </p:cNvSpPr>
          <p:nvPr/>
        </p:nvSpPr>
        <p:spPr bwMode="auto">
          <a:xfrm>
            <a:off x="3039835" y="3732190"/>
            <a:ext cx="819884" cy="776181"/>
          </a:xfrm>
          <a:prstGeom prst="ellipse">
            <a:avLst/>
          </a:prstGeom>
          <a:solidFill>
            <a:schemeClr val="accent2">
              <a:lumMod val="20000"/>
              <a:lumOff val="80000"/>
            </a:schemeClr>
          </a:solidFill>
          <a:ln w="9525">
            <a:noFill/>
            <a:round/>
            <a:headEnd/>
            <a:tailEnd/>
          </a:ln>
          <a:effectLst>
            <a:outerShdw blurRad="571500" dist="571500" dir="5400000" algn="t" rotWithShape="0">
              <a:prstClr val="black">
                <a:alpha val="1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26" name="Freeform 23">
            <a:extLst>
              <a:ext uri="{FF2B5EF4-FFF2-40B4-BE49-F238E27FC236}">
                <a16:creationId xmlns:a16="http://schemas.microsoft.com/office/drawing/2014/main" id="{4C6BFBC1-DFAA-4CA7-95B2-3F1EFFB5F6CF}"/>
              </a:ext>
            </a:extLst>
          </p:cNvPr>
          <p:cNvSpPr>
            <a:spLocks/>
          </p:cNvSpPr>
          <p:nvPr/>
        </p:nvSpPr>
        <p:spPr bwMode="auto">
          <a:xfrm>
            <a:off x="1519860" y="2195826"/>
            <a:ext cx="1846263" cy="3844925"/>
          </a:xfrm>
          <a:custGeom>
            <a:avLst/>
            <a:gdLst>
              <a:gd name="T0" fmla="*/ 442 w 949"/>
              <a:gd name="T1" fmla="*/ 987 h 1974"/>
              <a:gd name="T2" fmla="*/ 949 w 949"/>
              <a:gd name="T3" fmla="*/ 443 h 1974"/>
              <a:gd name="T4" fmla="*/ 949 w 949"/>
              <a:gd name="T5" fmla="*/ 0 h 1974"/>
              <a:gd name="T6" fmla="*/ 0 w 949"/>
              <a:gd name="T7" fmla="*/ 987 h 1974"/>
              <a:gd name="T8" fmla="*/ 949 w 949"/>
              <a:gd name="T9" fmla="*/ 1974 h 1974"/>
              <a:gd name="T10" fmla="*/ 949 w 949"/>
              <a:gd name="T11" fmla="*/ 1532 h 1974"/>
              <a:gd name="T12" fmla="*/ 442 w 949"/>
              <a:gd name="T13" fmla="*/ 987 h 1974"/>
            </a:gdLst>
            <a:ahLst/>
            <a:cxnLst>
              <a:cxn ang="0">
                <a:pos x="T0" y="T1"/>
              </a:cxn>
              <a:cxn ang="0">
                <a:pos x="T2" y="T3"/>
              </a:cxn>
              <a:cxn ang="0">
                <a:pos x="T4" y="T5"/>
              </a:cxn>
              <a:cxn ang="0">
                <a:pos x="T6" y="T7"/>
              </a:cxn>
              <a:cxn ang="0">
                <a:pos x="T8" y="T9"/>
              </a:cxn>
              <a:cxn ang="0">
                <a:pos x="T10" y="T11"/>
              </a:cxn>
              <a:cxn ang="0">
                <a:pos x="T12" y="T13"/>
              </a:cxn>
            </a:cxnLst>
            <a:rect l="0" t="0" r="r" b="b"/>
            <a:pathLst>
              <a:path w="949" h="1974">
                <a:moveTo>
                  <a:pt x="442" y="987"/>
                </a:moveTo>
                <a:cubicBezTo>
                  <a:pt x="442" y="699"/>
                  <a:pt x="666" y="463"/>
                  <a:pt x="949" y="443"/>
                </a:cubicBezTo>
                <a:cubicBezTo>
                  <a:pt x="949" y="0"/>
                  <a:pt x="949" y="0"/>
                  <a:pt x="949" y="0"/>
                </a:cubicBezTo>
                <a:cubicBezTo>
                  <a:pt x="422" y="20"/>
                  <a:pt x="0" y="455"/>
                  <a:pt x="0" y="987"/>
                </a:cubicBezTo>
                <a:cubicBezTo>
                  <a:pt x="0" y="1520"/>
                  <a:pt x="422" y="1954"/>
                  <a:pt x="949" y="1974"/>
                </a:cubicBezTo>
                <a:cubicBezTo>
                  <a:pt x="949" y="1532"/>
                  <a:pt x="949" y="1532"/>
                  <a:pt x="949" y="1532"/>
                </a:cubicBezTo>
                <a:cubicBezTo>
                  <a:pt x="666" y="1512"/>
                  <a:pt x="442" y="1275"/>
                  <a:pt x="442" y="987"/>
                </a:cubicBezTo>
                <a:close/>
              </a:path>
            </a:pathLst>
          </a:custGeom>
          <a:solidFill>
            <a:srgbClr val="FFB3B3"/>
          </a:solidFill>
          <a:ln w="9525">
            <a:noFill/>
            <a:round/>
            <a:headEnd/>
            <a:tailEnd/>
          </a:ln>
          <a:effectLst>
            <a:outerShdw blurRad="571500" dist="444500" dir="5400000" algn="t" rotWithShape="0">
              <a:prstClr val="black">
                <a:alpha val="1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27" name="Freeform 24">
            <a:extLst>
              <a:ext uri="{FF2B5EF4-FFF2-40B4-BE49-F238E27FC236}">
                <a16:creationId xmlns:a16="http://schemas.microsoft.com/office/drawing/2014/main" id="{C209D68A-9F92-4F1C-BE74-0ED8BC498F18}"/>
              </a:ext>
            </a:extLst>
          </p:cNvPr>
          <p:cNvSpPr>
            <a:spLocks/>
          </p:cNvSpPr>
          <p:nvPr/>
        </p:nvSpPr>
        <p:spPr bwMode="auto">
          <a:xfrm>
            <a:off x="3518523" y="2195826"/>
            <a:ext cx="1846263" cy="3844925"/>
          </a:xfrm>
          <a:custGeom>
            <a:avLst/>
            <a:gdLst>
              <a:gd name="T0" fmla="*/ 949 w 949"/>
              <a:gd name="T1" fmla="*/ 987 h 1974"/>
              <a:gd name="T2" fmla="*/ 0 w 949"/>
              <a:gd name="T3" fmla="*/ 0 h 1974"/>
              <a:gd name="T4" fmla="*/ 0 w 949"/>
              <a:gd name="T5" fmla="*/ 443 h 1974"/>
              <a:gd name="T6" fmla="*/ 507 w 949"/>
              <a:gd name="T7" fmla="*/ 987 h 1974"/>
              <a:gd name="T8" fmla="*/ 0 w 949"/>
              <a:gd name="T9" fmla="*/ 1532 h 1974"/>
              <a:gd name="T10" fmla="*/ 0 w 949"/>
              <a:gd name="T11" fmla="*/ 1974 h 1974"/>
              <a:gd name="T12" fmla="*/ 949 w 949"/>
              <a:gd name="T13" fmla="*/ 987 h 1974"/>
            </a:gdLst>
            <a:ahLst/>
            <a:cxnLst>
              <a:cxn ang="0">
                <a:pos x="T0" y="T1"/>
              </a:cxn>
              <a:cxn ang="0">
                <a:pos x="T2" y="T3"/>
              </a:cxn>
              <a:cxn ang="0">
                <a:pos x="T4" y="T5"/>
              </a:cxn>
              <a:cxn ang="0">
                <a:pos x="T6" y="T7"/>
              </a:cxn>
              <a:cxn ang="0">
                <a:pos x="T8" y="T9"/>
              </a:cxn>
              <a:cxn ang="0">
                <a:pos x="T10" y="T11"/>
              </a:cxn>
              <a:cxn ang="0">
                <a:pos x="T12" y="T13"/>
              </a:cxn>
            </a:cxnLst>
            <a:rect l="0" t="0" r="r" b="b"/>
            <a:pathLst>
              <a:path w="949" h="1974">
                <a:moveTo>
                  <a:pt x="949" y="987"/>
                </a:moveTo>
                <a:cubicBezTo>
                  <a:pt x="949" y="455"/>
                  <a:pt x="528" y="20"/>
                  <a:pt x="0" y="0"/>
                </a:cubicBezTo>
                <a:cubicBezTo>
                  <a:pt x="0" y="443"/>
                  <a:pt x="0" y="443"/>
                  <a:pt x="0" y="443"/>
                </a:cubicBezTo>
                <a:cubicBezTo>
                  <a:pt x="283" y="463"/>
                  <a:pt x="507" y="699"/>
                  <a:pt x="507" y="987"/>
                </a:cubicBezTo>
                <a:cubicBezTo>
                  <a:pt x="507" y="1275"/>
                  <a:pt x="283" y="1512"/>
                  <a:pt x="0" y="1532"/>
                </a:cubicBezTo>
                <a:cubicBezTo>
                  <a:pt x="0" y="1974"/>
                  <a:pt x="0" y="1974"/>
                  <a:pt x="0" y="1974"/>
                </a:cubicBezTo>
                <a:cubicBezTo>
                  <a:pt x="528" y="1954"/>
                  <a:pt x="949" y="1520"/>
                  <a:pt x="949" y="987"/>
                </a:cubicBezTo>
                <a:close/>
              </a:path>
            </a:pathLst>
          </a:custGeom>
          <a:solidFill>
            <a:srgbClr val="FFB3B3"/>
          </a:solidFill>
          <a:ln w="9525">
            <a:noFill/>
            <a:round/>
            <a:headEnd/>
            <a:tailEnd/>
          </a:ln>
          <a:effectLst>
            <a:outerShdw blurRad="571500" dist="444500" dir="5400000" algn="t" rotWithShape="0">
              <a:prstClr val="black">
                <a:alpha val="1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37" name="Oval 36">
            <a:extLst>
              <a:ext uri="{FF2B5EF4-FFF2-40B4-BE49-F238E27FC236}">
                <a16:creationId xmlns:a16="http://schemas.microsoft.com/office/drawing/2014/main" id="{5231333C-69B5-43EB-9600-28E77CD4D3B3}"/>
              </a:ext>
            </a:extLst>
          </p:cNvPr>
          <p:cNvSpPr/>
          <p:nvPr/>
        </p:nvSpPr>
        <p:spPr>
          <a:xfrm>
            <a:off x="3661651" y="2393426"/>
            <a:ext cx="655228" cy="655228"/>
          </a:xfrm>
          <a:prstGeom prst="ellipse">
            <a:avLst/>
          </a:prstGeom>
          <a:solidFill>
            <a:srgbClr val="FF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Oval 37">
            <a:extLst>
              <a:ext uri="{FF2B5EF4-FFF2-40B4-BE49-F238E27FC236}">
                <a16:creationId xmlns:a16="http://schemas.microsoft.com/office/drawing/2014/main" id="{E50FBACA-1DD1-41C1-999D-C0011FEA3DE3}"/>
              </a:ext>
            </a:extLst>
          </p:cNvPr>
          <p:cNvSpPr/>
          <p:nvPr/>
        </p:nvSpPr>
        <p:spPr>
          <a:xfrm>
            <a:off x="3661651" y="5186334"/>
            <a:ext cx="655228" cy="655228"/>
          </a:xfrm>
          <a:prstGeom prst="ellipse">
            <a:avLst/>
          </a:prstGeom>
          <a:solidFill>
            <a:srgbClr val="FF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Oval 40">
            <a:extLst>
              <a:ext uri="{FF2B5EF4-FFF2-40B4-BE49-F238E27FC236}">
                <a16:creationId xmlns:a16="http://schemas.microsoft.com/office/drawing/2014/main" id="{84AAE7CB-C342-495C-922F-BB118CD5B8FE}"/>
              </a:ext>
            </a:extLst>
          </p:cNvPr>
          <p:cNvSpPr/>
          <p:nvPr/>
        </p:nvSpPr>
        <p:spPr>
          <a:xfrm>
            <a:off x="4590799" y="3789880"/>
            <a:ext cx="655228" cy="655228"/>
          </a:xfrm>
          <a:prstGeom prst="ellipse">
            <a:avLst/>
          </a:prstGeom>
          <a:solidFill>
            <a:srgbClr val="FF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Oval 38">
            <a:extLst>
              <a:ext uri="{FF2B5EF4-FFF2-40B4-BE49-F238E27FC236}">
                <a16:creationId xmlns:a16="http://schemas.microsoft.com/office/drawing/2014/main" id="{1C46921A-62F6-461C-81B2-F0ED07D08F78}"/>
              </a:ext>
            </a:extLst>
          </p:cNvPr>
          <p:cNvSpPr/>
          <p:nvPr/>
        </p:nvSpPr>
        <p:spPr>
          <a:xfrm>
            <a:off x="4342713" y="2959055"/>
            <a:ext cx="655228" cy="655228"/>
          </a:xfrm>
          <a:prstGeom prst="ellipse">
            <a:avLst/>
          </a:prstGeom>
          <a:solidFill>
            <a:srgbClr val="FF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Oval 41">
            <a:extLst>
              <a:ext uri="{FF2B5EF4-FFF2-40B4-BE49-F238E27FC236}">
                <a16:creationId xmlns:a16="http://schemas.microsoft.com/office/drawing/2014/main" id="{947A55F1-38CF-4410-89F8-AEB239A0CB36}"/>
              </a:ext>
            </a:extLst>
          </p:cNvPr>
          <p:cNvSpPr/>
          <p:nvPr/>
        </p:nvSpPr>
        <p:spPr>
          <a:xfrm>
            <a:off x="4342713" y="4620706"/>
            <a:ext cx="655228" cy="655228"/>
          </a:xfrm>
          <a:prstGeom prst="ellipse">
            <a:avLst/>
          </a:prstGeom>
          <a:solidFill>
            <a:srgbClr val="FF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7" name="Oval 46">
            <a:extLst>
              <a:ext uri="{FF2B5EF4-FFF2-40B4-BE49-F238E27FC236}">
                <a16:creationId xmlns:a16="http://schemas.microsoft.com/office/drawing/2014/main" id="{B11B8012-6214-4E82-8ACC-674820031D3D}"/>
              </a:ext>
            </a:extLst>
          </p:cNvPr>
          <p:cNvSpPr/>
          <p:nvPr/>
        </p:nvSpPr>
        <p:spPr>
          <a:xfrm flipH="1">
            <a:off x="2553732" y="2393426"/>
            <a:ext cx="655228" cy="655228"/>
          </a:xfrm>
          <a:prstGeom prst="ellipse">
            <a:avLst/>
          </a:prstGeom>
          <a:solidFill>
            <a:srgbClr val="FF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8" name="Oval 47">
            <a:extLst>
              <a:ext uri="{FF2B5EF4-FFF2-40B4-BE49-F238E27FC236}">
                <a16:creationId xmlns:a16="http://schemas.microsoft.com/office/drawing/2014/main" id="{8462D66C-F345-450A-86A5-A3F9D78E32C4}"/>
              </a:ext>
            </a:extLst>
          </p:cNvPr>
          <p:cNvSpPr/>
          <p:nvPr/>
        </p:nvSpPr>
        <p:spPr>
          <a:xfrm flipH="1">
            <a:off x="2553732" y="5186334"/>
            <a:ext cx="655228" cy="655228"/>
          </a:xfrm>
          <a:prstGeom prst="ellipse">
            <a:avLst/>
          </a:prstGeom>
          <a:solidFill>
            <a:srgbClr val="FF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9" name="Oval 48">
            <a:extLst>
              <a:ext uri="{FF2B5EF4-FFF2-40B4-BE49-F238E27FC236}">
                <a16:creationId xmlns:a16="http://schemas.microsoft.com/office/drawing/2014/main" id="{D52BBB49-5BAB-4172-B1A4-04AC90A5D4FC}"/>
              </a:ext>
            </a:extLst>
          </p:cNvPr>
          <p:cNvSpPr/>
          <p:nvPr/>
        </p:nvSpPr>
        <p:spPr>
          <a:xfrm flipH="1">
            <a:off x="1624584" y="3789880"/>
            <a:ext cx="655228" cy="655228"/>
          </a:xfrm>
          <a:prstGeom prst="ellipse">
            <a:avLst/>
          </a:prstGeom>
          <a:solidFill>
            <a:srgbClr val="FF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0" name="Oval 49">
            <a:extLst>
              <a:ext uri="{FF2B5EF4-FFF2-40B4-BE49-F238E27FC236}">
                <a16:creationId xmlns:a16="http://schemas.microsoft.com/office/drawing/2014/main" id="{FF1E846F-079F-4A11-9AB7-5D407953658B}"/>
              </a:ext>
            </a:extLst>
          </p:cNvPr>
          <p:cNvSpPr/>
          <p:nvPr/>
        </p:nvSpPr>
        <p:spPr>
          <a:xfrm flipH="1">
            <a:off x="1872670" y="2959055"/>
            <a:ext cx="655228" cy="655228"/>
          </a:xfrm>
          <a:prstGeom prst="ellipse">
            <a:avLst/>
          </a:prstGeom>
          <a:solidFill>
            <a:srgbClr val="FF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1" name="Oval 50">
            <a:extLst>
              <a:ext uri="{FF2B5EF4-FFF2-40B4-BE49-F238E27FC236}">
                <a16:creationId xmlns:a16="http://schemas.microsoft.com/office/drawing/2014/main" id="{1B2D9BC6-F3DE-469F-841A-03131CF0DC07}"/>
              </a:ext>
            </a:extLst>
          </p:cNvPr>
          <p:cNvSpPr/>
          <p:nvPr/>
        </p:nvSpPr>
        <p:spPr>
          <a:xfrm flipH="1">
            <a:off x="1872670" y="4620706"/>
            <a:ext cx="655228" cy="655228"/>
          </a:xfrm>
          <a:prstGeom prst="ellipse">
            <a:avLst/>
          </a:prstGeom>
          <a:solidFill>
            <a:srgbClr val="FF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6" name="Group 5">
            <a:extLst>
              <a:ext uri="{FF2B5EF4-FFF2-40B4-BE49-F238E27FC236}">
                <a16:creationId xmlns:a16="http://schemas.microsoft.com/office/drawing/2014/main" id="{2E4613D6-4617-5FF8-AD7A-33554C251F98}"/>
              </a:ext>
            </a:extLst>
          </p:cNvPr>
          <p:cNvGrpSpPr/>
          <p:nvPr/>
        </p:nvGrpSpPr>
        <p:grpSpPr>
          <a:xfrm>
            <a:off x="8824849" y="2815434"/>
            <a:ext cx="2828470" cy="867390"/>
            <a:chOff x="8341760" y="1894401"/>
            <a:chExt cx="2828470" cy="867390"/>
          </a:xfrm>
        </p:grpSpPr>
        <p:sp>
          <p:nvSpPr>
            <p:cNvPr id="31" name="Freeform 28">
              <a:extLst>
                <a:ext uri="{FF2B5EF4-FFF2-40B4-BE49-F238E27FC236}">
                  <a16:creationId xmlns:a16="http://schemas.microsoft.com/office/drawing/2014/main" id="{BED1976C-6E50-4584-B4D1-883EFA09D4D5}"/>
                </a:ext>
              </a:extLst>
            </p:cNvPr>
            <p:cNvSpPr>
              <a:spLocks/>
            </p:cNvSpPr>
            <p:nvPr/>
          </p:nvSpPr>
          <p:spPr bwMode="auto">
            <a:xfrm>
              <a:off x="8341760" y="1894401"/>
              <a:ext cx="2828470" cy="867390"/>
            </a:xfrm>
            <a:custGeom>
              <a:avLst/>
              <a:gdLst>
                <a:gd name="T0" fmla="*/ 1776 w 1776"/>
                <a:gd name="T1" fmla="*/ 192 h 385"/>
                <a:gd name="T2" fmla="*/ 1584 w 1776"/>
                <a:gd name="T3" fmla="*/ 385 h 385"/>
                <a:gd name="T4" fmla="*/ 192 w 1776"/>
                <a:gd name="T5" fmla="*/ 385 h 385"/>
                <a:gd name="T6" fmla="*/ 0 w 1776"/>
                <a:gd name="T7" fmla="*/ 192 h 385"/>
                <a:gd name="T8" fmla="*/ 0 w 1776"/>
                <a:gd name="T9" fmla="*/ 192 h 385"/>
                <a:gd name="T10" fmla="*/ 192 w 1776"/>
                <a:gd name="T11" fmla="*/ 0 h 385"/>
                <a:gd name="T12" fmla="*/ 1584 w 1776"/>
                <a:gd name="T13" fmla="*/ 0 h 385"/>
                <a:gd name="T14" fmla="*/ 1776 w 1776"/>
                <a:gd name="T15" fmla="*/ 192 h 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6" h="385">
                  <a:moveTo>
                    <a:pt x="1776" y="192"/>
                  </a:moveTo>
                  <a:cubicBezTo>
                    <a:pt x="1776" y="299"/>
                    <a:pt x="1690" y="385"/>
                    <a:pt x="1584" y="385"/>
                  </a:cubicBezTo>
                  <a:cubicBezTo>
                    <a:pt x="192" y="385"/>
                    <a:pt x="192" y="385"/>
                    <a:pt x="192" y="385"/>
                  </a:cubicBezTo>
                  <a:cubicBezTo>
                    <a:pt x="86" y="385"/>
                    <a:pt x="0" y="299"/>
                    <a:pt x="0" y="192"/>
                  </a:cubicBezTo>
                  <a:cubicBezTo>
                    <a:pt x="0" y="192"/>
                    <a:pt x="0" y="192"/>
                    <a:pt x="0" y="192"/>
                  </a:cubicBezTo>
                  <a:cubicBezTo>
                    <a:pt x="0" y="86"/>
                    <a:pt x="86" y="0"/>
                    <a:pt x="192" y="0"/>
                  </a:cubicBezTo>
                  <a:cubicBezTo>
                    <a:pt x="1584" y="0"/>
                    <a:pt x="1584" y="0"/>
                    <a:pt x="1584" y="0"/>
                  </a:cubicBezTo>
                  <a:cubicBezTo>
                    <a:pt x="1690" y="0"/>
                    <a:pt x="1776" y="86"/>
                    <a:pt x="1776" y="192"/>
                  </a:cubicBezTo>
                  <a:close/>
                </a:path>
              </a:pathLst>
            </a:custGeom>
            <a:solidFill>
              <a:schemeClr val="accent6">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sz="1200"/>
            </a:p>
          </p:txBody>
        </p:sp>
        <p:sp>
          <p:nvSpPr>
            <p:cNvPr id="55" name="TextBox 54">
              <a:extLst>
                <a:ext uri="{FF2B5EF4-FFF2-40B4-BE49-F238E27FC236}">
                  <a16:creationId xmlns:a16="http://schemas.microsoft.com/office/drawing/2014/main" id="{CA604B29-32A6-497A-8F6A-D325A464028C}"/>
                </a:ext>
              </a:extLst>
            </p:cNvPr>
            <p:cNvSpPr txBox="1"/>
            <p:nvPr/>
          </p:nvSpPr>
          <p:spPr>
            <a:xfrm>
              <a:off x="9392012" y="1914631"/>
              <a:ext cx="393381" cy="184666"/>
            </a:xfrm>
            <a:prstGeom prst="rect">
              <a:avLst/>
            </a:prstGeom>
            <a:noFill/>
          </p:spPr>
          <p:txBody>
            <a:bodyPr wrap="square" lIns="0" tIns="0" rIns="0" bIns="0" rtlCol="0" anchor="ctr">
              <a:spAutoFit/>
            </a:bodyPr>
            <a:lstStyle/>
            <a:p>
              <a:r>
                <a:rPr lang="en-IN" sz="1200" b="1" dirty="0"/>
                <a:t>Align</a:t>
              </a:r>
            </a:p>
          </p:txBody>
        </p:sp>
        <p:sp>
          <p:nvSpPr>
            <p:cNvPr id="56" name="TextBox 55">
              <a:extLst>
                <a:ext uri="{FF2B5EF4-FFF2-40B4-BE49-F238E27FC236}">
                  <a16:creationId xmlns:a16="http://schemas.microsoft.com/office/drawing/2014/main" id="{2737F437-72C9-4283-B60E-00A11FF7754D}"/>
                </a:ext>
              </a:extLst>
            </p:cNvPr>
            <p:cNvSpPr txBox="1"/>
            <p:nvPr/>
          </p:nvSpPr>
          <p:spPr>
            <a:xfrm>
              <a:off x="8426997" y="2105338"/>
              <a:ext cx="2724667" cy="594650"/>
            </a:xfrm>
            <a:prstGeom prst="rect">
              <a:avLst/>
            </a:prstGeom>
            <a:noFill/>
          </p:spPr>
          <p:txBody>
            <a:bodyPr wrap="square" lIns="0" tIns="0" rIns="0" bIns="0" rtlCol="0" anchor="ctr">
              <a:spAutoFit/>
            </a:bodyPr>
            <a:lstStyle/>
            <a:p>
              <a:pPr marL="171450" indent="-171450">
                <a:lnSpc>
                  <a:spcPct val="80000"/>
                </a:lnSpc>
                <a:buFont typeface="Arial" panose="020B0604020202020204" pitchFamily="34" charset="0"/>
                <a:buChar char="•"/>
              </a:pPr>
              <a:r>
                <a:rPr lang="en-US" sz="1200" kern="0" dirty="0">
                  <a:ea typeface="Calibri Light" charset="0"/>
                  <a:cs typeface="Segoe UI" panose="020B0502040204020203" pitchFamily="34" charset="0"/>
                </a:rPr>
                <a:t>Configure Key </a:t>
              </a:r>
              <a:r>
                <a:rPr lang="en-US" sz="1200" kern="0" dirty="0" err="1">
                  <a:ea typeface="Calibri Light" charset="0"/>
                  <a:cs typeface="Segoe UI" panose="020B0502040204020203" pitchFamily="34" charset="0"/>
                </a:rPr>
                <a:t>Organisational</a:t>
              </a:r>
              <a:r>
                <a:rPr lang="en-US" sz="1200" kern="0" dirty="0">
                  <a:ea typeface="Calibri Light" charset="0"/>
                  <a:cs typeface="Segoe UI" panose="020B0502040204020203" pitchFamily="34" charset="0"/>
                </a:rPr>
                <a:t> Risk Factors</a:t>
              </a:r>
            </a:p>
            <a:p>
              <a:pPr marL="171450" indent="-171450">
                <a:lnSpc>
                  <a:spcPct val="80000"/>
                </a:lnSpc>
                <a:buFont typeface="Arial" panose="020B0604020202020204" pitchFamily="34" charset="0"/>
                <a:buChar char="•"/>
              </a:pPr>
              <a:r>
                <a:rPr lang="en-US" sz="1200" kern="0" dirty="0">
                  <a:ea typeface="Calibri Light" charset="0"/>
                  <a:cs typeface="Segoe UI" panose="020B0502040204020203" pitchFamily="34" charset="0"/>
                </a:rPr>
                <a:t>Development Areas act as Assurance for Governance and Compliance Programs</a:t>
              </a:r>
            </a:p>
          </p:txBody>
        </p:sp>
      </p:grpSp>
      <p:grpSp>
        <p:nvGrpSpPr>
          <p:cNvPr id="19" name="Group 18">
            <a:extLst>
              <a:ext uri="{FF2B5EF4-FFF2-40B4-BE49-F238E27FC236}">
                <a16:creationId xmlns:a16="http://schemas.microsoft.com/office/drawing/2014/main" id="{66373D1A-3BA9-7545-F4C5-0C1F996042B2}"/>
              </a:ext>
            </a:extLst>
          </p:cNvPr>
          <p:cNvGrpSpPr/>
          <p:nvPr/>
        </p:nvGrpSpPr>
        <p:grpSpPr>
          <a:xfrm>
            <a:off x="8830137" y="3841807"/>
            <a:ext cx="2828469" cy="1216581"/>
            <a:chOff x="8757400" y="2865062"/>
            <a:chExt cx="2828469" cy="1216581"/>
          </a:xfrm>
        </p:grpSpPr>
        <p:sp>
          <p:nvSpPr>
            <p:cNvPr id="32" name="Freeform 29">
              <a:extLst>
                <a:ext uri="{FF2B5EF4-FFF2-40B4-BE49-F238E27FC236}">
                  <a16:creationId xmlns:a16="http://schemas.microsoft.com/office/drawing/2014/main" id="{504E7DA7-5812-4513-A341-0FF7BEDCFBCD}"/>
                </a:ext>
              </a:extLst>
            </p:cNvPr>
            <p:cNvSpPr>
              <a:spLocks/>
            </p:cNvSpPr>
            <p:nvPr/>
          </p:nvSpPr>
          <p:spPr bwMode="auto">
            <a:xfrm>
              <a:off x="8757400" y="2865062"/>
              <a:ext cx="2828469" cy="1216581"/>
            </a:xfrm>
            <a:custGeom>
              <a:avLst/>
              <a:gdLst>
                <a:gd name="T0" fmla="*/ 1776 w 1776"/>
                <a:gd name="T1" fmla="*/ 192 h 384"/>
                <a:gd name="T2" fmla="*/ 1584 w 1776"/>
                <a:gd name="T3" fmla="*/ 384 h 384"/>
                <a:gd name="T4" fmla="*/ 192 w 1776"/>
                <a:gd name="T5" fmla="*/ 384 h 384"/>
                <a:gd name="T6" fmla="*/ 0 w 1776"/>
                <a:gd name="T7" fmla="*/ 192 h 384"/>
                <a:gd name="T8" fmla="*/ 0 w 1776"/>
                <a:gd name="T9" fmla="*/ 192 h 384"/>
                <a:gd name="T10" fmla="*/ 192 w 1776"/>
                <a:gd name="T11" fmla="*/ 0 h 384"/>
                <a:gd name="T12" fmla="*/ 1584 w 1776"/>
                <a:gd name="T13" fmla="*/ 0 h 384"/>
                <a:gd name="T14" fmla="*/ 1776 w 1776"/>
                <a:gd name="T15" fmla="*/ 192 h 3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6" h="384">
                  <a:moveTo>
                    <a:pt x="1776" y="192"/>
                  </a:moveTo>
                  <a:cubicBezTo>
                    <a:pt x="1776" y="298"/>
                    <a:pt x="1690" y="384"/>
                    <a:pt x="1584" y="384"/>
                  </a:cubicBezTo>
                  <a:cubicBezTo>
                    <a:pt x="192" y="384"/>
                    <a:pt x="192" y="384"/>
                    <a:pt x="192" y="384"/>
                  </a:cubicBezTo>
                  <a:cubicBezTo>
                    <a:pt x="86" y="384"/>
                    <a:pt x="0" y="298"/>
                    <a:pt x="0" y="192"/>
                  </a:cubicBezTo>
                  <a:cubicBezTo>
                    <a:pt x="0" y="192"/>
                    <a:pt x="0" y="192"/>
                    <a:pt x="0" y="192"/>
                  </a:cubicBezTo>
                  <a:cubicBezTo>
                    <a:pt x="0" y="86"/>
                    <a:pt x="86" y="0"/>
                    <a:pt x="192" y="0"/>
                  </a:cubicBezTo>
                  <a:cubicBezTo>
                    <a:pt x="1584" y="0"/>
                    <a:pt x="1584" y="0"/>
                    <a:pt x="1584" y="0"/>
                  </a:cubicBezTo>
                  <a:cubicBezTo>
                    <a:pt x="1690" y="0"/>
                    <a:pt x="1776" y="86"/>
                    <a:pt x="1776" y="192"/>
                  </a:cubicBezTo>
                  <a:close/>
                </a:path>
              </a:pathLst>
            </a:custGeom>
            <a:solidFill>
              <a:schemeClr val="accent3">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65" name="TextBox 64">
              <a:extLst>
                <a:ext uri="{FF2B5EF4-FFF2-40B4-BE49-F238E27FC236}">
                  <a16:creationId xmlns:a16="http://schemas.microsoft.com/office/drawing/2014/main" id="{71E78C1E-A86D-4512-8AD3-842413AF3899}"/>
                </a:ext>
              </a:extLst>
            </p:cNvPr>
            <p:cNvSpPr txBox="1"/>
            <p:nvPr/>
          </p:nvSpPr>
          <p:spPr>
            <a:xfrm>
              <a:off x="9434584" y="2911007"/>
              <a:ext cx="1261601" cy="184666"/>
            </a:xfrm>
            <a:prstGeom prst="rect">
              <a:avLst/>
            </a:prstGeom>
            <a:noFill/>
          </p:spPr>
          <p:txBody>
            <a:bodyPr wrap="square" lIns="0" tIns="0" rIns="0" bIns="0" rtlCol="0" anchor="ctr">
              <a:spAutoFit/>
            </a:bodyPr>
            <a:lstStyle/>
            <a:p>
              <a:r>
                <a:rPr lang="en-IN" sz="1200" b="1" dirty="0"/>
                <a:t>Learn and Develop</a:t>
              </a:r>
            </a:p>
          </p:txBody>
        </p:sp>
        <p:sp>
          <p:nvSpPr>
            <p:cNvPr id="66" name="TextBox 65">
              <a:extLst>
                <a:ext uri="{FF2B5EF4-FFF2-40B4-BE49-F238E27FC236}">
                  <a16:creationId xmlns:a16="http://schemas.microsoft.com/office/drawing/2014/main" id="{EA2E6FAC-48FD-438C-A65B-E1357A917F65}"/>
                </a:ext>
              </a:extLst>
            </p:cNvPr>
            <p:cNvSpPr txBox="1"/>
            <p:nvPr/>
          </p:nvSpPr>
          <p:spPr>
            <a:xfrm>
              <a:off x="8910357" y="3151716"/>
              <a:ext cx="2477554" cy="886397"/>
            </a:xfrm>
            <a:prstGeom prst="rect">
              <a:avLst/>
            </a:prstGeom>
            <a:noFill/>
          </p:spPr>
          <p:txBody>
            <a:bodyPr wrap="square" lIns="0" tIns="0" rIns="0" bIns="0" rtlCol="0" anchor="ctr">
              <a:spAutoFit/>
            </a:bodyPr>
            <a:lstStyle/>
            <a:p>
              <a:pPr marL="171450" indent="-171450">
                <a:lnSpc>
                  <a:spcPct val="80000"/>
                </a:lnSpc>
                <a:buFont typeface="Arial" panose="020B0604020202020204" pitchFamily="34" charset="0"/>
                <a:buChar char="•"/>
              </a:pPr>
              <a:r>
                <a:rPr lang="en-US" sz="1200" kern="0" dirty="0">
                  <a:ea typeface="Calibri Light" charset="0"/>
                  <a:cs typeface="Segoe UI" panose="020B0502040204020203" pitchFamily="34" charset="0"/>
                </a:rPr>
                <a:t>Coach in Your Pocket</a:t>
              </a:r>
            </a:p>
            <a:p>
              <a:pPr marL="171450" indent="-171450">
                <a:lnSpc>
                  <a:spcPct val="80000"/>
                </a:lnSpc>
                <a:buFont typeface="Arial" panose="020B0604020202020204" pitchFamily="34" charset="0"/>
                <a:buChar char="•"/>
              </a:pPr>
              <a:r>
                <a:rPr lang="en-US" sz="1200" kern="0" dirty="0">
                  <a:ea typeface="Calibri Light" charset="0"/>
                  <a:cs typeface="Segoe UI" panose="020B0502040204020203" pitchFamily="34" charset="0"/>
                </a:rPr>
                <a:t>Guided by Digital Nudge</a:t>
              </a:r>
            </a:p>
            <a:p>
              <a:pPr marL="171450" indent="-171450">
                <a:lnSpc>
                  <a:spcPct val="80000"/>
                </a:lnSpc>
                <a:buFont typeface="Arial" panose="020B0604020202020204" pitchFamily="34" charset="0"/>
                <a:buChar char="•"/>
              </a:pPr>
              <a:r>
                <a:rPr lang="en-US" sz="1200" kern="0" dirty="0">
                  <a:ea typeface="Calibri Light" charset="0"/>
                  <a:cs typeface="Segoe UI" panose="020B0502040204020203" pitchFamily="34" charset="0"/>
                </a:rPr>
                <a:t>Attached to HR Professional Development Plans</a:t>
              </a:r>
            </a:p>
            <a:p>
              <a:pPr marL="171450" indent="-171450">
                <a:lnSpc>
                  <a:spcPct val="80000"/>
                </a:lnSpc>
                <a:buFont typeface="Arial" panose="020B0604020202020204" pitchFamily="34" charset="0"/>
                <a:buChar char="•"/>
              </a:pPr>
              <a:r>
                <a:rPr lang="en-US" sz="1200" kern="0" dirty="0">
                  <a:ea typeface="Calibri Light" charset="0"/>
                  <a:cs typeface="Segoe UI" panose="020B0502040204020203" pitchFamily="34" charset="0"/>
                </a:rPr>
                <a:t>Certifications are Micro-credentials within Training module</a:t>
              </a:r>
            </a:p>
          </p:txBody>
        </p:sp>
      </p:grpSp>
      <p:grpSp>
        <p:nvGrpSpPr>
          <p:cNvPr id="13" name="Group 12">
            <a:extLst>
              <a:ext uri="{FF2B5EF4-FFF2-40B4-BE49-F238E27FC236}">
                <a16:creationId xmlns:a16="http://schemas.microsoft.com/office/drawing/2014/main" id="{01681037-FC5E-4155-475C-B9807BF18BBD}"/>
              </a:ext>
            </a:extLst>
          </p:cNvPr>
          <p:cNvGrpSpPr/>
          <p:nvPr/>
        </p:nvGrpSpPr>
        <p:grpSpPr>
          <a:xfrm>
            <a:off x="8409488" y="1731826"/>
            <a:ext cx="2828470" cy="905891"/>
            <a:chOff x="8508016" y="5223463"/>
            <a:chExt cx="2828470" cy="905891"/>
          </a:xfrm>
        </p:grpSpPr>
        <p:sp>
          <p:nvSpPr>
            <p:cNvPr id="33" name="Freeform 30">
              <a:extLst>
                <a:ext uri="{FF2B5EF4-FFF2-40B4-BE49-F238E27FC236}">
                  <a16:creationId xmlns:a16="http://schemas.microsoft.com/office/drawing/2014/main" id="{56F9FA34-48A7-4EFC-BBE3-1C1B0869820E}"/>
                </a:ext>
              </a:extLst>
            </p:cNvPr>
            <p:cNvSpPr>
              <a:spLocks/>
            </p:cNvSpPr>
            <p:nvPr/>
          </p:nvSpPr>
          <p:spPr bwMode="auto">
            <a:xfrm>
              <a:off x="8508016" y="5223463"/>
              <a:ext cx="2828470" cy="905891"/>
            </a:xfrm>
            <a:custGeom>
              <a:avLst/>
              <a:gdLst>
                <a:gd name="T0" fmla="*/ 1776 w 1776"/>
                <a:gd name="T1" fmla="*/ 192 h 384"/>
                <a:gd name="T2" fmla="*/ 1584 w 1776"/>
                <a:gd name="T3" fmla="*/ 384 h 384"/>
                <a:gd name="T4" fmla="*/ 192 w 1776"/>
                <a:gd name="T5" fmla="*/ 384 h 384"/>
                <a:gd name="T6" fmla="*/ 0 w 1776"/>
                <a:gd name="T7" fmla="*/ 192 h 384"/>
                <a:gd name="T8" fmla="*/ 0 w 1776"/>
                <a:gd name="T9" fmla="*/ 192 h 384"/>
                <a:gd name="T10" fmla="*/ 192 w 1776"/>
                <a:gd name="T11" fmla="*/ 0 h 384"/>
                <a:gd name="T12" fmla="*/ 1584 w 1776"/>
                <a:gd name="T13" fmla="*/ 0 h 384"/>
                <a:gd name="T14" fmla="*/ 1776 w 1776"/>
                <a:gd name="T15" fmla="*/ 192 h 3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6" h="384">
                  <a:moveTo>
                    <a:pt x="1776" y="192"/>
                  </a:moveTo>
                  <a:cubicBezTo>
                    <a:pt x="1776" y="298"/>
                    <a:pt x="1690" y="384"/>
                    <a:pt x="1584" y="384"/>
                  </a:cubicBezTo>
                  <a:cubicBezTo>
                    <a:pt x="192" y="384"/>
                    <a:pt x="192" y="384"/>
                    <a:pt x="192" y="384"/>
                  </a:cubicBezTo>
                  <a:cubicBezTo>
                    <a:pt x="86" y="384"/>
                    <a:pt x="0" y="298"/>
                    <a:pt x="0" y="192"/>
                  </a:cubicBezTo>
                  <a:cubicBezTo>
                    <a:pt x="0" y="192"/>
                    <a:pt x="0" y="192"/>
                    <a:pt x="0" y="192"/>
                  </a:cubicBezTo>
                  <a:cubicBezTo>
                    <a:pt x="0" y="86"/>
                    <a:pt x="86" y="0"/>
                    <a:pt x="192" y="0"/>
                  </a:cubicBezTo>
                  <a:cubicBezTo>
                    <a:pt x="1584" y="0"/>
                    <a:pt x="1584" y="0"/>
                    <a:pt x="1584" y="0"/>
                  </a:cubicBezTo>
                  <a:cubicBezTo>
                    <a:pt x="1690" y="0"/>
                    <a:pt x="1776" y="86"/>
                    <a:pt x="1776" y="192"/>
                  </a:cubicBezTo>
                  <a:close/>
                </a:path>
              </a:pathLst>
            </a:custGeom>
            <a:solidFill>
              <a:schemeClr val="accent5">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67" name="TextBox 66">
              <a:extLst>
                <a:ext uri="{FF2B5EF4-FFF2-40B4-BE49-F238E27FC236}">
                  <a16:creationId xmlns:a16="http://schemas.microsoft.com/office/drawing/2014/main" id="{CCF698F6-0DD2-43FC-A2A7-773F515736A3}"/>
                </a:ext>
              </a:extLst>
            </p:cNvPr>
            <p:cNvSpPr txBox="1"/>
            <p:nvPr/>
          </p:nvSpPr>
          <p:spPr>
            <a:xfrm>
              <a:off x="9671063" y="5249449"/>
              <a:ext cx="459370" cy="184666"/>
            </a:xfrm>
            <a:prstGeom prst="rect">
              <a:avLst/>
            </a:prstGeom>
            <a:noFill/>
          </p:spPr>
          <p:txBody>
            <a:bodyPr wrap="square" lIns="0" tIns="0" rIns="0" bIns="0" rtlCol="0" anchor="ctr">
              <a:spAutoFit/>
            </a:bodyPr>
            <a:lstStyle/>
            <a:p>
              <a:r>
                <a:rPr lang="en-IN" sz="1200" b="1" dirty="0"/>
                <a:t>Source</a:t>
              </a:r>
            </a:p>
          </p:txBody>
        </p:sp>
        <p:sp>
          <p:nvSpPr>
            <p:cNvPr id="68" name="TextBox 67">
              <a:extLst>
                <a:ext uri="{FF2B5EF4-FFF2-40B4-BE49-F238E27FC236}">
                  <a16:creationId xmlns:a16="http://schemas.microsoft.com/office/drawing/2014/main" id="{49088EFE-9B6C-4950-BF80-06DF6A55FAE6}"/>
                </a:ext>
              </a:extLst>
            </p:cNvPr>
            <p:cNvSpPr txBox="1"/>
            <p:nvPr/>
          </p:nvSpPr>
          <p:spPr>
            <a:xfrm>
              <a:off x="8656790" y="5580589"/>
              <a:ext cx="2481737" cy="446917"/>
            </a:xfrm>
            <a:prstGeom prst="rect">
              <a:avLst/>
            </a:prstGeom>
            <a:noFill/>
          </p:spPr>
          <p:txBody>
            <a:bodyPr wrap="square" lIns="0" tIns="0" rIns="0" bIns="0" rtlCol="0" anchor="ctr">
              <a:spAutoFit/>
            </a:bodyPr>
            <a:lstStyle/>
            <a:p>
              <a:pPr marL="171450" indent="-171450">
                <a:lnSpc>
                  <a:spcPct val="80000"/>
                </a:lnSpc>
                <a:buFont typeface="Arial" panose="020B0604020202020204" pitchFamily="34" charset="0"/>
                <a:buChar char="•"/>
              </a:pPr>
              <a:r>
                <a:rPr lang="en-US" sz="1200" dirty="0">
                  <a:ea typeface="Calibri Light" charset="0"/>
                  <a:cs typeface="Segoe UI" panose="020B0502040204020203" pitchFamily="34" charset="0"/>
                </a:rPr>
                <a:t>Inform Strategic and Operational Planning to enable Data Driven Decisions from Insights gathered</a:t>
              </a:r>
            </a:p>
          </p:txBody>
        </p:sp>
      </p:grpSp>
      <p:sp>
        <p:nvSpPr>
          <p:cNvPr id="71" name="TextBox 70">
            <a:extLst>
              <a:ext uri="{FF2B5EF4-FFF2-40B4-BE49-F238E27FC236}">
                <a16:creationId xmlns:a16="http://schemas.microsoft.com/office/drawing/2014/main" id="{3E3A5CFD-1141-43DA-9145-287990778110}"/>
              </a:ext>
            </a:extLst>
          </p:cNvPr>
          <p:cNvSpPr txBox="1"/>
          <p:nvPr/>
        </p:nvSpPr>
        <p:spPr>
          <a:xfrm>
            <a:off x="-24984" y="3818491"/>
            <a:ext cx="1046417" cy="430887"/>
          </a:xfrm>
          <a:prstGeom prst="rect">
            <a:avLst/>
          </a:prstGeom>
          <a:noFill/>
        </p:spPr>
        <p:txBody>
          <a:bodyPr wrap="square" lIns="0" tIns="0" rIns="0" bIns="0" rtlCol="0" anchor="ctr">
            <a:spAutoFit/>
          </a:bodyPr>
          <a:lstStyle/>
          <a:p>
            <a:pPr algn="ctr"/>
            <a:r>
              <a:rPr lang="en-IN" sz="1400" b="1" dirty="0">
                <a:solidFill>
                  <a:schemeClr val="bg2">
                    <a:lumMod val="25000"/>
                  </a:schemeClr>
                </a:solidFill>
              </a:rPr>
              <a:t>Attract &amp; Retain</a:t>
            </a:r>
          </a:p>
        </p:txBody>
      </p:sp>
      <p:sp>
        <p:nvSpPr>
          <p:cNvPr id="72" name="TextBox 71">
            <a:extLst>
              <a:ext uri="{FF2B5EF4-FFF2-40B4-BE49-F238E27FC236}">
                <a16:creationId xmlns:a16="http://schemas.microsoft.com/office/drawing/2014/main" id="{05C044B1-A93E-4AE7-9F03-C4A68A3E6484}"/>
              </a:ext>
            </a:extLst>
          </p:cNvPr>
          <p:cNvSpPr txBox="1"/>
          <p:nvPr/>
        </p:nvSpPr>
        <p:spPr>
          <a:xfrm>
            <a:off x="2963615" y="6520861"/>
            <a:ext cx="1046417" cy="215444"/>
          </a:xfrm>
          <a:prstGeom prst="rect">
            <a:avLst/>
          </a:prstGeom>
          <a:noFill/>
        </p:spPr>
        <p:txBody>
          <a:bodyPr wrap="square" lIns="0" tIns="0" rIns="0" bIns="0" rtlCol="0" anchor="ctr">
            <a:spAutoFit/>
          </a:bodyPr>
          <a:lstStyle/>
          <a:p>
            <a:pPr algn="ctr"/>
            <a:r>
              <a:rPr lang="en-IN" sz="1400" b="1" dirty="0">
                <a:solidFill>
                  <a:schemeClr val="bg2">
                    <a:lumMod val="25000"/>
                  </a:schemeClr>
                </a:solidFill>
              </a:rPr>
              <a:t>Competencies</a:t>
            </a:r>
          </a:p>
        </p:txBody>
      </p:sp>
      <p:sp>
        <p:nvSpPr>
          <p:cNvPr id="73" name="TextBox 72">
            <a:extLst>
              <a:ext uri="{FF2B5EF4-FFF2-40B4-BE49-F238E27FC236}">
                <a16:creationId xmlns:a16="http://schemas.microsoft.com/office/drawing/2014/main" id="{04ACF0AF-EC2A-4AC4-A26C-A33F0A580468}"/>
              </a:ext>
            </a:extLst>
          </p:cNvPr>
          <p:cNvSpPr txBox="1"/>
          <p:nvPr/>
        </p:nvSpPr>
        <p:spPr>
          <a:xfrm>
            <a:off x="2952266" y="1359002"/>
            <a:ext cx="1046417" cy="430887"/>
          </a:xfrm>
          <a:prstGeom prst="rect">
            <a:avLst/>
          </a:prstGeom>
          <a:noFill/>
        </p:spPr>
        <p:txBody>
          <a:bodyPr wrap="square" lIns="0" tIns="0" rIns="0" bIns="0" rtlCol="0" anchor="ctr">
            <a:spAutoFit/>
          </a:bodyPr>
          <a:lstStyle/>
          <a:p>
            <a:pPr algn="ctr"/>
            <a:r>
              <a:rPr lang="en-IN" sz="1400" b="1" dirty="0">
                <a:solidFill>
                  <a:schemeClr val="bg2">
                    <a:lumMod val="25000"/>
                  </a:schemeClr>
                </a:solidFill>
              </a:rPr>
              <a:t>Diversity &amp; Inclusivity</a:t>
            </a:r>
          </a:p>
        </p:txBody>
      </p:sp>
      <p:sp>
        <p:nvSpPr>
          <p:cNvPr id="74" name="TextBox 73">
            <a:extLst>
              <a:ext uri="{FF2B5EF4-FFF2-40B4-BE49-F238E27FC236}">
                <a16:creationId xmlns:a16="http://schemas.microsoft.com/office/drawing/2014/main" id="{08107C78-A124-4709-B02E-CB3CDD62AF8A}"/>
              </a:ext>
            </a:extLst>
          </p:cNvPr>
          <p:cNvSpPr txBox="1"/>
          <p:nvPr/>
        </p:nvSpPr>
        <p:spPr>
          <a:xfrm>
            <a:off x="5696071" y="3784084"/>
            <a:ext cx="1327186" cy="215444"/>
          </a:xfrm>
          <a:prstGeom prst="rect">
            <a:avLst/>
          </a:prstGeom>
          <a:noFill/>
        </p:spPr>
        <p:txBody>
          <a:bodyPr wrap="square" lIns="0" tIns="0" rIns="0" bIns="0" rtlCol="0" anchor="ctr">
            <a:spAutoFit/>
          </a:bodyPr>
          <a:lstStyle/>
          <a:p>
            <a:pPr algn="ctr"/>
            <a:r>
              <a:rPr lang="en-IN" sz="1400" b="1" dirty="0">
                <a:solidFill>
                  <a:schemeClr val="bg2">
                    <a:lumMod val="25000"/>
                  </a:schemeClr>
                </a:solidFill>
              </a:rPr>
              <a:t>Engagement</a:t>
            </a:r>
          </a:p>
        </p:txBody>
      </p:sp>
      <p:sp>
        <p:nvSpPr>
          <p:cNvPr id="76" name="TextBox 75">
            <a:extLst>
              <a:ext uri="{FF2B5EF4-FFF2-40B4-BE49-F238E27FC236}">
                <a16:creationId xmlns:a16="http://schemas.microsoft.com/office/drawing/2014/main" id="{092E0FFA-B7F8-4F59-BB74-07132539EE0E}"/>
              </a:ext>
            </a:extLst>
          </p:cNvPr>
          <p:cNvSpPr txBox="1"/>
          <p:nvPr/>
        </p:nvSpPr>
        <p:spPr>
          <a:xfrm>
            <a:off x="2023946" y="1829538"/>
            <a:ext cx="940976" cy="387798"/>
          </a:xfrm>
          <a:prstGeom prst="rect">
            <a:avLst/>
          </a:prstGeom>
          <a:noFill/>
        </p:spPr>
        <p:txBody>
          <a:bodyPr wrap="square" lIns="0" tIns="0" rIns="0" bIns="0" rtlCol="0">
            <a:spAutoFit/>
          </a:bodyPr>
          <a:lstStyle/>
          <a:p>
            <a:pPr algn="r">
              <a:lnSpc>
                <a:spcPct val="90000"/>
              </a:lnSpc>
            </a:pPr>
            <a:r>
              <a:rPr lang="en-IN" sz="1400" dirty="0">
                <a:solidFill>
                  <a:schemeClr val="tx1">
                    <a:lumMod val="65000"/>
                    <a:lumOff val="35000"/>
                  </a:schemeClr>
                </a:solidFill>
              </a:rPr>
              <a:t>Workforce Planning</a:t>
            </a:r>
          </a:p>
        </p:txBody>
      </p:sp>
      <p:sp>
        <p:nvSpPr>
          <p:cNvPr id="77" name="TextBox 76">
            <a:extLst>
              <a:ext uri="{FF2B5EF4-FFF2-40B4-BE49-F238E27FC236}">
                <a16:creationId xmlns:a16="http://schemas.microsoft.com/office/drawing/2014/main" id="{6931DFD8-4510-464F-AE3A-8B21FB940B93}"/>
              </a:ext>
            </a:extLst>
          </p:cNvPr>
          <p:cNvSpPr txBox="1"/>
          <p:nvPr/>
        </p:nvSpPr>
        <p:spPr>
          <a:xfrm>
            <a:off x="598528" y="4339008"/>
            <a:ext cx="1147504" cy="193899"/>
          </a:xfrm>
          <a:prstGeom prst="rect">
            <a:avLst/>
          </a:prstGeom>
          <a:noFill/>
        </p:spPr>
        <p:txBody>
          <a:bodyPr wrap="square" lIns="0" tIns="0" rIns="0" bIns="0" rtlCol="0">
            <a:spAutoFit/>
          </a:bodyPr>
          <a:lstStyle/>
          <a:p>
            <a:pPr>
              <a:lnSpc>
                <a:spcPct val="90000"/>
              </a:lnSpc>
            </a:pPr>
            <a:r>
              <a:rPr lang="en-IN" sz="1400" dirty="0">
                <a:solidFill>
                  <a:schemeClr val="tx1">
                    <a:lumMod val="65000"/>
                    <a:lumOff val="35000"/>
                  </a:schemeClr>
                </a:solidFill>
              </a:rPr>
              <a:t>On Boarding</a:t>
            </a:r>
          </a:p>
        </p:txBody>
      </p:sp>
      <p:sp>
        <p:nvSpPr>
          <p:cNvPr id="78" name="TextBox 77">
            <a:extLst>
              <a:ext uri="{FF2B5EF4-FFF2-40B4-BE49-F238E27FC236}">
                <a16:creationId xmlns:a16="http://schemas.microsoft.com/office/drawing/2014/main" id="{2839CA25-CC11-4DFF-B312-08A7A4EA1464}"/>
              </a:ext>
            </a:extLst>
          </p:cNvPr>
          <p:cNvSpPr txBox="1"/>
          <p:nvPr/>
        </p:nvSpPr>
        <p:spPr>
          <a:xfrm>
            <a:off x="1584170" y="2303390"/>
            <a:ext cx="872742" cy="387798"/>
          </a:xfrm>
          <a:prstGeom prst="rect">
            <a:avLst/>
          </a:prstGeom>
          <a:noFill/>
        </p:spPr>
        <p:txBody>
          <a:bodyPr wrap="square" lIns="0" tIns="0" rIns="0" bIns="0" rtlCol="0">
            <a:spAutoFit/>
          </a:bodyPr>
          <a:lstStyle/>
          <a:p>
            <a:pPr>
              <a:lnSpc>
                <a:spcPct val="90000"/>
              </a:lnSpc>
            </a:pPr>
            <a:r>
              <a:rPr lang="en-IN" sz="1400" dirty="0">
                <a:solidFill>
                  <a:schemeClr val="tx1">
                    <a:lumMod val="65000"/>
                    <a:lumOff val="35000"/>
                  </a:schemeClr>
                </a:solidFill>
              </a:rPr>
              <a:t>Strategic Plan</a:t>
            </a:r>
          </a:p>
        </p:txBody>
      </p:sp>
      <p:sp>
        <p:nvSpPr>
          <p:cNvPr id="79" name="TextBox 78">
            <a:extLst>
              <a:ext uri="{FF2B5EF4-FFF2-40B4-BE49-F238E27FC236}">
                <a16:creationId xmlns:a16="http://schemas.microsoft.com/office/drawing/2014/main" id="{CA9F28B3-66E6-4D06-B9ED-7D2C9828750B}"/>
              </a:ext>
            </a:extLst>
          </p:cNvPr>
          <p:cNvSpPr txBox="1"/>
          <p:nvPr/>
        </p:nvSpPr>
        <p:spPr>
          <a:xfrm>
            <a:off x="812771" y="4880560"/>
            <a:ext cx="872742" cy="193899"/>
          </a:xfrm>
          <a:prstGeom prst="rect">
            <a:avLst/>
          </a:prstGeom>
          <a:noFill/>
        </p:spPr>
        <p:txBody>
          <a:bodyPr wrap="square" lIns="0" tIns="0" rIns="0" bIns="0" rtlCol="0">
            <a:spAutoFit/>
          </a:bodyPr>
          <a:lstStyle/>
          <a:p>
            <a:pPr>
              <a:lnSpc>
                <a:spcPct val="90000"/>
              </a:lnSpc>
            </a:pPr>
            <a:r>
              <a:rPr lang="en-IN" sz="1400" dirty="0">
                <a:solidFill>
                  <a:schemeClr val="tx1">
                    <a:lumMod val="65000"/>
                    <a:lumOff val="35000"/>
                  </a:schemeClr>
                </a:solidFill>
              </a:rPr>
              <a:t>Risk Factors</a:t>
            </a:r>
          </a:p>
        </p:txBody>
      </p:sp>
      <p:sp>
        <p:nvSpPr>
          <p:cNvPr id="80" name="TextBox 79">
            <a:extLst>
              <a:ext uri="{FF2B5EF4-FFF2-40B4-BE49-F238E27FC236}">
                <a16:creationId xmlns:a16="http://schemas.microsoft.com/office/drawing/2014/main" id="{5CAB09AA-25DA-4AC8-AABF-0B28A2E7B603}"/>
              </a:ext>
            </a:extLst>
          </p:cNvPr>
          <p:cNvSpPr txBox="1"/>
          <p:nvPr/>
        </p:nvSpPr>
        <p:spPr>
          <a:xfrm>
            <a:off x="5072659" y="5260281"/>
            <a:ext cx="943453" cy="193899"/>
          </a:xfrm>
          <a:prstGeom prst="rect">
            <a:avLst/>
          </a:prstGeom>
          <a:noFill/>
        </p:spPr>
        <p:txBody>
          <a:bodyPr wrap="square" lIns="0" tIns="0" rIns="0" bIns="0" rtlCol="0">
            <a:spAutoFit/>
          </a:bodyPr>
          <a:lstStyle/>
          <a:p>
            <a:pPr>
              <a:lnSpc>
                <a:spcPct val="90000"/>
              </a:lnSpc>
            </a:pPr>
            <a:r>
              <a:rPr lang="en-IN" sz="1400" dirty="0">
                <a:solidFill>
                  <a:schemeClr val="tx1">
                    <a:lumMod val="65000"/>
                    <a:lumOff val="35000"/>
                  </a:schemeClr>
                </a:solidFill>
              </a:rPr>
              <a:t>Assessments</a:t>
            </a:r>
          </a:p>
        </p:txBody>
      </p:sp>
      <p:sp>
        <p:nvSpPr>
          <p:cNvPr id="82" name="TextBox 81">
            <a:extLst>
              <a:ext uri="{FF2B5EF4-FFF2-40B4-BE49-F238E27FC236}">
                <a16:creationId xmlns:a16="http://schemas.microsoft.com/office/drawing/2014/main" id="{81CF1F31-C520-4556-B0E7-A640B5F0BF17}"/>
              </a:ext>
            </a:extLst>
          </p:cNvPr>
          <p:cNvSpPr txBox="1"/>
          <p:nvPr/>
        </p:nvSpPr>
        <p:spPr>
          <a:xfrm>
            <a:off x="3912748" y="2173440"/>
            <a:ext cx="872742" cy="193899"/>
          </a:xfrm>
          <a:prstGeom prst="rect">
            <a:avLst/>
          </a:prstGeom>
          <a:noFill/>
        </p:spPr>
        <p:txBody>
          <a:bodyPr wrap="square" lIns="0" tIns="0" rIns="0" bIns="0" rtlCol="0">
            <a:spAutoFit/>
          </a:bodyPr>
          <a:lstStyle/>
          <a:p>
            <a:pPr algn="r">
              <a:lnSpc>
                <a:spcPct val="90000"/>
              </a:lnSpc>
            </a:pPr>
            <a:r>
              <a:rPr lang="en-IN" sz="1400" dirty="0">
                <a:solidFill>
                  <a:schemeClr val="tx1">
                    <a:lumMod val="65000"/>
                    <a:lumOff val="35000"/>
                  </a:schemeClr>
                </a:solidFill>
              </a:rPr>
              <a:t>Bonus</a:t>
            </a:r>
          </a:p>
        </p:txBody>
      </p:sp>
      <p:sp>
        <p:nvSpPr>
          <p:cNvPr id="83" name="TextBox 82">
            <a:extLst>
              <a:ext uri="{FF2B5EF4-FFF2-40B4-BE49-F238E27FC236}">
                <a16:creationId xmlns:a16="http://schemas.microsoft.com/office/drawing/2014/main" id="{6CBF6C02-8F54-488E-88E6-5567D939CC98}"/>
              </a:ext>
            </a:extLst>
          </p:cNvPr>
          <p:cNvSpPr txBox="1"/>
          <p:nvPr/>
        </p:nvSpPr>
        <p:spPr>
          <a:xfrm>
            <a:off x="3418784" y="1976666"/>
            <a:ext cx="872742" cy="193899"/>
          </a:xfrm>
          <a:prstGeom prst="rect">
            <a:avLst/>
          </a:prstGeom>
          <a:noFill/>
        </p:spPr>
        <p:txBody>
          <a:bodyPr wrap="square" lIns="0" tIns="0" rIns="0" bIns="0" rtlCol="0">
            <a:spAutoFit/>
          </a:bodyPr>
          <a:lstStyle/>
          <a:p>
            <a:pPr algn="r">
              <a:lnSpc>
                <a:spcPct val="90000"/>
              </a:lnSpc>
            </a:pPr>
            <a:r>
              <a:rPr lang="en-IN" sz="1400" dirty="0">
                <a:solidFill>
                  <a:schemeClr val="tx1">
                    <a:lumMod val="65000"/>
                    <a:lumOff val="35000"/>
                  </a:schemeClr>
                </a:solidFill>
              </a:rPr>
              <a:t>Payroll</a:t>
            </a:r>
          </a:p>
        </p:txBody>
      </p:sp>
      <p:sp>
        <p:nvSpPr>
          <p:cNvPr id="84" name="TextBox 83">
            <a:extLst>
              <a:ext uri="{FF2B5EF4-FFF2-40B4-BE49-F238E27FC236}">
                <a16:creationId xmlns:a16="http://schemas.microsoft.com/office/drawing/2014/main" id="{B98E6809-1B6C-423E-B9CD-3898AB52DA7A}"/>
              </a:ext>
            </a:extLst>
          </p:cNvPr>
          <p:cNvSpPr txBox="1"/>
          <p:nvPr/>
        </p:nvSpPr>
        <p:spPr>
          <a:xfrm>
            <a:off x="558528" y="3493442"/>
            <a:ext cx="966911" cy="193899"/>
          </a:xfrm>
          <a:prstGeom prst="rect">
            <a:avLst/>
          </a:prstGeom>
          <a:noFill/>
        </p:spPr>
        <p:txBody>
          <a:bodyPr wrap="square" lIns="0" tIns="0" rIns="0" bIns="0" rtlCol="0">
            <a:spAutoFit/>
          </a:bodyPr>
          <a:lstStyle/>
          <a:p>
            <a:pPr algn="r">
              <a:lnSpc>
                <a:spcPct val="90000"/>
              </a:lnSpc>
            </a:pPr>
            <a:r>
              <a:rPr lang="en-IN" sz="1400" dirty="0">
                <a:solidFill>
                  <a:schemeClr val="tx1">
                    <a:lumMod val="65000"/>
                    <a:lumOff val="35000"/>
                  </a:schemeClr>
                </a:solidFill>
              </a:rPr>
              <a:t>Recruitment</a:t>
            </a:r>
          </a:p>
        </p:txBody>
      </p:sp>
      <p:sp>
        <p:nvSpPr>
          <p:cNvPr id="85" name="TextBox 84">
            <a:extLst>
              <a:ext uri="{FF2B5EF4-FFF2-40B4-BE49-F238E27FC236}">
                <a16:creationId xmlns:a16="http://schemas.microsoft.com/office/drawing/2014/main" id="{3460715C-E966-4FA9-B2F8-05C0710F84B1}"/>
              </a:ext>
            </a:extLst>
          </p:cNvPr>
          <p:cNvSpPr txBox="1"/>
          <p:nvPr/>
        </p:nvSpPr>
        <p:spPr>
          <a:xfrm>
            <a:off x="5394259" y="4463202"/>
            <a:ext cx="1573865" cy="387798"/>
          </a:xfrm>
          <a:prstGeom prst="rect">
            <a:avLst/>
          </a:prstGeom>
          <a:noFill/>
        </p:spPr>
        <p:txBody>
          <a:bodyPr wrap="square" lIns="0" tIns="0" rIns="0" bIns="0" rtlCol="0">
            <a:spAutoFit/>
          </a:bodyPr>
          <a:lstStyle/>
          <a:p>
            <a:pPr>
              <a:lnSpc>
                <a:spcPct val="90000"/>
              </a:lnSpc>
            </a:pPr>
            <a:r>
              <a:rPr lang="en-IN" sz="1400" dirty="0">
                <a:solidFill>
                  <a:schemeClr val="tx1">
                    <a:lumMod val="65000"/>
                    <a:lumOff val="35000"/>
                  </a:schemeClr>
                </a:solidFill>
              </a:rPr>
              <a:t>Professional Development Plans</a:t>
            </a:r>
          </a:p>
        </p:txBody>
      </p:sp>
      <p:sp>
        <p:nvSpPr>
          <p:cNvPr id="44" name="Freeform 21">
            <a:extLst>
              <a:ext uri="{FF2B5EF4-FFF2-40B4-BE49-F238E27FC236}">
                <a16:creationId xmlns:a16="http://schemas.microsoft.com/office/drawing/2014/main" id="{65351966-7203-44B0-937B-2031E0269720}"/>
              </a:ext>
            </a:extLst>
          </p:cNvPr>
          <p:cNvSpPr>
            <a:spLocks noEditPoints="1"/>
          </p:cNvSpPr>
          <p:nvPr/>
        </p:nvSpPr>
        <p:spPr bwMode="auto">
          <a:xfrm>
            <a:off x="4524885" y="3142041"/>
            <a:ext cx="290884" cy="289256"/>
          </a:xfrm>
          <a:custGeom>
            <a:avLst/>
            <a:gdLst>
              <a:gd name="T0" fmla="*/ 1027 w 2054"/>
              <a:gd name="T1" fmla="*/ 1325 h 2044"/>
              <a:gd name="T2" fmla="*/ 1410 w 2054"/>
              <a:gd name="T3" fmla="*/ 922 h 2044"/>
              <a:gd name="T4" fmla="*/ 1027 w 2054"/>
              <a:gd name="T5" fmla="*/ 1485 h 2044"/>
              <a:gd name="T6" fmla="*/ 644 w 2054"/>
              <a:gd name="T7" fmla="*/ 922 h 2044"/>
              <a:gd name="T8" fmla="*/ 1889 w 2054"/>
              <a:gd name="T9" fmla="*/ 994 h 2044"/>
              <a:gd name="T10" fmla="*/ 1769 w 2054"/>
              <a:gd name="T11" fmla="*/ 1142 h 2044"/>
              <a:gd name="T12" fmla="*/ 1637 w 2054"/>
              <a:gd name="T13" fmla="*/ 1462 h 2044"/>
              <a:gd name="T14" fmla="*/ 1665 w 2054"/>
              <a:gd name="T15" fmla="*/ 1603 h 2044"/>
              <a:gd name="T16" fmla="*/ 1496 w 2054"/>
              <a:gd name="T17" fmla="*/ 1660 h 2044"/>
              <a:gd name="T18" fmla="*/ 1262 w 2054"/>
              <a:gd name="T19" fmla="*/ 1592 h 2044"/>
              <a:gd name="T20" fmla="*/ 1067 w 2054"/>
              <a:gd name="T21" fmla="*/ 1884 h 2044"/>
              <a:gd name="T22" fmla="*/ 907 w 2054"/>
              <a:gd name="T23" fmla="*/ 1764 h 2044"/>
              <a:gd name="T24" fmla="*/ 587 w 2054"/>
              <a:gd name="T25" fmla="*/ 1632 h 2044"/>
              <a:gd name="T26" fmla="*/ 445 w 2054"/>
              <a:gd name="T27" fmla="*/ 1660 h 2044"/>
              <a:gd name="T28" fmla="*/ 389 w 2054"/>
              <a:gd name="T29" fmla="*/ 1491 h 2044"/>
              <a:gd name="T30" fmla="*/ 457 w 2054"/>
              <a:gd name="T31" fmla="*/ 1257 h 2044"/>
              <a:gd name="T32" fmla="*/ 165 w 2054"/>
              <a:gd name="T33" fmla="*/ 1062 h 2044"/>
              <a:gd name="T34" fmla="*/ 5 w 2054"/>
              <a:gd name="T35" fmla="*/ 994 h 2044"/>
              <a:gd name="T36" fmla="*/ 285 w 2054"/>
              <a:gd name="T37" fmla="*/ 1301 h 2044"/>
              <a:gd name="T38" fmla="*/ 305 w 2054"/>
              <a:gd name="T39" fmla="*/ 1349 h 2044"/>
              <a:gd name="T40" fmla="*/ 276 w 2054"/>
              <a:gd name="T41" fmla="*/ 1716 h 2044"/>
              <a:gd name="T42" fmla="*/ 671 w 2054"/>
              <a:gd name="T43" fmla="*/ 1773 h 2044"/>
              <a:gd name="T44" fmla="*/ 731 w 2054"/>
              <a:gd name="T45" fmla="*/ 1740 h 2044"/>
              <a:gd name="T46" fmla="*/ 987 w 2054"/>
              <a:gd name="T47" fmla="*/ 2044 h 2044"/>
              <a:gd name="T48" fmla="*/ 1306 w 2054"/>
              <a:gd name="T49" fmla="*/ 1764 h 2044"/>
              <a:gd name="T50" fmla="*/ 1354 w 2054"/>
              <a:gd name="T51" fmla="*/ 1744 h 2044"/>
              <a:gd name="T52" fmla="*/ 1721 w 2054"/>
              <a:gd name="T53" fmla="*/ 1773 h 2044"/>
              <a:gd name="T54" fmla="*/ 1778 w 2054"/>
              <a:gd name="T55" fmla="*/ 1378 h 2044"/>
              <a:gd name="T56" fmla="*/ 1745 w 2054"/>
              <a:gd name="T57" fmla="*/ 1318 h 2044"/>
              <a:gd name="T58" fmla="*/ 2049 w 2054"/>
              <a:gd name="T59" fmla="*/ 1062 h 2044"/>
              <a:gd name="T60" fmla="*/ 35 w 2054"/>
              <a:gd name="T61" fmla="*/ 742 h 2044"/>
              <a:gd name="T62" fmla="*/ 153 w 2054"/>
              <a:gd name="T63" fmla="*/ 240 h 2044"/>
              <a:gd name="T64" fmla="*/ 591 w 2054"/>
              <a:gd name="T65" fmla="*/ 373 h 2044"/>
              <a:gd name="T66" fmla="*/ 787 w 2054"/>
              <a:gd name="T67" fmla="*/ 240 h 2044"/>
              <a:gd name="T68" fmla="*/ 1226 w 2054"/>
              <a:gd name="T69" fmla="*/ 373 h 2044"/>
              <a:gd name="T70" fmla="*/ 1422 w 2054"/>
              <a:gd name="T71" fmla="*/ 240 h 2044"/>
              <a:gd name="T72" fmla="*/ 1666 w 2054"/>
              <a:gd name="T73" fmla="*/ 479 h 2044"/>
              <a:gd name="T74" fmla="*/ 1443 w 2054"/>
              <a:gd name="T75" fmla="*/ 631 h 2044"/>
              <a:gd name="T76" fmla="*/ 2046 w 2054"/>
              <a:gd name="T77" fmla="*/ 631 h 2044"/>
              <a:gd name="T78" fmla="*/ 137 w 2054"/>
              <a:gd name="T79" fmla="*/ 790 h 2044"/>
              <a:gd name="T80" fmla="*/ 1246 w 2054"/>
              <a:gd name="T81" fmla="*/ 631 h 2044"/>
              <a:gd name="T82" fmla="*/ 808 w 2054"/>
              <a:gd name="T83" fmla="*/ 631 h 2044"/>
              <a:gd name="T84" fmla="*/ 1742 w 2054"/>
              <a:gd name="T85" fmla="*/ 240 h 2044"/>
              <a:gd name="T86" fmla="*/ 947 w 2054"/>
              <a:gd name="T87" fmla="*/ 240 h 2044"/>
              <a:gd name="T88" fmla="*/ 1027 w 2054"/>
              <a:gd name="T89" fmla="*/ 160 h 2044"/>
              <a:gd name="T90" fmla="*/ 392 w 2054"/>
              <a:gd name="T91" fmla="*/ 319 h 2044"/>
              <a:gd name="T92" fmla="*/ 312 w 2054"/>
              <a:gd name="T93" fmla="*/ 240 h 2044"/>
              <a:gd name="T94" fmla="*/ 394 w 2054"/>
              <a:gd name="T95" fmla="*/ 479 h 2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54" h="2044">
                <a:moveTo>
                  <a:pt x="724" y="1002"/>
                </a:moveTo>
                <a:cubicBezTo>
                  <a:pt x="724" y="1022"/>
                  <a:pt x="724" y="1022"/>
                  <a:pt x="724" y="1022"/>
                </a:cubicBezTo>
                <a:cubicBezTo>
                  <a:pt x="724" y="1189"/>
                  <a:pt x="860" y="1325"/>
                  <a:pt x="1027" y="1325"/>
                </a:cubicBezTo>
                <a:cubicBezTo>
                  <a:pt x="1194" y="1325"/>
                  <a:pt x="1330" y="1189"/>
                  <a:pt x="1330" y="1022"/>
                </a:cubicBezTo>
                <a:cubicBezTo>
                  <a:pt x="1330" y="1002"/>
                  <a:pt x="1330" y="1002"/>
                  <a:pt x="1330" y="1002"/>
                </a:cubicBezTo>
                <a:cubicBezTo>
                  <a:pt x="1330" y="958"/>
                  <a:pt x="1366" y="922"/>
                  <a:pt x="1410" y="922"/>
                </a:cubicBezTo>
                <a:cubicBezTo>
                  <a:pt x="1454" y="922"/>
                  <a:pt x="1490" y="958"/>
                  <a:pt x="1490" y="1002"/>
                </a:cubicBezTo>
                <a:cubicBezTo>
                  <a:pt x="1490" y="1022"/>
                  <a:pt x="1490" y="1022"/>
                  <a:pt x="1490" y="1022"/>
                </a:cubicBezTo>
                <a:cubicBezTo>
                  <a:pt x="1490" y="1277"/>
                  <a:pt x="1282" y="1485"/>
                  <a:pt x="1027" y="1485"/>
                </a:cubicBezTo>
                <a:cubicBezTo>
                  <a:pt x="772" y="1485"/>
                  <a:pt x="564" y="1277"/>
                  <a:pt x="564" y="1022"/>
                </a:cubicBezTo>
                <a:cubicBezTo>
                  <a:pt x="564" y="1002"/>
                  <a:pt x="564" y="1002"/>
                  <a:pt x="564" y="1002"/>
                </a:cubicBezTo>
                <a:cubicBezTo>
                  <a:pt x="564" y="958"/>
                  <a:pt x="600" y="922"/>
                  <a:pt x="644" y="922"/>
                </a:cubicBezTo>
                <a:cubicBezTo>
                  <a:pt x="688" y="922"/>
                  <a:pt x="724" y="958"/>
                  <a:pt x="724" y="1002"/>
                </a:cubicBezTo>
                <a:close/>
                <a:moveTo>
                  <a:pt x="1969" y="914"/>
                </a:moveTo>
                <a:cubicBezTo>
                  <a:pt x="1925" y="914"/>
                  <a:pt x="1889" y="950"/>
                  <a:pt x="1889" y="994"/>
                </a:cubicBezTo>
                <a:cubicBezTo>
                  <a:pt x="1889" y="1062"/>
                  <a:pt x="1889" y="1062"/>
                  <a:pt x="1889" y="1062"/>
                </a:cubicBezTo>
                <a:cubicBezTo>
                  <a:pt x="1889" y="1106"/>
                  <a:pt x="1853" y="1142"/>
                  <a:pt x="1809" y="1142"/>
                </a:cubicBezTo>
                <a:cubicBezTo>
                  <a:pt x="1769" y="1142"/>
                  <a:pt x="1769" y="1142"/>
                  <a:pt x="1769" y="1142"/>
                </a:cubicBezTo>
                <a:cubicBezTo>
                  <a:pt x="1694" y="1142"/>
                  <a:pt x="1626" y="1187"/>
                  <a:pt x="1597" y="1257"/>
                </a:cubicBezTo>
                <a:cubicBezTo>
                  <a:pt x="1597" y="1259"/>
                  <a:pt x="1597" y="1259"/>
                  <a:pt x="1597" y="1259"/>
                </a:cubicBezTo>
                <a:cubicBezTo>
                  <a:pt x="1568" y="1329"/>
                  <a:pt x="1583" y="1409"/>
                  <a:pt x="1637" y="1462"/>
                </a:cubicBezTo>
                <a:cubicBezTo>
                  <a:pt x="1665" y="1491"/>
                  <a:pt x="1665" y="1491"/>
                  <a:pt x="1665" y="1491"/>
                </a:cubicBezTo>
                <a:cubicBezTo>
                  <a:pt x="1680" y="1506"/>
                  <a:pt x="1688" y="1526"/>
                  <a:pt x="1688" y="1547"/>
                </a:cubicBezTo>
                <a:cubicBezTo>
                  <a:pt x="1688" y="1568"/>
                  <a:pt x="1680" y="1588"/>
                  <a:pt x="1665" y="1603"/>
                </a:cubicBezTo>
                <a:cubicBezTo>
                  <a:pt x="1609" y="1660"/>
                  <a:pt x="1609" y="1660"/>
                  <a:pt x="1609" y="1660"/>
                </a:cubicBezTo>
                <a:cubicBezTo>
                  <a:pt x="1593" y="1675"/>
                  <a:pt x="1573" y="1683"/>
                  <a:pt x="1552" y="1683"/>
                </a:cubicBezTo>
                <a:cubicBezTo>
                  <a:pt x="1531" y="1683"/>
                  <a:pt x="1511" y="1675"/>
                  <a:pt x="1496" y="1660"/>
                </a:cubicBezTo>
                <a:cubicBezTo>
                  <a:pt x="1467" y="1632"/>
                  <a:pt x="1467" y="1632"/>
                  <a:pt x="1467" y="1632"/>
                </a:cubicBezTo>
                <a:cubicBezTo>
                  <a:pt x="1414" y="1578"/>
                  <a:pt x="1334" y="1563"/>
                  <a:pt x="1264" y="1592"/>
                </a:cubicBezTo>
                <a:cubicBezTo>
                  <a:pt x="1262" y="1592"/>
                  <a:pt x="1262" y="1592"/>
                  <a:pt x="1262" y="1592"/>
                </a:cubicBezTo>
                <a:cubicBezTo>
                  <a:pt x="1192" y="1621"/>
                  <a:pt x="1147" y="1689"/>
                  <a:pt x="1147" y="1764"/>
                </a:cubicBezTo>
                <a:cubicBezTo>
                  <a:pt x="1147" y="1804"/>
                  <a:pt x="1147" y="1804"/>
                  <a:pt x="1147" y="1804"/>
                </a:cubicBezTo>
                <a:cubicBezTo>
                  <a:pt x="1147" y="1848"/>
                  <a:pt x="1111" y="1884"/>
                  <a:pt x="1067" y="1884"/>
                </a:cubicBezTo>
                <a:cubicBezTo>
                  <a:pt x="987" y="1884"/>
                  <a:pt x="987" y="1884"/>
                  <a:pt x="987" y="1884"/>
                </a:cubicBezTo>
                <a:cubicBezTo>
                  <a:pt x="943" y="1884"/>
                  <a:pt x="907" y="1848"/>
                  <a:pt x="907" y="1804"/>
                </a:cubicBezTo>
                <a:cubicBezTo>
                  <a:pt x="907" y="1764"/>
                  <a:pt x="907" y="1764"/>
                  <a:pt x="907" y="1764"/>
                </a:cubicBezTo>
                <a:cubicBezTo>
                  <a:pt x="907" y="1689"/>
                  <a:pt x="862" y="1621"/>
                  <a:pt x="791" y="1592"/>
                </a:cubicBezTo>
                <a:cubicBezTo>
                  <a:pt x="790" y="1592"/>
                  <a:pt x="790" y="1592"/>
                  <a:pt x="790" y="1592"/>
                </a:cubicBezTo>
                <a:cubicBezTo>
                  <a:pt x="720" y="1563"/>
                  <a:pt x="640" y="1578"/>
                  <a:pt x="587" y="1632"/>
                </a:cubicBezTo>
                <a:cubicBezTo>
                  <a:pt x="558" y="1660"/>
                  <a:pt x="558" y="1660"/>
                  <a:pt x="558" y="1660"/>
                </a:cubicBezTo>
                <a:cubicBezTo>
                  <a:pt x="543" y="1675"/>
                  <a:pt x="523" y="1683"/>
                  <a:pt x="502" y="1683"/>
                </a:cubicBezTo>
                <a:cubicBezTo>
                  <a:pt x="481" y="1683"/>
                  <a:pt x="461" y="1675"/>
                  <a:pt x="445" y="1660"/>
                </a:cubicBezTo>
                <a:cubicBezTo>
                  <a:pt x="389" y="1603"/>
                  <a:pt x="389" y="1603"/>
                  <a:pt x="389" y="1603"/>
                </a:cubicBezTo>
                <a:cubicBezTo>
                  <a:pt x="374" y="1588"/>
                  <a:pt x="366" y="1568"/>
                  <a:pt x="366" y="1547"/>
                </a:cubicBezTo>
                <a:cubicBezTo>
                  <a:pt x="366" y="1526"/>
                  <a:pt x="374" y="1506"/>
                  <a:pt x="389" y="1491"/>
                </a:cubicBezTo>
                <a:cubicBezTo>
                  <a:pt x="417" y="1462"/>
                  <a:pt x="417" y="1462"/>
                  <a:pt x="417" y="1462"/>
                </a:cubicBezTo>
                <a:cubicBezTo>
                  <a:pt x="471" y="1409"/>
                  <a:pt x="486" y="1329"/>
                  <a:pt x="457" y="1259"/>
                </a:cubicBezTo>
                <a:cubicBezTo>
                  <a:pt x="457" y="1257"/>
                  <a:pt x="457" y="1257"/>
                  <a:pt x="457" y="1257"/>
                </a:cubicBezTo>
                <a:cubicBezTo>
                  <a:pt x="428" y="1187"/>
                  <a:pt x="360" y="1142"/>
                  <a:pt x="285" y="1142"/>
                </a:cubicBezTo>
                <a:cubicBezTo>
                  <a:pt x="245" y="1142"/>
                  <a:pt x="245" y="1142"/>
                  <a:pt x="245" y="1142"/>
                </a:cubicBezTo>
                <a:cubicBezTo>
                  <a:pt x="201" y="1142"/>
                  <a:pt x="165" y="1106"/>
                  <a:pt x="165" y="1062"/>
                </a:cubicBezTo>
                <a:cubicBezTo>
                  <a:pt x="165" y="994"/>
                  <a:pt x="165" y="994"/>
                  <a:pt x="165" y="994"/>
                </a:cubicBezTo>
                <a:cubicBezTo>
                  <a:pt x="165" y="950"/>
                  <a:pt x="129" y="914"/>
                  <a:pt x="85" y="914"/>
                </a:cubicBezTo>
                <a:cubicBezTo>
                  <a:pt x="41" y="914"/>
                  <a:pt x="5" y="950"/>
                  <a:pt x="5" y="994"/>
                </a:cubicBezTo>
                <a:cubicBezTo>
                  <a:pt x="5" y="1062"/>
                  <a:pt x="5" y="1062"/>
                  <a:pt x="5" y="1062"/>
                </a:cubicBezTo>
                <a:cubicBezTo>
                  <a:pt x="5" y="1194"/>
                  <a:pt x="112" y="1301"/>
                  <a:pt x="245" y="1301"/>
                </a:cubicBezTo>
                <a:cubicBezTo>
                  <a:pt x="285" y="1301"/>
                  <a:pt x="285" y="1301"/>
                  <a:pt x="285" y="1301"/>
                </a:cubicBezTo>
                <a:cubicBezTo>
                  <a:pt x="295" y="1301"/>
                  <a:pt x="305" y="1308"/>
                  <a:pt x="309" y="1318"/>
                </a:cubicBezTo>
                <a:cubicBezTo>
                  <a:pt x="310" y="1320"/>
                  <a:pt x="310" y="1320"/>
                  <a:pt x="310" y="1320"/>
                </a:cubicBezTo>
                <a:cubicBezTo>
                  <a:pt x="314" y="1330"/>
                  <a:pt x="312" y="1342"/>
                  <a:pt x="305" y="1349"/>
                </a:cubicBezTo>
                <a:cubicBezTo>
                  <a:pt x="276" y="1378"/>
                  <a:pt x="276" y="1378"/>
                  <a:pt x="276" y="1378"/>
                </a:cubicBezTo>
                <a:cubicBezTo>
                  <a:pt x="231" y="1423"/>
                  <a:pt x="206" y="1483"/>
                  <a:pt x="206" y="1547"/>
                </a:cubicBezTo>
                <a:cubicBezTo>
                  <a:pt x="206" y="1611"/>
                  <a:pt x="231" y="1671"/>
                  <a:pt x="276" y="1716"/>
                </a:cubicBezTo>
                <a:cubicBezTo>
                  <a:pt x="333" y="1773"/>
                  <a:pt x="333" y="1773"/>
                  <a:pt x="333" y="1773"/>
                </a:cubicBezTo>
                <a:cubicBezTo>
                  <a:pt x="378" y="1818"/>
                  <a:pt x="438" y="1843"/>
                  <a:pt x="502" y="1843"/>
                </a:cubicBezTo>
                <a:cubicBezTo>
                  <a:pt x="566" y="1843"/>
                  <a:pt x="626" y="1818"/>
                  <a:pt x="671" y="1773"/>
                </a:cubicBezTo>
                <a:cubicBezTo>
                  <a:pt x="700" y="1744"/>
                  <a:pt x="700" y="1744"/>
                  <a:pt x="700" y="1744"/>
                </a:cubicBezTo>
                <a:cubicBezTo>
                  <a:pt x="707" y="1737"/>
                  <a:pt x="719" y="1735"/>
                  <a:pt x="729" y="1739"/>
                </a:cubicBezTo>
                <a:cubicBezTo>
                  <a:pt x="731" y="1740"/>
                  <a:pt x="731" y="1740"/>
                  <a:pt x="731" y="1740"/>
                </a:cubicBezTo>
                <a:cubicBezTo>
                  <a:pt x="741" y="1744"/>
                  <a:pt x="748" y="1754"/>
                  <a:pt x="748" y="1764"/>
                </a:cubicBezTo>
                <a:cubicBezTo>
                  <a:pt x="748" y="1804"/>
                  <a:pt x="748" y="1804"/>
                  <a:pt x="748" y="1804"/>
                </a:cubicBezTo>
                <a:cubicBezTo>
                  <a:pt x="748" y="1937"/>
                  <a:pt x="855" y="2044"/>
                  <a:pt x="987" y="2044"/>
                </a:cubicBezTo>
                <a:cubicBezTo>
                  <a:pt x="1067" y="2044"/>
                  <a:pt x="1067" y="2044"/>
                  <a:pt x="1067" y="2044"/>
                </a:cubicBezTo>
                <a:cubicBezTo>
                  <a:pt x="1199" y="2044"/>
                  <a:pt x="1306" y="1937"/>
                  <a:pt x="1306" y="1804"/>
                </a:cubicBezTo>
                <a:cubicBezTo>
                  <a:pt x="1306" y="1764"/>
                  <a:pt x="1306" y="1764"/>
                  <a:pt x="1306" y="1764"/>
                </a:cubicBezTo>
                <a:cubicBezTo>
                  <a:pt x="1306" y="1754"/>
                  <a:pt x="1313" y="1744"/>
                  <a:pt x="1323" y="1740"/>
                </a:cubicBezTo>
                <a:cubicBezTo>
                  <a:pt x="1325" y="1739"/>
                  <a:pt x="1325" y="1739"/>
                  <a:pt x="1325" y="1739"/>
                </a:cubicBezTo>
                <a:cubicBezTo>
                  <a:pt x="1335" y="1735"/>
                  <a:pt x="1347" y="1737"/>
                  <a:pt x="1354" y="1744"/>
                </a:cubicBezTo>
                <a:cubicBezTo>
                  <a:pt x="1383" y="1773"/>
                  <a:pt x="1383" y="1773"/>
                  <a:pt x="1383" y="1773"/>
                </a:cubicBezTo>
                <a:cubicBezTo>
                  <a:pt x="1428" y="1818"/>
                  <a:pt x="1488" y="1843"/>
                  <a:pt x="1552" y="1843"/>
                </a:cubicBezTo>
                <a:cubicBezTo>
                  <a:pt x="1616" y="1843"/>
                  <a:pt x="1676" y="1818"/>
                  <a:pt x="1721" y="1773"/>
                </a:cubicBezTo>
                <a:cubicBezTo>
                  <a:pt x="1778" y="1716"/>
                  <a:pt x="1778" y="1716"/>
                  <a:pt x="1778" y="1716"/>
                </a:cubicBezTo>
                <a:cubicBezTo>
                  <a:pt x="1823" y="1671"/>
                  <a:pt x="1848" y="1611"/>
                  <a:pt x="1848" y="1547"/>
                </a:cubicBezTo>
                <a:cubicBezTo>
                  <a:pt x="1848" y="1483"/>
                  <a:pt x="1823" y="1423"/>
                  <a:pt x="1778" y="1378"/>
                </a:cubicBezTo>
                <a:cubicBezTo>
                  <a:pt x="1749" y="1349"/>
                  <a:pt x="1749" y="1349"/>
                  <a:pt x="1749" y="1349"/>
                </a:cubicBezTo>
                <a:cubicBezTo>
                  <a:pt x="1742" y="1342"/>
                  <a:pt x="1740" y="1330"/>
                  <a:pt x="1744" y="1320"/>
                </a:cubicBezTo>
                <a:cubicBezTo>
                  <a:pt x="1745" y="1318"/>
                  <a:pt x="1745" y="1318"/>
                  <a:pt x="1745" y="1318"/>
                </a:cubicBezTo>
                <a:cubicBezTo>
                  <a:pt x="1749" y="1308"/>
                  <a:pt x="1759" y="1301"/>
                  <a:pt x="1769" y="1301"/>
                </a:cubicBezTo>
                <a:cubicBezTo>
                  <a:pt x="1809" y="1301"/>
                  <a:pt x="1809" y="1301"/>
                  <a:pt x="1809" y="1301"/>
                </a:cubicBezTo>
                <a:cubicBezTo>
                  <a:pt x="1942" y="1301"/>
                  <a:pt x="2049" y="1194"/>
                  <a:pt x="2049" y="1062"/>
                </a:cubicBezTo>
                <a:cubicBezTo>
                  <a:pt x="2049" y="994"/>
                  <a:pt x="2049" y="994"/>
                  <a:pt x="2049" y="994"/>
                </a:cubicBezTo>
                <a:cubicBezTo>
                  <a:pt x="2049" y="950"/>
                  <a:pt x="2013" y="914"/>
                  <a:pt x="1969" y="914"/>
                </a:cubicBezTo>
                <a:close/>
                <a:moveTo>
                  <a:pt x="35" y="742"/>
                </a:moveTo>
                <a:cubicBezTo>
                  <a:pt x="9" y="710"/>
                  <a:pt x="0" y="670"/>
                  <a:pt x="8" y="631"/>
                </a:cubicBezTo>
                <a:cubicBezTo>
                  <a:pt x="31" y="520"/>
                  <a:pt x="101" y="428"/>
                  <a:pt x="194" y="373"/>
                </a:cubicBezTo>
                <a:cubicBezTo>
                  <a:pt x="168" y="335"/>
                  <a:pt x="153" y="289"/>
                  <a:pt x="153" y="240"/>
                </a:cubicBezTo>
                <a:cubicBezTo>
                  <a:pt x="153" y="107"/>
                  <a:pt x="260" y="0"/>
                  <a:pt x="392" y="0"/>
                </a:cubicBezTo>
                <a:cubicBezTo>
                  <a:pt x="524" y="0"/>
                  <a:pt x="632" y="107"/>
                  <a:pt x="632" y="240"/>
                </a:cubicBezTo>
                <a:cubicBezTo>
                  <a:pt x="632" y="289"/>
                  <a:pt x="617" y="335"/>
                  <a:pt x="591" y="373"/>
                </a:cubicBezTo>
                <a:cubicBezTo>
                  <a:pt x="637" y="400"/>
                  <a:pt x="678" y="437"/>
                  <a:pt x="710" y="480"/>
                </a:cubicBezTo>
                <a:cubicBezTo>
                  <a:pt x="741" y="437"/>
                  <a:pt x="782" y="400"/>
                  <a:pt x="828" y="373"/>
                </a:cubicBezTo>
                <a:cubicBezTo>
                  <a:pt x="803" y="335"/>
                  <a:pt x="787" y="289"/>
                  <a:pt x="787" y="240"/>
                </a:cubicBezTo>
                <a:cubicBezTo>
                  <a:pt x="787" y="107"/>
                  <a:pt x="895" y="0"/>
                  <a:pt x="1027" y="0"/>
                </a:cubicBezTo>
                <a:cubicBezTo>
                  <a:pt x="1159" y="0"/>
                  <a:pt x="1267" y="107"/>
                  <a:pt x="1267" y="240"/>
                </a:cubicBezTo>
                <a:cubicBezTo>
                  <a:pt x="1267" y="289"/>
                  <a:pt x="1251" y="335"/>
                  <a:pt x="1226" y="373"/>
                </a:cubicBezTo>
                <a:cubicBezTo>
                  <a:pt x="1272" y="400"/>
                  <a:pt x="1313" y="437"/>
                  <a:pt x="1344" y="480"/>
                </a:cubicBezTo>
                <a:cubicBezTo>
                  <a:pt x="1376" y="437"/>
                  <a:pt x="1417" y="400"/>
                  <a:pt x="1463" y="373"/>
                </a:cubicBezTo>
                <a:cubicBezTo>
                  <a:pt x="1437" y="335"/>
                  <a:pt x="1422" y="289"/>
                  <a:pt x="1422" y="240"/>
                </a:cubicBezTo>
                <a:cubicBezTo>
                  <a:pt x="1422" y="107"/>
                  <a:pt x="1530" y="0"/>
                  <a:pt x="1662" y="0"/>
                </a:cubicBezTo>
                <a:cubicBezTo>
                  <a:pt x="1794" y="0"/>
                  <a:pt x="1901" y="107"/>
                  <a:pt x="1901" y="240"/>
                </a:cubicBezTo>
                <a:cubicBezTo>
                  <a:pt x="1901" y="370"/>
                  <a:pt x="1796" y="477"/>
                  <a:pt x="1666" y="479"/>
                </a:cubicBezTo>
                <a:cubicBezTo>
                  <a:pt x="1665" y="479"/>
                  <a:pt x="1665" y="479"/>
                  <a:pt x="1664" y="479"/>
                </a:cubicBezTo>
                <a:cubicBezTo>
                  <a:pt x="1660" y="479"/>
                  <a:pt x="1660" y="479"/>
                  <a:pt x="1660" y="479"/>
                </a:cubicBezTo>
                <a:cubicBezTo>
                  <a:pt x="1562" y="479"/>
                  <a:pt x="1476" y="541"/>
                  <a:pt x="1443" y="631"/>
                </a:cubicBezTo>
                <a:cubicBezTo>
                  <a:pt x="1890" y="631"/>
                  <a:pt x="1890" y="631"/>
                  <a:pt x="1890" y="631"/>
                </a:cubicBezTo>
                <a:cubicBezTo>
                  <a:pt x="1896" y="600"/>
                  <a:pt x="1920" y="575"/>
                  <a:pt x="1952" y="569"/>
                </a:cubicBezTo>
                <a:cubicBezTo>
                  <a:pt x="1995" y="560"/>
                  <a:pt x="2037" y="587"/>
                  <a:pt x="2046" y="631"/>
                </a:cubicBezTo>
                <a:cubicBezTo>
                  <a:pt x="2054" y="670"/>
                  <a:pt x="2045" y="710"/>
                  <a:pt x="2019" y="742"/>
                </a:cubicBezTo>
                <a:cubicBezTo>
                  <a:pt x="1994" y="773"/>
                  <a:pt x="1956" y="790"/>
                  <a:pt x="1916" y="790"/>
                </a:cubicBezTo>
                <a:cubicBezTo>
                  <a:pt x="137" y="790"/>
                  <a:pt x="137" y="790"/>
                  <a:pt x="137" y="790"/>
                </a:cubicBezTo>
                <a:cubicBezTo>
                  <a:pt x="98" y="790"/>
                  <a:pt x="60" y="773"/>
                  <a:pt x="35" y="742"/>
                </a:cubicBezTo>
                <a:close/>
                <a:moveTo>
                  <a:pt x="808" y="631"/>
                </a:moveTo>
                <a:cubicBezTo>
                  <a:pt x="1246" y="631"/>
                  <a:pt x="1246" y="631"/>
                  <a:pt x="1246" y="631"/>
                </a:cubicBezTo>
                <a:cubicBezTo>
                  <a:pt x="1213" y="541"/>
                  <a:pt x="1127" y="479"/>
                  <a:pt x="1029" y="479"/>
                </a:cubicBezTo>
                <a:cubicBezTo>
                  <a:pt x="1025" y="479"/>
                  <a:pt x="1025" y="479"/>
                  <a:pt x="1025" y="479"/>
                </a:cubicBezTo>
                <a:cubicBezTo>
                  <a:pt x="927" y="479"/>
                  <a:pt x="841" y="541"/>
                  <a:pt x="808" y="631"/>
                </a:cubicBezTo>
                <a:close/>
                <a:moveTo>
                  <a:pt x="1582" y="240"/>
                </a:moveTo>
                <a:cubicBezTo>
                  <a:pt x="1582" y="284"/>
                  <a:pt x="1618" y="319"/>
                  <a:pt x="1662" y="319"/>
                </a:cubicBezTo>
                <a:cubicBezTo>
                  <a:pt x="1706" y="319"/>
                  <a:pt x="1742" y="284"/>
                  <a:pt x="1742" y="240"/>
                </a:cubicBezTo>
                <a:cubicBezTo>
                  <a:pt x="1742" y="195"/>
                  <a:pt x="1706" y="160"/>
                  <a:pt x="1662" y="160"/>
                </a:cubicBezTo>
                <a:cubicBezTo>
                  <a:pt x="1618" y="160"/>
                  <a:pt x="1582" y="195"/>
                  <a:pt x="1582" y="240"/>
                </a:cubicBezTo>
                <a:close/>
                <a:moveTo>
                  <a:pt x="947" y="240"/>
                </a:moveTo>
                <a:cubicBezTo>
                  <a:pt x="947" y="284"/>
                  <a:pt x="983" y="319"/>
                  <a:pt x="1027" y="319"/>
                </a:cubicBezTo>
                <a:cubicBezTo>
                  <a:pt x="1071" y="319"/>
                  <a:pt x="1107" y="284"/>
                  <a:pt x="1107" y="240"/>
                </a:cubicBezTo>
                <a:cubicBezTo>
                  <a:pt x="1107" y="195"/>
                  <a:pt x="1071" y="160"/>
                  <a:pt x="1027" y="160"/>
                </a:cubicBezTo>
                <a:cubicBezTo>
                  <a:pt x="983" y="160"/>
                  <a:pt x="947" y="195"/>
                  <a:pt x="947" y="240"/>
                </a:cubicBezTo>
                <a:close/>
                <a:moveTo>
                  <a:pt x="312" y="240"/>
                </a:moveTo>
                <a:cubicBezTo>
                  <a:pt x="312" y="284"/>
                  <a:pt x="348" y="319"/>
                  <a:pt x="392" y="319"/>
                </a:cubicBezTo>
                <a:cubicBezTo>
                  <a:pt x="436" y="319"/>
                  <a:pt x="472" y="284"/>
                  <a:pt x="472" y="240"/>
                </a:cubicBezTo>
                <a:cubicBezTo>
                  <a:pt x="472" y="195"/>
                  <a:pt x="436" y="160"/>
                  <a:pt x="392" y="160"/>
                </a:cubicBezTo>
                <a:cubicBezTo>
                  <a:pt x="348" y="160"/>
                  <a:pt x="312" y="195"/>
                  <a:pt x="312" y="240"/>
                </a:cubicBezTo>
                <a:close/>
                <a:moveTo>
                  <a:pt x="173" y="631"/>
                </a:moveTo>
                <a:cubicBezTo>
                  <a:pt x="611" y="631"/>
                  <a:pt x="611" y="631"/>
                  <a:pt x="611" y="631"/>
                </a:cubicBezTo>
                <a:cubicBezTo>
                  <a:pt x="578" y="541"/>
                  <a:pt x="492" y="479"/>
                  <a:pt x="394" y="479"/>
                </a:cubicBezTo>
                <a:cubicBezTo>
                  <a:pt x="390" y="479"/>
                  <a:pt x="390" y="479"/>
                  <a:pt x="390" y="479"/>
                </a:cubicBezTo>
                <a:cubicBezTo>
                  <a:pt x="293" y="479"/>
                  <a:pt x="206" y="541"/>
                  <a:pt x="173" y="6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p>
        </p:txBody>
      </p:sp>
      <p:grpSp>
        <p:nvGrpSpPr>
          <p:cNvPr id="90" name="Group 89">
            <a:extLst>
              <a:ext uri="{FF2B5EF4-FFF2-40B4-BE49-F238E27FC236}">
                <a16:creationId xmlns:a16="http://schemas.microsoft.com/office/drawing/2014/main" id="{7DA985F1-E6E6-4EBC-A442-537DFFF17B28}"/>
              </a:ext>
            </a:extLst>
          </p:cNvPr>
          <p:cNvGrpSpPr/>
          <p:nvPr/>
        </p:nvGrpSpPr>
        <p:grpSpPr>
          <a:xfrm>
            <a:off x="3840936" y="2572712"/>
            <a:ext cx="296658" cy="296656"/>
            <a:chOff x="-1331913" y="3155950"/>
            <a:chExt cx="1128713" cy="1128713"/>
          </a:xfrm>
          <a:solidFill>
            <a:schemeClr val="bg1"/>
          </a:solidFill>
        </p:grpSpPr>
        <p:sp>
          <p:nvSpPr>
            <p:cNvPr id="59" name="Freeform 25">
              <a:extLst>
                <a:ext uri="{FF2B5EF4-FFF2-40B4-BE49-F238E27FC236}">
                  <a16:creationId xmlns:a16="http://schemas.microsoft.com/office/drawing/2014/main" id="{2145DD10-6CB8-49F7-9943-9A8DC8CD57B8}"/>
                </a:ext>
              </a:extLst>
            </p:cNvPr>
            <p:cNvSpPr>
              <a:spLocks noEditPoints="1"/>
            </p:cNvSpPr>
            <p:nvPr/>
          </p:nvSpPr>
          <p:spPr bwMode="auto">
            <a:xfrm>
              <a:off x="-1331913" y="3814763"/>
              <a:ext cx="403225" cy="469900"/>
            </a:xfrm>
            <a:custGeom>
              <a:avLst/>
              <a:gdLst>
                <a:gd name="T0" fmla="*/ 60 w 732"/>
                <a:gd name="T1" fmla="*/ 853 h 853"/>
                <a:gd name="T2" fmla="*/ 672 w 732"/>
                <a:gd name="T3" fmla="*/ 853 h 853"/>
                <a:gd name="T4" fmla="*/ 732 w 732"/>
                <a:gd name="T5" fmla="*/ 793 h 853"/>
                <a:gd name="T6" fmla="*/ 732 w 732"/>
                <a:gd name="T7" fmla="*/ 726 h 853"/>
                <a:gd name="T8" fmla="*/ 541 w 732"/>
                <a:gd name="T9" fmla="*/ 404 h 853"/>
                <a:gd name="T10" fmla="*/ 606 w 732"/>
                <a:gd name="T11" fmla="*/ 240 h 853"/>
                <a:gd name="T12" fmla="*/ 366 w 732"/>
                <a:gd name="T13" fmla="*/ 0 h 853"/>
                <a:gd name="T14" fmla="*/ 126 w 732"/>
                <a:gd name="T15" fmla="*/ 240 h 853"/>
                <a:gd name="T16" fmla="*/ 192 w 732"/>
                <a:gd name="T17" fmla="*/ 404 h 853"/>
                <a:gd name="T18" fmla="*/ 0 w 732"/>
                <a:gd name="T19" fmla="*/ 726 h 853"/>
                <a:gd name="T20" fmla="*/ 0 w 732"/>
                <a:gd name="T21" fmla="*/ 793 h 853"/>
                <a:gd name="T22" fmla="*/ 60 w 732"/>
                <a:gd name="T23" fmla="*/ 853 h 853"/>
                <a:gd name="T24" fmla="*/ 246 w 732"/>
                <a:gd name="T25" fmla="*/ 240 h 853"/>
                <a:gd name="T26" fmla="*/ 366 w 732"/>
                <a:gd name="T27" fmla="*/ 120 h 853"/>
                <a:gd name="T28" fmla="*/ 486 w 732"/>
                <a:gd name="T29" fmla="*/ 240 h 853"/>
                <a:gd name="T30" fmla="*/ 366 w 732"/>
                <a:gd name="T31" fmla="*/ 360 h 853"/>
                <a:gd name="T32" fmla="*/ 246 w 732"/>
                <a:gd name="T33" fmla="*/ 240 h 853"/>
                <a:gd name="T34" fmla="*/ 366 w 732"/>
                <a:gd name="T35" fmla="*/ 480 h 853"/>
                <a:gd name="T36" fmla="*/ 612 w 732"/>
                <a:gd name="T37" fmla="*/ 733 h 853"/>
                <a:gd name="T38" fmla="*/ 120 w 732"/>
                <a:gd name="T39" fmla="*/ 733 h 853"/>
                <a:gd name="T40" fmla="*/ 366 w 732"/>
                <a:gd name="T41" fmla="*/ 480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2" h="853">
                  <a:moveTo>
                    <a:pt x="60" y="853"/>
                  </a:moveTo>
                  <a:cubicBezTo>
                    <a:pt x="672" y="853"/>
                    <a:pt x="672" y="853"/>
                    <a:pt x="672" y="853"/>
                  </a:cubicBezTo>
                  <a:cubicBezTo>
                    <a:pt x="705" y="853"/>
                    <a:pt x="732" y="826"/>
                    <a:pt x="732" y="793"/>
                  </a:cubicBezTo>
                  <a:cubicBezTo>
                    <a:pt x="732" y="726"/>
                    <a:pt x="732" y="726"/>
                    <a:pt x="732" y="726"/>
                  </a:cubicBezTo>
                  <a:cubicBezTo>
                    <a:pt x="732" y="587"/>
                    <a:pt x="655" y="467"/>
                    <a:pt x="541" y="404"/>
                  </a:cubicBezTo>
                  <a:cubicBezTo>
                    <a:pt x="581" y="361"/>
                    <a:pt x="606" y="304"/>
                    <a:pt x="606" y="240"/>
                  </a:cubicBezTo>
                  <a:cubicBezTo>
                    <a:pt x="606" y="108"/>
                    <a:pt x="498" y="0"/>
                    <a:pt x="366" y="0"/>
                  </a:cubicBezTo>
                  <a:cubicBezTo>
                    <a:pt x="234" y="0"/>
                    <a:pt x="126" y="108"/>
                    <a:pt x="126" y="240"/>
                  </a:cubicBezTo>
                  <a:cubicBezTo>
                    <a:pt x="126" y="304"/>
                    <a:pt x="151" y="361"/>
                    <a:pt x="192" y="404"/>
                  </a:cubicBezTo>
                  <a:cubicBezTo>
                    <a:pt x="78" y="467"/>
                    <a:pt x="0" y="587"/>
                    <a:pt x="0" y="726"/>
                  </a:cubicBezTo>
                  <a:cubicBezTo>
                    <a:pt x="0" y="793"/>
                    <a:pt x="0" y="793"/>
                    <a:pt x="0" y="793"/>
                  </a:cubicBezTo>
                  <a:cubicBezTo>
                    <a:pt x="0" y="826"/>
                    <a:pt x="27" y="853"/>
                    <a:pt x="60" y="853"/>
                  </a:cubicBezTo>
                  <a:close/>
                  <a:moveTo>
                    <a:pt x="246" y="240"/>
                  </a:moveTo>
                  <a:cubicBezTo>
                    <a:pt x="246" y="174"/>
                    <a:pt x="300" y="120"/>
                    <a:pt x="366" y="120"/>
                  </a:cubicBezTo>
                  <a:cubicBezTo>
                    <a:pt x="432" y="120"/>
                    <a:pt x="486" y="174"/>
                    <a:pt x="486" y="240"/>
                  </a:cubicBezTo>
                  <a:cubicBezTo>
                    <a:pt x="486" y="306"/>
                    <a:pt x="432" y="360"/>
                    <a:pt x="366" y="360"/>
                  </a:cubicBezTo>
                  <a:cubicBezTo>
                    <a:pt x="300" y="360"/>
                    <a:pt x="246" y="306"/>
                    <a:pt x="246" y="240"/>
                  </a:cubicBezTo>
                  <a:close/>
                  <a:moveTo>
                    <a:pt x="366" y="480"/>
                  </a:moveTo>
                  <a:cubicBezTo>
                    <a:pt x="495" y="480"/>
                    <a:pt x="612" y="581"/>
                    <a:pt x="612" y="733"/>
                  </a:cubicBezTo>
                  <a:cubicBezTo>
                    <a:pt x="120" y="733"/>
                    <a:pt x="120" y="733"/>
                    <a:pt x="120" y="733"/>
                  </a:cubicBezTo>
                  <a:cubicBezTo>
                    <a:pt x="120" y="582"/>
                    <a:pt x="237" y="480"/>
                    <a:pt x="366" y="4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60" name="Freeform 26">
              <a:extLst>
                <a:ext uri="{FF2B5EF4-FFF2-40B4-BE49-F238E27FC236}">
                  <a16:creationId xmlns:a16="http://schemas.microsoft.com/office/drawing/2014/main" id="{237CBA59-1386-48BF-9AE6-C1819807CBB1}"/>
                </a:ext>
              </a:extLst>
            </p:cNvPr>
            <p:cNvSpPr>
              <a:spLocks noEditPoints="1"/>
            </p:cNvSpPr>
            <p:nvPr/>
          </p:nvSpPr>
          <p:spPr bwMode="auto">
            <a:xfrm>
              <a:off x="-606425" y="3814763"/>
              <a:ext cx="403225" cy="469900"/>
            </a:xfrm>
            <a:custGeom>
              <a:avLst/>
              <a:gdLst>
                <a:gd name="T0" fmla="*/ 540 w 732"/>
                <a:gd name="T1" fmla="*/ 404 h 853"/>
                <a:gd name="T2" fmla="*/ 606 w 732"/>
                <a:gd name="T3" fmla="*/ 240 h 853"/>
                <a:gd name="T4" fmla="*/ 366 w 732"/>
                <a:gd name="T5" fmla="*/ 0 h 853"/>
                <a:gd name="T6" fmla="*/ 126 w 732"/>
                <a:gd name="T7" fmla="*/ 240 h 853"/>
                <a:gd name="T8" fmla="*/ 191 w 732"/>
                <a:gd name="T9" fmla="*/ 404 h 853"/>
                <a:gd name="T10" fmla="*/ 0 w 732"/>
                <a:gd name="T11" fmla="*/ 726 h 853"/>
                <a:gd name="T12" fmla="*/ 0 w 732"/>
                <a:gd name="T13" fmla="*/ 793 h 853"/>
                <a:gd name="T14" fmla="*/ 60 w 732"/>
                <a:gd name="T15" fmla="*/ 853 h 853"/>
                <a:gd name="T16" fmla="*/ 672 w 732"/>
                <a:gd name="T17" fmla="*/ 853 h 853"/>
                <a:gd name="T18" fmla="*/ 732 w 732"/>
                <a:gd name="T19" fmla="*/ 793 h 853"/>
                <a:gd name="T20" fmla="*/ 732 w 732"/>
                <a:gd name="T21" fmla="*/ 726 h 853"/>
                <a:gd name="T22" fmla="*/ 540 w 732"/>
                <a:gd name="T23" fmla="*/ 404 h 853"/>
                <a:gd name="T24" fmla="*/ 246 w 732"/>
                <a:gd name="T25" fmla="*/ 240 h 853"/>
                <a:gd name="T26" fmla="*/ 366 w 732"/>
                <a:gd name="T27" fmla="*/ 120 h 853"/>
                <a:gd name="T28" fmla="*/ 486 w 732"/>
                <a:gd name="T29" fmla="*/ 240 h 853"/>
                <a:gd name="T30" fmla="*/ 366 w 732"/>
                <a:gd name="T31" fmla="*/ 360 h 853"/>
                <a:gd name="T32" fmla="*/ 246 w 732"/>
                <a:gd name="T33" fmla="*/ 240 h 853"/>
                <a:gd name="T34" fmla="*/ 612 w 732"/>
                <a:gd name="T35" fmla="*/ 733 h 853"/>
                <a:gd name="T36" fmla="*/ 120 w 732"/>
                <a:gd name="T37" fmla="*/ 733 h 853"/>
                <a:gd name="T38" fmla="*/ 366 w 732"/>
                <a:gd name="T39" fmla="*/ 480 h 853"/>
                <a:gd name="T40" fmla="*/ 612 w 732"/>
                <a:gd name="T41" fmla="*/ 73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2" h="853">
                  <a:moveTo>
                    <a:pt x="540" y="404"/>
                  </a:moveTo>
                  <a:cubicBezTo>
                    <a:pt x="581" y="361"/>
                    <a:pt x="606" y="304"/>
                    <a:pt x="606" y="240"/>
                  </a:cubicBezTo>
                  <a:cubicBezTo>
                    <a:pt x="606" y="108"/>
                    <a:pt x="498" y="0"/>
                    <a:pt x="366" y="0"/>
                  </a:cubicBezTo>
                  <a:cubicBezTo>
                    <a:pt x="234" y="0"/>
                    <a:pt x="126" y="108"/>
                    <a:pt x="126" y="240"/>
                  </a:cubicBezTo>
                  <a:cubicBezTo>
                    <a:pt x="126" y="304"/>
                    <a:pt x="151" y="361"/>
                    <a:pt x="191" y="404"/>
                  </a:cubicBezTo>
                  <a:cubicBezTo>
                    <a:pt x="77" y="467"/>
                    <a:pt x="0" y="587"/>
                    <a:pt x="0" y="726"/>
                  </a:cubicBezTo>
                  <a:cubicBezTo>
                    <a:pt x="0" y="793"/>
                    <a:pt x="0" y="793"/>
                    <a:pt x="0" y="793"/>
                  </a:cubicBezTo>
                  <a:cubicBezTo>
                    <a:pt x="0" y="826"/>
                    <a:pt x="27" y="853"/>
                    <a:pt x="60" y="853"/>
                  </a:cubicBezTo>
                  <a:cubicBezTo>
                    <a:pt x="672" y="853"/>
                    <a:pt x="672" y="853"/>
                    <a:pt x="672" y="853"/>
                  </a:cubicBezTo>
                  <a:cubicBezTo>
                    <a:pt x="705" y="853"/>
                    <a:pt x="732" y="826"/>
                    <a:pt x="732" y="793"/>
                  </a:cubicBezTo>
                  <a:cubicBezTo>
                    <a:pt x="732" y="726"/>
                    <a:pt x="732" y="726"/>
                    <a:pt x="732" y="726"/>
                  </a:cubicBezTo>
                  <a:cubicBezTo>
                    <a:pt x="732" y="587"/>
                    <a:pt x="654" y="467"/>
                    <a:pt x="540" y="404"/>
                  </a:cubicBezTo>
                  <a:close/>
                  <a:moveTo>
                    <a:pt x="246" y="240"/>
                  </a:moveTo>
                  <a:cubicBezTo>
                    <a:pt x="246" y="174"/>
                    <a:pt x="300" y="120"/>
                    <a:pt x="366" y="120"/>
                  </a:cubicBezTo>
                  <a:cubicBezTo>
                    <a:pt x="432" y="120"/>
                    <a:pt x="486" y="174"/>
                    <a:pt x="486" y="240"/>
                  </a:cubicBezTo>
                  <a:cubicBezTo>
                    <a:pt x="486" y="306"/>
                    <a:pt x="432" y="360"/>
                    <a:pt x="366" y="360"/>
                  </a:cubicBezTo>
                  <a:cubicBezTo>
                    <a:pt x="300" y="360"/>
                    <a:pt x="246" y="306"/>
                    <a:pt x="246" y="240"/>
                  </a:cubicBezTo>
                  <a:close/>
                  <a:moveTo>
                    <a:pt x="612" y="733"/>
                  </a:moveTo>
                  <a:cubicBezTo>
                    <a:pt x="120" y="733"/>
                    <a:pt x="120" y="733"/>
                    <a:pt x="120" y="733"/>
                  </a:cubicBezTo>
                  <a:cubicBezTo>
                    <a:pt x="120" y="582"/>
                    <a:pt x="237" y="480"/>
                    <a:pt x="366" y="480"/>
                  </a:cubicBezTo>
                  <a:cubicBezTo>
                    <a:pt x="494" y="480"/>
                    <a:pt x="612" y="581"/>
                    <a:pt x="612" y="7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63" name="Freeform 27">
              <a:extLst>
                <a:ext uri="{FF2B5EF4-FFF2-40B4-BE49-F238E27FC236}">
                  <a16:creationId xmlns:a16="http://schemas.microsoft.com/office/drawing/2014/main" id="{219B7874-FEFC-49C7-BF15-CF69E98DFCE2}"/>
                </a:ext>
              </a:extLst>
            </p:cNvPr>
            <p:cNvSpPr>
              <a:spLocks noEditPoints="1"/>
            </p:cNvSpPr>
            <p:nvPr/>
          </p:nvSpPr>
          <p:spPr bwMode="auto">
            <a:xfrm>
              <a:off x="-968375" y="3155950"/>
              <a:ext cx="403225" cy="469900"/>
            </a:xfrm>
            <a:custGeom>
              <a:avLst/>
              <a:gdLst>
                <a:gd name="T0" fmla="*/ 732 w 732"/>
                <a:gd name="T1" fmla="*/ 793 h 853"/>
                <a:gd name="T2" fmla="*/ 732 w 732"/>
                <a:gd name="T3" fmla="*/ 726 h 853"/>
                <a:gd name="T4" fmla="*/ 541 w 732"/>
                <a:gd name="T5" fmla="*/ 404 h 853"/>
                <a:gd name="T6" fmla="*/ 606 w 732"/>
                <a:gd name="T7" fmla="*/ 240 h 853"/>
                <a:gd name="T8" fmla="*/ 366 w 732"/>
                <a:gd name="T9" fmla="*/ 0 h 853"/>
                <a:gd name="T10" fmla="*/ 126 w 732"/>
                <a:gd name="T11" fmla="*/ 240 h 853"/>
                <a:gd name="T12" fmla="*/ 191 w 732"/>
                <a:gd name="T13" fmla="*/ 404 h 853"/>
                <a:gd name="T14" fmla="*/ 0 w 732"/>
                <a:gd name="T15" fmla="*/ 726 h 853"/>
                <a:gd name="T16" fmla="*/ 0 w 732"/>
                <a:gd name="T17" fmla="*/ 793 h 853"/>
                <a:gd name="T18" fmla="*/ 60 w 732"/>
                <a:gd name="T19" fmla="*/ 853 h 853"/>
                <a:gd name="T20" fmla="*/ 672 w 732"/>
                <a:gd name="T21" fmla="*/ 853 h 853"/>
                <a:gd name="T22" fmla="*/ 732 w 732"/>
                <a:gd name="T23" fmla="*/ 793 h 853"/>
                <a:gd name="T24" fmla="*/ 246 w 732"/>
                <a:gd name="T25" fmla="*/ 240 h 853"/>
                <a:gd name="T26" fmla="*/ 366 w 732"/>
                <a:gd name="T27" fmla="*/ 120 h 853"/>
                <a:gd name="T28" fmla="*/ 486 w 732"/>
                <a:gd name="T29" fmla="*/ 240 h 853"/>
                <a:gd name="T30" fmla="*/ 366 w 732"/>
                <a:gd name="T31" fmla="*/ 360 h 853"/>
                <a:gd name="T32" fmla="*/ 246 w 732"/>
                <a:gd name="T33" fmla="*/ 240 h 853"/>
                <a:gd name="T34" fmla="*/ 612 w 732"/>
                <a:gd name="T35" fmla="*/ 733 h 853"/>
                <a:gd name="T36" fmla="*/ 120 w 732"/>
                <a:gd name="T37" fmla="*/ 733 h 853"/>
                <a:gd name="T38" fmla="*/ 366 w 732"/>
                <a:gd name="T39" fmla="*/ 480 h 853"/>
                <a:gd name="T40" fmla="*/ 612 w 732"/>
                <a:gd name="T41" fmla="*/ 73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2" h="853">
                  <a:moveTo>
                    <a:pt x="732" y="793"/>
                  </a:moveTo>
                  <a:cubicBezTo>
                    <a:pt x="732" y="726"/>
                    <a:pt x="732" y="726"/>
                    <a:pt x="732" y="726"/>
                  </a:cubicBezTo>
                  <a:cubicBezTo>
                    <a:pt x="732" y="587"/>
                    <a:pt x="655" y="467"/>
                    <a:pt x="541" y="404"/>
                  </a:cubicBezTo>
                  <a:cubicBezTo>
                    <a:pt x="581" y="361"/>
                    <a:pt x="606" y="304"/>
                    <a:pt x="606" y="240"/>
                  </a:cubicBezTo>
                  <a:cubicBezTo>
                    <a:pt x="606" y="108"/>
                    <a:pt x="498" y="0"/>
                    <a:pt x="366" y="0"/>
                  </a:cubicBezTo>
                  <a:cubicBezTo>
                    <a:pt x="234" y="0"/>
                    <a:pt x="126" y="108"/>
                    <a:pt x="126" y="240"/>
                  </a:cubicBezTo>
                  <a:cubicBezTo>
                    <a:pt x="126" y="304"/>
                    <a:pt x="151" y="361"/>
                    <a:pt x="191" y="404"/>
                  </a:cubicBezTo>
                  <a:cubicBezTo>
                    <a:pt x="77" y="467"/>
                    <a:pt x="0" y="587"/>
                    <a:pt x="0" y="726"/>
                  </a:cubicBezTo>
                  <a:cubicBezTo>
                    <a:pt x="0" y="793"/>
                    <a:pt x="0" y="793"/>
                    <a:pt x="0" y="793"/>
                  </a:cubicBezTo>
                  <a:cubicBezTo>
                    <a:pt x="0" y="826"/>
                    <a:pt x="27" y="853"/>
                    <a:pt x="60" y="853"/>
                  </a:cubicBezTo>
                  <a:cubicBezTo>
                    <a:pt x="672" y="853"/>
                    <a:pt x="672" y="853"/>
                    <a:pt x="672" y="853"/>
                  </a:cubicBezTo>
                  <a:cubicBezTo>
                    <a:pt x="705" y="853"/>
                    <a:pt x="732" y="826"/>
                    <a:pt x="732" y="793"/>
                  </a:cubicBezTo>
                  <a:close/>
                  <a:moveTo>
                    <a:pt x="246" y="240"/>
                  </a:moveTo>
                  <a:cubicBezTo>
                    <a:pt x="246" y="174"/>
                    <a:pt x="300" y="120"/>
                    <a:pt x="366" y="120"/>
                  </a:cubicBezTo>
                  <a:cubicBezTo>
                    <a:pt x="432" y="120"/>
                    <a:pt x="486" y="174"/>
                    <a:pt x="486" y="240"/>
                  </a:cubicBezTo>
                  <a:cubicBezTo>
                    <a:pt x="486" y="306"/>
                    <a:pt x="432" y="360"/>
                    <a:pt x="366" y="360"/>
                  </a:cubicBezTo>
                  <a:cubicBezTo>
                    <a:pt x="300" y="360"/>
                    <a:pt x="246" y="306"/>
                    <a:pt x="246" y="240"/>
                  </a:cubicBezTo>
                  <a:close/>
                  <a:moveTo>
                    <a:pt x="612" y="733"/>
                  </a:moveTo>
                  <a:cubicBezTo>
                    <a:pt x="120" y="733"/>
                    <a:pt x="120" y="733"/>
                    <a:pt x="120" y="733"/>
                  </a:cubicBezTo>
                  <a:cubicBezTo>
                    <a:pt x="120" y="582"/>
                    <a:pt x="237" y="480"/>
                    <a:pt x="366" y="480"/>
                  </a:cubicBezTo>
                  <a:cubicBezTo>
                    <a:pt x="495" y="480"/>
                    <a:pt x="612" y="581"/>
                    <a:pt x="612" y="7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64" name="Freeform 28">
              <a:extLst>
                <a:ext uri="{FF2B5EF4-FFF2-40B4-BE49-F238E27FC236}">
                  <a16:creationId xmlns:a16="http://schemas.microsoft.com/office/drawing/2014/main" id="{A1A4E79C-CDB3-4837-8F92-554FD180E4F1}"/>
                </a:ext>
              </a:extLst>
            </p:cNvPr>
            <p:cNvSpPr>
              <a:spLocks/>
            </p:cNvSpPr>
            <p:nvPr/>
          </p:nvSpPr>
          <p:spPr bwMode="auto">
            <a:xfrm>
              <a:off x="-946150" y="3986213"/>
              <a:ext cx="360363" cy="92075"/>
            </a:xfrm>
            <a:custGeom>
              <a:avLst/>
              <a:gdLst>
                <a:gd name="T0" fmla="*/ 568 w 654"/>
                <a:gd name="T1" fmla="*/ 10 h 169"/>
                <a:gd name="T2" fmla="*/ 323 w 654"/>
                <a:gd name="T3" fmla="*/ 49 h 169"/>
                <a:gd name="T4" fmla="*/ 85 w 654"/>
                <a:gd name="T5" fmla="*/ 13 h 169"/>
                <a:gd name="T6" fmla="*/ 10 w 654"/>
                <a:gd name="T7" fmla="*/ 52 h 169"/>
                <a:gd name="T8" fmla="*/ 49 w 654"/>
                <a:gd name="T9" fmla="*/ 127 h 169"/>
                <a:gd name="T10" fmla="*/ 323 w 654"/>
                <a:gd name="T11" fmla="*/ 169 h 169"/>
                <a:gd name="T12" fmla="*/ 606 w 654"/>
                <a:gd name="T13" fmla="*/ 124 h 169"/>
                <a:gd name="T14" fmla="*/ 644 w 654"/>
                <a:gd name="T15" fmla="*/ 48 h 169"/>
                <a:gd name="T16" fmla="*/ 568 w 654"/>
                <a:gd name="T17" fmla="*/ 1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4" h="169">
                  <a:moveTo>
                    <a:pt x="568" y="10"/>
                  </a:moveTo>
                  <a:cubicBezTo>
                    <a:pt x="490" y="36"/>
                    <a:pt x="407" y="49"/>
                    <a:pt x="323" y="49"/>
                  </a:cubicBezTo>
                  <a:cubicBezTo>
                    <a:pt x="241" y="49"/>
                    <a:pt x="161" y="37"/>
                    <a:pt x="85" y="13"/>
                  </a:cubicBezTo>
                  <a:cubicBezTo>
                    <a:pt x="53" y="3"/>
                    <a:pt x="20" y="20"/>
                    <a:pt x="10" y="52"/>
                  </a:cubicBezTo>
                  <a:cubicBezTo>
                    <a:pt x="0" y="83"/>
                    <a:pt x="17" y="117"/>
                    <a:pt x="49" y="127"/>
                  </a:cubicBezTo>
                  <a:cubicBezTo>
                    <a:pt x="137" y="155"/>
                    <a:pt x="229" y="169"/>
                    <a:pt x="323" y="169"/>
                  </a:cubicBezTo>
                  <a:cubicBezTo>
                    <a:pt x="420" y="169"/>
                    <a:pt x="515" y="154"/>
                    <a:pt x="606" y="124"/>
                  </a:cubicBezTo>
                  <a:cubicBezTo>
                    <a:pt x="637" y="114"/>
                    <a:pt x="654" y="80"/>
                    <a:pt x="644" y="48"/>
                  </a:cubicBezTo>
                  <a:cubicBezTo>
                    <a:pt x="634" y="17"/>
                    <a:pt x="600" y="0"/>
                    <a:pt x="568"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 name="Freeform 29">
              <a:extLst>
                <a:ext uri="{FF2B5EF4-FFF2-40B4-BE49-F238E27FC236}">
                  <a16:creationId xmlns:a16="http://schemas.microsoft.com/office/drawing/2014/main" id="{6FD9804A-8E89-41D7-B13B-D9B0EDD655B9}"/>
                </a:ext>
              </a:extLst>
            </p:cNvPr>
            <p:cNvSpPr>
              <a:spLocks/>
            </p:cNvSpPr>
            <p:nvPr/>
          </p:nvSpPr>
          <p:spPr bwMode="auto">
            <a:xfrm>
              <a:off x="-1220788" y="3417888"/>
              <a:ext cx="207963" cy="322263"/>
            </a:xfrm>
            <a:custGeom>
              <a:avLst/>
              <a:gdLst>
                <a:gd name="T0" fmla="*/ 270 w 378"/>
                <a:gd name="T1" fmla="*/ 23 h 585"/>
                <a:gd name="T2" fmla="*/ 102 w 378"/>
                <a:gd name="T3" fmla="*/ 244 h 585"/>
                <a:gd name="T4" fmla="*/ 7 w 378"/>
                <a:gd name="T5" fmla="*/ 514 h 585"/>
                <a:gd name="T6" fmla="*/ 66 w 378"/>
                <a:gd name="T7" fmla="*/ 585 h 585"/>
                <a:gd name="T8" fmla="*/ 125 w 378"/>
                <a:gd name="T9" fmla="*/ 536 h 585"/>
                <a:gd name="T10" fmla="*/ 208 w 378"/>
                <a:gd name="T11" fmla="*/ 301 h 585"/>
                <a:gd name="T12" fmla="*/ 353 w 378"/>
                <a:gd name="T13" fmla="*/ 110 h 585"/>
                <a:gd name="T14" fmla="*/ 355 w 378"/>
                <a:gd name="T15" fmla="*/ 25 h 585"/>
                <a:gd name="T16" fmla="*/ 270 w 378"/>
                <a:gd name="T17" fmla="*/ 23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8" h="585">
                  <a:moveTo>
                    <a:pt x="270" y="23"/>
                  </a:moveTo>
                  <a:cubicBezTo>
                    <a:pt x="204" y="87"/>
                    <a:pt x="147" y="161"/>
                    <a:pt x="102" y="244"/>
                  </a:cubicBezTo>
                  <a:cubicBezTo>
                    <a:pt x="56" y="330"/>
                    <a:pt x="24" y="420"/>
                    <a:pt x="7" y="514"/>
                  </a:cubicBezTo>
                  <a:cubicBezTo>
                    <a:pt x="0" y="551"/>
                    <a:pt x="28" y="585"/>
                    <a:pt x="66" y="585"/>
                  </a:cubicBezTo>
                  <a:cubicBezTo>
                    <a:pt x="94" y="585"/>
                    <a:pt x="120" y="565"/>
                    <a:pt x="125" y="536"/>
                  </a:cubicBezTo>
                  <a:cubicBezTo>
                    <a:pt x="140" y="454"/>
                    <a:pt x="168" y="376"/>
                    <a:pt x="208" y="301"/>
                  </a:cubicBezTo>
                  <a:cubicBezTo>
                    <a:pt x="247" y="229"/>
                    <a:pt x="296" y="165"/>
                    <a:pt x="353" y="110"/>
                  </a:cubicBezTo>
                  <a:cubicBezTo>
                    <a:pt x="377" y="87"/>
                    <a:pt x="378" y="49"/>
                    <a:pt x="355" y="25"/>
                  </a:cubicBezTo>
                  <a:cubicBezTo>
                    <a:pt x="332" y="1"/>
                    <a:pt x="294" y="0"/>
                    <a:pt x="27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 name="Freeform 30">
              <a:extLst>
                <a:ext uri="{FF2B5EF4-FFF2-40B4-BE49-F238E27FC236}">
                  <a16:creationId xmlns:a16="http://schemas.microsoft.com/office/drawing/2014/main" id="{8B2B9B53-B41B-4EA7-B4E2-C5CC11F60F07}"/>
                </a:ext>
              </a:extLst>
            </p:cNvPr>
            <p:cNvSpPr>
              <a:spLocks/>
            </p:cNvSpPr>
            <p:nvPr/>
          </p:nvSpPr>
          <p:spPr bwMode="auto">
            <a:xfrm>
              <a:off x="-522288" y="3417888"/>
              <a:ext cx="207963" cy="323850"/>
            </a:xfrm>
            <a:custGeom>
              <a:avLst/>
              <a:gdLst>
                <a:gd name="T0" fmla="*/ 108 w 377"/>
                <a:gd name="T1" fmla="*/ 23 h 590"/>
                <a:gd name="T2" fmla="*/ 23 w 377"/>
                <a:gd name="T3" fmla="*/ 25 h 590"/>
                <a:gd name="T4" fmla="*/ 25 w 377"/>
                <a:gd name="T5" fmla="*/ 110 h 590"/>
                <a:gd name="T6" fmla="*/ 170 w 377"/>
                <a:gd name="T7" fmla="*/ 301 h 590"/>
                <a:gd name="T8" fmla="*/ 253 w 377"/>
                <a:gd name="T9" fmla="*/ 536 h 590"/>
                <a:gd name="T10" fmla="*/ 323 w 377"/>
                <a:gd name="T11" fmla="*/ 584 h 590"/>
                <a:gd name="T12" fmla="*/ 371 w 377"/>
                <a:gd name="T13" fmla="*/ 514 h 590"/>
                <a:gd name="T14" fmla="*/ 276 w 377"/>
                <a:gd name="T15" fmla="*/ 244 h 590"/>
                <a:gd name="T16" fmla="*/ 108 w 377"/>
                <a:gd name="T17" fmla="*/ 23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7" h="590">
                  <a:moveTo>
                    <a:pt x="108" y="23"/>
                  </a:moveTo>
                  <a:cubicBezTo>
                    <a:pt x="84" y="0"/>
                    <a:pt x="46" y="1"/>
                    <a:pt x="23" y="25"/>
                  </a:cubicBezTo>
                  <a:cubicBezTo>
                    <a:pt x="0" y="49"/>
                    <a:pt x="1" y="87"/>
                    <a:pt x="25" y="110"/>
                  </a:cubicBezTo>
                  <a:cubicBezTo>
                    <a:pt x="82" y="165"/>
                    <a:pt x="131" y="229"/>
                    <a:pt x="170" y="301"/>
                  </a:cubicBezTo>
                  <a:cubicBezTo>
                    <a:pt x="210" y="376"/>
                    <a:pt x="238" y="454"/>
                    <a:pt x="253" y="536"/>
                  </a:cubicBezTo>
                  <a:cubicBezTo>
                    <a:pt x="259" y="568"/>
                    <a:pt x="290" y="590"/>
                    <a:pt x="323" y="584"/>
                  </a:cubicBezTo>
                  <a:cubicBezTo>
                    <a:pt x="356" y="578"/>
                    <a:pt x="377" y="547"/>
                    <a:pt x="371" y="514"/>
                  </a:cubicBezTo>
                  <a:cubicBezTo>
                    <a:pt x="354" y="420"/>
                    <a:pt x="322" y="330"/>
                    <a:pt x="276" y="244"/>
                  </a:cubicBezTo>
                  <a:cubicBezTo>
                    <a:pt x="231" y="161"/>
                    <a:pt x="174" y="87"/>
                    <a:pt x="108"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100" name="Group 99">
            <a:extLst>
              <a:ext uri="{FF2B5EF4-FFF2-40B4-BE49-F238E27FC236}">
                <a16:creationId xmlns:a16="http://schemas.microsoft.com/office/drawing/2014/main" id="{D89898F5-B95B-47DA-A6C0-923A67FB222F}"/>
              </a:ext>
            </a:extLst>
          </p:cNvPr>
          <p:cNvGrpSpPr/>
          <p:nvPr/>
        </p:nvGrpSpPr>
        <p:grpSpPr>
          <a:xfrm>
            <a:off x="4764167" y="3999528"/>
            <a:ext cx="308492" cy="235935"/>
            <a:chOff x="-3105150" y="3463925"/>
            <a:chExt cx="1984375" cy="1517650"/>
          </a:xfrm>
          <a:solidFill>
            <a:schemeClr val="bg1"/>
          </a:solidFill>
        </p:grpSpPr>
        <p:sp>
          <p:nvSpPr>
            <p:cNvPr id="94" name="Freeform 34">
              <a:extLst>
                <a:ext uri="{FF2B5EF4-FFF2-40B4-BE49-F238E27FC236}">
                  <a16:creationId xmlns:a16="http://schemas.microsoft.com/office/drawing/2014/main" id="{F309F6F7-0834-44FC-AA78-50BF1A3AB14D}"/>
                </a:ext>
              </a:extLst>
            </p:cNvPr>
            <p:cNvSpPr>
              <a:spLocks/>
            </p:cNvSpPr>
            <p:nvPr/>
          </p:nvSpPr>
          <p:spPr bwMode="auto">
            <a:xfrm>
              <a:off x="-2771775" y="3463925"/>
              <a:ext cx="600075" cy="500063"/>
            </a:xfrm>
            <a:custGeom>
              <a:avLst/>
              <a:gdLst>
                <a:gd name="T0" fmla="*/ 620 w 620"/>
                <a:gd name="T1" fmla="*/ 0 h 515"/>
                <a:gd name="T2" fmla="*/ 0 w 620"/>
                <a:gd name="T3" fmla="*/ 257 h 515"/>
                <a:gd name="T4" fmla="*/ 256 w 620"/>
                <a:gd name="T5" fmla="*/ 513 h 515"/>
                <a:gd name="T6" fmla="*/ 436 w 620"/>
                <a:gd name="T7" fmla="*/ 482 h 515"/>
                <a:gd name="T8" fmla="*/ 620 w 620"/>
                <a:gd name="T9" fmla="*/ 515 h 515"/>
                <a:gd name="T10" fmla="*/ 620 w 620"/>
                <a:gd name="T11" fmla="*/ 0 h 515"/>
              </a:gdLst>
              <a:ahLst/>
              <a:cxnLst>
                <a:cxn ang="0">
                  <a:pos x="T0" y="T1"/>
                </a:cxn>
                <a:cxn ang="0">
                  <a:pos x="T2" y="T3"/>
                </a:cxn>
                <a:cxn ang="0">
                  <a:pos x="T4" y="T5"/>
                </a:cxn>
                <a:cxn ang="0">
                  <a:pos x="T6" y="T7"/>
                </a:cxn>
                <a:cxn ang="0">
                  <a:pos x="T8" y="T9"/>
                </a:cxn>
                <a:cxn ang="0">
                  <a:pos x="T10" y="T11"/>
                </a:cxn>
              </a:cxnLst>
              <a:rect l="0" t="0" r="r" b="b"/>
              <a:pathLst>
                <a:path w="620" h="515">
                  <a:moveTo>
                    <a:pt x="620" y="0"/>
                  </a:moveTo>
                  <a:cubicBezTo>
                    <a:pt x="389" y="13"/>
                    <a:pt x="172" y="103"/>
                    <a:pt x="0" y="257"/>
                  </a:cubicBezTo>
                  <a:cubicBezTo>
                    <a:pt x="256" y="513"/>
                    <a:pt x="256" y="513"/>
                    <a:pt x="256" y="513"/>
                  </a:cubicBezTo>
                  <a:cubicBezTo>
                    <a:pt x="312" y="493"/>
                    <a:pt x="373" y="482"/>
                    <a:pt x="436" y="482"/>
                  </a:cubicBezTo>
                  <a:cubicBezTo>
                    <a:pt x="501" y="482"/>
                    <a:pt x="563" y="494"/>
                    <a:pt x="620" y="515"/>
                  </a:cubicBezTo>
                  <a:lnTo>
                    <a:pt x="6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5" name="Freeform 35">
              <a:extLst>
                <a:ext uri="{FF2B5EF4-FFF2-40B4-BE49-F238E27FC236}">
                  <a16:creationId xmlns:a16="http://schemas.microsoft.com/office/drawing/2014/main" id="{6395A2C7-465C-4EC8-B76B-0C980C6B67E9}"/>
                </a:ext>
              </a:extLst>
            </p:cNvPr>
            <p:cNvSpPr>
              <a:spLocks/>
            </p:cNvSpPr>
            <p:nvPr/>
          </p:nvSpPr>
          <p:spPr bwMode="auto">
            <a:xfrm>
              <a:off x="-2055813" y="3463925"/>
              <a:ext cx="581025" cy="658813"/>
            </a:xfrm>
            <a:custGeom>
              <a:avLst/>
              <a:gdLst>
                <a:gd name="T0" fmla="*/ 113 w 598"/>
                <a:gd name="T1" fmla="*/ 679 h 679"/>
                <a:gd name="T2" fmla="*/ 598 w 598"/>
                <a:gd name="T3" fmla="*/ 237 h 679"/>
                <a:gd name="T4" fmla="*/ 0 w 598"/>
                <a:gd name="T5" fmla="*/ 0 h 679"/>
                <a:gd name="T6" fmla="*/ 0 w 598"/>
                <a:gd name="T7" fmla="*/ 576 h 679"/>
                <a:gd name="T8" fmla="*/ 113 w 598"/>
                <a:gd name="T9" fmla="*/ 679 h 679"/>
              </a:gdLst>
              <a:ahLst/>
              <a:cxnLst>
                <a:cxn ang="0">
                  <a:pos x="T0" y="T1"/>
                </a:cxn>
                <a:cxn ang="0">
                  <a:pos x="T2" y="T3"/>
                </a:cxn>
                <a:cxn ang="0">
                  <a:pos x="T4" y="T5"/>
                </a:cxn>
                <a:cxn ang="0">
                  <a:pos x="T6" y="T7"/>
                </a:cxn>
                <a:cxn ang="0">
                  <a:pos x="T8" y="T9"/>
                </a:cxn>
              </a:cxnLst>
              <a:rect l="0" t="0" r="r" b="b"/>
              <a:pathLst>
                <a:path w="598" h="679">
                  <a:moveTo>
                    <a:pt x="113" y="679"/>
                  </a:moveTo>
                  <a:cubicBezTo>
                    <a:pt x="598" y="237"/>
                    <a:pt x="598" y="237"/>
                    <a:pt x="598" y="237"/>
                  </a:cubicBezTo>
                  <a:cubicBezTo>
                    <a:pt x="429" y="95"/>
                    <a:pt x="221" y="13"/>
                    <a:pt x="0" y="0"/>
                  </a:cubicBezTo>
                  <a:cubicBezTo>
                    <a:pt x="0" y="576"/>
                    <a:pt x="0" y="576"/>
                    <a:pt x="0" y="576"/>
                  </a:cubicBezTo>
                  <a:cubicBezTo>
                    <a:pt x="42" y="605"/>
                    <a:pt x="80" y="640"/>
                    <a:pt x="113" y="6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6" name="Freeform 36">
              <a:extLst>
                <a:ext uri="{FF2B5EF4-FFF2-40B4-BE49-F238E27FC236}">
                  <a16:creationId xmlns:a16="http://schemas.microsoft.com/office/drawing/2014/main" id="{908C00DA-53A1-4962-A83E-0429CD0FEBA3}"/>
                </a:ext>
              </a:extLst>
            </p:cNvPr>
            <p:cNvSpPr>
              <a:spLocks/>
            </p:cNvSpPr>
            <p:nvPr/>
          </p:nvSpPr>
          <p:spPr bwMode="auto">
            <a:xfrm>
              <a:off x="-3105150" y="3795713"/>
              <a:ext cx="469900" cy="717550"/>
            </a:xfrm>
            <a:custGeom>
              <a:avLst/>
              <a:gdLst>
                <a:gd name="T0" fmla="*/ 0 w 486"/>
                <a:gd name="T1" fmla="*/ 680 h 740"/>
                <a:gd name="T2" fmla="*/ 0 w 486"/>
                <a:gd name="T3" fmla="*/ 740 h 740"/>
                <a:gd name="T4" fmla="*/ 240 w 486"/>
                <a:gd name="T5" fmla="*/ 740 h 740"/>
                <a:gd name="T6" fmla="*/ 240 w 486"/>
                <a:gd name="T7" fmla="*/ 680 h 740"/>
                <a:gd name="T8" fmla="*/ 486 w 486"/>
                <a:gd name="T9" fmla="*/ 227 h 740"/>
                <a:gd name="T10" fmla="*/ 259 w 486"/>
                <a:gd name="T11" fmla="*/ 0 h 740"/>
                <a:gd name="T12" fmla="*/ 0 w 486"/>
                <a:gd name="T13" fmla="*/ 680 h 740"/>
              </a:gdLst>
              <a:ahLst/>
              <a:cxnLst>
                <a:cxn ang="0">
                  <a:pos x="T0" y="T1"/>
                </a:cxn>
                <a:cxn ang="0">
                  <a:pos x="T2" y="T3"/>
                </a:cxn>
                <a:cxn ang="0">
                  <a:pos x="T4" y="T5"/>
                </a:cxn>
                <a:cxn ang="0">
                  <a:pos x="T6" y="T7"/>
                </a:cxn>
                <a:cxn ang="0">
                  <a:pos x="T8" y="T9"/>
                </a:cxn>
                <a:cxn ang="0">
                  <a:pos x="T10" y="T11"/>
                </a:cxn>
                <a:cxn ang="0">
                  <a:pos x="T12" y="T13"/>
                </a:cxn>
              </a:cxnLst>
              <a:rect l="0" t="0" r="r" b="b"/>
              <a:pathLst>
                <a:path w="486" h="740">
                  <a:moveTo>
                    <a:pt x="0" y="680"/>
                  </a:moveTo>
                  <a:cubicBezTo>
                    <a:pt x="0" y="740"/>
                    <a:pt x="0" y="740"/>
                    <a:pt x="0" y="740"/>
                  </a:cubicBezTo>
                  <a:cubicBezTo>
                    <a:pt x="240" y="740"/>
                    <a:pt x="240" y="740"/>
                    <a:pt x="240" y="740"/>
                  </a:cubicBezTo>
                  <a:cubicBezTo>
                    <a:pt x="240" y="680"/>
                    <a:pt x="240" y="680"/>
                    <a:pt x="240" y="680"/>
                  </a:cubicBezTo>
                  <a:cubicBezTo>
                    <a:pt x="240" y="491"/>
                    <a:pt x="338" y="324"/>
                    <a:pt x="486" y="227"/>
                  </a:cubicBezTo>
                  <a:cubicBezTo>
                    <a:pt x="259" y="0"/>
                    <a:pt x="259" y="0"/>
                    <a:pt x="259" y="0"/>
                  </a:cubicBezTo>
                  <a:cubicBezTo>
                    <a:pt x="92" y="187"/>
                    <a:pt x="0" y="427"/>
                    <a:pt x="0" y="6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7" name="Freeform 37">
              <a:extLst>
                <a:ext uri="{FF2B5EF4-FFF2-40B4-BE49-F238E27FC236}">
                  <a16:creationId xmlns:a16="http://schemas.microsoft.com/office/drawing/2014/main" id="{354D5BE9-C1AA-4980-B51B-1CE4AA630900}"/>
                </a:ext>
              </a:extLst>
            </p:cNvPr>
            <p:cNvSpPr>
              <a:spLocks/>
            </p:cNvSpPr>
            <p:nvPr/>
          </p:nvSpPr>
          <p:spPr bwMode="auto">
            <a:xfrm>
              <a:off x="-1428750" y="4208463"/>
              <a:ext cx="307975" cy="304800"/>
            </a:xfrm>
            <a:custGeom>
              <a:avLst/>
              <a:gdLst>
                <a:gd name="T0" fmla="*/ 0 w 318"/>
                <a:gd name="T1" fmla="*/ 315 h 315"/>
                <a:gd name="T2" fmla="*/ 318 w 318"/>
                <a:gd name="T3" fmla="*/ 315 h 315"/>
                <a:gd name="T4" fmla="*/ 318 w 318"/>
                <a:gd name="T5" fmla="*/ 255 h 315"/>
                <a:gd name="T6" fmla="*/ 286 w 318"/>
                <a:gd name="T7" fmla="*/ 0 h 315"/>
                <a:gd name="T8" fmla="*/ 0 w 318"/>
                <a:gd name="T9" fmla="*/ 315 h 315"/>
              </a:gdLst>
              <a:ahLst/>
              <a:cxnLst>
                <a:cxn ang="0">
                  <a:pos x="T0" y="T1"/>
                </a:cxn>
                <a:cxn ang="0">
                  <a:pos x="T2" y="T3"/>
                </a:cxn>
                <a:cxn ang="0">
                  <a:pos x="T4" y="T5"/>
                </a:cxn>
                <a:cxn ang="0">
                  <a:pos x="T6" y="T7"/>
                </a:cxn>
                <a:cxn ang="0">
                  <a:pos x="T8" y="T9"/>
                </a:cxn>
              </a:cxnLst>
              <a:rect l="0" t="0" r="r" b="b"/>
              <a:pathLst>
                <a:path w="318" h="315">
                  <a:moveTo>
                    <a:pt x="0" y="315"/>
                  </a:moveTo>
                  <a:cubicBezTo>
                    <a:pt x="318" y="315"/>
                    <a:pt x="318" y="315"/>
                    <a:pt x="318" y="315"/>
                  </a:cubicBezTo>
                  <a:cubicBezTo>
                    <a:pt x="318" y="255"/>
                    <a:pt x="318" y="255"/>
                    <a:pt x="318" y="255"/>
                  </a:cubicBezTo>
                  <a:cubicBezTo>
                    <a:pt x="318" y="168"/>
                    <a:pt x="307" y="82"/>
                    <a:pt x="286" y="0"/>
                  </a:cubicBezTo>
                  <a:lnTo>
                    <a:pt x="0" y="3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8" name="Freeform 38">
              <a:extLst>
                <a:ext uri="{FF2B5EF4-FFF2-40B4-BE49-F238E27FC236}">
                  <a16:creationId xmlns:a16="http://schemas.microsoft.com/office/drawing/2014/main" id="{06A771AF-06E2-4311-8739-AC5F92B5FC5E}"/>
                </a:ext>
              </a:extLst>
            </p:cNvPr>
            <p:cNvSpPr>
              <a:spLocks/>
            </p:cNvSpPr>
            <p:nvPr/>
          </p:nvSpPr>
          <p:spPr bwMode="auto">
            <a:xfrm>
              <a:off x="-2368550" y="4514850"/>
              <a:ext cx="509588" cy="466725"/>
            </a:xfrm>
            <a:custGeom>
              <a:avLst/>
              <a:gdLst>
                <a:gd name="T0" fmla="*/ 263 w 526"/>
                <a:gd name="T1" fmla="*/ 0 h 480"/>
                <a:gd name="T2" fmla="*/ 93 w 526"/>
                <a:gd name="T3" fmla="*/ 71 h 480"/>
                <a:gd name="T4" fmla="*/ 93 w 526"/>
                <a:gd name="T5" fmla="*/ 410 h 480"/>
                <a:gd name="T6" fmla="*/ 263 w 526"/>
                <a:gd name="T7" fmla="*/ 480 h 480"/>
                <a:gd name="T8" fmla="*/ 433 w 526"/>
                <a:gd name="T9" fmla="*/ 410 h 480"/>
                <a:gd name="T10" fmla="*/ 433 w 526"/>
                <a:gd name="T11" fmla="*/ 71 h 480"/>
                <a:gd name="T12" fmla="*/ 263 w 526"/>
                <a:gd name="T13" fmla="*/ 0 h 480"/>
              </a:gdLst>
              <a:ahLst/>
              <a:cxnLst>
                <a:cxn ang="0">
                  <a:pos x="T0" y="T1"/>
                </a:cxn>
                <a:cxn ang="0">
                  <a:pos x="T2" y="T3"/>
                </a:cxn>
                <a:cxn ang="0">
                  <a:pos x="T4" y="T5"/>
                </a:cxn>
                <a:cxn ang="0">
                  <a:pos x="T6" y="T7"/>
                </a:cxn>
                <a:cxn ang="0">
                  <a:pos x="T8" y="T9"/>
                </a:cxn>
                <a:cxn ang="0">
                  <a:pos x="T10" y="T11"/>
                </a:cxn>
                <a:cxn ang="0">
                  <a:pos x="T12" y="T13"/>
                </a:cxn>
              </a:cxnLst>
              <a:rect l="0" t="0" r="r" b="b"/>
              <a:pathLst>
                <a:path w="526" h="480">
                  <a:moveTo>
                    <a:pt x="263" y="0"/>
                  </a:moveTo>
                  <a:cubicBezTo>
                    <a:pt x="199" y="0"/>
                    <a:pt x="139" y="25"/>
                    <a:pt x="93" y="71"/>
                  </a:cubicBezTo>
                  <a:cubicBezTo>
                    <a:pt x="0" y="164"/>
                    <a:pt x="0" y="316"/>
                    <a:pt x="93" y="410"/>
                  </a:cubicBezTo>
                  <a:cubicBezTo>
                    <a:pt x="139" y="455"/>
                    <a:pt x="199" y="480"/>
                    <a:pt x="263" y="480"/>
                  </a:cubicBezTo>
                  <a:cubicBezTo>
                    <a:pt x="327" y="480"/>
                    <a:pt x="387" y="455"/>
                    <a:pt x="433" y="410"/>
                  </a:cubicBezTo>
                  <a:cubicBezTo>
                    <a:pt x="526" y="316"/>
                    <a:pt x="526" y="164"/>
                    <a:pt x="433" y="71"/>
                  </a:cubicBezTo>
                  <a:cubicBezTo>
                    <a:pt x="387" y="25"/>
                    <a:pt x="327" y="0"/>
                    <a:pt x="26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9" name="Freeform 39">
              <a:extLst>
                <a:ext uri="{FF2B5EF4-FFF2-40B4-BE49-F238E27FC236}">
                  <a16:creationId xmlns:a16="http://schemas.microsoft.com/office/drawing/2014/main" id="{66330423-C55E-4C35-8BCD-539A791285E3}"/>
                </a:ext>
              </a:extLst>
            </p:cNvPr>
            <p:cNvSpPr>
              <a:spLocks/>
            </p:cNvSpPr>
            <p:nvPr/>
          </p:nvSpPr>
          <p:spPr bwMode="auto">
            <a:xfrm>
              <a:off x="-2078038" y="3752850"/>
              <a:ext cx="957263" cy="958850"/>
            </a:xfrm>
            <a:custGeom>
              <a:avLst/>
              <a:gdLst>
                <a:gd name="T0" fmla="*/ 732 w 987"/>
                <a:gd name="T1" fmla="*/ 0 h 989"/>
                <a:gd name="T2" fmla="*/ 0 w 987"/>
                <a:gd name="T3" fmla="*/ 668 h 989"/>
                <a:gd name="T4" fmla="*/ 218 w 987"/>
                <a:gd name="T5" fmla="*/ 772 h 989"/>
                <a:gd name="T6" fmla="*/ 321 w 987"/>
                <a:gd name="T7" fmla="*/ 989 h 989"/>
                <a:gd name="T8" fmla="*/ 987 w 987"/>
                <a:gd name="T9" fmla="*/ 255 h 989"/>
                <a:gd name="T10" fmla="*/ 987 w 987"/>
                <a:gd name="T11" fmla="*/ 0 h 989"/>
                <a:gd name="T12" fmla="*/ 732 w 987"/>
                <a:gd name="T13" fmla="*/ 0 h 989"/>
              </a:gdLst>
              <a:ahLst/>
              <a:cxnLst>
                <a:cxn ang="0">
                  <a:pos x="T0" y="T1"/>
                </a:cxn>
                <a:cxn ang="0">
                  <a:pos x="T2" y="T3"/>
                </a:cxn>
                <a:cxn ang="0">
                  <a:pos x="T4" y="T5"/>
                </a:cxn>
                <a:cxn ang="0">
                  <a:pos x="T6" y="T7"/>
                </a:cxn>
                <a:cxn ang="0">
                  <a:pos x="T8" y="T9"/>
                </a:cxn>
                <a:cxn ang="0">
                  <a:pos x="T10" y="T11"/>
                </a:cxn>
                <a:cxn ang="0">
                  <a:pos x="T12" y="T13"/>
                </a:cxn>
              </a:cxnLst>
              <a:rect l="0" t="0" r="r" b="b"/>
              <a:pathLst>
                <a:path w="987" h="989">
                  <a:moveTo>
                    <a:pt x="732" y="0"/>
                  </a:moveTo>
                  <a:cubicBezTo>
                    <a:pt x="0" y="668"/>
                    <a:pt x="0" y="668"/>
                    <a:pt x="0" y="668"/>
                  </a:cubicBezTo>
                  <a:cubicBezTo>
                    <a:pt x="82" y="676"/>
                    <a:pt x="158" y="712"/>
                    <a:pt x="218" y="772"/>
                  </a:cubicBezTo>
                  <a:cubicBezTo>
                    <a:pt x="278" y="832"/>
                    <a:pt x="313" y="910"/>
                    <a:pt x="321" y="989"/>
                  </a:cubicBezTo>
                  <a:cubicBezTo>
                    <a:pt x="987" y="255"/>
                    <a:pt x="987" y="255"/>
                    <a:pt x="987" y="255"/>
                  </a:cubicBezTo>
                  <a:cubicBezTo>
                    <a:pt x="987" y="0"/>
                    <a:pt x="987" y="0"/>
                    <a:pt x="987" y="0"/>
                  </a:cubicBezTo>
                  <a:lnTo>
                    <a:pt x="7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104" name="Freeform 43">
            <a:extLst>
              <a:ext uri="{FF2B5EF4-FFF2-40B4-BE49-F238E27FC236}">
                <a16:creationId xmlns:a16="http://schemas.microsoft.com/office/drawing/2014/main" id="{679A1DEB-725B-4B85-8523-AA6709743B47}"/>
              </a:ext>
            </a:extLst>
          </p:cNvPr>
          <p:cNvSpPr>
            <a:spLocks noEditPoints="1"/>
          </p:cNvSpPr>
          <p:nvPr/>
        </p:nvSpPr>
        <p:spPr bwMode="auto">
          <a:xfrm>
            <a:off x="4534621" y="4813213"/>
            <a:ext cx="271412" cy="270214"/>
          </a:xfrm>
          <a:custGeom>
            <a:avLst/>
            <a:gdLst>
              <a:gd name="T0" fmla="*/ 293 w 2064"/>
              <a:gd name="T1" fmla="*/ 1769 h 2054"/>
              <a:gd name="T2" fmla="*/ 800 w 2064"/>
              <a:gd name="T3" fmla="*/ 1961 h 2054"/>
              <a:gd name="T4" fmla="*/ 634 w 2064"/>
              <a:gd name="T5" fmla="*/ 2054 h 2054"/>
              <a:gd name="T6" fmla="*/ 180 w 2064"/>
              <a:gd name="T7" fmla="*/ 1882 h 2054"/>
              <a:gd name="T8" fmla="*/ 32 w 2064"/>
              <a:gd name="T9" fmla="*/ 1216 h 2054"/>
              <a:gd name="T10" fmla="*/ 32 w 2064"/>
              <a:gd name="T11" fmla="*/ 844 h 2054"/>
              <a:gd name="T12" fmla="*/ 180 w 2064"/>
              <a:gd name="T13" fmla="*/ 178 h 2054"/>
              <a:gd name="T14" fmla="*/ 719 w 2064"/>
              <a:gd name="T15" fmla="*/ 10 h 2054"/>
              <a:gd name="T16" fmla="*/ 704 w 2064"/>
              <a:gd name="T17" fmla="*/ 169 h 2054"/>
              <a:gd name="T18" fmla="*/ 188 w 2064"/>
              <a:gd name="T19" fmla="*/ 810 h 2054"/>
              <a:gd name="T20" fmla="*/ 467 w 2064"/>
              <a:gd name="T21" fmla="*/ 465 h 2054"/>
              <a:gd name="T22" fmla="*/ 789 w 2064"/>
              <a:gd name="T23" fmla="*/ 302 h 2054"/>
              <a:gd name="T24" fmla="*/ 580 w 2064"/>
              <a:gd name="T25" fmla="*/ 578 h 2054"/>
              <a:gd name="T26" fmla="*/ 580 w 2064"/>
              <a:gd name="T27" fmla="*/ 1481 h 2054"/>
              <a:gd name="T28" fmla="*/ 785 w 2064"/>
              <a:gd name="T29" fmla="*/ 1755 h 2054"/>
              <a:gd name="T30" fmla="*/ 673 w 2064"/>
              <a:gd name="T31" fmla="*/ 1772 h 2054"/>
              <a:gd name="T32" fmla="*/ 191 w 2064"/>
              <a:gd name="T33" fmla="*/ 1239 h 2054"/>
              <a:gd name="T34" fmla="*/ 1975 w 2064"/>
              <a:gd name="T35" fmla="*/ 1030 h 2054"/>
              <a:gd name="T36" fmla="*/ 2041 w 2064"/>
              <a:gd name="T37" fmla="*/ 479 h 2054"/>
              <a:gd name="T38" fmla="*/ 1640 w 2064"/>
              <a:gd name="T39" fmla="*/ 35 h 2054"/>
              <a:gd name="T40" fmla="*/ 1273 w 2064"/>
              <a:gd name="T41" fmla="*/ 97 h 2054"/>
              <a:gd name="T42" fmla="*/ 1771 w 2064"/>
              <a:gd name="T43" fmla="*/ 291 h 2054"/>
              <a:gd name="T44" fmla="*/ 1873 w 2064"/>
              <a:gd name="T45" fmla="*/ 821 h 2054"/>
              <a:gd name="T46" fmla="*/ 1387 w 2064"/>
              <a:gd name="T47" fmla="*/ 285 h 2054"/>
              <a:gd name="T48" fmla="*/ 1292 w 2064"/>
              <a:gd name="T49" fmla="*/ 414 h 2054"/>
              <a:gd name="T50" fmla="*/ 1802 w 2064"/>
              <a:gd name="T51" fmla="*/ 1030 h 2054"/>
              <a:gd name="T52" fmla="*/ 1297 w 2064"/>
              <a:gd name="T53" fmla="*/ 1643 h 2054"/>
              <a:gd name="T54" fmla="*/ 1345 w 2064"/>
              <a:gd name="T55" fmla="*/ 1787 h 2054"/>
              <a:gd name="T56" fmla="*/ 1597 w 2064"/>
              <a:gd name="T57" fmla="*/ 1595 h 2054"/>
              <a:gd name="T58" fmla="*/ 1876 w 2064"/>
              <a:gd name="T59" fmla="*/ 1250 h 2054"/>
              <a:gd name="T60" fmla="*/ 1344 w 2064"/>
              <a:gd name="T61" fmla="*/ 1889 h 2054"/>
              <a:gd name="T62" fmla="*/ 1326 w 2064"/>
              <a:gd name="T63" fmla="*/ 2048 h 2054"/>
              <a:gd name="T64" fmla="*/ 1884 w 2064"/>
              <a:gd name="T65" fmla="*/ 1882 h 2054"/>
              <a:gd name="T66" fmla="*/ 2032 w 2064"/>
              <a:gd name="T67" fmla="*/ 1216 h 2054"/>
              <a:gd name="T68" fmla="*/ 1032 w 2064"/>
              <a:gd name="T69" fmla="*/ 1774 h 2054"/>
              <a:gd name="T70" fmla="*/ 1032 w 2064"/>
              <a:gd name="T71" fmla="*/ 1934 h 2054"/>
              <a:gd name="T72" fmla="*/ 1032 w 2064"/>
              <a:gd name="T73" fmla="*/ 1774 h 2054"/>
              <a:gd name="T74" fmla="*/ 1116 w 2064"/>
              <a:gd name="T75" fmla="*/ 190 h 2054"/>
              <a:gd name="T76" fmla="*/ 956 w 2064"/>
              <a:gd name="T77" fmla="*/ 190 h 2054"/>
              <a:gd name="T78" fmla="*/ 1297 w 2064"/>
              <a:gd name="T79" fmla="*/ 1106 h 2054"/>
              <a:gd name="T80" fmla="*/ 1232 w 2064"/>
              <a:gd name="T81" fmla="*/ 1367 h 2054"/>
              <a:gd name="T82" fmla="*/ 1028 w 2064"/>
              <a:gd name="T83" fmla="*/ 1594 h 2054"/>
              <a:gd name="T84" fmla="*/ 832 w 2064"/>
              <a:gd name="T85" fmla="*/ 1367 h 2054"/>
              <a:gd name="T86" fmla="*/ 761 w 2064"/>
              <a:gd name="T87" fmla="*/ 1094 h 2054"/>
              <a:gd name="T88" fmla="*/ 665 w 2064"/>
              <a:gd name="T89" fmla="*/ 835 h 2054"/>
              <a:gd name="T90" fmla="*/ 665 w 2064"/>
              <a:gd name="T91" fmla="*/ 831 h 2054"/>
              <a:gd name="T92" fmla="*/ 1032 w 2064"/>
              <a:gd name="T93" fmla="*/ 514 h 2054"/>
              <a:gd name="T94" fmla="*/ 1392 w 2064"/>
              <a:gd name="T95" fmla="*/ 833 h 2054"/>
              <a:gd name="T96" fmla="*/ 1392 w 2064"/>
              <a:gd name="T97" fmla="*/ 837 h 2054"/>
              <a:gd name="T98" fmla="*/ 992 w 2064"/>
              <a:gd name="T99" fmla="*/ 1282 h 2054"/>
              <a:gd name="T100" fmla="*/ 1072 w 2064"/>
              <a:gd name="T101" fmla="*/ 1362 h 2054"/>
              <a:gd name="T102" fmla="*/ 992 w 2064"/>
              <a:gd name="T103" fmla="*/ 1282 h 2054"/>
              <a:gd name="T104" fmla="*/ 1032 w 2064"/>
              <a:gd name="T105" fmla="*/ 674 h 2054"/>
              <a:gd name="T106" fmla="*/ 897 w 2064"/>
              <a:gd name="T107" fmla="*/ 1011 h 2054"/>
              <a:gd name="T108" fmla="*/ 1107 w 2064"/>
              <a:gd name="T109" fmla="*/ 1122 h 2054"/>
              <a:gd name="T110" fmla="*/ 1232 w 2064"/>
              <a:gd name="T111" fmla="*/ 834 h 2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64" h="2054">
                <a:moveTo>
                  <a:pt x="188" y="1250"/>
                </a:moveTo>
                <a:cubicBezTo>
                  <a:pt x="140" y="1469"/>
                  <a:pt x="177" y="1653"/>
                  <a:pt x="293" y="1769"/>
                </a:cubicBezTo>
                <a:cubicBezTo>
                  <a:pt x="416" y="1892"/>
                  <a:pt x="589" y="1902"/>
                  <a:pt x="712" y="1890"/>
                </a:cubicBezTo>
                <a:cubicBezTo>
                  <a:pt x="756" y="1885"/>
                  <a:pt x="795" y="1917"/>
                  <a:pt x="800" y="1961"/>
                </a:cubicBezTo>
                <a:cubicBezTo>
                  <a:pt x="804" y="2005"/>
                  <a:pt x="772" y="2044"/>
                  <a:pt x="728" y="2049"/>
                </a:cubicBezTo>
                <a:cubicBezTo>
                  <a:pt x="696" y="2052"/>
                  <a:pt x="665" y="2054"/>
                  <a:pt x="634" y="2054"/>
                </a:cubicBezTo>
                <a:cubicBezTo>
                  <a:pt x="561" y="2054"/>
                  <a:pt x="492" y="2045"/>
                  <a:pt x="428" y="2026"/>
                </a:cubicBezTo>
                <a:cubicBezTo>
                  <a:pt x="331" y="1998"/>
                  <a:pt x="248" y="1949"/>
                  <a:pt x="180" y="1882"/>
                </a:cubicBezTo>
                <a:cubicBezTo>
                  <a:pt x="100" y="1802"/>
                  <a:pt x="47" y="1701"/>
                  <a:pt x="23" y="1581"/>
                </a:cubicBezTo>
                <a:cubicBezTo>
                  <a:pt x="0" y="1469"/>
                  <a:pt x="3" y="1347"/>
                  <a:pt x="32" y="1216"/>
                </a:cubicBezTo>
                <a:cubicBezTo>
                  <a:pt x="46" y="1154"/>
                  <a:pt x="65" y="1092"/>
                  <a:pt x="89" y="1030"/>
                </a:cubicBezTo>
                <a:cubicBezTo>
                  <a:pt x="65" y="968"/>
                  <a:pt x="46" y="906"/>
                  <a:pt x="32" y="844"/>
                </a:cubicBezTo>
                <a:cubicBezTo>
                  <a:pt x="3" y="713"/>
                  <a:pt x="0" y="591"/>
                  <a:pt x="23" y="479"/>
                </a:cubicBezTo>
                <a:cubicBezTo>
                  <a:pt x="47" y="359"/>
                  <a:pt x="100" y="258"/>
                  <a:pt x="180" y="178"/>
                </a:cubicBezTo>
                <a:cubicBezTo>
                  <a:pt x="247" y="111"/>
                  <a:pt x="329" y="63"/>
                  <a:pt x="424" y="35"/>
                </a:cubicBezTo>
                <a:cubicBezTo>
                  <a:pt x="514" y="9"/>
                  <a:pt x="613" y="0"/>
                  <a:pt x="719" y="10"/>
                </a:cubicBezTo>
                <a:cubicBezTo>
                  <a:pt x="763" y="14"/>
                  <a:pt x="795" y="53"/>
                  <a:pt x="791" y="97"/>
                </a:cubicBezTo>
                <a:cubicBezTo>
                  <a:pt x="787" y="141"/>
                  <a:pt x="748" y="173"/>
                  <a:pt x="704" y="169"/>
                </a:cubicBezTo>
                <a:cubicBezTo>
                  <a:pt x="584" y="158"/>
                  <a:pt x="414" y="170"/>
                  <a:pt x="293" y="291"/>
                </a:cubicBezTo>
                <a:cubicBezTo>
                  <a:pt x="177" y="407"/>
                  <a:pt x="140" y="591"/>
                  <a:pt x="188" y="810"/>
                </a:cubicBezTo>
                <a:cubicBezTo>
                  <a:pt x="189" y="813"/>
                  <a:pt x="190" y="817"/>
                  <a:pt x="191" y="821"/>
                </a:cubicBezTo>
                <a:cubicBezTo>
                  <a:pt x="264" y="696"/>
                  <a:pt x="357" y="575"/>
                  <a:pt x="467" y="465"/>
                </a:cubicBezTo>
                <a:cubicBezTo>
                  <a:pt x="533" y="399"/>
                  <a:pt x="604" y="339"/>
                  <a:pt x="677" y="285"/>
                </a:cubicBezTo>
                <a:cubicBezTo>
                  <a:pt x="713" y="259"/>
                  <a:pt x="763" y="267"/>
                  <a:pt x="789" y="302"/>
                </a:cubicBezTo>
                <a:cubicBezTo>
                  <a:pt x="815" y="338"/>
                  <a:pt x="807" y="388"/>
                  <a:pt x="772" y="414"/>
                </a:cubicBezTo>
                <a:cubicBezTo>
                  <a:pt x="705" y="463"/>
                  <a:pt x="641" y="518"/>
                  <a:pt x="580" y="578"/>
                </a:cubicBezTo>
                <a:cubicBezTo>
                  <a:pt x="442" y="716"/>
                  <a:pt x="334" y="872"/>
                  <a:pt x="263" y="1030"/>
                </a:cubicBezTo>
                <a:cubicBezTo>
                  <a:pt x="334" y="1188"/>
                  <a:pt x="442" y="1344"/>
                  <a:pt x="580" y="1481"/>
                </a:cubicBezTo>
                <a:cubicBezTo>
                  <a:pt x="639" y="1541"/>
                  <a:pt x="703" y="1595"/>
                  <a:pt x="768" y="1643"/>
                </a:cubicBezTo>
                <a:cubicBezTo>
                  <a:pt x="804" y="1669"/>
                  <a:pt x="811" y="1720"/>
                  <a:pt x="785" y="1755"/>
                </a:cubicBezTo>
                <a:cubicBezTo>
                  <a:pt x="769" y="1776"/>
                  <a:pt x="745" y="1788"/>
                  <a:pt x="720" y="1788"/>
                </a:cubicBezTo>
                <a:cubicBezTo>
                  <a:pt x="704" y="1788"/>
                  <a:pt x="687" y="1783"/>
                  <a:pt x="673" y="1772"/>
                </a:cubicBezTo>
                <a:cubicBezTo>
                  <a:pt x="601" y="1719"/>
                  <a:pt x="532" y="1659"/>
                  <a:pt x="467" y="1595"/>
                </a:cubicBezTo>
                <a:cubicBezTo>
                  <a:pt x="357" y="1485"/>
                  <a:pt x="264" y="1364"/>
                  <a:pt x="191" y="1239"/>
                </a:cubicBezTo>
                <a:cubicBezTo>
                  <a:pt x="190" y="1243"/>
                  <a:pt x="189" y="1247"/>
                  <a:pt x="188" y="1250"/>
                </a:cubicBezTo>
                <a:close/>
                <a:moveTo>
                  <a:pt x="1975" y="1030"/>
                </a:moveTo>
                <a:cubicBezTo>
                  <a:pt x="1999" y="968"/>
                  <a:pt x="2018" y="906"/>
                  <a:pt x="2032" y="844"/>
                </a:cubicBezTo>
                <a:cubicBezTo>
                  <a:pt x="2061" y="713"/>
                  <a:pt x="2064" y="591"/>
                  <a:pt x="2041" y="479"/>
                </a:cubicBezTo>
                <a:cubicBezTo>
                  <a:pt x="2017" y="359"/>
                  <a:pt x="1964" y="258"/>
                  <a:pt x="1884" y="178"/>
                </a:cubicBezTo>
                <a:cubicBezTo>
                  <a:pt x="1817" y="111"/>
                  <a:pt x="1735" y="63"/>
                  <a:pt x="1640" y="35"/>
                </a:cubicBezTo>
                <a:cubicBezTo>
                  <a:pt x="1550" y="9"/>
                  <a:pt x="1451" y="0"/>
                  <a:pt x="1345" y="10"/>
                </a:cubicBezTo>
                <a:cubicBezTo>
                  <a:pt x="1301" y="14"/>
                  <a:pt x="1269" y="53"/>
                  <a:pt x="1273" y="97"/>
                </a:cubicBezTo>
                <a:cubicBezTo>
                  <a:pt x="1277" y="141"/>
                  <a:pt x="1316" y="173"/>
                  <a:pt x="1360" y="169"/>
                </a:cubicBezTo>
                <a:cubicBezTo>
                  <a:pt x="1480" y="158"/>
                  <a:pt x="1650" y="170"/>
                  <a:pt x="1771" y="291"/>
                </a:cubicBezTo>
                <a:cubicBezTo>
                  <a:pt x="1887" y="407"/>
                  <a:pt x="1924" y="591"/>
                  <a:pt x="1876" y="810"/>
                </a:cubicBezTo>
                <a:cubicBezTo>
                  <a:pt x="1875" y="813"/>
                  <a:pt x="1874" y="817"/>
                  <a:pt x="1873" y="821"/>
                </a:cubicBezTo>
                <a:cubicBezTo>
                  <a:pt x="1800" y="696"/>
                  <a:pt x="1707" y="575"/>
                  <a:pt x="1597" y="465"/>
                </a:cubicBezTo>
                <a:cubicBezTo>
                  <a:pt x="1531" y="399"/>
                  <a:pt x="1460" y="339"/>
                  <a:pt x="1387" y="285"/>
                </a:cubicBezTo>
                <a:cubicBezTo>
                  <a:pt x="1352" y="259"/>
                  <a:pt x="1301" y="267"/>
                  <a:pt x="1275" y="302"/>
                </a:cubicBezTo>
                <a:cubicBezTo>
                  <a:pt x="1249" y="338"/>
                  <a:pt x="1257" y="388"/>
                  <a:pt x="1292" y="414"/>
                </a:cubicBezTo>
                <a:cubicBezTo>
                  <a:pt x="1359" y="463"/>
                  <a:pt x="1423" y="518"/>
                  <a:pt x="1484" y="578"/>
                </a:cubicBezTo>
                <a:cubicBezTo>
                  <a:pt x="1622" y="716"/>
                  <a:pt x="1730" y="872"/>
                  <a:pt x="1802" y="1030"/>
                </a:cubicBezTo>
                <a:cubicBezTo>
                  <a:pt x="1730" y="1188"/>
                  <a:pt x="1622" y="1344"/>
                  <a:pt x="1484" y="1481"/>
                </a:cubicBezTo>
                <a:cubicBezTo>
                  <a:pt x="1425" y="1540"/>
                  <a:pt x="1362" y="1594"/>
                  <a:pt x="1297" y="1643"/>
                </a:cubicBezTo>
                <a:cubicBezTo>
                  <a:pt x="1261" y="1669"/>
                  <a:pt x="1254" y="1719"/>
                  <a:pt x="1280" y="1754"/>
                </a:cubicBezTo>
                <a:cubicBezTo>
                  <a:pt x="1296" y="1776"/>
                  <a:pt x="1320" y="1787"/>
                  <a:pt x="1345" y="1787"/>
                </a:cubicBezTo>
                <a:cubicBezTo>
                  <a:pt x="1361" y="1787"/>
                  <a:pt x="1378" y="1782"/>
                  <a:pt x="1392" y="1771"/>
                </a:cubicBezTo>
                <a:cubicBezTo>
                  <a:pt x="1463" y="1718"/>
                  <a:pt x="1532" y="1659"/>
                  <a:pt x="1597" y="1595"/>
                </a:cubicBezTo>
                <a:cubicBezTo>
                  <a:pt x="1707" y="1485"/>
                  <a:pt x="1800" y="1364"/>
                  <a:pt x="1873" y="1239"/>
                </a:cubicBezTo>
                <a:cubicBezTo>
                  <a:pt x="1874" y="1243"/>
                  <a:pt x="1875" y="1247"/>
                  <a:pt x="1876" y="1250"/>
                </a:cubicBezTo>
                <a:cubicBezTo>
                  <a:pt x="1924" y="1469"/>
                  <a:pt x="1887" y="1653"/>
                  <a:pt x="1771" y="1769"/>
                </a:cubicBezTo>
                <a:cubicBezTo>
                  <a:pt x="1646" y="1894"/>
                  <a:pt x="1470" y="1903"/>
                  <a:pt x="1344" y="1889"/>
                </a:cubicBezTo>
                <a:cubicBezTo>
                  <a:pt x="1300" y="1884"/>
                  <a:pt x="1261" y="1916"/>
                  <a:pt x="1256" y="1959"/>
                </a:cubicBezTo>
                <a:cubicBezTo>
                  <a:pt x="1251" y="2003"/>
                  <a:pt x="1282" y="2043"/>
                  <a:pt x="1326" y="2048"/>
                </a:cubicBezTo>
                <a:cubicBezTo>
                  <a:pt x="1361" y="2052"/>
                  <a:pt x="1395" y="2054"/>
                  <a:pt x="1428" y="2054"/>
                </a:cubicBezTo>
                <a:cubicBezTo>
                  <a:pt x="1612" y="2054"/>
                  <a:pt x="1772" y="1994"/>
                  <a:pt x="1884" y="1882"/>
                </a:cubicBezTo>
                <a:cubicBezTo>
                  <a:pt x="1964" y="1802"/>
                  <a:pt x="2017" y="1701"/>
                  <a:pt x="2041" y="1581"/>
                </a:cubicBezTo>
                <a:cubicBezTo>
                  <a:pt x="2064" y="1469"/>
                  <a:pt x="2061" y="1347"/>
                  <a:pt x="2032" y="1216"/>
                </a:cubicBezTo>
                <a:cubicBezTo>
                  <a:pt x="2018" y="1154"/>
                  <a:pt x="1999" y="1092"/>
                  <a:pt x="1975" y="1030"/>
                </a:cubicBezTo>
                <a:close/>
                <a:moveTo>
                  <a:pt x="1032" y="1774"/>
                </a:moveTo>
                <a:cubicBezTo>
                  <a:pt x="988" y="1774"/>
                  <a:pt x="952" y="1810"/>
                  <a:pt x="952" y="1854"/>
                </a:cubicBezTo>
                <a:cubicBezTo>
                  <a:pt x="952" y="1898"/>
                  <a:pt x="988" y="1934"/>
                  <a:pt x="1032" y="1934"/>
                </a:cubicBezTo>
                <a:cubicBezTo>
                  <a:pt x="1077" y="1934"/>
                  <a:pt x="1112" y="1898"/>
                  <a:pt x="1112" y="1854"/>
                </a:cubicBezTo>
                <a:cubicBezTo>
                  <a:pt x="1112" y="1810"/>
                  <a:pt x="1077" y="1774"/>
                  <a:pt x="1032" y="1774"/>
                </a:cubicBezTo>
                <a:close/>
                <a:moveTo>
                  <a:pt x="1036" y="270"/>
                </a:moveTo>
                <a:cubicBezTo>
                  <a:pt x="1081" y="270"/>
                  <a:pt x="1116" y="234"/>
                  <a:pt x="1116" y="190"/>
                </a:cubicBezTo>
                <a:cubicBezTo>
                  <a:pt x="1116" y="146"/>
                  <a:pt x="1081" y="110"/>
                  <a:pt x="1036" y="110"/>
                </a:cubicBezTo>
                <a:cubicBezTo>
                  <a:pt x="992" y="110"/>
                  <a:pt x="956" y="146"/>
                  <a:pt x="956" y="190"/>
                </a:cubicBezTo>
                <a:cubicBezTo>
                  <a:pt x="956" y="234"/>
                  <a:pt x="992" y="270"/>
                  <a:pt x="1036" y="270"/>
                </a:cubicBezTo>
                <a:close/>
                <a:moveTo>
                  <a:pt x="1297" y="1106"/>
                </a:moveTo>
                <a:cubicBezTo>
                  <a:pt x="1262" y="1164"/>
                  <a:pt x="1232" y="1215"/>
                  <a:pt x="1232" y="1268"/>
                </a:cubicBezTo>
                <a:cubicBezTo>
                  <a:pt x="1232" y="1367"/>
                  <a:pt x="1232" y="1367"/>
                  <a:pt x="1232" y="1367"/>
                </a:cubicBezTo>
                <a:cubicBezTo>
                  <a:pt x="1232" y="1440"/>
                  <a:pt x="1181" y="1502"/>
                  <a:pt x="1112" y="1518"/>
                </a:cubicBezTo>
                <a:cubicBezTo>
                  <a:pt x="1110" y="1560"/>
                  <a:pt x="1071" y="1594"/>
                  <a:pt x="1028" y="1594"/>
                </a:cubicBezTo>
                <a:cubicBezTo>
                  <a:pt x="986" y="1594"/>
                  <a:pt x="955" y="1560"/>
                  <a:pt x="953" y="1518"/>
                </a:cubicBezTo>
                <a:cubicBezTo>
                  <a:pt x="884" y="1502"/>
                  <a:pt x="832" y="1440"/>
                  <a:pt x="832" y="1367"/>
                </a:cubicBezTo>
                <a:cubicBezTo>
                  <a:pt x="832" y="1268"/>
                  <a:pt x="832" y="1268"/>
                  <a:pt x="832" y="1268"/>
                </a:cubicBezTo>
                <a:cubicBezTo>
                  <a:pt x="832" y="1212"/>
                  <a:pt x="798" y="1155"/>
                  <a:pt x="761" y="1094"/>
                </a:cubicBezTo>
                <a:cubicBezTo>
                  <a:pt x="716" y="1021"/>
                  <a:pt x="666" y="939"/>
                  <a:pt x="665" y="838"/>
                </a:cubicBezTo>
                <a:cubicBezTo>
                  <a:pt x="665" y="837"/>
                  <a:pt x="665" y="836"/>
                  <a:pt x="665" y="835"/>
                </a:cubicBezTo>
                <a:cubicBezTo>
                  <a:pt x="665" y="833"/>
                  <a:pt x="665" y="833"/>
                  <a:pt x="665" y="833"/>
                </a:cubicBezTo>
                <a:cubicBezTo>
                  <a:pt x="665" y="832"/>
                  <a:pt x="665" y="832"/>
                  <a:pt x="665" y="831"/>
                </a:cubicBezTo>
                <a:cubicBezTo>
                  <a:pt x="666" y="734"/>
                  <a:pt x="707" y="649"/>
                  <a:pt x="780" y="592"/>
                </a:cubicBezTo>
                <a:cubicBezTo>
                  <a:pt x="846" y="541"/>
                  <a:pt x="933" y="514"/>
                  <a:pt x="1032" y="514"/>
                </a:cubicBezTo>
                <a:cubicBezTo>
                  <a:pt x="1246" y="514"/>
                  <a:pt x="1390" y="641"/>
                  <a:pt x="1392" y="831"/>
                </a:cubicBezTo>
                <a:cubicBezTo>
                  <a:pt x="1392" y="832"/>
                  <a:pt x="1392" y="833"/>
                  <a:pt x="1392" y="833"/>
                </a:cubicBezTo>
                <a:cubicBezTo>
                  <a:pt x="1392" y="835"/>
                  <a:pt x="1392" y="835"/>
                  <a:pt x="1392" y="835"/>
                </a:cubicBezTo>
                <a:cubicBezTo>
                  <a:pt x="1392" y="836"/>
                  <a:pt x="1392" y="837"/>
                  <a:pt x="1392" y="837"/>
                </a:cubicBezTo>
                <a:cubicBezTo>
                  <a:pt x="1391" y="948"/>
                  <a:pt x="1341" y="1032"/>
                  <a:pt x="1297" y="1106"/>
                </a:cubicBezTo>
                <a:close/>
                <a:moveTo>
                  <a:pt x="992" y="1282"/>
                </a:moveTo>
                <a:cubicBezTo>
                  <a:pt x="992" y="1362"/>
                  <a:pt x="992" y="1362"/>
                  <a:pt x="992" y="1362"/>
                </a:cubicBezTo>
                <a:cubicBezTo>
                  <a:pt x="1072" y="1362"/>
                  <a:pt x="1072" y="1362"/>
                  <a:pt x="1072" y="1362"/>
                </a:cubicBezTo>
                <a:cubicBezTo>
                  <a:pt x="1072" y="1282"/>
                  <a:pt x="1072" y="1282"/>
                  <a:pt x="1072" y="1282"/>
                </a:cubicBezTo>
                <a:lnTo>
                  <a:pt x="992" y="1282"/>
                </a:lnTo>
                <a:close/>
                <a:moveTo>
                  <a:pt x="1232" y="834"/>
                </a:moveTo>
                <a:cubicBezTo>
                  <a:pt x="1232" y="690"/>
                  <a:pt x="1092" y="674"/>
                  <a:pt x="1032" y="674"/>
                </a:cubicBezTo>
                <a:cubicBezTo>
                  <a:pt x="932" y="674"/>
                  <a:pt x="825" y="716"/>
                  <a:pt x="824" y="834"/>
                </a:cubicBezTo>
                <a:cubicBezTo>
                  <a:pt x="825" y="892"/>
                  <a:pt x="860" y="950"/>
                  <a:pt x="897" y="1011"/>
                </a:cubicBezTo>
                <a:cubicBezTo>
                  <a:pt x="918" y="1045"/>
                  <a:pt x="941" y="1082"/>
                  <a:pt x="959" y="1122"/>
                </a:cubicBezTo>
                <a:cubicBezTo>
                  <a:pt x="1107" y="1122"/>
                  <a:pt x="1107" y="1122"/>
                  <a:pt x="1107" y="1122"/>
                </a:cubicBezTo>
                <a:cubicBezTo>
                  <a:pt x="1122" y="1087"/>
                  <a:pt x="1142" y="1055"/>
                  <a:pt x="1160" y="1024"/>
                </a:cubicBezTo>
                <a:cubicBezTo>
                  <a:pt x="1199" y="959"/>
                  <a:pt x="1232" y="903"/>
                  <a:pt x="1232" y="83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p>
        </p:txBody>
      </p:sp>
      <p:grpSp>
        <p:nvGrpSpPr>
          <p:cNvPr id="110" name="Group 109">
            <a:extLst>
              <a:ext uri="{FF2B5EF4-FFF2-40B4-BE49-F238E27FC236}">
                <a16:creationId xmlns:a16="http://schemas.microsoft.com/office/drawing/2014/main" id="{832B9B35-CA47-4AFD-8CF2-5CD73E1AAE35}"/>
              </a:ext>
            </a:extLst>
          </p:cNvPr>
          <p:cNvGrpSpPr/>
          <p:nvPr/>
        </p:nvGrpSpPr>
        <p:grpSpPr>
          <a:xfrm>
            <a:off x="3835822" y="5357231"/>
            <a:ext cx="306886" cy="313437"/>
            <a:chOff x="-3703638" y="1360488"/>
            <a:chExt cx="3792539" cy="3873500"/>
          </a:xfrm>
          <a:solidFill>
            <a:schemeClr val="bg1"/>
          </a:solidFill>
        </p:grpSpPr>
        <p:sp>
          <p:nvSpPr>
            <p:cNvPr id="108" name="Freeform 47">
              <a:extLst>
                <a:ext uri="{FF2B5EF4-FFF2-40B4-BE49-F238E27FC236}">
                  <a16:creationId xmlns:a16="http://schemas.microsoft.com/office/drawing/2014/main" id="{8D6BB778-2874-4ED0-A620-CAB667A79F33}"/>
                </a:ext>
              </a:extLst>
            </p:cNvPr>
            <p:cNvSpPr>
              <a:spLocks noEditPoints="1"/>
            </p:cNvSpPr>
            <p:nvPr/>
          </p:nvSpPr>
          <p:spPr bwMode="auto">
            <a:xfrm>
              <a:off x="-3703638" y="1360488"/>
              <a:ext cx="3792539" cy="3873500"/>
            </a:xfrm>
            <a:custGeom>
              <a:avLst/>
              <a:gdLst>
                <a:gd name="T0" fmla="*/ 1914 w 2332"/>
                <a:gd name="T1" fmla="*/ 623 h 2382"/>
                <a:gd name="T2" fmla="*/ 671 w 2332"/>
                <a:gd name="T3" fmla="*/ 567 h 2382"/>
                <a:gd name="T4" fmla="*/ 0 w 2332"/>
                <a:gd name="T5" fmla="*/ 1023 h 2382"/>
                <a:gd name="T6" fmla="*/ 812 w 2332"/>
                <a:gd name="T7" fmla="*/ 1515 h 2382"/>
                <a:gd name="T8" fmla="*/ 870 w 2332"/>
                <a:gd name="T9" fmla="*/ 2382 h 2382"/>
                <a:gd name="T10" fmla="*/ 929 w 2332"/>
                <a:gd name="T11" fmla="*/ 1516 h 2382"/>
                <a:gd name="T12" fmla="*/ 1156 w 2332"/>
                <a:gd name="T13" fmla="*/ 2323 h 2382"/>
                <a:gd name="T14" fmla="*/ 1274 w 2332"/>
                <a:gd name="T15" fmla="*/ 2323 h 2382"/>
                <a:gd name="T16" fmla="*/ 1381 w 2332"/>
                <a:gd name="T17" fmla="*/ 1518 h 2382"/>
                <a:gd name="T18" fmla="*/ 1382 w 2332"/>
                <a:gd name="T19" fmla="*/ 1400 h 2382"/>
                <a:gd name="T20" fmla="*/ 1274 w 2332"/>
                <a:gd name="T21" fmla="*/ 811 h 2382"/>
                <a:gd name="T22" fmla="*/ 1215 w 2332"/>
                <a:gd name="T23" fmla="*/ 407 h 2382"/>
                <a:gd name="T24" fmla="*/ 1156 w 2332"/>
                <a:gd name="T25" fmla="*/ 811 h 2382"/>
                <a:gd name="T26" fmla="*/ 929 w 2332"/>
                <a:gd name="T27" fmla="*/ 1398 h 2382"/>
                <a:gd name="T28" fmla="*/ 912 w 2332"/>
                <a:gd name="T29" fmla="*/ 1271 h 2382"/>
                <a:gd name="T30" fmla="*/ 764 w 2332"/>
                <a:gd name="T31" fmla="*/ 1071 h 2382"/>
                <a:gd name="T32" fmla="*/ 352 w 2332"/>
                <a:gd name="T33" fmla="*/ 1071 h 2382"/>
                <a:gd name="T34" fmla="*/ 697 w 2332"/>
                <a:gd name="T35" fmla="*/ 1223 h 2382"/>
                <a:gd name="T36" fmla="*/ 812 w 2332"/>
                <a:gd name="T37" fmla="*/ 1397 h 2382"/>
                <a:gd name="T38" fmla="*/ 118 w 2332"/>
                <a:gd name="T39" fmla="*/ 1023 h 2382"/>
                <a:gd name="T40" fmla="*/ 697 w 2332"/>
                <a:gd name="T41" fmla="*/ 713 h 2382"/>
                <a:gd name="T42" fmla="*/ 789 w 2332"/>
                <a:gd name="T43" fmla="*/ 660 h 2382"/>
                <a:gd name="T44" fmla="*/ 787 w 2332"/>
                <a:gd name="T45" fmla="*/ 623 h 2382"/>
                <a:gd name="T46" fmla="*/ 1796 w 2332"/>
                <a:gd name="T47" fmla="*/ 623 h 2382"/>
                <a:gd name="T48" fmla="*/ 1809 w 2332"/>
                <a:gd name="T49" fmla="*/ 732 h 2382"/>
                <a:gd name="T50" fmla="*/ 1886 w 2332"/>
                <a:gd name="T51" fmla="*/ 748 h 2382"/>
                <a:gd name="T52" fmla="*/ 1887 w 2332"/>
                <a:gd name="T53" fmla="*/ 1403 h 2382"/>
                <a:gd name="T54" fmla="*/ 1782 w 2332"/>
                <a:gd name="T55" fmla="*/ 1402 h 2382"/>
                <a:gd name="T56" fmla="*/ 1782 w 2332"/>
                <a:gd name="T57" fmla="*/ 1520 h 2382"/>
                <a:gd name="T58" fmla="*/ 2332 w 2332"/>
                <a:gd name="T59" fmla="*/ 1075 h 2382"/>
                <a:gd name="T60" fmla="*/ 1127 w 2332"/>
                <a:gd name="T61" fmla="*/ 613 h 2382"/>
                <a:gd name="T62" fmla="*/ 1303 w 2332"/>
                <a:gd name="T63" fmla="*/ 613 h 2382"/>
                <a:gd name="T64" fmla="*/ 1127 w 2332"/>
                <a:gd name="T65" fmla="*/ 613 h 2382"/>
                <a:gd name="T66" fmla="*/ 470 w 2332"/>
                <a:gd name="T67" fmla="*/ 1071 h 2382"/>
                <a:gd name="T68" fmla="*/ 646 w 2332"/>
                <a:gd name="T69" fmla="*/ 1071 h 2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32" h="2382">
                  <a:moveTo>
                    <a:pt x="1914" y="631"/>
                  </a:moveTo>
                  <a:cubicBezTo>
                    <a:pt x="1914" y="628"/>
                    <a:pt x="1914" y="626"/>
                    <a:pt x="1914" y="623"/>
                  </a:cubicBezTo>
                  <a:cubicBezTo>
                    <a:pt x="1914" y="280"/>
                    <a:pt x="1635" y="0"/>
                    <a:pt x="1292" y="0"/>
                  </a:cubicBezTo>
                  <a:cubicBezTo>
                    <a:pt x="967" y="0"/>
                    <a:pt x="700" y="250"/>
                    <a:pt x="671" y="567"/>
                  </a:cubicBezTo>
                  <a:cubicBezTo>
                    <a:pt x="614" y="545"/>
                    <a:pt x="553" y="533"/>
                    <a:pt x="491" y="533"/>
                  </a:cubicBezTo>
                  <a:cubicBezTo>
                    <a:pt x="220" y="533"/>
                    <a:pt x="0" y="753"/>
                    <a:pt x="0" y="1023"/>
                  </a:cubicBezTo>
                  <a:cubicBezTo>
                    <a:pt x="0" y="1294"/>
                    <a:pt x="220" y="1514"/>
                    <a:pt x="490" y="1514"/>
                  </a:cubicBezTo>
                  <a:cubicBezTo>
                    <a:pt x="812" y="1515"/>
                    <a:pt x="812" y="1515"/>
                    <a:pt x="812" y="1515"/>
                  </a:cubicBezTo>
                  <a:cubicBezTo>
                    <a:pt x="812" y="2323"/>
                    <a:pt x="812" y="2323"/>
                    <a:pt x="812" y="2323"/>
                  </a:cubicBezTo>
                  <a:cubicBezTo>
                    <a:pt x="812" y="2355"/>
                    <a:pt x="838" y="2382"/>
                    <a:pt x="870" y="2382"/>
                  </a:cubicBezTo>
                  <a:cubicBezTo>
                    <a:pt x="903" y="2382"/>
                    <a:pt x="929" y="2355"/>
                    <a:pt x="929" y="2323"/>
                  </a:cubicBezTo>
                  <a:cubicBezTo>
                    <a:pt x="929" y="1516"/>
                    <a:pt x="929" y="1516"/>
                    <a:pt x="929" y="1516"/>
                  </a:cubicBezTo>
                  <a:cubicBezTo>
                    <a:pt x="1156" y="1517"/>
                    <a:pt x="1156" y="1517"/>
                    <a:pt x="1156" y="1517"/>
                  </a:cubicBezTo>
                  <a:cubicBezTo>
                    <a:pt x="1156" y="2323"/>
                    <a:pt x="1156" y="2323"/>
                    <a:pt x="1156" y="2323"/>
                  </a:cubicBezTo>
                  <a:cubicBezTo>
                    <a:pt x="1156" y="2355"/>
                    <a:pt x="1183" y="2382"/>
                    <a:pt x="1215" y="2382"/>
                  </a:cubicBezTo>
                  <a:cubicBezTo>
                    <a:pt x="1248" y="2382"/>
                    <a:pt x="1274" y="2355"/>
                    <a:pt x="1274" y="2323"/>
                  </a:cubicBezTo>
                  <a:cubicBezTo>
                    <a:pt x="1274" y="1517"/>
                    <a:pt x="1274" y="1517"/>
                    <a:pt x="1274" y="1517"/>
                  </a:cubicBezTo>
                  <a:cubicBezTo>
                    <a:pt x="1381" y="1518"/>
                    <a:pt x="1381" y="1518"/>
                    <a:pt x="1381" y="1518"/>
                  </a:cubicBezTo>
                  <a:cubicBezTo>
                    <a:pt x="1414" y="1518"/>
                    <a:pt x="1440" y="1492"/>
                    <a:pt x="1441" y="1459"/>
                  </a:cubicBezTo>
                  <a:cubicBezTo>
                    <a:pt x="1441" y="1427"/>
                    <a:pt x="1415" y="1400"/>
                    <a:pt x="1382" y="1400"/>
                  </a:cubicBezTo>
                  <a:cubicBezTo>
                    <a:pt x="1274" y="1400"/>
                    <a:pt x="1274" y="1400"/>
                    <a:pt x="1274" y="1400"/>
                  </a:cubicBezTo>
                  <a:cubicBezTo>
                    <a:pt x="1274" y="811"/>
                    <a:pt x="1274" y="811"/>
                    <a:pt x="1274" y="811"/>
                  </a:cubicBezTo>
                  <a:cubicBezTo>
                    <a:pt x="1359" y="785"/>
                    <a:pt x="1421" y="706"/>
                    <a:pt x="1421" y="613"/>
                  </a:cubicBezTo>
                  <a:cubicBezTo>
                    <a:pt x="1421" y="500"/>
                    <a:pt x="1329" y="407"/>
                    <a:pt x="1215" y="407"/>
                  </a:cubicBezTo>
                  <a:cubicBezTo>
                    <a:pt x="1101" y="407"/>
                    <a:pt x="1009" y="500"/>
                    <a:pt x="1009" y="613"/>
                  </a:cubicBezTo>
                  <a:cubicBezTo>
                    <a:pt x="1009" y="706"/>
                    <a:pt x="1071" y="785"/>
                    <a:pt x="1156" y="811"/>
                  </a:cubicBezTo>
                  <a:cubicBezTo>
                    <a:pt x="1156" y="1399"/>
                    <a:pt x="1156" y="1399"/>
                    <a:pt x="1156" y="1399"/>
                  </a:cubicBezTo>
                  <a:cubicBezTo>
                    <a:pt x="929" y="1398"/>
                    <a:pt x="929" y="1398"/>
                    <a:pt x="929" y="1398"/>
                  </a:cubicBezTo>
                  <a:cubicBezTo>
                    <a:pt x="929" y="1313"/>
                    <a:pt x="929" y="1313"/>
                    <a:pt x="929" y="1313"/>
                  </a:cubicBezTo>
                  <a:cubicBezTo>
                    <a:pt x="929" y="1297"/>
                    <a:pt x="923" y="1282"/>
                    <a:pt x="912" y="1271"/>
                  </a:cubicBezTo>
                  <a:cubicBezTo>
                    <a:pt x="759" y="1118"/>
                    <a:pt x="759" y="1118"/>
                    <a:pt x="759" y="1118"/>
                  </a:cubicBezTo>
                  <a:cubicBezTo>
                    <a:pt x="762" y="1103"/>
                    <a:pt x="764" y="1087"/>
                    <a:pt x="764" y="1071"/>
                  </a:cubicBezTo>
                  <a:cubicBezTo>
                    <a:pt x="764" y="957"/>
                    <a:pt x="672" y="865"/>
                    <a:pt x="558" y="865"/>
                  </a:cubicBezTo>
                  <a:cubicBezTo>
                    <a:pt x="444" y="865"/>
                    <a:pt x="352" y="957"/>
                    <a:pt x="352" y="1071"/>
                  </a:cubicBezTo>
                  <a:cubicBezTo>
                    <a:pt x="352" y="1184"/>
                    <a:pt x="444" y="1277"/>
                    <a:pt x="558" y="1277"/>
                  </a:cubicBezTo>
                  <a:cubicBezTo>
                    <a:pt x="612" y="1277"/>
                    <a:pt x="660" y="1256"/>
                    <a:pt x="697" y="1223"/>
                  </a:cubicBezTo>
                  <a:cubicBezTo>
                    <a:pt x="812" y="1337"/>
                    <a:pt x="812" y="1337"/>
                    <a:pt x="812" y="1337"/>
                  </a:cubicBezTo>
                  <a:cubicBezTo>
                    <a:pt x="812" y="1397"/>
                    <a:pt x="812" y="1397"/>
                    <a:pt x="812" y="1397"/>
                  </a:cubicBezTo>
                  <a:cubicBezTo>
                    <a:pt x="491" y="1396"/>
                    <a:pt x="491" y="1396"/>
                    <a:pt x="491" y="1396"/>
                  </a:cubicBezTo>
                  <a:cubicBezTo>
                    <a:pt x="285" y="1396"/>
                    <a:pt x="118" y="1229"/>
                    <a:pt x="118" y="1023"/>
                  </a:cubicBezTo>
                  <a:cubicBezTo>
                    <a:pt x="118" y="818"/>
                    <a:pt x="285" y="650"/>
                    <a:pt x="491" y="650"/>
                  </a:cubicBezTo>
                  <a:cubicBezTo>
                    <a:pt x="565" y="650"/>
                    <a:pt x="636" y="672"/>
                    <a:pt x="697" y="713"/>
                  </a:cubicBezTo>
                  <a:cubicBezTo>
                    <a:pt x="716" y="726"/>
                    <a:pt x="740" y="726"/>
                    <a:pt x="760" y="715"/>
                  </a:cubicBezTo>
                  <a:cubicBezTo>
                    <a:pt x="779" y="704"/>
                    <a:pt x="790" y="682"/>
                    <a:pt x="789" y="660"/>
                  </a:cubicBezTo>
                  <a:cubicBezTo>
                    <a:pt x="788" y="656"/>
                    <a:pt x="788" y="656"/>
                    <a:pt x="788" y="656"/>
                  </a:cubicBezTo>
                  <a:cubicBezTo>
                    <a:pt x="787" y="645"/>
                    <a:pt x="787" y="634"/>
                    <a:pt x="787" y="623"/>
                  </a:cubicBezTo>
                  <a:cubicBezTo>
                    <a:pt x="787" y="345"/>
                    <a:pt x="1013" y="118"/>
                    <a:pt x="1292" y="118"/>
                  </a:cubicBezTo>
                  <a:cubicBezTo>
                    <a:pt x="1570" y="118"/>
                    <a:pt x="1796" y="345"/>
                    <a:pt x="1796" y="623"/>
                  </a:cubicBezTo>
                  <a:cubicBezTo>
                    <a:pt x="1796" y="641"/>
                    <a:pt x="1795" y="661"/>
                    <a:pt x="1792" y="683"/>
                  </a:cubicBezTo>
                  <a:cubicBezTo>
                    <a:pt x="1790" y="701"/>
                    <a:pt x="1796" y="719"/>
                    <a:pt x="1809" y="732"/>
                  </a:cubicBezTo>
                  <a:cubicBezTo>
                    <a:pt x="1821" y="744"/>
                    <a:pt x="1838" y="751"/>
                    <a:pt x="1856" y="749"/>
                  </a:cubicBezTo>
                  <a:cubicBezTo>
                    <a:pt x="1868" y="748"/>
                    <a:pt x="1877" y="748"/>
                    <a:pt x="1886" y="748"/>
                  </a:cubicBezTo>
                  <a:cubicBezTo>
                    <a:pt x="2067" y="748"/>
                    <a:pt x="2214" y="894"/>
                    <a:pt x="2214" y="1075"/>
                  </a:cubicBezTo>
                  <a:cubicBezTo>
                    <a:pt x="2214" y="1256"/>
                    <a:pt x="2067" y="1403"/>
                    <a:pt x="1887" y="1403"/>
                  </a:cubicBezTo>
                  <a:cubicBezTo>
                    <a:pt x="1782" y="1402"/>
                    <a:pt x="1782" y="1402"/>
                    <a:pt x="1782" y="1402"/>
                  </a:cubicBezTo>
                  <a:cubicBezTo>
                    <a:pt x="1782" y="1402"/>
                    <a:pt x="1782" y="1402"/>
                    <a:pt x="1782" y="1402"/>
                  </a:cubicBezTo>
                  <a:cubicBezTo>
                    <a:pt x="1749" y="1402"/>
                    <a:pt x="1723" y="1428"/>
                    <a:pt x="1723" y="1461"/>
                  </a:cubicBezTo>
                  <a:cubicBezTo>
                    <a:pt x="1723" y="1493"/>
                    <a:pt x="1749" y="1520"/>
                    <a:pt x="1782" y="1520"/>
                  </a:cubicBezTo>
                  <a:cubicBezTo>
                    <a:pt x="1886" y="1520"/>
                    <a:pt x="1886" y="1520"/>
                    <a:pt x="1886" y="1520"/>
                  </a:cubicBezTo>
                  <a:cubicBezTo>
                    <a:pt x="2132" y="1520"/>
                    <a:pt x="2332" y="1321"/>
                    <a:pt x="2332" y="1075"/>
                  </a:cubicBezTo>
                  <a:cubicBezTo>
                    <a:pt x="2332" y="839"/>
                    <a:pt x="2147" y="645"/>
                    <a:pt x="1914" y="631"/>
                  </a:cubicBezTo>
                  <a:close/>
                  <a:moveTo>
                    <a:pt x="1127" y="613"/>
                  </a:moveTo>
                  <a:cubicBezTo>
                    <a:pt x="1127" y="565"/>
                    <a:pt x="1166" y="525"/>
                    <a:pt x="1215" y="525"/>
                  </a:cubicBezTo>
                  <a:cubicBezTo>
                    <a:pt x="1264" y="525"/>
                    <a:pt x="1303" y="565"/>
                    <a:pt x="1303" y="613"/>
                  </a:cubicBezTo>
                  <a:cubicBezTo>
                    <a:pt x="1303" y="662"/>
                    <a:pt x="1264" y="702"/>
                    <a:pt x="1215" y="702"/>
                  </a:cubicBezTo>
                  <a:cubicBezTo>
                    <a:pt x="1166" y="702"/>
                    <a:pt x="1127" y="662"/>
                    <a:pt x="1127" y="613"/>
                  </a:cubicBezTo>
                  <a:close/>
                  <a:moveTo>
                    <a:pt x="558" y="1159"/>
                  </a:moveTo>
                  <a:cubicBezTo>
                    <a:pt x="509" y="1159"/>
                    <a:pt x="470" y="1119"/>
                    <a:pt x="470" y="1071"/>
                  </a:cubicBezTo>
                  <a:cubicBezTo>
                    <a:pt x="470" y="1022"/>
                    <a:pt x="509" y="983"/>
                    <a:pt x="558" y="983"/>
                  </a:cubicBezTo>
                  <a:cubicBezTo>
                    <a:pt x="607" y="983"/>
                    <a:pt x="646" y="1022"/>
                    <a:pt x="646" y="1071"/>
                  </a:cubicBezTo>
                  <a:cubicBezTo>
                    <a:pt x="646" y="1119"/>
                    <a:pt x="607" y="1159"/>
                    <a:pt x="558" y="115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09" name="Freeform 48">
              <a:extLst>
                <a:ext uri="{FF2B5EF4-FFF2-40B4-BE49-F238E27FC236}">
                  <a16:creationId xmlns:a16="http://schemas.microsoft.com/office/drawing/2014/main" id="{9790C1B9-AB6E-42F0-91BF-2AD4043D2236}"/>
                </a:ext>
              </a:extLst>
            </p:cNvPr>
            <p:cNvSpPr>
              <a:spLocks noEditPoints="1"/>
            </p:cNvSpPr>
            <p:nvPr/>
          </p:nvSpPr>
          <p:spPr bwMode="auto">
            <a:xfrm>
              <a:off x="-1252537" y="2767013"/>
              <a:ext cx="882650" cy="2466975"/>
            </a:xfrm>
            <a:custGeom>
              <a:avLst/>
              <a:gdLst>
                <a:gd name="T0" fmla="*/ 338 w 543"/>
                <a:gd name="T1" fmla="*/ 412 h 1517"/>
                <a:gd name="T2" fmla="*/ 543 w 543"/>
                <a:gd name="T3" fmla="*/ 206 h 1517"/>
                <a:gd name="T4" fmla="*/ 338 w 543"/>
                <a:gd name="T5" fmla="*/ 0 h 1517"/>
                <a:gd name="T6" fmla="*/ 132 w 543"/>
                <a:gd name="T7" fmla="*/ 206 h 1517"/>
                <a:gd name="T8" fmla="*/ 145 w 543"/>
                <a:gd name="T9" fmla="*/ 278 h 1517"/>
                <a:gd name="T10" fmla="*/ 17 w 543"/>
                <a:gd name="T11" fmla="*/ 406 h 1517"/>
                <a:gd name="T12" fmla="*/ 0 w 543"/>
                <a:gd name="T13" fmla="*/ 448 h 1517"/>
                <a:gd name="T14" fmla="*/ 0 w 543"/>
                <a:gd name="T15" fmla="*/ 1458 h 1517"/>
                <a:gd name="T16" fmla="*/ 58 w 543"/>
                <a:gd name="T17" fmla="*/ 1517 h 1517"/>
                <a:gd name="T18" fmla="*/ 117 w 543"/>
                <a:gd name="T19" fmla="*/ 1458 h 1517"/>
                <a:gd name="T20" fmla="*/ 117 w 543"/>
                <a:gd name="T21" fmla="*/ 472 h 1517"/>
                <a:gd name="T22" fmla="*/ 217 w 543"/>
                <a:gd name="T23" fmla="*/ 372 h 1517"/>
                <a:gd name="T24" fmla="*/ 338 w 543"/>
                <a:gd name="T25" fmla="*/ 412 h 1517"/>
                <a:gd name="T26" fmla="*/ 338 w 543"/>
                <a:gd name="T27" fmla="*/ 118 h 1517"/>
                <a:gd name="T28" fmla="*/ 426 w 543"/>
                <a:gd name="T29" fmla="*/ 206 h 1517"/>
                <a:gd name="T30" fmla="*/ 338 w 543"/>
                <a:gd name="T31" fmla="*/ 294 h 1517"/>
                <a:gd name="T32" fmla="*/ 249 w 543"/>
                <a:gd name="T33" fmla="*/ 206 h 1517"/>
                <a:gd name="T34" fmla="*/ 338 w 543"/>
                <a:gd name="T35" fmla="*/ 118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3" h="1517">
                  <a:moveTo>
                    <a:pt x="338" y="412"/>
                  </a:moveTo>
                  <a:cubicBezTo>
                    <a:pt x="451" y="412"/>
                    <a:pt x="543" y="319"/>
                    <a:pt x="543" y="206"/>
                  </a:cubicBezTo>
                  <a:cubicBezTo>
                    <a:pt x="543" y="92"/>
                    <a:pt x="451" y="0"/>
                    <a:pt x="338" y="0"/>
                  </a:cubicBezTo>
                  <a:cubicBezTo>
                    <a:pt x="224" y="0"/>
                    <a:pt x="132" y="92"/>
                    <a:pt x="132" y="206"/>
                  </a:cubicBezTo>
                  <a:cubicBezTo>
                    <a:pt x="132" y="231"/>
                    <a:pt x="136" y="256"/>
                    <a:pt x="145" y="278"/>
                  </a:cubicBezTo>
                  <a:cubicBezTo>
                    <a:pt x="17" y="406"/>
                    <a:pt x="17" y="406"/>
                    <a:pt x="17" y="406"/>
                  </a:cubicBezTo>
                  <a:cubicBezTo>
                    <a:pt x="6" y="417"/>
                    <a:pt x="0" y="432"/>
                    <a:pt x="0" y="448"/>
                  </a:cubicBezTo>
                  <a:cubicBezTo>
                    <a:pt x="0" y="1458"/>
                    <a:pt x="0" y="1458"/>
                    <a:pt x="0" y="1458"/>
                  </a:cubicBezTo>
                  <a:cubicBezTo>
                    <a:pt x="0" y="1490"/>
                    <a:pt x="26" y="1517"/>
                    <a:pt x="58" y="1517"/>
                  </a:cubicBezTo>
                  <a:cubicBezTo>
                    <a:pt x="91" y="1517"/>
                    <a:pt x="117" y="1490"/>
                    <a:pt x="117" y="1458"/>
                  </a:cubicBezTo>
                  <a:cubicBezTo>
                    <a:pt x="117" y="472"/>
                    <a:pt x="117" y="472"/>
                    <a:pt x="117" y="472"/>
                  </a:cubicBezTo>
                  <a:cubicBezTo>
                    <a:pt x="217" y="372"/>
                    <a:pt x="217" y="372"/>
                    <a:pt x="217" y="372"/>
                  </a:cubicBezTo>
                  <a:cubicBezTo>
                    <a:pt x="251" y="397"/>
                    <a:pt x="292" y="412"/>
                    <a:pt x="338" y="412"/>
                  </a:cubicBezTo>
                  <a:close/>
                  <a:moveTo>
                    <a:pt x="338" y="118"/>
                  </a:moveTo>
                  <a:cubicBezTo>
                    <a:pt x="386" y="118"/>
                    <a:pt x="426" y="157"/>
                    <a:pt x="426" y="206"/>
                  </a:cubicBezTo>
                  <a:cubicBezTo>
                    <a:pt x="426" y="254"/>
                    <a:pt x="386" y="294"/>
                    <a:pt x="338" y="294"/>
                  </a:cubicBezTo>
                  <a:cubicBezTo>
                    <a:pt x="289" y="294"/>
                    <a:pt x="249" y="254"/>
                    <a:pt x="249" y="206"/>
                  </a:cubicBezTo>
                  <a:cubicBezTo>
                    <a:pt x="249" y="157"/>
                    <a:pt x="289" y="118"/>
                    <a:pt x="338" y="11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35" name="Group 134">
            <a:extLst>
              <a:ext uri="{FF2B5EF4-FFF2-40B4-BE49-F238E27FC236}">
                <a16:creationId xmlns:a16="http://schemas.microsoft.com/office/drawing/2014/main" id="{35DDE408-7453-482B-829E-584520C71104}"/>
              </a:ext>
            </a:extLst>
          </p:cNvPr>
          <p:cNvGrpSpPr/>
          <p:nvPr/>
        </p:nvGrpSpPr>
        <p:grpSpPr>
          <a:xfrm>
            <a:off x="2739279" y="5372112"/>
            <a:ext cx="284137" cy="283675"/>
            <a:chOff x="-1168400" y="3355975"/>
            <a:chExt cx="976312" cy="974725"/>
          </a:xfrm>
          <a:solidFill>
            <a:schemeClr val="bg1"/>
          </a:solidFill>
        </p:grpSpPr>
        <p:sp>
          <p:nvSpPr>
            <p:cNvPr id="114" name="Freeform 52">
              <a:extLst>
                <a:ext uri="{FF2B5EF4-FFF2-40B4-BE49-F238E27FC236}">
                  <a16:creationId xmlns:a16="http://schemas.microsoft.com/office/drawing/2014/main" id="{43D2C315-7919-4CA7-B71F-F35A8D09BC50}"/>
                </a:ext>
              </a:extLst>
            </p:cNvPr>
            <p:cNvSpPr>
              <a:spLocks/>
            </p:cNvSpPr>
            <p:nvPr/>
          </p:nvSpPr>
          <p:spPr bwMode="auto">
            <a:xfrm>
              <a:off x="-561975" y="4159250"/>
              <a:ext cx="193675" cy="157163"/>
            </a:xfrm>
            <a:custGeom>
              <a:avLst/>
              <a:gdLst>
                <a:gd name="T0" fmla="*/ 0 w 354"/>
                <a:gd name="T1" fmla="*/ 289 h 289"/>
                <a:gd name="T2" fmla="*/ 0 w 354"/>
                <a:gd name="T3" fmla="*/ 289 h 289"/>
                <a:gd name="T4" fmla="*/ 95 w 354"/>
                <a:gd name="T5" fmla="*/ 260 h 289"/>
                <a:gd name="T6" fmla="*/ 96 w 354"/>
                <a:gd name="T7" fmla="*/ 259 h 289"/>
                <a:gd name="T8" fmla="*/ 140 w 354"/>
                <a:gd name="T9" fmla="*/ 241 h 289"/>
                <a:gd name="T10" fmla="*/ 144 w 354"/>
                <a:gd name="T11" fmla="*/ 239 h 289"/>
                <a:gd name="T12" fmla="*/ 185 w 354"/>
                <a:gd name="T13" fmla="*/ 220 h 289"/>
                <a:gd name="T14" fmla="*/ 189 w 354"/>
                <a:gd name="T15" fmla="*/ 218 h 289"/>
                <a:gd name="T16" fmla="*/ 230 w 354"/>
                <a:gd name="T17" fmla="*/ 196 h 289"/>
                <a:gd name="T18" fmla="*/ 231 w 354"/>
                <a:gd name="T19" fmla="*/ 195 h 289"/>
                <a:gd name="T20" fmla="*/ 354 w 354"/>
                <a:gd name="T21" fmla="*/ 109 h 289"/>
                <a:gd name="T22" fmla="*/ 190 w 354"/>
                <a:gd name="T23" fmla="*/ 0 h 289"/>
                <a:gd name="T24" fmla="*/ 0 w 354"/>
                <a:gd name="T25" fmla="*/ 2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4" h="289">
                  <a:moveTo>
                    <a:pt x="0" y="289"/>
                  </a:moveTo>
                  <a:cubicBezTo>
                    <a:pt x="0" y="289"/>
                    <a:pt x="0" y="289"/>
                    <a:pt x="0" y="289"/>
                  </a:cubicBezTo>
                  <a:cubicBezTo>
                    <a:pt x="32" y="281"/>
                    <a:pt x="64" y="271"/>
                    <a:pt x="95" y="260"/>
                  </a:cubicBezTo>
                  <a:cubicBezTo>
                    <a:pt x="96" y="259"/>
                    <a:pt x="96" y="259"/>
                    <a:pt x="96" y="259"/>
                  </a:cubicBezTo>
                  <a:cubicBezTo>
                    <a:pt x="111" y="254"/>
                    <a:pt x="125" y="248"/>
                    <a:pt x="140" y="241"/>
                  </a:cubicBezTo>
                  <a:cubicBezTo>
                    <a:pt x="144" y="239"/>
                    <a:pt x="144" y="239"/>
                    <a:pt x="144" y="239"/>
                  </a:cubicBezTo>
                  <a:cubicBezTo>
                    <a:pt x="158" y="233"/>
                    <a:pt x="171" y="227"/>
                    <a:pt x="185" y="220"/>
                  </a:cubicBezTo>
                  <a:cubicBezTo>
                    <a:pt x="189" y="218"/>
                    <a:pt x="189" y="218"/>
                    <a:pt x="189" y="218"/>
                  </a:cubicBezTo>
                  <a:cubicBezTo>
                    <a:pt x="202" y="211"/>
                    <a:pt x="216" y="204"/>
                    <a:pt x="230" y="196"/>
                  </a:cubicBezTo>
                  <a:cubicBezTo>
                    <a:pt x="231" y="195"/>
                    <a:pt x="231" y="195"/>
                    <a:pt x="231" y="195"/>
                  </a:cubicBezTo>
                  <a:cubicBezTo>
                    <a:pt x="274" y="170"/>
                    <a:pt x="316" y="141"/>
                    <a:pt x="354" y="109"/>
                  </a:cubicBezTo>
                  <a:cubicBezTo>
                    <a:pt x="304" y="67"/>
                    <a:pt x="248" y="30"/>
                    <a:pt x="190" y="0"/>
                  </a:cubicBezTo>
                  <a:cubicBezTo>
                    <a:pt x="150" y="110"/>
                    <a:pt x="85" y="209"/>
                    <a:pt x="0" y="2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5" name="Freeform 53">
              <a:extLst>
                <a:ext uri="{FF2B5EF4-FFF2-40B4-BE49-F238E27FC236}">
                  <a16:creationId xmlns:a16="http://schemas.microsoft.com/office/drawing/2014/main" id="{FC46FC48-7D45-4842-8243-C2081FC62E69}"/>
                </a:ext>
              </a:extLst>
            </p:cNvPr>
            <p:cNvSpPr>
              <a:spLocks/>
            </p:cNvSpPr>
            <p:nvPr/>
          </p:nvSpPr>
          <p:spPr bwMode="auto">
            <a:xfrm>
              <a:off x="-663575" y="4105275"/>
              <a:ext cx="174625" cy="225425"/>
            </a:xfrm>
            <a:custGeom>
              <a:avLst/>
              <a:gdLst>
                <a:gd name="T0" fmla="*/ 0 w 319"/>
                <a:gd name="T1" fmla="*/ 412 h 412"/>
                <a:gd name="T2" fmla="*/ 319 w 319"/>
                <a:gd name="T3" fmla="*/ 71 h 412"/>
                <a:gd name="T4" fmla="*/ 0 w 319"/>
                <a:gd name="T5" fmla="*/ 0 h 412"/>
                <a:gd name="T6" fmla="*/ 0 w 319"/>
                <a:gd name="T7" fmla="*/ 412 h 412"/>
              </a:gdLst>
              <a:ahLst/>
              <a:cxnLst>
                <a:cxn ang="0">
                  <a:pos x="T0" y="T1"/>
                </a:cxn>
                <a:cxn ang="0">
                  <a:pos x="T2" y="T3"/>
                </a:cxn>
                <a:cxn ang="0">
                  <a:pos x="T4" y="T5"/>
                </a:cxn>
                <a:cxn ang="0">
                  <a:pos x="T6" y="T7"/>
                </a:cxn>
              </a:cxnLst>
              <a:rect l="0" t="0" r="r" b="b"/>
              <a:pathLst>
                <a:path w="319" h="412">
                  <a:moveTo>
                    <a:pt x="0" y="412"/>
                  </a:moveTo>
                  <a:cubicBezTo>
                    <a:pt x="124" y="393"/>
                    <a:pt x="240" y="269"/>
                    <a:pt x="319" y="71"/>
                  </a:cubicBezTo>
                  <a:cubicBezTo>
                    <a:pt x="218" y="28"/>
                    <a:pt x="110" y="4"/>
                    <a:pt x="0" y="0"/>
                  </a:cubicBezTo>
                  <a:lnTo>
                    <a:pt x="0" y="4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6" name="Freeform 54">
              <a:extLst>
                <a:ext uri="{FF2B5EF4-FFF2-40B4-BE49-F238E27FC236}">
                  <a16:creationId xmlns:a16="http://schemas.microsoft.com/office/drawing/2014/main" id="{1A7F972C-B0C9-40AA-B850-41A764B90EEF}"/>
                </a:ext>
              </a:extLst>
            </p:cNvPr>
            <p:cNvSpPr>
              <a:spLocks/>
            </p:cNvSpPr>
            <p:nvPr/>
          </p:nvSpPr>
          <p:spPr bwMode="auto">
            <a:xfrm>
              <a:off x="-314325" y="3551238"/>
              <a:ext cx="69850" cy="73025"/>
            </a:xfrm>
            <a:custGeom>
              <a:avLst/>
              <a:gdLst>
                <a:gd name="T0" fmla="*/ 0 w 129"/>
                <a:gd name="T1" fmla="*/ 54 h 134"/>
                <a:gd name="T2" fmla="*/ 0 w 129"/>
                <a:gd name="T3" fmla="*/ 95 h 134"/>
                <a:gd name="T4" fmla="*/ 108 w 129"/>
                <a:gd name="T5" fmla="*/ 126 h 134"/>
                <a:gd name="T6" fmla="*/ 129 w 129"/>
                <a:gd name="T7" fmla="*/ 134 h 134"/>
                <a:gd name="T8" fmla="*/ 46 w 129"/>
                <a:gd name="T9" fmla="*/ 0 h 134"/>
                <a:gd name="T10" fmla="*/ 0 w 129"/>
                <a:gd name="T11" fmla="*/ 54 h 134"/>
              </a:gdLst>
              <a:ahLst/>
              <a:cxnLst>
                <a:cxn ang="0">
                  <a:pos x="T0" y="T1"/>
                </a:cxn>
                <a:cxn ang="0">
                  <a:pos x="T2" y="T3"/>
                </a:cxn>
                <a:cxn ang="0">
                  <a:pos x="T4" y="T5"/>
                </a:cxn>
                <a:cxn ang="0">
                  <a:pos x="T6" y="T7"/>
                </a:cxn>
                <a:cxn ang="0">
                  <a:pos x="T8" y="T9"/>
                </a:cxn>
                <a:cxn ang="0">
                  <a:pos x="T10" y="T11"/>
                </a:cxn>
              </a:cxnLst>
              <a:rect l="0" t="0" r="r" b="b"/>
              <a:pathLst>
                <a:path w="129" h="134">
                  <a:moveTo>
                    <a:pt x="0" y="54"/>
                  </a:moveTo>
                  <a:cubicBezTo>
                    <a:pt x="0" y="95"/>
                    <a:pt x="0" y="95"/>
                    <a:pt x="0" y="95"/>
                  </a:cubicBezTo>
                  <a:cubicBezTo>
                    <a:pt x="108" y="126"/>
                    <a:pt x="108" y="126"/>
                    <a:pt x="108" y="126"/>
                  </a:cubicBezTo>
                  <a:cubicBezTo>
                    <a:pt x="115" y="128"/>
                    <a:pt x="122" y="131"/>
                    <a:pt x="129" y="134"/>
                  </a:cubicBezTo>
                  <a:cubicBezTo>
                    <a:pt x="105" y="87"/>
                    <a:pt x="78" y="42"/>
                    <a:pt x="46" y="0"/>
                  </a:cubicBezTo>
                  <a:cubicBezTo>
                    <a:pt x="35" y="21"/>
                    <a:pt x="19" y="40"/>
                    <a:pt x="0"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7" name="Freeform 55">
              <a:extLst>
                <a:ext uri="{FF2B5EF4-FFF2-40B4-BE49-F238E27FC236}">
                  <a16:creationId xmlns:a16="http://schemas.microsoft.com/office/drawing/2014/main" id="{BC7C3F06-A1CA-4527-81D8-F0638E836C64}"/>
                </a:ext>
              </a:extLst>
            </p:cNvPr>
            <p:cNvSpPr>
              <a:spLocks/>
            </p:cNvSpPr>
            <p:nvPr/>
          </p:nvSpPr>
          <p:spPr bwMode="auto">
            <a:xfrm>
              <a:off x="-390525" y="3597275"/>
              <a:ext cx="47625" cy="49213"/>
            </a:xfrm>
            <a:custGeom>
              <a:avLst/>
              <a:gdLst>
                <a:gd name="T0" fmla="*/ 43 w 86"/>
                <a:gd name="T1" fmla="*/ 3 h 91"/>
                <a:gd name="T2" fmla="*/ 11 w 86"/>
                <a:gd name="T3" fmla="*/ 0 h 91"/>
                <a:gd name="T4" fmla="*/ 11 w 86"/>
                <a:gd name="T5" fmla="*/ 35 h 91"/>
                <a:gd name="T6" fmla="*/ 0 w 86"/>
                <a:gd name="T7" fmla="*/ 59 h 91"/>
                <a:gd name="T8" fmla="*/ 43 w 86"/>
                <a:gd name="T9" fmla="*/ 91 h 91"/>
                <a:gd name="T10" fmla="*/ 86 w 86"/>
                <a:gd name="T11" fmla="*/ 59 h 91"/>
                <a:gd name="T12" fmla="*/ 75 w 86"/>
                <a:gd name="T13" fmla="*/ 35 h 91"/>
                <a:gd name="T14" fmla="*/ 75 w 86"/>
                <a:gd name="T15" fmla="*/ 0 h 91"/>
                <a:gd name="T16" fmla="*/ 43 w 86"/>
                <a:gd name="T17" fmla="*/ 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91">
                  <a:moveTo>
                    <a:pt x="43" y="3"/>
                  </a:moveTo>
                  <a:cubicBezTo>
                    <a:pt x="32" y="3"/>
                    <a:pt x="22" y="2"/>
                    <a:pt x="11" y="0"/>
                  </a:cubicBezTo>
                  <a:cubicBezTo>
                    <a:pt x="11" y="35"/>
                    <a:pt x="11" y="35"/>
                    <a:pt x="11" y="35"/>
                  </a:cubicBezTo>
                  <a:cubicBezTo>
                    <a:pt x="11" y="44"/>
                    <a:pt x="7" y="53"/>
                    <a:pt x="0" y="59"/>
                  </a:cubicBezTo>
                  <a:cubicBezTo>
                    <a:pt x="43" y="91"/>
                    <a:pt x="43" y="91"/>
                    <a:pt x="43" y="91"/>
                  </a:cubicBezTo>
                  <a:cubicBezTo>
                    <a:pt x="86" y="59"/>
                    <a:pt x="86" y="59"/>
                    <a:pt x="86" y="59"/>
                  </a:cubicBezTo>
                  <a:cubicBezTo>
                    <a:pt x="79" y="53"/>
                    <a:pt x="75" y="44"/>
                    <a:pt x="75" y="35"/>
                  </a:cubicBezTo>
                  <a:cubicBezTo>
                    <a:pt x="75" y="0"/>
                    <a:pt x="75" y="0"/>
                    <a:pt x="75" y="0"/>
                  </a:cubicBezTo>
                  <a:cubicBezTo>
                    <a:pt x="65" y="2"/>
                    <a:pt x="54" y="3"/>
                    <a:pt x="4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8" name="Freeform 56">
              <a:extLst>
                <a:ext uri="{FF2B5EF4-FFF2-40B4-BE49-F238E27FC236}">
                  <a16:creationId xmlns:a16="http://schemas.microsoft.com/office/drawing/2014/main" id="{CA8A23FC-DD48-4EFD-BCBC-EADFAE9AF2C8}"/>
                </a:ext>
              </a:extLst>
            </p:cNvPr>
            <p:cNvSpPr>
              <a:spLocks/>
            </p:cNvSpPr>
            <p:nvPr/>
          </p:nvSpPr>
          <p:spPr bwMode="auto">
            <a:xfrm>
              <a:off x="-663575" y="3860800"/>
              <a:ext cx="227012" cy="250825"/>
            </a:xfrm>
            <a:custGeom>
              <a:avLst/>
              <a:gdLst>
                <a:gd name="T0" fmla="*/ 410 w 415"/>
                <a:gd name="T1" fmla="*/ 96 h 458"/>
                <a:gd name="T2" fmla="*/ 415 w 415"/>
                <a:gd name="T3" fmla="*/ 0 h 458"/>
                <a:gd name="T4" fmla="*/ 0 w 415"/>
                <a:gd name="T5" fmla="*/ 0 h 458"/>
                <a:gd name="T6" fmla="*/ 0 w 415"/>
                <a:gd name="T7" fmla="*/ 384 h 458"/>
                <a:gd name="T8" fmla="*/ 340 w 415"/>
                <a:gd name="T9" fmla="*/ 458 h 458"/>
                <a:gd name="T10" fmla="*/ 373 w 415"/>
                <a:gd name="T11" fmla="*/ 343 h 458"/>
                <a:gd name="T12" fmla="*/ 289 w 415"/>
                <a:gd name="T13" fmla="*/ 204 h 458"/>
                <a:gd name="T14" fmla="*/ 410 w 415"/>
                <a:gd name="T15" fmla="*/ 96 h 4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458">
                  <a:moveTo>
                    <a:pt x="410" y="96"/>
                  </a:moveTo>
                  <a:cubicBezTo>
                    <a:pt x="413" y="64"/>
                    <a:pt x="414" y="32"/>
                    <a:pt x="415" y="0"/>
                  </a:cubicBezTo>
                  <a:cubicBezTo>
                    <a:pt x="0" y="0"/>
                    <a:pt x="0" y="0"/>
                    <a:pt x="0" y="0"/>
                  </a:cubicBezTo>
                  <a:cubicBezTo>
                    <a:pt x="0" y="384"/>
                    <a:pt x="0" y="384"/>
                    <a:pt x="0" y="384"/>
                  </a:cubicBezTo>
                  <a:cubicBezTo>
                    <a:pt x="117" y="388"/>
                    <a:pt x="232" y="413"/>
                    <a:pt x="340" y="458"/>
                  </a:cubicBezTo>
                  <a:cubicBezTo>
                    <a:pt x="353" y="421"/>
                    <a:pt x="363" y="383"/>
                    <a:pt x="373" y="343"/>
                  </a:cubicBezTo>
                  <a:cubicBezTo>
                    <a:pt x="315" y="323"/>
                    <a:pt x="280" y="264"/>
                    <a:pt x="289" y="204"/>
                  </a:cubicBezTo>
                  <a:cubicBezTo>
                    <a:pt x="298" y="143"/>
                    <a:pt x="349" y="98"/>
                    <a:pt x="41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9" name="Freeform 57">
              <a:extLst>
                <a:ext uri="{FF2B5EF4-FFF2-40B4-BE49-F238E27FC236}">
                  <a16:creationId xmlns:a16="http://schemas.microsoft.com/office/drawing/2014/main" id="{2FA2E5CE-4501-4E28-BA98-8297DDC5D2D4}"/>
                </a:ext>
              </a:extLst>
            </p:cNvPr>
            <p:cNvSpPr>
              <a:spLocks/>
            </p:cNvSpPr>
            <p:nvPr/>
          </p:nvSpPr>
          <p:spPr bwMode="auto">
            <a:xfrm>
              <a:off x="-663575" y="3355975"/>
              <a:ext cx="471487" cy="469900"/>
            </a:xfrm>
            <a:custGeom>
              <a:avLst/>
              <a:gdLst>
                <a:gd name="T0" fmla="*/ 308 w 862"/>
                <a:gd name="T1" fmla="*/ 172 h 860"/>
                <a:gd name="T2" fmla="*/ 253 w 862"/>
                <a:gd name="T3" fmla="*/ 205 h 860"/>
                <a:gd name="T4" fmla="*/ 0 w 862"/>
                <a:gd name="T5" fmla="*/ 0 h 860"/>
                <a:gd name="T6" fmla="*/ 0 w 862"/>
                <a:gd name="T7" fmla="*/ 411 h 860"/>
                <a:gd name="T8" fmla="*/ 307 w 862"/>
                <a:gd name="T9" fmla="*/ 346 h 860"/>
                <a:gd name="T10" fmla="*/ 332 w 862"/>
                <a:gd name="T11" fmla="*/ 405 h 860"/>
                <a:gd name="T12" fmla="*/ 0 w 862"/>
                <a:gd name="T13" fmla="*/ 475 h 860"/>
                <a:gd name="T14" fmla="*/ 0 w 862"/>
                <a:gd name="T15" fmla="*/ 860 h 860"/>
                <a:gd name="T16" fmla="*/ 862 w 862"/>
                <a:gd name="T17" fmla="*/ 860 h 860"/>
                <a:gd name="T18" fmla="*/ 856 w 862"/>
                <a:gd name="T19" fmla="*/ 783 h 860"/>
                <a:gd name="T20" fmla="*/ 831 w 862"/>
                <a:gd name="T21" fmla="*/ 796 h 860"/>
                <a:gd name="T22" fmla="*/ 256 w 862"/>
                <a:gd name="T23" fmla="*/ 796 h 860"/>
                <a:gd name="T24" fmla="*/ 224 w 862"/>
                <a:gd name="T25" fmla="*/ 764 h 860"/>
                <a:gd name="T26" fmla="*/ 224 w 862"/>
                <a:gd name="T27" fmla="*/ 637 h 860"/>
                <a:gd name="T28" fmla="*/ 340 w 862"/>
                <a:gd name="T29" fmla="*/ 483 h 860"/>
                <a:gd name="T30" fmla="*/ 447 w 862"/>
                <a:gd name="T31" fmla="*/ 452 h 860"/>
                <a:gd name="T32" fmla="*/ 447 w 862"/>
                <a:gd name="T33" fmla="*/ 411 h 860"/>
                <a:gd name="T34" fmla="*/ 383 w 862"/>
                <a:gd name="T35" fmla="*/ 284 h 860"/>
                <a:gd name="T36" fmla="*/ 383 w 862"/>
                <a:gd name="T37" fmla="*/ 252 h 860"/>
                <a:gd name="T38" fmla="*/ 351 w 862"/>
                <a:gd name="T39" fmla="*/ 220 h 860"/>
                <a:gd name="T40" fmla="*/ 351 w 862"/>
                <a:gd name="T41" fmla="*/ 189 h 860"/>
                <a:gd name="T42" fmla="*/ 376 w 862"/>
                <a:gd name="T43" fmla="*/ 96 h 860"/>
                <a:gd name="T44" fmla="*/ 223 w 862"/>
                <a:gd name="T45" fmla="*/ 34 h 860"/>
                <a:gd name="T46" fmla="*/ 193 w 862"/>
                <a:gd name="T47" fmla="*/ 25 h 860"/>
                <a:gd name="T48" fmla="*/ 188 w 862"/>
                <a:gd name="T49" fmla="*/ 24 h 860"/>
                <a:gd name="T50" fmla="*/ 308 w 862"/>
                <a:gd name="T51" fmla="*/ 172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2" h="860">
                  <a:moveTo>
                    <a:pt x="308" y="172"/>
                  </a:moveTo>
                  <a:cubicBezTo>
                    <a:pt x="253" y="205"/>
                    <a:pt x="253" y="205"/>
                    <a:pt x="253" y="205"/>
                  </a:cubicBezTo>
                  <a:cubicBezTo>
                    <a:pt x="181" y="85"/>
                    <a:pt x="92" y="13"/>
                    <a:pt x="0" y="0"/>
                  </a:cubicBezTo>
                  <a:cubicBezTo>
                    <a:pt x="0" y="411"/>
                    <a:pt x="0" y="411"/>
                    <a:pt x="0" y="411"/>
                  </a:cubicBezTo>
                  <a:cubicBezTo>
                    <a:pt x="106" y="408"/>
                    <a:pt x="210" y="386"/>
                    <a:pt x="307" y="346"/>
                  </a:cubicBezTo>
                  <a:cubicBezTo>
                    <a:pt x="332" y="405"/>
                    <a:pt x="332" y="405"/>
                    <a:pt x="332" y="405"/>
                  </a:cubicBezTo>
                  <a:cubicBezTo>
                    <a:pt x="226" y="448"/>
                    <a:pt x="114" y="472"/>
                    <a:pt x="0" y="475"/>
                  </a:cubicBezTo>
                  <a:cubicBezTo>
                    <a:pt x="0" y="860"/>
                    <a:pt x="0" y="860"/>
                    <a:pt x="0" y="860"/>
                  </a:cubicBezTo>
                  <a:cubicBezTo>
                    <a:pt x="862" y="860"/>
                    <a:pt x="862" y="860"/>
                    <a:pt x="862" y="860"/>
                  </a:cubicBezTo>
                  <a:cubicBezTo>
                    <a:pt x="861" y="834"/>
                    <a:pt x="859" y="808"/>
                    <a:pt x="856" y="783"/>
                  </a:cubicBezTo>
                  <a:cubicBezTo>
                    <a:pt x="850" y="791"/>
                    <a:pt x="841" y="796"/>
                    <a:pt x="831" y="796"/>
                  </a:cubicBezTo>
                  <a:cubicBezTo>
                    <a:pt x="256" y="796"/>
                    <a:pt x="256" y="796"/>
                    <a:pt x="256" y="796"/>
                  </a:cubicBezTo>
                  <a:cubicBezTo>
                    <a:pt x="238" y="796"/>
                    <a:pt x="224" y="781"/>
                    <a:pt x="224" y="764"/>
                  </a:cubicBezTo>
                  <a:cubicBezTo>
                    <a:pt x="224" y="637"/>
                    <a:pt x="224" y="637"/>
                    <a:pt x="224" y="637"/>
                  </a:cubicBezTo>
                  <a:cubicBezTo>
                    <a:pt x="224" y="565"/>
                    <a:pt x="271" y="503"/>
                    <a:pt x="340" y="483"/>
                  </a:cubicBezTo>
                  <a:cubicBezTo>
                    <a:pt x="447" y="452"/>
                    <a:pt x="447" y="452"/>
                    <a:pt x="447" y="452"/>
                  </a:cubicBezTo>
                  <a:cubicBezTo>
                    <a:pt x="447" y="411"/>
                    <a:pt x="447" y="411"/>
                    <a:pt x="447" y="411"/>
                  </a:cubicBezTo>
                  <a:cubicBezTo>
                    <a:pt x="407" y="381"/>
                    <a:pt x="384" y="334"/>
                    <a:pt x="383" y="284"/>
                  </a:cubicBezTo>
                  <a:cubicBezTo>
                    <a:pt x="383" y="252"/>
                    <a:pt x="383" y="252"/>
                    <a:pt x="383" y="252"/>
                  </a:cubicBezTo>
                  <a:cubicBezTo>
                    <a:pt x="366" y="252"/>
                    <a:pt x="351" y="238"/>
                    <a:pt x="351" y="220"/>
                  </a:cubicBezTo>
                  <a:cubicBezTo>
                    <a:pt x="351" y="189"/>
                    <a:pt x="351" y="189"/>
                    <a:pt x="351" y="189"/>
                  </a:cubicBezTo>
                  <a:cubicBezTo>
                    <a:pt x="351" y="156"/>
                    <a:pt x="360" y="124"/>
                    <a:pt x="376" y="96"/>
                  </a:cubicBezTo>
                  <a:cubicBezTo>
                    <a:pt x="327" y="70"/>
                    <a:pt x="276" y="50"/>
                    <a:pt x="223" y="34"/>
                  </a:cubicBezTo>
                  <a:cubicBezTo>
                    <a:pt x="213" y="31"/>
                    <a:pt x="203" y="28"/>
                    <a:pt x="193" y="25"/>
                  </a:cubicBezTo>
                  <a:cubicBezTo>
                    <a:pt x="191" y="25"/>
                    <a:pt x="189" y="25"/>
                    <a:pt x="188" y="24"/>
                  </a:cubicBezTo>
                  <a:cubicBezTo>
                    <a:pt x="235" y="67"/>
                    <a:pt x="275" y="117"/>
                    <a:pt x="308" y="1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0" name="Freeform 58">
              <a:extLst>
                <a:ext uri="{FF2B5EF4-FFF2-40B4-BE49-F238E27FC236}">
                  <a16:creationId xmlns:a16="http://schemas.microsoft.com/office/drawing/2014/main" id="{F5038522-1803-4E5A-85CC-C60826683A67}"/>
                </a:ext>
              </a:extLst>
            </p:cNvPr>
            <p:cNvSpPr>
              <a:spLocks/>
            </p:cNvSpPr>
            <p:nvPr/>
          </p:nvSpPr>
          <p:spPr bwMode="auto">
            <a:xfrm>
              <a:off x="-446088" y="3860800"/>
              <a:ext cx="254000" cy="333375"/>
            </a:xfrm>
            <a:custGeom>
              <a:avLst/>
              <a:gdLst>
                <a:gd name="T0" fmla="*/ 80 w 463"/>
                <a:gd name="T1" fmla="*/ 0 h 611"/>
                <a:gd name="T2" fmla="*/ 74 w 463"/>
                <a:gd name="T3" fmla="*/ 110 h 611"/>
                <a:gd name="T4" fmla="*/ 143 w 463"/>
                <a:gd name="T5" fmla="*/ 243 h 611"/>
                <a:gd name="T6" fmla="*/ 38 w 463"/>
                <a:gd name="T7" fmla="*/ 349 h 611"/>
                <a:gd name="T8" fmla="*/ 0 w 463"/>
                <a:gd name="T9" fmla="*/ 485 h 611"/>
                <a:gd name="T10" fmla="*/ 190 w 463"/>
                <a:gd name="T11" fmla="*/ 611 h 611"/>
                <a:gd name="T12" fmla="*/ 193 w 463"/>
                <a:gd name="T13" fmla="*/ 608 h 611"/>
                <a:gd name="T14" fmla="*/ 217 w 463"/>
                <a:gd name="T15" fmla="*/ 584 h 611"/>
                <a:gd name="T16" fmla="*/ 222 w 463"/>
                <a:gd name="T17" fmla="*/ 579 h 611"/>
                <a:gd name="T18" fmla="*/ 249 w 463"/>
                <a:gd name="T19" fmla="*/ 549 h 611"/>
                <a:gd name="T20" fmla="*/ 250 w 463"/>
                <a:gd name="T21" fmla="*/ 548 h 611"/>
                <a:gd name="T22" fmla="*/ 449 w 463"/>
                <a:gd name="T23" fmla="*/ 129 h 611"/>
                <a:gd name="T24" fmla="*/ 450 w 463"/>
                <a:gd name="T25" fmla="*/ 127 h 611"/>
                <a:gd name="T26" fmla="*/ 455 w 463"/>
                <a:gd name="T27" fmla="*/ 89 h 611"/>
                <a:gd name="T28" fmla="*/ 457 w 463"/>
                <a:gd name="T29" fmla="*/ 79 h 611"/>
                <a:gd name="T30" fmla="*/ 460 w 463"/>
                <a:gd name="T31" fmla="*/ 48 h 611"/>
                <a:gd name="T32" fmla="*/ 461 w 463"/>
                <a:gd name="T33" fmla="*/ 31 h 611"/>
                <a:gd name="T34" fmla="*/ 463 w 463"/>
                <a:gd name="T35" fmla="*/ 6 h 611"/>
                <a:gd name="T36" fmla="*/ 463 w 463"/>
                <a:gd name="T37" fmla="*/ 0 h 611"/>
                <a:gd name="T38" fmla="*/ 80 w 463"/>
                <a:gd name="T39"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3" h="611">
                  <a:moveTo>
                    <a:pt x="80" y="0"/>
                  </a:moveTo>
                  <a:cubicBezTo>
                    <a:pt x="79" y="36"/>
                    <a:pt x="77" y="73"/>
                    <a:pt x="74" y="110"/>
                  </a:cubicBezTo>
                  <a:cubicBezTo>
                    <a:pt x="123" y="135"/>
                    <a:pt x="151" y="188"/>
                    <a:pt x="143" y="243"/>
                  </a:cubicBezTo>
                  <a:cubicBezTo>
                    <a:pt x="135" y="297"/>
                    <a:pt x="92" y="340"/>
                    <a:pt x="38" y="349"/>
                  </a:cubicBezTo>
                  <a:cubicBezTo>
                    <a:pt x="28" y="395"/>
                    <a:pt x="15" y="440"/>
                    <a:pt x="0" y="485"/>
                  </a:cubicBezTo>
                  <a:cubicBezTo>
                    <a:pt x="68" y="519"/>
                    <a:pt x="132" y="562"/>
                    <a:pt x="190" y="611"/>
                  </a:cubicBezTo>
                  <a:cubicBezTo>
                    <a:pt x="193" y="608"/>
                    <a:pt x="193" y="608"/>
                    <a:pt x="193" y="608"/>
                  </a:cubicBezTo>
                  <a:cubicBezTo>
                    <a:pt x="202" y="600"/>
                    <a:pt x="210" y="592"/>
                    <a:pt x="217" y="584"/>
                  </a:cubicBezTo>
                  <a:cubicBezTo>
                    <a:pt x="222" y="579"/>
                    <a:pt x="222" y="579"/>
                    <a:pt x="222" y="579"/>
                  </a:cubicBezTo>
                  <a:cubicBezTo>
                    <a:pt x="231" y="569"/>
                    <a:pt x="240" y="559"/>
                    <a:pt x="249" y="549"/>
                  </a:cubicBezTo>
                  <a:cubicBezTo>
                    <a:pt x="250" y="548"/>
                    <a:pt x="250" y="548"/>
                    <a:pt x="250" y="548"/>
                  </a:cubicBezTo>
                  <a:cubicBezTo>
                    <a:pt x="352" y="428"/>
                    <a:pt x="421" y="284"/>
                    <a:pt x="449" y="129"/>
                  </a:cubicBezTo>
                  <a:cubicBezTo>
                    <a:pt x="450" y="127"/>
                    <a:pt x="450" y="127"/>
                    <a:pt x="450" y="127"/>
                  </a:cubicBezTo>
                  <a:cubicBezTo>
                    <a:pt x="452" y="114"/>
                    <a:pt x="454" y="102"/>
                    <a:pt x="455" y="89"/>
                  </a:cubicBezTo>
                  <a:cubicBezTo>
                    <a:pt x="456" y="86"/>
                    <a:pt x="456" y="82"/>
                    <a:pt x="457" y="79"/>
                  </a:cubicBezTo>
                  <a:cubicBezTo>
                    <a:pt x="458" y="69"/>
                    <a:pt x="459" y="59"/>
                    <a:pt x="460" y="48"/>
                  </a:cubicBezTo>
                  <a:cubicBezTo>
                    <a:pt x="461" y="42"/>
                    <a:pt x="461" y="36"/>
                    <a:pt x="461" y="31"/>
                  </a:cubicBezTo>
                  <a:cubicBezTo>
                    <a:pt x="462" y="22"/>
                    <a:pt x="462" y="14"/>
                    <a:pt x="463" y="6"/>
                  </a:cubicBezTo>
                  <a:cubicBezTo>
                    <a:pt x="463" y="4"/>
                    <a:pt x="463" y="2"/>
                    <a:pt x="463" y="0"/>
                  </a:cubicBezTo>
                  <a:lnTo>
                    <a:pt x="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1" name="Freeform 59">
              <a:extLst>
                <a:ext uri="{FF2B5EF4-FFF2-40B4-BE49-F238E27FC236}">
                  <a16:creationId xmlns:a16="http://schemas.microsoft.com/office/drawing/2014/main" id="{8300E593-58C7-421A-8076-7F49A4D8E924}"/>
                </a:ext>
              </a:extLst>
            </p:cNvPr>
            <p:cNvSpPr>
              <a:spLocks/>
            </p:cNvSpPr>
            <p:nvPr/>
          </p:nvSpPr>
          <p:spPr bwMode="auto">
            <a:xfrm>
              <a:off x="-419100" y="3467100"/>
              <a:ext cx="104775" cy="96838"/>
            </a:xfrm>
            <a:custGeom>
              <a:avLst/>
              <a:gdLst>
                <a:gd name="T0" fmla="*/ 96 w 192"/>
                <a:gd name="T1" fmla="*/ 177 h 177"/>
                <a:gd name="T2" fmla="*/ 192 w 192"/>
                <a:gd name="T3" fmla="*/ 81 h 177"/>
                <a:gd name="T4" fmla="*/ 192 w 192"/>
                <a:gd name="T5" fmla="*/ 40 h 177"/>
                <a:gd name="T6" fmla="*/ 148 w 192"/>
                <a:gd name="T7" fmla="*/ 0 h 177"/>
                <a:gd name="T8" fmla="*/ 130 w 192"/>
                <a:gd name="T9" fmla="*/ 12 h 177"/>
                <a:gd name="T10" fmla="*/ 6 w 192"/>
                <a:gd name="T11" fmla="*/ 49 h 177"/>
                <a:gd name="T12" fmla="*/ 0 w 192"/>
                <a:gd name="T13" fmla="*/ 49 h 177"/>
                <a:gd name="T14" fmla="*/ 0 w 192"/>
                <a:gd name="T15" fmla="*/ 81 h 177"/>
                <a:gd name="T16" fmla="*/ 96 w 192"/>
                <a:gd name="T17"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77">
                  <a:moveTo>
                    <a:pt x="96" y="177"/>
                  </a:moveTo>
                  <a:cubicBezTo>
                    <a:pt x="149" y="177"/>
                    <a:pt x="192" y="134"/>
                    <a:pt x="192" y="81"/>
                  </a:cubicBezTo>
                  <a:cubicBezTo>
                    <a:pt x="192" y="40"/>
                    <a:pt x="192" y="40"/>
                    <a:pt x="192" y="40"/>
                  </a:cubicBezTo>
                  <a:cubicBezTo>
                    <a:pt x="173" y="32"/>
                    <a:pt x="158" y="18"/>
                    <a:pt x="148" y="0"/>
                  </a:cubicBezTo>
                  <a:cubicBezTo>
                    <a:pt x="130" y="12"/>
                    <a:pt x="130" y="12"/>
                    <a:pt x="130" y="12"/>
                  </a:cubicBezTo>
                  <a:cubicBezTo>
                    <a:pt x="94" y="36"/>
                    <a:pt x="50" y="49"/>
                    <a:pt x="6" y="49"/>
                  </a:cubicBezTo>
                  <a:cubicBezTo>
                    <a:pt x="0" y="49"/>
                    <a:pt x="0" y="49"/>
                    <a:pt x="0" y="49"/>
                  </a:cubicBezTo>
                  <a:cubicBezTo>
                    <a:pt x="0" y="81"/>
                    <a:pt x="0" y="81"/>
                    <a:pt x="0" y="81"/>
                  </a:cubicBezTo>
                  <a:cubicBezTo>
                    <a:pt x="0" y="134"/>
                    <a:pt x="43" y="177"/>
                    <a:pt x="96" y="1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2" name="Freeform 60">
              <a:extLst>
                <a:ext uri="{FF2B5EF4-FFF2-40B4-BE49-F238E27FC236}">
                  <a16:creationId xmlns:a16="http://schemas.microsoft.com/office/drawing/2014/main" id="{D1D48C0E-508E-43A1-B7A7-79307AED4A63}"/>
                </a:ext>
              </a:extLst>
            </p:cNvPr>
            <p:cNvSpPr>
              <a:spLocks/>
            </p:cNvSpPr>
            <p:nvPr/>
          </p:nvSpPr>
          <p:spPr bwMode="auto">
            <a:xfrm>
              <a:off x="-506413" y="3643313"/>
              <a:ext cx="279400" cy="112713"/>
            </a:xfrm>
            <a:custGeom>
              <a:avLst/>
              <a:gdLst>
                <a:gd name="T0" fmla="*/ 511 w 511"/>
                <a:gd name="T1" fmla="*/ 208 h 208"/>
                <a:gd name="T2" fmla="*/ 511 w 511"/>
                <a:gd name="T3" fmla="*/ 113 h 208"/>
                <a:gd name="T4" fmla="*/ 441 w 511"/>
                <a:gd name="T5" fmla="*/ 20 h 208"/>
                <a:gd name="T6" fmla="*/ 372 w 511"/>
                <a:gd name="T7" fmla="*/ 0 h 208"/>
                <a:gd name="T8" fmla="*/ 274 w 511"/>
                <a:gd name="T9" fmla="*/ 74 h 208"/>
                <a:gd name="T10" fmla="*/ 236 w 511"/>
                <a:gd name="T11" fmla="*/ 74 h 208"/>
                <a:gd name="T12" fmla="*/ 139 w 511"/>
                <a:gd name="T13" fmla="*/ 0 h 208"/>
                <a:gd name="T14" fmla="*/ 69 w 511"/>
                <a:gd name="T15" fmla="*/ 20 h 208"/>
                <a:gd name="T16" fmla="*/ 0 w 511"/>
                <a:gd name="T17" fmla="*/ 113 h 208"/>
                <a:gd name="T18" fmla="*/ 0 w 511"/>
                <a:gd name="T19" fmla="*/ 208 h 208"/>
                <a:gd name="T20" fmla="*/ 63 w 511"/>
                <a:gd name="T21" fmla="*/ 208 h 208"/>
                <a:gd name="T22" fmla="*/ 63 w 511"/>
                <a:gd name="T23" fmla="*/ 112 h 208"/>
                <a:gd name="T24" fmla="*/ 127 w 511"/>
                <a:gd name="T25" fmla="*/ 112 h 208"/>
                <a:gd name="T26" fmla="*/ 127 w 511"/>
                <a:gd name="T27" fmla="*/ 208 h 208"/>
                <a:gd name="T28" fmla="*/ 383 w 511"/>
                <a:gd name="T29" fmla="*/ 208 h 208"/>
                <a:gd name="T30" fmla="*/ 383 w 511"/>
                <a:gd name="T31" fmla="*/ 112 h 208"/>
                <a:gd name="T32" fmla="*/ 447 w 511"/>
                <a:gd name="T33" fmla="*/ 112 h 208"/>
                <a:gd name="T34" fmla="*/ 447 w 511"/>
                <a:gd name="T35" fmla="*/ 208 h 208"/>
                <a:gd name="T36" fmla="*/ 511 w 511"/>
                <a:gd name="T37"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1" h="208">
                  <a:moveTo>
                    <a:pt x="511" y="208"/>
                  </a:moveTo>
                  <a:cubicBezTo>
                    <a:pt x="511" y="113"/>
                    <a:pt x="511" y="113"/>
                    <a:pt x="511" y="113"/>
                  </a:cubicBezTo>
                  <a:cubicBezTo>
                    <a:pt x="511" y="70"/>
                    <a:pt x="483" y="32"/>
                    <a:pt x="441" y="20"/>
                  </a:cubicBezTo>
                  <a:cubicBezTo>
                    <a:pt x="372" y="0"/>
                    <a:pt x="372" y="0"/>
                    <a:pt x="372" y="0"/>
                  </a:cubicBezTo>
                  <a:cubicBezTo>
                    <a:pt x="274" y="74"/>
                    <a:pt x="274" y="74"/>
                    <a:pt x="274" y="74"/>
                  </a:cubicBezTo>
                  <a:cubicBezTo>
                    <a:pt x="263" y="82"/>
                    <a:pt x="247" y="82"/>
                    <a:pt x="236" y="74"/>
                  </a:cubicBezTo>
                  <a:cubicBezTo>
                    <a:pt x="139" y="0"/>
                    <a:pt x="139" y="0"/>
                    <a:pt x="139" y="0"/>
                  </a:cubicBezTo>
                  <a:cubicBezTo>
                    <a:pt x="69" y="20"/>
                    <a:pt x="69" y="20"/>
                    <a:pt x="69" y="20"/>
                  </a:cubicBezTo>
                  <a:cubicBezTo>
                    <a:pt x="28" y="32"/>
                    <a:pt x="0" y="70"/>
                    <a:pt x="0" y="113"/>
                  </a:cubicBezTo>
                  <a:cubicBezTo>
                    <a:pt x="0" y="208"/>
                    <a:pt x="0" y="208"/>
                    <a:pt x="0" y="208"/>
                  </a:cubicBezTo>
                  <a:cubicBezTo>
                    <a:pt x="63" y="208"/>
                    <a:pt x="63" y="208"/>
                    <a:pt x="63" y="208"/>
                  </a:cubicBezTo>
                  <a:cubicBezTo>
                    <a:pt x="63" y="112"/>
                    <a:pt x="63" y="112"/>
                    <a:pt x="63" y="112"/>
                  </a:cubicBezTo>
                  <a:cubicBezTo>
                    <a:pt x="127" y="112"/>
                    <a:pt x="127" y="112"/>
                    <a:pt x="127" y="112"/>
                  </a:cubicBezTo>
                  <a:cubicBezTo>
                    <a:pt x="127" y="208"/>
                    <a:pt x="127" y="208"/>
                    <a:pt x="127" y="208"/>
                  </a:cubicBezTo>
                  <a:cubicBezTo>
                    <a:pt x="383" y="208"/>
                    <a:pt x="383" y="208"/>
                    <a:pt x="383" y="208"/>
                  </a:cubicBezTo>
                  <a:cubicBezTo>
                    <a:pt x="383" y="112"/>
                    <a:pt x="383" y="112"/>
                    <a:pt x="383" y="112"/>
                  </a:cubicBezTo>
                  <a:cubicBezTo>
                    <a:pt x="447" y="112"/>
                    <a:pt x="447" y="112"/>
                    <a:pt x="447" y="112"/>
                  </a:cubicBezTo>
                  <a:cubicBezTo>
                    <a:pt x="447" y="208"/>
                    <a:pt x="447" y="208"/>
                    <a:pt x="447" y="208"/>
                  </a:cubicBezTo>
                  <a:lnTo>
                    <a:pt x="511" y="2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3" name="Freeform 61">
              <a:extLst>
                <a:ext uri="{FF2B5EF4-FFF2-40B4-BE49-F238E27FC236}">
                  <a16:creationId xmlns:a16="http://schemas.microsoft.com/office/drawing/2014/main" id="{1B816ABC-4E74-4F7D-A90E-4D4EBEDF87C9}"/>
                </a:ext>
              </a:extLst>
            </p:cNvPr>
            <p:cNvSpPr>
              <a:spLocks/>
            </p:cNvSpPr>
            <p:nvPr/>
          </p:nvSpPr>
          <p:spPr bwMode="auto">
            <a:xfrm>
              <a:off x="-436563" y="3389313"/>
              <a:ext cx="139700" cy="69850"/>
            </a:xfrm>
            <a:custGeom>
              <a:avLst/>
              <a:gdLst>
                <a:gd name="T0" fmla="*/ 38 w 256"/>
                <a:gd name="T1" fmla="*/ 129 h 129"/>
                <a:gd name="T2" fmla="*/ 127 w 256"/>
                <a:gd name="T3" fmla="*/ 102 h 129"/>
                <a:gd name="T4" fmla="*/ 174 w 256"/>
                <a:gd name="T5" fmla="*/ 70 h 129"/>
                <a:gd name="T6" fmla="*/ 200 w 256"/>
                <a:gd name="T7" fmla="*/ 66 h 129"/>
                <a:gd name="T8" fmla="*/ 221 w 256"/>
                <a:gd name="T9" fmla="*/ 82 h 129"/>
                <a:gd name="T10" fmla="*/ 235 w 256"/>
                <a:gd name="T11" fmla="*/ 111 h 129"/>
                <a:gd name="T12" fmla="*/ 256 w 256"/>
                <a:gd name="T13" fmla="*/ 128 h 129"/>
                <a:gd name="T14" fmla="*/ 128 w 256"/>
                <a:gd name="T15" fmla="*/ 0 h 129"/>
                <a:gd name="T16" fmla="*/ 0 w 256"/>
                <a:gd name="T17" fmla="*/ 129 h 129"/>
                <a:gd name="T18" fmla="*/ 38 w 256"/>
                <a:gd name="T19"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6" h="129">
                  <a:moveTo>
                    <a:pt x="38" y="129"/>
                  </a:moveTo>
                  <a:cubicBezTo>
                    <a:pt x="70" y="129"/>
                    <a:pt x="101" y="119"/>
                    <a:pt x="127" y="102"/>
                  </a:cubicBezTo>
                  <a:cubicBezTo>
                    <a:pt x="174" y="70"/>
                    <a:pt x="174" y="70"/>
                    <a:pt x="174" y="70"/>
                  </a:cubicBezTo>
                  <a:cubicBezTo>
                    <a:pt x="182" y="65"/>
                    <a:pt x="191" y="63"/>
                    <a:pt x="200" y="66"/>
                  </a:cubicBezTo>
                  <a:cubicBezTo>
                    <a:pt x="209" y="68"/>
                    <a:pt x="217" y="74"/>
                    <a:pt x="221" y="82"/>
                  </a:cubicBezTo>
                  <a:cubicBezTo>
                    <a:pt x="235" y="111"/>
                    <a:pt x="235" y="111"/>
                    <a:pt x="235" y="111"/>
                  </a:cubicBezTo>
                  <a:cubicBezTo>
                    <a:pt x="239" y="119"/>
                    <a:pt x="247" y="125"/>
                    <a:pt x="256" y="128"/>
                  </a:cubicBezTo>
                  <a:cubicBezTo>
                    <a:pt x="256" y="57"/>
                    <a:pt x="198" y="0"/>
                    <a:pt x="128" y="0"/>
                  </a:cubicBezTo>
                  <a:cubicBezTo>
                    <a:pt x="57" y="0"/>
                    <a:pt x="0" y="58"/>
                    <a:pt x="0" y="129"/>
                  </a:cubicBezTo>
                  <a:lnTo>
                    <a:pt x="38" y="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4" name="Freeform 62">
              <a:extLst>
                <a:ext uri="{FF2B5EF4-FFF2-40B4-BE49-F238E27FC236}">
                  <a16:creationId xmlns:a16="http://schemas.microsoft.com/office/drawing/2014/main" id="{D829B055-DFDC-4AE0-8EE3-F47997FAF5B0}"/>
                </a:ext>
              </a:extLst>
            </p:cNvPr>
            <p:cNvSpPr>
              <a:spLocks/>
            </p:cNvSpPr>
            <p:nvPr/>
          </p:nvSpPr>
          <p:spPr bwMode="auto">
            <a:xfrm>
              <a:off x="-993775" y="3370263"/>
              <a:ext cx="193675" cy="157163"/>
            </a:xfrm>
            <a:custGeom>
              <a:avLst/>
              <a:gdLst>
                <a:gd name="T0" fmla="*/ 355 w 355"/>
                <a:gd name="T1" fmla="*/ 0 h 289"/>
                <a:gd name="T2" fmla="*/ 0 w 355"/>
                <a:gd name="T3" fmla="*/ 181 h 289"/>
                <a:gd name="T4" fmla="*/ 164 w 355"/>
                <a:gd name="T5" fmla="*/ 289 h 289"/>
                <a:gd name="T6" fmla="*/ 355 w 355"/>
                <a:gd name="T7" fmla="*/ 0 h 289"/>
              </a:gdLst>
              <a:ahLst/>
              <a:cxnLst>
                <a:cxn ang="0">
                  <a:pos x="T0" y="T1"/>
                </a:cxn>
                <a:cxn ang="0">
                  <a:pos x="T2" y="T3"/>
                </a:cxn>
                <a:cxn ang="0">
                  <a:pos x="T4" y="T5"/>
                </a:cxn>
                <a:cxn ang="0">
                  <a:pos x="T6" y="T7"/>
                </a:cxn>
              </a:cxnLst>
              <a:rect l="0" t="0" r="r" b="b"/>
              <a:pathLst>
                <a:path w="355" h="289">
                  <a:moveTo>
                    <a:pt x="355" y="0"/>
                  </a:moveTo>
                  <a:cubicBezTo>
                    <a:pt x="224" y="33"/>
                    <a:pt x="103" y="95"/>
                    <a:pt x="0" y="181"/>
                  </a:cubicBezTo>
                  <a:cubicBezTo>
                    <a:pt x="51" y="223"/>
                    <a:pt x="106" y="259"/>
                    <a:pt x="164" y="289"/>
                  </a:cubicBezTo>
                  <a:cubicBezTo>
                    <a:pt x="204" y="179"/>
                    <a:pt x="270" y="80"/>
                    <a:pt x="3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5" name="Freeform 63">
              <a:extLst>
                <a:ext uri="{FF2B5EF4-FFF2-40B4-BE49-F238E27FC236}">
                  <a16:creationId xmlns:a16="http://schemas.microsoft.com/office/drawing/2014/main" id="{5EBC8A4F-B491-4A77-BA9E-3B43154DC8DF}"/>
                </a:ext>
              </a:extLst>
            </p:cNvPr>
            <p:cNvSpPr>
              <a:spLocks/>
            </p:cNvSpPr>
            <p:nvPr/>
          </p:nvSpPr>
          <p:spPr bwMode="auto">
            <a:xfrm>
              <a:off x="-1017588" y="4138613"/>
              <a:ext cx="46037" cy="49213"/>
            </a:xfrm>
            <a:custGeom>
              <a:avLst/>
              <a:gdLst>
                <a:gd name="T0" fmla="*/ 43 w 86"/>
                <a:gd name="T1" fmla="*/ 3 h 91"/>
                <a:gd name="T2" fmla="*/ 11 w 86"/>
                <a:gd name="T3" fmla="*/ 0 h 91"/>
                <a:gd name="T4" fmla="*/ 11 w 86"/>
                <a:gd name="T5" fmla="*/ 35 h 91"/>
                <a:gd name="T6" fmla="*/ 0 w 86"/>
                <a:gd name="T7" fmla="*/ 58 h 91"/>
                <a:gd name="T8" fmla="*/ 43 w 86"/>
                <a:gd name="T9" fmla="*/ 91 h 91"/>
                <a:gd name="T10" fmla="*/ 86 w 86"/>
                <a:gd name="T11" fmla="*/ 58 h 91"/>
                <a:gd name="T12" fmla="*/ 75 w 86"/>
                <a:gd name="T13" fmla="*/ 35 h 91"/>
                <a:gd name="T14" fmla="*/ 75 w 86"/>
                <a:gd name="T15" fmla="*/ 0 h 91"/>
                <a:gd name="T16" fmla="*/ 43 w 86"/>
                <a:gd name="T17" fmla="*/ 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91">
                  <a:moveTo>
                    <a:pt x="43" y="3"/>
                  </a:moveTo>
                  <a:cubicBezTo>
                    <a:pt x="32" y="3"/>
                    <a:pt x="21" y="2"/>
                    <a:pt x="11" y="0"/>
                  </a:cubicBezTo>
                  <a:cubicBezTo>
                    <a:pt x="11" y="35"/>
                    <a:pt x="11" y="35"/>
                    <a:pt x="11" y="35"/>
                  </a:cubicBezTo>
                  <a:cubicBezTo>
                    <a:pt x="11" y="44"/>
                    <a:pt x="7" y="53"/>
                    <a:pt x="0" y="58"/>
                  </a:cubicBezTo>
                  <a:cubicBezTo>
                    <a:pt x="43" y="91"/>
                    <a:pt x="43" y="91"/>
                    <a:pt x="43" y="91"/>
                  </a:cubicBezTo>
                  <a:cubicBezTo>
                    <a:pt x="86" y="58"/>
                    <a:pt x="86" y="58"/>
                    <a:pt x="86" y="58"/>
                  </a:cubicBezTo>
                  <a:cubicBezTo>
                    <a:pt x="79" y="53"/>
                    <a:pt x="75" y="44"/>
                    <a:pt x="75" y="35"/>
                  </a:cubicBezTo>
                  <a:cubicBezTo>
                    <a:pt x="75" y="0"/>
                    <a:pt x="75" y="0"/>
                    <a:pt x="75" y="0"/>
                  </a:cubicBezTo>
                  <a:cubicBezTo>
                    <a:pt x="64" y="2"/>
                    <a:pt x="54" y="3"/>
                    <a:pt x="4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6" name="Freeform 64">
              <a:extLst>
                <a:ext uri="{FF2B5EF4-FFF2-40B4-BE49-F238E27FC236}">
                  <a16:creationId xmlns:a16="http://schemas.microsoft.com/office/drawing/2014/main" id="{BF9E44A7-7C93-4D23-8A4A-26E65B966094}"/>
                </a:ext>
              </a:extLst>
            </p:cNvPr>
            <p:cNvSpPr>
              <a:spLocks/>
            </p:cNvSpPr>
            <p:nvPr/>
          </p:nvSpPr>
          <p:spPr bwMode="auto">
            <a:xfrm>
              <a:off x="-1047750" y="4008438"/>
              <a:ext cx="104775" cy="96838"/>
            </a:xfrm>
            <a:custGeom>
              <a:avLst/>
              <a:gdLst>
                <a:gd name="T0" fmla="*/ 96 w 192"/>
                <a:gd name="T1" fmla="*/ 177 h 177"/>
                <a:gd name="T2" fmla="*/ 192 w 192"/>
                <a:gd name="T3" fmla="*/ 81 h 177"/>
                <a:gd name="T4" fmla="*/ 192 w 192"/>
                <a:gd name="T5" fmla="*/ 40 h 177"/>
                <a:gd name="T6" fmla="*/ 147 w 192"/>
                <a:gd name="T7" fmla="*/ 0 h 177"/>
                <a:gd name="T8" fmla="*/ 130 w 192"/>
                <a:gd name="T9" fmla="*/ 12 h 177"/>
                <a:gd name="T10" fmla="*/ 6 w 192"/>
                <a:gd name="T11" fmla="*/ 49 h 177"/>
                <a:gd name="T12" fmla="*/ 0 w 192"/>
                <a:gd name="T13" fmla="*/ 49 h 177"/>
                <a:gd name="T14" fmla="*/ 0 w 192"/>
                <a:gd name="T15" fmla="*/ 81 h 177"/>
                <a:gd name="T16" fmla="*/ 96 w 192"/>
                <a:gd name="T17"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77">
                  <a:moveTo>
                    <a:pt x="96" y="177"/>
                  </a:moveTo>
                  <a:cubicBezTo>
                    <a:pt x="149" y="177"/>
                    <a:pt x="192" y="134"/>
                    <a:pt x="192" y="81"/>
                  </a:cubicBezTo>
                  <a:cubicBezTo>
                    <a:pt x="192" y="40"/>
                    <a:pt x="192" y="40"/>
                    <a:pt x="192" y="40"/>
                  </a:cubicBezTo>
                  <a:cubicBezTo>
                    <a:pt x="173" y="32"/>
                    <a:pt x="157" y="18"/>
                    <a:pt x="147" y="0"/>
                  </a:cubicBezTo>
                  <a:cubicBezTo>
                    <a:pt x="130" y="12"/>
                    <a:pt x="130" y="12"/>
                    <a:pt x="130" y="12"/>
                  </a:cubicBezTo>
                  <a:cubicBezTo>
                    <a:pt x="93" y="36"/>
                    <a:pt x="50" y="49"/>
                    <a:pt x="6" y="49"/>
                  </a:cubicBezTo>
                  <a:cubicBezTo>
                    <a:pt x="0" y="49"/>
                    <a:pt x="0" y="49"/>
                    <a:pt x="0" y="49"/>
                  </a:cubicBezTo>
                  <a:cubicBezTo>
                    <a:pt x="0" y="81"/>
                    <a:pt x="0" y="81"/>
                    <a:pt x="0" y="81"/>
                  </a:cubicBezTo>
                  <a:cubicBezTo>
                    <a:pt x="0" y="134"/>
                    <a:pt x="43" y="177"/>
                    <a:pt x="96" y="1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7" name="Freeform 65">
              <a:extLst>
                <a:ext uri="{FF2B5EF4-FFF2-40B4-BE49-F238E27FC236}">
                  <a16:creationId xmlns:a16="http://schemas.microsoft.com/office/drawing/2014/main" id="{498A5374-8B27-4B0C-8DB1-519B9EC7C6CA}"/>
                </a:ext>
              </a:extLst>
            </p:cNvPr>
            <p:cNvSpPr>
              <a:spLocks/>
            </p:cNvSpPr>
            <p:nvPr/>
          </p:nvSpPr>
          <p:spPr bwMode="auto">
            <a:xfrm>
              <a:off x="-1065213" y="3930650"/>
              <a:ext cx="139700" cy="69850"/>
            </a:xfrm>
            <a:custGeom>
              <a:avLst/>
              <a:gdLst>
                <a:gd name="T0" fmla="*/ 126 w 256"/>
                <a:gd name="T1" fmla="*/ 101 h 128"/>
                <a:gd name="T2" fmla="*/ 174 w 256"/>
                <a:gd name="T3" fmla="*/ 70 h 128"/>
                <a:gd name="T4" fmla="*/ 200 w 256"/>
                <a:gd name="T5" fmla="*/ 65 h 128"/>
                <a:gd name="T6" fmla="*/ 220 w 256"/>
                <a:gd name="T7" fmla="*/ 82 h 128"/>
                <a:gd name="T8" fmla="*/ 235 w 256"/>
                <a:gd name="T9" fmla="*/ 110 h 128"/>
                <a:gd name="T10" fmla="*/ 256 w 256"/>
                <a:gd name="T11" fmla="*/ 127 h 128"/>
                <a:gd name="T12" fmla="*/ 127 w 256"/>
                <a:gd name="T13" fmla="*/ 0 h 128"/>
                <a:gd name="T14" fmla="*/ 0 w 256"/>
                <a:gd name="T15" fmla="*/ 128 h 128"/>
                <a:gd name="T16" fmla="*/ 38 w 256"/>
                <a:gd name="T17" fmla="*/ 128 h 128"/>
                <a:gd name="T18" fmla="*/ 126 w 256"/>
                <a:gd name="T19" fmla="*/ 10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6" h="128">
                  <a:moveTo>
                    <a:pt x="126" y="101"/>
                  </a:moveTo>
                  <a:cubicBezTo>
                    <a:pt x="174" y="70"/>
                    <a:pt x="174" y="70"/>
                    <a:pt x="174" y="70"/>
                  </a:cubicBezTo>
                  <a:cubicBezTo>
                    <a:pt x="182" y="65"/>
                    <a:pt x="191" y="63"/>
                    <a:pt x="200" y="65"/>
                  </a:cubicBezTo>
                  <a:cubicBezTo>
                    <a:pt x="209" y="68"/>
                    <a:pt x="216" y="74"/>
                    <a:pt x="220" y="82"/>
                  </a:cubicBezTo>
                  <a:cubicBezTo>
                    <a:pt x="235" y="110"/>
                    <a:pt x="235" y="110"/>
                    <a:pt x="235" y="110"/>
                  </a:cubicBezTo>
                  <a:cubicBezTo>
                    <a:pt x="239" y="119"/>
                    <a:pt x="246" y="125"/>
                    <a:pt x="256" y="127"/>
                  </a:cubicBezTo>
                  <a:cubicBezTo>
                    <a:pt x="255" y="57"/>
                    <a:pt x="198" y="0"/>
                    <a:pt x="127" y="0"/>
                  </a:cubicBezTo>
                  <a:cubicBezTo>
                    <a:pt x="57" y="0"/>
                    <a:pt x="0" y="58"/>
                    <a:pt x="0" y="128"/>
                  </a:cubicBezTo>
                  <a:cubicBezTo>
                    <a:pt x="38" y="128"/>
                    <a:pt x="38" y="128"/>
                    <a:pt x="38" y="128"/>
                  </a:cubicBezTo>
                  <a:cubicBezTo>
                    <a:pt x="69" y="128"/>
                    <a:pt x="100" y="119"/>
                    <a:pt x="126"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8" name="Freeform 66">
              <a:extLst>
                <a:ext uri="{FF2B5EF4-FFF2-40B4-BE49-F238E27FC236}">
                  <a16:creationId xmlns:a16="http://schemas.microsoft.com/office/drawing/2014/main" id="{D1173C62-4CC0-4AC7-9A56-8C1E4293A093}"/>
                </a:ext>
              </a:extLst>
            </p:cNvPr>
            <p:cNvSpPr>
              <a:spLocks/>
            </p:cNvSpPr>
            <p:nvPr/>
          </p:nvSpPr>
          <p:spPr bwMode="auto">
            <a:xfrm>
              <a:off x="-1168400" y="3860800"/>
              <a:ext cx="469900" cy="469900"/>
            </a:xfrm>
            <a:custGeom>
              <a:avLst/>
              <a:gdLst>
                <a:gd name="T0" fmla="*/ 862 w 862"/>
                <a:gd name="T1" fmla="*/ 861 h 861"/>
                <a:gd name="T2" fmla="*/ 862 w 862"/>
                <a:gd name="T3" fmla="*/ 448 h 861"/>
                <a:gd name="T4" fmla="*/ 555 w 862"/>
                <a:gd name="T5" fmla="*/ 513 h 861"/>
                <a:gd name="T6" fmla="*/ 530 w 862"/>
                <a:gd name="T7" fmla="*/ 454 h 861"/>
                <a:gd name="T8" fmla="*/ 862 w 862"/>
                <a:gd name="T9" fmla="*/ 384 h 861"/>
                <a:gd name="T10" fmla="*/ 862 w 862"/>
                <a:gd name="T11" fmla="*/ 0 h 861"/>
                <a:gd name="T12" fmla="*/ 0 w 862"/>
                <a:gd name="T13" fmla="*/ 0 h 861"/>
                <a:gd name="T14" fmla="*/ 61 w 862"/>
                <a:gd name="T15" fmla="*/ 295 h 861"/>
                <a:gd name="T16" fmla="*/ 65 w 862"/>
                <a:gd name="T17" fmla="*/ 304 h 861"/>
                <a:gd name="T18" fmla="*/ 83 w 862"/>
                <a:gd name="T19" fmla="*/ 346 h 861"/>
                <a:gd name="T20" fmla="*/ 88 w 862"/>
                <a:gd name="T21" fmla="*/ 357 h 861"/>
                <a:gd name="T22" fmla="*/ 111 w 862"/>
                <a:gd name="T23" fmla="*/ 399 h 861"/>
                <a:gd name="T24" fmla="*/ 122 w 862"/>
                <a:gd name="T25" fmla="*/ 419 h 861"/>
                <a:gd name="T26" fmla="*/ 139 w 862"/>
                <a:gd name="T27" fmla="*/ 447 h 861"/>
                <a:gd name="T28" fmla="*/ 196 w 862"/>
                <a:gd name="T29" fmla="*/ 526 h 861"/>
                <a:gd name="T30" fmla="*/ 223 w 862"/>
                <a:gd name="T31" fmla="*/ 519 h 861"/>
                <a:gd name="T32" fmla="*/ 223 w 862"/>
                <a:gd name="T33" fmla="*/ 478 h 861"/>
                <a:gd name="T34" fmla="*/ 159 w 862"/>
                <a:gd name="T35" fmla="*/ 351 h 861"/>
                <a:gd name="T36" fmla="*/ 159 w 862"/>
                <a:gd name="T37" fmla="*/ 319 h 861"/>
                <a:gd name="T38" fmla="*/ 127 w 862"/>
                <a:gd name="T39" fmla="*/ 287 h 861"/>
                <a:gd name="T40" fmla="*/ 127 w 862"/>
                <a:gd name="T41" fmla="*/ 255 h 861"/>
                <a:gd name="T42" fmla="*/ 319 w 862"/>
                <a:gd name="T43" fmla="*/ 63 h 861"/>
                <a:gd name="T44" fmla="*/ 511 w 862"/>
                <a:gd name="T45" fmla="*/ 255 h 861"/>
                <a:gd name="T46" fmla="*/ 511 w 862"/>
                <a:gd name="T47" fmla="*/ 287 h 861"/>
                <a:gd name="T48" fmla="*/ 479 w 862"/>
                <a:gd name="T49" fmla="*/ 319 h 861"/>
                <a:gd name="T50" fmla="*/ 479 w 862"/>
                <a:gd name="T51" fmla="*/ 351 h 861"/>
                <a:gd name="T52" fmla="*/ 415 w 862"/>
                <a:gd name="T53" fmla="*/ 478 h 861"/>
                <a:gd name="T54" fmla="*/ 415 w 862"/>
                <a:gd name="T55" fmla="*/ 519 h 861"/>
                <a:gd name="T56" fmla="*/ 523 w 862"/>
                <a:gd name="T57" fmla="*/ 549 h 861"/>
                <a:gd name="T58" fmla="*/ 638 w 862"/>
                <a:gd name="T59" fmla="*/ 703 h 861"/>
                <a:gd name="T60" fmla="*/ 638 w 862"/>
                <a:gd name="T61" fmla="*/ 824 h 861"/>
                <a:gd name="T62" fmla="*/ 862 w 862"/>
                <a:gd name="T63" fmla="*/ 861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2" h="861">
                  <a:moveTo>
                    <a:pt x="862" y="861"/>
                  </a:moveTo>
                  <a:cubicBezTo>
                    <a:pt x="862" y="448"/>
                    <a:pt x="862" y="448"/>
                    <a:pt x="862" y="448"/>
                  </a:cubicBezTo>
                  <a:cubicBezTo>
                    <a:pt x="756" y="451"/>
                    <a:pt x="652" y="473"/>
                    <a:pt x="555" y="513"/>
                  </a:cubicBezTo>
                  <a:cubicBezTo>
                    <a:pt x="530" y="454"/>
                    <a:pt x="530" y="454"/>
                    <a:pt x="530" y="454"/>
                  </a:cubicBezTo>
                  <a:cubicBezTo>
                    <a:pt x="636" y="411"/>
                    <a:pt x="748" y="387"/>
                    <a:pt x="862" y="384"/>
                  </a:cubicBezTo>
                  <a:cubicBezTo>
                    <a:pt x="862" y="0"/>
                    <a:pt x="862" y="0"/>
                    <a:pt x="862" y="0"/>
                  </a:cubicBezTo>
                  <a:cubicBezTo>
                    <a:pt x="0" y="0"/>
                    <a:pt x="0" y="0"/>
                    <a:pt x="0" y="0"/>
                  </a:cubicBezTo>
                  <a:cubicBezTo>
                    <a:pt x="4" y="101"/>
                    <a:pt x="24" y="201"/>
                    <a:pt x="61" y="295"/>
                  </a:cubicBezTo>
                  <a:cubicBezTo>
                    <a:pt x="62" y="298"/>
                    <a:pt x="64" y="301"/>
                    <a:pt x="65" y="304"/>
                  </a:cubicBezTo>
                  <a:cubicBezTo>
                    <a:pt x="71" y="318"/>
                    <a:pt x="77" y="332"/>
                    <a:pt x="83" y="346"/>
                  </a:cubicBezTo>
                  <a:cubicBezTo>
                    <a:pt x="85" y="350"/>
                    <a:pt x="87" y="354"/>
                    <a:pt x="88" y="357"/>
                  </a:cubicBezTo>
                  <a:cubicBezTo>
                    <a:pt x="95" y="372"/>
                    <a:pt x="103" y="386"/>
                    <a:pt x="111" y="399"/>
                  </a:cubicBezTo>
                  <a:cubicBezTo>
                    <a:pt x="114" y="406"/>
                    <a:pt x="118" y="413"/>
                    <a:pt x="122" y="419"/>
                  </a:cubicBezTo>
                  <a:cubicBezTo>
                    <a:pt x="127" y="429"/>
                    <a:pt x="133" y="438"/>
                    <a:pt x="139" y="447"/>
                  </a:cubicBezTo>
                  <a:cubicBezTo>
                    <a:pt x="156" y="475"/>
                    <a:pt x="175" y="501"/>
                    <a:pt x="196" y="526"/>
                  </a:cubicBezTo>
                  <a:cubicBezTo>
                    <a:pt x="223" y="519"/>
                    <a:pt x="223" y="519"/>
                    <a:pt x="223" y="519"/>
                  </a:cubicBezTo>
                  <a:cubicBezTo>
                    <a:pt x="223" y="478"/>
                    <a:pt x="223" y="478"/>
                    <a:pt x="223" y="478"/>
                  </a:cubicBezTo>
                  <a:cubicBezTo>
                    <a:pt x="183" y="448"/>
                    <a:pt x="159" y="401"/>
                    <a:pt x="159" y="351"/>
                  </a:cubicBezTo>
                  <a:cubicBezTo>
                    <a:pt x="159" y="319"/>
                    <a:pt x="159" y="319"/>
                    <a:pt x="159" y="319"/>
                  </a:cubicBezTo>
                  <a:cubicBezTo>
                    <a:pt x="141" y="319"/>
                    <a:pt x="127" y="305"/>
                    <a:pt x="127" y="287"/>
                  </a:cubicBezTo>
                  <a:cubicBezTo>
                    <a:pt x="127" y="255"/>
                    <a:pt x="127" y="255"/>
                    <a:pt x="127" y="255"/>
                  </a:cubicBezTo>
                  <a:cubicBezTo>
                    <a:pt x="127" y="149"/>
                    <a:pt x="213" y="63"/>
                    <a:pt x="319" y="63"/>
                  </a:cubicBezTo>
                  <a:cubicBezTo>
                    <a:pt x="425" y="63"/>
                    <a:pt x="511" y="149"/>
                    <a:pt x="511" y="255"/>
                  </a:cubicBezTo>
                  <a:cubicBezTo>
                    <a:pt x="511" y="287"/>
                    <a:pt x="511" y="287"/>
                    <a:pt x="511" y="287"/>
                  </a:cubicBezTo>
                  <a:cubicBezTo>
                    <a:pt x="511" y="305"/>
                    <a:pt x="496" y="319"/>
                    <a:pt x="479" y="319"/>
                  </a:cubicBezTo>
                  <a:cubicBezTo>
                    <a:pt x="479" y="351"/>
                    <a:pt x="479" y="351"/>
                    <a:pt x="479" y="351"/>
                  </a:cubicBezTo>
                  <a:cubicBezTo>
                    <a:pt x="478" y="401"/>
                    <a:pt x="455" y="448"/>
                    <a:pt x="415" y="478"/>
                  </a:cubicBezTo>
                  <a:cubicBezTo>
                    <a:pt x="415" y="519"/>
                    <a:pt x="415" y="519"/>
                    <a:pt x="415" y="519"/>
                  </a:cubicBezTo>
                  <a:cubicBezTo>
                    <a:pt x="523" y="549"/>
                    <a:pt x="523" y="549"/>
                    <a:pt x="523" y="549"/>
                  </a:cubicBezTo>
                  <a:cubicBezTo>
                    <a:pt x="591" y="569"/>
                    <a:pt x="638" y="632"/>
                    <a:pt x="638" y="703"/>
                  </a:cubicBezTo>
                  <a:cubicBezTo>
                    <a:pt x="638" y="824"/>
                    <a:pt x="638" y="824"/>
                    <a:pt x="638" y="824"/>
                  </a:cubicBezTo>
                  <a:cubicBezTo>
                    <a:pt x="711" y="846"/>
                    <a:pt x="786" y="858"/>
                    <a:pt x="862" y="8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9" name="Freeform 67">
              <a:extLst>
                <a:ext uri="{FF2B5EF4-FFF2-40B4-BE49-F238E27FC236}">
                  <a16:creationId xmlns:a16="http://schemas.microsoft.com/office/drawing/2014/main" id="{FB8EF67D-8E86-448B-8628-FF0D7A73F53F}"/>
                </a:ext>
              </a:extLst>
            </p:cNvPr>
            <p:cNvSpPr>
              <a:spLocks/>
            </p:cNvSpPr>
            <p:nvPr/>
          </p:nvSpPr>
          <p:spPr bwMode="auto">
            <a:xfrm>
              <a:off x="-1135063" y="4183063"/>
              <a:ext cx="279400" cy="114300"/>
            </a:xfrm>
            <a:custGeom>
              <a:avLst/>
              <a:gdLst>
                <a:gd name="T0" fmla="*/ 70 w 511"/>
                <a:gd name="T1" fmla="*/ 20 h 207"/>
                <a:gd name="T2" fmla="*/ 0 w 511"/>
                <a:gd name="T3" fmla="*/ 112 h 207"/>
                <a:gd name="T4" fmla="*/ 0 w 511"/>
                <a:gd name="T5" fmla="*/ 207 h 207"/>
                <a:gd name="T6" fmla="*/ 64 w 511"/>
                <a:gd name="T7" fmla="*/ 207 h 207"/>
                <a:gd name="T8" fmla="*/ 64 w 511"/>
                <a:gd name="T9" fmla="*/ 112 h 207"/>
                <a:gd name="T10" fmla="*/ 128 w 511"/>
                <a:gd name="T11" fmla="*/ 112 h 207"/>
                <a:gd name="T12" fmla="*/ 128 w 511"/>
                <a:gd name="T13" fmla="*/ 207 h 207"/>
                <a:gd name="T14" fmla="*/ 384 w 511"/>
                <a:gd name="T15" fmla="*/ 207 h 207"/>
                <a:gd name="T16" fmla="*/ 384 w 511"/>
                <a:gd name="T17" fmla="*/ 112 h 207"/>
                <a:gd name="T18" fmla="*/ 448 w 511"/>
                <a:gd name="T19" fmla="*/ 112 h 207"/>
                <a:gd name="T20" fmla="*/ 448 w 511"/>
                <a:gd name="T21" fmla="*/ 207 h 207"/>
                <a:gd name="T22" fmla="*/ 511 w 511"/>
                <a:gd name="T23" fmla="*/ 207 h 207"/>
                <a:gd name="T24" fmla="*/ 511 w 511"/>
                <a:gd name="T25" fmla="*/ 112 h 207"/>
                <a:gd name="T26" fmla="*/ 442 w 511"/>
                <a:gd name="T27" fmla="*/ 20 h 207"/>
                <a:gd name="T28" fmla="*/ 372 w 511"/>
                <a:gd name="T29" fmla="*/ 0 h 207"/>
                <a:gd name="T30" fmla="*/ 275 w 511"/>
                <a:gd name="T31" fmla="*/ 73 h 207"/>
                <a:gd name="T32" fmla="*/ 237 w 511"/>
                <a:gd name="T33" fmla="*/ 73 h 207"/>
                <a:gd name="T34" fmla="*/ 139 w 511"/>
                <a:gd name="T35" fmla="*/ 0 h 207"/>
                <a:gd name="T36" fmla="*/ 70 w 511"/>
                <a:gd name="T37" fmla="*/ 2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1" h="207">
                  <a:moveTo>
                    <a:pt x="70" y="20"/>
                  </a:moveTo>
                  <a:cubicBezTo>
                    <a:pt x="29" y="32"/>
                    <a:pt x="0" y="69"/>
                    <a:pt x="0" y="112"/>
                  </a:cubicBezTo>
                  <a:cubicBezTo>
                    <a:pt x="0" y="207"/>
                    <a:pt x="0" y="207"/>
                    <a:pt x="0" y="207"/>
                  </a:cubicBezTo>
                  <a:cubicBezTo>
                    <a:pt x="64" y="207"/>
                    <a:pt x="64" y="207"/>
                    <a:pt x="64" y="207"/>
                  </a:cubicBezTo>
                  <a:cubicBezTo>
                    <a:pt x="64" y="112"/>
                    <a:pt x="64" y="112"/>
                    <a:pt x="64" y="112"/>
                  </a:cubicBezTo>
                  <a:cubicBezTo>
                    <a:pt x="128" y="112"/>
                    <a:pt x="128" y="112"/>
                    <a:pt x="128" y="112"/>
                  </a:cubicBezTo>
                  <a:cubicBezTo>
                    <a:pt x="128" y="207"/>
                    <a:pt x="128" y="207"/>
                    <a:pt x="128" y="207"/>
                  </a:cubicBezTo>
                  <a:cubicBezTo>
                    <a:pt x="384" y="207"/>
                    <a:pt x="384" y="207"/>
                    <a:pt x="384" y="207"/>
                  </a:cubicBezTo>
                  <a:cubicBezTo>
                    <a:pt x="384" y="112"/>
                    <a:pt x="384" y="112"/>
                    <a:pt x="384" y="112"/>
                  </a:cubicBezTo>
                  <a:cubicBezTo>
                    <a:pt x="448" y="112"/>
                    <a:pt x="448" y="112"/>
                    <a:pt x="448" y="112"/>
                  </a:cubicBezTo>
                  <a:cubicBezTo>
                    <a:pt x="448" y="207"/>
                    <a:pt x="448" y="207"/>
                    <a:pt x="448" y="207"/>
                  </a:cubicBezTo>
                  <a:cubicBezTo>
                    <a:pt x="511" y="207"/>
                    <a:pt x="511" y="207"/>
                    <a:pt x="511" y="207"/>
                  </a:cubicBezTo>
                  <a:cubicBezTo>
                    <a:pt x="511" y="112"/>
                    <a:pt x="511" y="112"/>
                    <a:pt x="511" y="112"/>
                  </a:cubicBezTo>
                  <a:cubicBezTo>
                    <a:pt x="511" y="69"/>
                    <a:pt x="483" y="32"/>
                    <a:pt x="442" y="20"/>
                  </a:cubicBezTo>
                  <a:cubicBezTo>
                    <a:pt x="372" y="0"/>
                    <a:pt x="372" y="0"/>
                    <a:pt x="372" y="0"/>
                  </a:cubicBezTo>
                  <a:cubicBezTo>
                    <a:pt x="275" y="73"/>
                    <a:pt x="275" y="73"/>
                    <a:pt x="275" y="73"/>
                  </a:cubicBezTo>
                  <a:cubicBezTo>
                    <a:pt x="264" y="82"/>
                    <a:pt x="248" y="82"/>
                    <a:pt x="237" y="73"/>
                  </a:cubicBezTo>
                  <a:cubicBezTo>
                    <a:pt x="139" y="0"/>
                    <a:pt x="139" y="0"/>
                    <a:pt x="139" y="0"/>
                  </a:cubicBezTo>
                  <a:lnTo>
                    <a:pt x="7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0" name="Freeform 68">
              <a:extLst>
                <a:ext uri="{FF2B5EF4-FFF2-40B4-BE49-F238E27FC236}">
                  <a16:creationId xmlns:a16="http://schemas.microsoft.com/office/drawing/2014/main" id="{4FA9E3B1-AEED-4CA2-97F2-F49F4D3EACEF}"/>
                </a:ext>
              </a:extLst>
            </p:cNvPr>
            <p:cNvSpPr>
              <a:spLocks/>
            </p:cNvSpPr>
            <p:nvPr/>
          </p:nvSpPr>
          <p:spPr bwMode="auto">
            <a:xfrm>
              <a:off x="-873125" y="3355975"/>
              <a:ext cx="174625" cy="225425"/>
            </a:xfrm>
            <a:custGeom>
              <a:avLst/>
              <a:gdLst>
                <a:gd name="T0" fmla="*/ 319 w 319"/>
                <a:gd name="T1" fmla="*/ 0 h 412"/>
                <a:gd name="T2" fmla="*/ 0 w 319"/>
                <a:gd name="T3" fmla="*/ 342 h 412"/>
                <a:gd name="T4" fmla="*/ 319 w 319"/>
                <a:gd name="T5" fmla="*/ 412 h 412"/>
                <a:gd name="T6" fmla="*/ 319 w 319"/>
                <a:gd name="T7" fmla="*/ 0 h 412"/>
              </a:gdLst>
              <a:ahLst/>
              <a:cxnLst>
                <a:cxn ang="0">
                  <a:pos x="T0" y="T1"/>
                </a:cxn>
                <a:cxn ang="0">
                  <a:pos x="T2" y="T3"/>
                </a:cxn>
                <a:cxn ang="0">
                  <a:pos x="T4" y="T5"/>
                </a:cxn>
                <a:cxn ang="0">
                  <a:pos x="T6" y="T7"/>
                </a:cxn>
              </a:cxnLst>
              <a:rect l="0" t="0" r="r" b="b"/>
              <a:pathLst>
                <a:path w="319" h="412">
                  <a:moveTo>
                    <a:pt x="319" y="0"/>
                  </a:moveTo>
                  <a:cubicBezTo>
                    <a:pt x="195" y="19"/>
                    <a:pt x="79" y="143"/>
                    <a:pt x="0" y="342"/>
                  </a:cubicBezTo>
                  <a:cubicBezTo>
                    <a:pt x="101" y="385"/>
                    <a:pt x="209" y="409"/>
                    <a:pt x="319" y="412"/>
                  </a:cubicBezTo>
                  <a:lnTo>
                    <a:pt x="3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1" name="Oval 69">
              <a:extLst>
                <a:ext uri="{FF2B5EF4-FFF2-40B4-BE49-F238E27FC236}">
                  <a16:creationId xmlns:a16="http://schemas.microsoft.com/office/drawing/2014/main" id="{2B3A114E-4E02-4F2B-A7A0-117561E1181B}"/>
                </a:ext>
              </a:extLst>
            </p:cNvPr>
            <p:cNvSpPr>
              <a:spLocks noChangeArrowheads="1"/>
            </p:cNvSpPr>
            <p:nvPr/>
          </p:nvSpPr>
          <p:spPr bwMode="auto">
            <a:xfrm>
              <a:off x="-471488" y="3948113"/>
              <a:ext cx="69850" cy="698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2" name="Oval 70">
              <a:extLst>
                <a:ext uri="{FF2B5EF4-FFF2-40B4-BE49-F238E27FC236}">
                  <a16:creationId xmlns:a16="http://schemas.microsoft.com/office/drawing/2014/main" id="{447FDDA6-2EA9-4F1C-BF9D-5DADC332A2E8}"/>
                </a:ext>
              </a:extLst>
            </p:cNvPr>
            <p:cNvSpPr>
              <a:spLocks noChangeArrowheads="1"/>
            </p:cNvSpPr>
            <p:nvPr/>
          </p:nvSpPr>
          <p:spPr bwMode="auto">
            <a:xfrm>
              <a:off x="-960438" y="3668713"/>
              <a:ext cx="69850" cy="698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3" name="Freeform 71">
              <a:extLst>
                <a:ext uri="{FF2B5EF4-FFF2-40B4-BE49-F238E27FC236}">
                  <a16:creationId xmlns:a16="http://schemas.microsoft.com/office/drawing/2014/main" id="{561525ED-C234-41A9-BBA7-79884AC4F7DA}"/>
                </a:ext>
              </a:extLst>
            </p:cNvPr>
            <p:cNvSpPr>
              <a:spLocks/>
            </p:cNvSpPr>
            <p:nvPr/>
          </p:nvSpPr>
          <p:spPr bwMode="auto">
            <a:xfrm>
              <a:off x="-1168400" y="3492500"/>
              <a:ext cx="252412" cy="333375"/>
            </a:xfrm>
            <a:custGeom>
              <a:avLst/>
              <a:gdLst>
                <a:gd name="T0" fmla="*/ 0 w 463"/>
                <a:gd name="T1" fmla="*/ 612 h 612"/>
                <a:gd name="T2" fmla="*/ 383 w 463"/>
                <a:gd name="T3" fmla="*/ 612 h 612"/>
                <a:gd name="T4" fmla="*/ 389 w 463"/>
                <a:gd name="T5" fmla="*/ 501 h 612"/>
                <a:gd name="T6" fmla="*/ 320 w 463"/>
                <a:gd name="T7" fmla="*/ 369 h 612"/>
                <a:gd name="T8" fmla="*/ 425 w 463"/>
                <a:gd name="T9" fmla="*/ 262 h 612"/>
                <a:gd name="T10" fmla="*/ 463 w 463"/>
                <a:gd name="T11" fmla="*/ 126 h 612"/>
                <a:gd name="T12" fmla="*/ 273 w 463"/>
                <a:gd name="T13" fmla="*/ 0 h 612"/>
                <a:gd name="T14" fmla="*/ 0 w 463"/>
                <a:gd name="T15" fmla="*/ 612 h 6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3" h="612">
                  <a:moveTo>
                    <a:pt x="0" y="612"/>
                  </a:moveTo>
                  <a:cubicBezTo>
                    <a:pt x="383" y="612"/>
                    <a:pt x="383" y="612"/>
                    <a:pt x="383" y="612"/>
                  </a:cubicBezTo>
                  <a:cubicBezTo>
                    <a:pt x="384" y="575"/>
                    <a:pt x="386" y="538"/>
                    <a:pt x="389" y="501"/>
                  </a:cubicBezTo>
                  <a:cubicBezTo>
                    <a:pt x="340" y="476"/>
                    <a:pt x="312" y="423"/>
                    <a:pt x="320" y="369"/>
                  </a:cubicBezTo>
                  <a:cubicBezTo>
                    <a:pt x="329" y="314"/>
                    <a:pt x="371" y="271"/>
                    <a:pt x="425" y="262"/>
                  </a:cubicBezTo>
                  <a:cubicBezTo>
                    <a:pt x="436" y="216"/>
                    <a:pt x="448" y="171"/>
                    <a:pt x="463" y="126"/>
                  </a:cubicBezTo>
                  <a:cubicBezTo>
                    <a:pt x="395" y="92"/>
                    <a:pt x="331" y="49"/>
                    <a:pt x="273" y="0"/>
                  </a:cubicBezTo>
                  <a:cubicBezTo>
                    <a:pt x="106" y="161"/>
                    <a:pt x="8" y="380"/>
                    <a:pt x="0" y="6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4" name="Freeform 72">
              <a:extLst>
                <a:ext uri="{FF2B5EF4-FFF2-40B4-BE49-F238E27FC236}">
                  <a16:creationId xmlns:a16="http://schemas.microsoft.com/office/drawing/2014/main" id="{FDF14430-30CA-4172-82C8-1F2E70822F4A}"/>
                </a:ext>
              </a:extLst>
            </p:cNvPr>
            <p:cNvSpPr>
              <a:spLocks/>
            </p:cNvSpPr>
            <p:nvPr/>
          </p:nvSpPr>
          <p:spPr bwMode="auto">
            <a:xfrm>
              <a:off x="-925513" y="3575050"/>
              <a:ext cx="227012" cy="250825"/>
            </a:xfrm>
            <a:custGeom>
              <a:avLst/>
              <a:gdLst>
                <a:gd name="T0" fmla="*/ 415 w 415"/>
                <a:gd name="T1" fmla="*/ 74 h 459"/>
                <a:gd name="T2" fmla="*/ 75 w 415"/>
                <a:gd name="T3" fmla="*/ 0 h 459"/>
                <a:gd name="T4" fmla="*/ 42 w 415"/>
                <a:gd name="T5" fmla="*/ 115 h 459"/>
                <a:gd name="T6" fmla="*/ 126 w 415"/>
                <a:gd name="T7" fmla="*/ 254 h 459"/>
                <a:gd name="T8" fmla="*/ 5 w 415"/>
                <a:gd name="T9" fmla="*/ 362 h 459"/>
                <a:gd name="T10" fmla="*/ 0 w 415"/>
                <a:gd name="T11" fmla="*/ 459 h 459"/>
                <a:gd name="T12" fmla="*/ 415 w 415"/>
                <a:gd name="T13" fmla="*/ 459 h 459"/>
                <a:gd name="T14" fmla="*/ 415 w 415"/>
                <a:gd name="T15" fmla="*/ 74 h 4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459">
                  <a:moveTo>
                    <a:pt x="415" y="74"/>
                  </a:moveTo>
                  <a:cubicBezTo>
                    <a:pt x="298" y="71"/>
                    <a:pt x="183" y="45"/>
                    <a:pt x="75" y="0"/>
                  </a:cubicBezTo>
                  <a:cubicBezTo>
                    <a:pt x="62" y="37"/>
                    <a:pt x="52" y="76"/>
                    <a:pt x="42" y="115"/>
                  </a:cubicBezTo>
                  <a:cubicBezTo>
                    <a:pt x="100" y="135"/>
                    <a:pt x="135" y="194"/>
                    <a:pt x="126" y="254"/>
                  </a:cubicBezTo>
                  <a:cubicBezTo>
                    <a:pt x="117" y="315"/>
                    <a:pt x="66" y="360"/>
                    <a:pt x="5" y="362"/>
                  </a:cubicBezTo>
                  <a:cubicBezTo>
                    <a:pt x="2" y="394"/>
                    <a:pt x="1" y="426"/>
                    <a:pt x="0" y="459"/>
                  </a:cubicBezTo>
                  <a:cubicBezTo>
                    <a:pt x="415" y="459"/>
                    <a:pt x="415" y="459"/>
                    <a:pt x="415" y="459"/>
                  </a:cubicBezTo>
                  <a:lnTo>
                    <a:pt x="415"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141" name="Group 140">
            <a:extLst>
              <a:ext uri="{FF2B5EF4-FFF2-40B4-BE49-F238E27FC236}">
                <a16:creationId xmlns:a16="http://schemas.microsoft.com/office/drawing/2014/main" id="{9DF66805-B0B4-4DAC-8978-1706AB2043E4}"/>
              </a:ext>
            </a:extLst>
          </p:cNvPr>
          <p:cNvGrpSpPr/>
          <p:nvPr/>
        </p:nvGrpSpPr>
        <p:grpSpPr>
          <a:xfrm>
            <a:off x="2038225" y="4807782"/>
            <a:ext cx="314794" cy="315944"/>
            <a:chOff x="-2239963" y="1011238"/>
            <a:chExt cx="3471863" cy="3484563"/>
          </a:xfrm>
          <a:solidFill>
            <a:schemeClr val="bg1"/>
          </a:solidFill>
        </p:grpSpPr>
        <p:sp>
          <p:nvSpPr>
            <p:cNvPr id="139" name="Freeform 76">
              <a:extLst>
                <a:ext uri="{FF2B5EF4-FFF2-40B4-BE49-F238E27FC236}">
                  <a16:creationId xmlns:a16="http://schemas.microsoft.com/office/drawing/2014/main" id="{4323B676-1333-4E89-A35D-10DC8EB28C51}"/>
                </a:ext>
              </a:extLst>
            </p:cNvPr>
            <p:cNvSpPr>
              <a:spLocks/>
            </p:cNvSpPr>
            <p:nvPr/>
          </p:nvSpPr>
          <p:spPr bwMode="auto">
            <a:xfrm>
              <a:off x="-1049337" y="3040063"/>
              <a:ext cx="1090613" cy="792163"/>
            </a:xfrm>
            <a:custGeom>
              <a:avLst/>
              <a:gdLst>
                <a:gd name="T0" fmla="*/ 532 w 640"/>
                <a:gd name="T1" fmla="*/ 24 h 466"/>
                <a:gd name="T2" fmla="*/ 235 w 640"/>
                <a:gd name="T3" fmla="*/ 321 h 466"/>
                <a:gd name="T4" fmla="*/ 108 w 640"/>
                <a:gd name="T5" fmla="*/ 194 h 466"/>
                <a:gd name="T6" fmla="*/ 23 w 640"/>
                <a:gd name="T7" fmla="*/ 194 h 466"/>
                <a:gd name="T8" fmla="*/ 23 w 640"/>
                <a:gd name="T9" fmla="*/ 278 h 466"/>
                <a:gd name="T10" fmla="*/ 193 w 640"/>
                <a:gd name="T11" fmla="*/ 448 h 466"/>
                <a:gd name="T12" fmla="*/ 235 w 640"/>
                <a:gd name="T13" fmla="*/ 466 h 466"/>
                <a:gd name="T14" fmla="*/ 278 w 640"/>
                <a:gd name="T15" fmla="*/ 448 h 466"/>
                <a:gd name="T16" fmla="*/ 617 w 640"/>
                <a:gd name="T17" fmla="*/ 109 h 466"/>
                <a:gd name="T18" fmla="*/ 617 w 640"/>
                <a:gd name="T19" fmla="*/ 24 h 466"/>
                <a:gd name="T20" fmla="*/ 532 w 640"/>
                <a:gd name="T21" fmla="*/ 24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0" h="466">
                  <a:moveTo>
                    <a:pt x="532" y="24"/>
                  </a:moveTo>
                  <a:cubicBezTo>
                    <a:pt x="235" y="321"/>
                    <a:pt x="235" y="321"/>
                    <a:pt x="235" y="321"/>
                  </a:cubicBezTo>
                  <a:cubicBezTo>
                    <a:pt x="108" y="194"/>
                    <a:pt x="108" y="194"/>
                    <a:pt x="108" y="194"/>
                  </a:cubicBezTo>
                  <a:cubicBezTo>
                    <a:pt x="84" y="170"/>
                    <a:pt x="46" y="170"/>
                    <a:pt x="23" y="194"/>
                  </a:cubicBezTo>
                  <a:cubicBezTo>
                    <a:pt x="0" y="217"/>
                    <a:pt x="0" y="255"/>
                    <a:pt x="23" y="278"/>
                  </a:cubicBezTo>
                  <a:cubicBezTo>
                    <a:pt x="193" y="448"/>
                    <a:pt x="193" y="448"/>
                    <a:pt x="193" y="448"/>
                  </a:cubicBezTo>
                  <a:cubicBezTo>
                    <a:pt x="204" y="460"/>
                    <a:pt x="220" y="466"/>
                    <a:pt x="235" y="466"/>
                  </a:cubicBezTo>
                  <a:cubicBezTo>
                    <a:pt x="250" y="466"/>
                    <a:pt x="266" y="460"/>
                    <a:pt x="278" y="448"/>
                  </a:cubicBezTo>
                  <a:cubicBezTo>
                    <a:pt x="617" y="109"/>
                    <a:pt x="617" y="109"/>
                    <a:pt x="617" y="109"/>
                  </a:cubicBezTo>
                  <a:cubicBezTo>
                    <a:pt x="640" y="85"/>
                    <a:pt x="640" y="47"/>
                    <a:pt x="617" y="24"/>
                  </a:cubicBezTo>
                  <a:cubicBezTo>
                    <a:pt x="594" y="0"/>
                    <a:pt x="556" y="0"/>
                    <a:pt x="532"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0" name="Freeform 77">
              <a:extLst>
                <a:ext uri="{FF2B5EF4-FFF2-40B4-BE49-F238E27FC236}">
                  <a16:creationId xmlns:a16="http://schemas.microsoft.com/office/drawing/2014/main" id="{32E76F08-23FD-4175-8DA8-673BE09D1E03}"/>
                </a:ext>
              </a:extLst>
            </p:cNvPr>
            <p:cNvSpPr>
              <a:spLocks noEditPoints="1"/>
            </p:cNvSpPr>
            <p:nvPr/>
          </p:nvSpPr>
          <p:spPr bwMode="auto">
            <a:xfrm>
              <a:off x="-2239963" y="1011238"/>
              <a:ext cx="3471863" cy="3484563"/>
            </a:xfrm>
            <a:custGeom>
              <a:avLst/>
              <a:gdLst>
                <a:gd name="T0" fmla="*/ 1719 w 2040"/>
                <a:gd name="T1" fmla="*/ 645 h 2048"/>
                <a:gd name="T2" fmla="*/ 1720 w 2040"/>
                <a:gd name="T3" fmla="*/ 620 h 2048"/>
                <a:gd name="T4" fmla="*/ 1260 w 2040"/>
                <a:gd name="T5" fmla="*/ 160 h 2048"/>
                <a:gd name="T6" fmla="*/ 1063 w 2040"/>
                <a:gd name="T7" fmla="*/ 204 h 2048"/>
                <a:gd name="T8" fmla="*/ 660 w 2040"/>
                <a:gd name="T9" fmla="*/ 0 h 2048"/>
                <a:gd name="T10" fmla="*/ 160 w 2040"/>
                <a:gd name="T11" fmla="*/ 500 h 2048"/>
                <a:gd name="T12" fmla="*/ 179 w 2040"/>
                <a:gd name="T13" fmla="*/ 636 h 2048"/>
                <a:gd name="T14" fmla="*/ 0 w 2040"/>
                <a:gd name="T15" fmla="*/ 980 h 2048"/>
                <a:gd name="T16" fmla="*/ 401 w 2040"/>
                <a:gd name="T17" fmla="*/ 1400 h 2048"/>
                <a:gd name="T18" fmla="*/ 400 w 2040"/>
                <a:gd name="T19" fmla="*/ 1428 h 2048"/>
                <a:gd name="T20" fmla="*/ 1020 w 2040"/>
                <a:gd name="T21" fmla="*/ 2048 h 2048"/>
                <a:gd name="T22" fmla="*/ 1640 w 2040"/>
                <a:gd name="T23" fmla="*/ 1428 h 2048"/>
                <a:gd name="T24" fmla="*/ 1639 w 2040"/>
                <a:gd name="T25" fmla="*/ 1400 h 2048"/>
                <a:gd name="T26" fmla="*/ 1660 w 2040"/>
                <a:gd name="T27" fmla="*/ 1400 h 2048"/>
                <a:gd name="T28" fmla="*/ 2040 w 2040"/>
                <a:gd name="T29" fmla="*/ 1020 h 2048"/>
                <a:gd name="T30" fmla="*/ 1719 w 2040"/>
                <a:gd name="T31" fmla="*/ 645 h 2048"/>
                <a:gd name="T32" fmla="*/ 1020 w 2040"/>
                <a:gd name="T33" fmla="*/ 1928 h 2048"/>
                <a:gd name="T34" fmla="*/ 520 w 2040"/>
                <a:gd name="T35" fmla="*/ 1428 h 2048"/>
                <a:gd name="T36" fmla="*/ 1020 w 2040"/>
                <a:gd name="T37" fmla="*/ 928 h 2048"/>
                <a:gd name="T38" fmla="*/ 1520 w 2040"/>
                <a:gd name="T39" fmla="*/ 1428 h 2048"/>
                <a:gd name="T40" fmla="*/ 1020 w 2040"/>
                <a:gd name="T41" fmla="*/ 1928 h 2048"/>
                <a:gd name="T42" fmla="*/ 1660 w 2040"/>
                <a:gd name="T43" fmla="*/ 1280 h 2048"/>
                <a:gd name="T44" fmla="*/ 1622 w 2040"/>
                <a:gd name="T45" fmla="*/ 1280 h 2048"/>
                <a:gd name="T46" fmla="*/ 1020 w 2040"/>
                <a:gd name="T47" fmla="*/ 808 h 2048"/>
                <a:gd name="T48" fmla="*/ 418 w 2040"/>
                <a:gd name="T49" fmla="*/ 1280 h 2048"/>
                <a:gd name="T50" fmla="*/ 120 w 2040"/>
                <a:gd name="T51" fmla="*/ 980 h 2048"/>
                <a:gd name="T52" fmla="*/ 227 w 2040"/>
                <a:gd name="T53" fmla="*/ 750 h 2048"/>
                <a:gd name="T54" fmla="*/ 306 w 2040"/>
                <a:gd name="T55" fmla="*/ 854 h 2048"/>
                <a:gd name="T56" fmla="*/ 349 w 2040"/>
                <a:gd name="T57" fmla="*/ 871 h 2048"/>
                <a:gd name="T58" fmla="*/ 391 w 2040"/>
                <a:gd name="T59" fmla="*/ 854 h 2048"/>
                <a:gd name="T60" fmla="*/ 391 w 2040"/>
                <a:gd name="T61" fmla="*/ 769 h 2048"/>
                <a:gd name="T62" fmla="*/ 307 w 2040"/>
                <a:gd name="T63" fmla="*/ 640 h 2048"/>
                <a:gd name="T64" fmla="*/ 280 w 2040"/>
                <a:gd name="T65" fmla="*/ 500 h 2048"/>
                <a:gd name="T66" fmla="*/ 660 w 2040"/>
                <a:gd name="T67" fmla="*/ 120 h 2048"/>
                <a:gd name="T68" fmla="*/ 962 w 2040"/>
                <a:gd name="T69" fmla="*/ 270 h 2048"/>
                <a:gd name="T70" fmla="*/ 935 w 2040"/>
                <a:gd name="T71" fmla="*/ 295 h 2048"/>
                <a:gd name="T72" fmla="*/ 935 w 2040"/>
                <a:gd name="T73" fmla="*/ 380 h 2048"/>
                <a:gd name="T74" fmla="*/ 1020 w 2040"/>
                <a:gd name="T75" fmla="*/ 380 h 2048"/>
                <a:gd name="T76" fmla="*/ 1076 w 2040"/>
                <a:gd name="T77" fmla="*/ 335 h 2048"/>
                <a:gd name="T78" fmla="*/ 1260 w 2040"/>
                <a:gd name="T79" fmla="*/ 280 h 2048"/>
                <a:gd name="T80" fmla="*/ 1600 w 2040"/>
                <a:gd name="T81" fmla="*/ 620 h 2048"/>
                <a:gd name="T82" fmla="*/ 1593 w 2040"/>
                <a:gd name="T83" fmla="*/ 688 h 2048"/>
                <a:gd name="T84" fmla="*/ 1606 w 2040"/>
                <a:gd name="T85" fmla="*/ 739 h 2048"/>
                <a:gd name="T86" fmla="*/ 1653 w 2040"/>
                <a:gd name="T87" fmla="*/ 760 h 2048"/>
                <a:gd name="T88" fmla="*/ 1660 w 2040"/>
                <a:gd name="T89" fmla="*/ 760 h 2048"/>
                <a:gd name="T90" fmla="*/ 1661 w 2040"/>
                <a:gd name="T91" fmla="*/ 760 h 2048"/>
                <a:gd name="T92" fmla="*/ 1920 w 2040"/>
                <a:gd name="T93" fmla="*/ 1020 h 2048"/>
                <a:gd name="T94" fmla="*/ 1660 w 2040"/>
                <a:gd name="T95" fmla="*/ 1280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0" h="2048">
                  <a:moveTo>
                    <a:pt x="1719" y="645"/>
                  </a:moveTo>
                  <a:cubicBezTo>
                    <a:pt x="1720" y="636"/>
                    <a:pt x="1720" y="628"/>
                    <a:pt x="1720" y="620"/>
                  </a:cubicBezTo>
                  <a:cubicBezTo>
                    <a:pt x="1720" y="366"/>
                    <a:pt x="1514" y="160"/>
                    <a:pt x="1260" y="160"/>
                  </a:cubicBezTo>
                  <a:cubicBezTo>
                    <a:pt x="1192" y="160"/>
                    <a:pt x="1124" y="175"/>
                    <a:pt x="1063" y="204"/>
                  </a:cubicBezTo>
                  <a:cubicBezTo>
                    <a:pt x="969" y="77"/>
                    <a:pt x="820" y="0"/>
                    <a:pt x="660" y="0"/>
                  </a:cubicBezTo>
                  <a:cubicBezTo>
                    <a:pt x="384" y="0"/>
                    <a:pt x="160" y="224"/>
                    <a:pt x="160" y="500"/>
                  </a:cubicBezTo>
                  <a:cubicBezTo>
                    <a:pt x="160" y="546"/>
                    <a:pt x="166" y="592"/>
                    <a:pt x="179" y="636"/>
                  </a:cubicBezTo>
                  <a:cubicBezTo>
                    <a:pt x="67" y="714"/>
                    <a:pt x="0" y="842"/>
                    <a:pt x="0" y="980"/>
                  </a:cubicBezTo>
                  <a:cubicBezTo>
                    <a:pt x="0" y="1205"/>
                    <a:pt x="178" y="1389"/>
                    <a:pt x="401" y="1400"/>
                  </a:cubicBezTo>
                  <a:cubicBezTo>
                    <a:pt x="400" y="1409"/>
                    <a:pt x="400" y="1418"/>
                    <a:pt x="400" y="1428"/>
                  </a:cubicBezTo>
                  <a:cubicBezTo>
                    <a:pt x="400" y="1770"/>
                    <a:pt x="678" y="2048"/>
                    <a:pt x="1020" y="2048"/>
                  </a:cubicBezTo>
                  <a:cubicBezTo>
                    <a:pt x="1362" y="2048"/>
                    <a:pt x="1640" y="1770"/>
                    <a:pt x="1640" y="1428"/>
                  </a:cubicBezTo>
                  <a:cubicBezTo>
                    <a:pt x="1640" y="1419"/>
                    <a:pt x="1640" y="1409"/>
                    <a:pt x="1639" y="1400"/>
                  </a:cubicBezTo>
                  <a:cubicBezTo>
                    <a:pt x="1660" y="1400"/>
                    <a:pt x="1660" y="1400"/>
                    <a:pt x="1660" y="1400"/>
                  </a:cubicBezTo>
                  <a:cubicBezTo>
                    <a:pt x="1870" y="1400"/>
                    <a:pt x="2040" y="1230"/>
                    <a:pt x="2040" y="1020"/>
                  </a:cubicBezTo>
                  <a:cubicBezTo>
                    <a:pt x="2040" y="831"/>
                    <a:pt x="1901" y="673"/>
                    <a:pt x="1719" y="645"/>
                  </a:cubicBezTo>
                  <a:close/>
                  <a:moveTo>
                    <a:pt x="1020" y="1928"/>
                  </a:moveTo>
                  <a:cubicBezTo>
                    <a:pt x="744" y="1928"/>
                    <a:pt x="520" y="1704"/>
                    <a:pt x="520" y="1428"/>
                  </a:cubicBezTo>
                  <a:cubicBezTo>
                    <a:pt x="520" y="1152"/>
                    <a:pt x="744" y="928"/>
                    <a:pt x="1020" y="928"/>
                  </a:cubicBezTo>
                  <a:cubicBezTo>
                    <a:pt x="1296" y="928"/>
                    <a:pt x="1520" y="1152"/>
                    <a:pt x="1520" y="1428"/>
                  </a:cubicBezTo>
                  <a:cubicBezTo>
                    <a:pt x="1520" y="1704"/>
                    <a:pt x="1296" y="1928"/>
                    <a:pt x="1020" y="1928"/>
                  </a:cubicBezTo>
                  <a:close/>
                  <a:moveTo>
                    <a:pt x="1660" y="1280"/>
                  </a:moveTo>
                  <a:cubicBezTo>
                    <a:pt x="1622" y="1280"/>
                    <a:pt x="1622" y="1280"/>
                    <a:pt x="1622" y="1280"/>
                  </a:cubicBezTo>
                  <a:cubicBezTo>
                    <a:pt x="1556" y="1009"/>
                    <a:pt x="1311" y="808"/>
                    <a:pt x="1020" y="808"/>
                  </a:cubicBezTo>
                  <a:cubicBezTo>
                    <a:pt x="729" y="808"/>
                    <a:pt x="484" y="1009"/>
                    <a:pt x="418" y="1280"/>
                  </a:cubicBezTo>
                  <a:cubicBezTo>
                    <a:pt x="253" y="1279"/>
                    <a:pt x="120" y="1145"/>
                    <a:pt x="120" y="980"/>
                  </a:cubicBezTo>
                  <a:cubicBezTo>
                    <a:pt x="120" y="890"/>
                    <a:pt x="160" y="807"/>
                    <a:pt x="227" y="750"/>
                  </a:cubicBezTo>
                  <a:cubicBezTo>
                    <a:pt x="248" y="787"/>
                    <a:pt x="275" y="822"/>
                    <a:pt x="306" y="854"/>
                  </a:cubicBezTo>
                  <a:cubicBezTo>
                    <a:pt x="318" y="865"/>
                    <a:pt x="334" y="871"/>
                    <a:pt x="349" y="871"/>
                  </a:cubicBezTo>
                  <a:cubicBezTo>
                    <a:pt x="364" y="871"/>
                    <a:pt x="380" y="865"/>
                    <a:pt x="391" y="854"/>
                  </a:cubicBezTo>
                  <a:cubicBezTo>
                    <a:pt x="415" y="830"/>
                    <a:pt x="415" y="792"/>
                    <a:pt x="391" y="769"/>
                  </a:cubicBezTo>
                  <a:cubicBezTo>
                    <a:pt x="354" y="732"/>
                    <a:pt x="326" y="686"/>
                    <a:pt x="307" y="640"/>
                  </a:cubicBezTo>
                  <a:cubicBezTo>
                    <a:pt x="289" y="595"/>
                    <a:pt x="280" y="548"/>
                    <a:pt x="280" y="500"/>
                  </a:cubicBezTo>
                  <a:cubicBezTo>
                    <a:pt x="280" y="290"/>
                    <a:pt x="450" y="120"/>
                    <a:pt x="660" y="120"/>
                  </a:cubicBezTo>
                  <a:cubicBezTo>
                    <a:pt x="779" y="120"/>
                    <a:pt x="891" y="176"/>
                    <a:pt x="962" y="270"/>
                  </a:cubicBezTo>
                  <a:cubicBezTo>
                    <a:pt x="953" y="278"/>
                    <a:pt x="943" y="286"/>
                    <a:pt x="935" y="295"/>
                  </a:cubicBezTo>
                  <a:cubicBezTo>
                    <a:pt x="911" y="318"/>
                    <a:pt x="911" y="356"/>
                    <a:pt x="935" y="380"/>
                  </a:cubicBezTo>
                  <a:cubicBezTo>
                    <a:pt x="958" y="403"/>
                    <a:pt x="996" y="403"/>
                    <a:pt x="1020" y="380"/>
                  </a:cubicBezTo>
                  <a:cubicBezTo>
                    <a:pt x="1037" y="362"/>
                    <a:pt x="1056" y="348"/>
                    <a:pt x="1076" y="335"/>
                  </a:cubicBezTo>
                  <a:cubicBezTo>
                    <a:pt x="1131" y="299"/>
                    <a:pt x="1195" y="280"/>
                    <a:pt x="1260" y="280"/>
                  </a:cubicBezTo>
                  <a:cubicBezTo>
                    <a:pt x="1447" y="280"/>
                    <a:pt x="1600" y="433"/>
                    <a:pt x="1600" y="620"/>
                  </a:cubicBezTo>
                  <a:cubicBezTo>
                    <a:pt x="1600" y="643"/>
                    <a:pt x="1598" y="666"/>
                    <a:pt x="1593" y="688"/>
                  </a:cubicBezTo>
                  <a:cubicBezTo>
                    <a:pt x="1589" y="706"/>
                    <a:pt x="1594" y="725"/>
                    <a:pt x="1606" y="739"/>
                  </a:cubicBezTo>
                  <a:cubicBezTo>
                    <a:pt x="1618" y="753"/>
                    <a:pt x="1635" y="761"/>
                    <a:pt x="1653" y="760"/>
                  </a:cubicBezTo>
                  <a:cubicBezTo>
                    <a:pt x="1656" y="760"/>
                    <a:pt x="1658" y="760"/>
                    <a:pt x="1660" y="760"/>
                  </a:cubicBezTo>
                  <a:cubicBezTo>
                    <a:pt x="1661" y="760"/>
                    <a:pt x="1661" y="760"/>
                    <a:pt x="1661" y="760"/>
                  </a:cubicBezTo>
                  <a:cubicBezTo>
                    <a:pt x="1804" y="760"/>
                    <a:pt x="1920" y="877"/>
                    <a:pt x="1920" y="1020"/>
                  </a:cubicBezTo>
                  <a:cubicBezTo>
                    <a:pt x="1920" y="1163"/>
                    <a:pt x="1803" y="1280"/>
                    <a:pt x="1660" y="12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149" name="Group 148">
            <a:extLst>
              <a:ext uri="{FF2B5EF4-FFF2-40B4-BE49-F238E27FC236}">
                <a16:creationId xmlns:a16="http://schemas.microsoft.com/office/drawing/2014/main" id="{43D155FD-6D83-48C9-BEFD-8BC40305B77A}"/>
              </a:ext>
            </a:extLst>
          </p:cNvPr>
          <p:cNvGrpSpPr/>
          <p:nvPr/>
        </p:nvGrpSpPr>
        <p:grpSpPr>
          <a:xfrm>
            <a:off x="1787403" y="3978067"/>
            <a:ext cx="314000" cy="275818"/>
            <a:chOff x="-3675063" y="1395413"/>
            <a:chExt cx="3851275" cy="3382963"/>
          </a:xfrm>
          <a:solidFill>
            <a:schemeClr val="bg1"/>
          </a:solidFill>
        </p:grpSpPr>
        <p:sp>
          <p:nvSpPr>
            <p:cNvPr id="145" name="Freeform 81">
              <a:extLst>
                <a:ext uri="{FF2B5EF4-FFF2-40B4-BE49-F238E27FC236}">
                  <a16:creationId xmlns:a16="http://schemas.microsoft.com/office/drawing/2014/main" id="{F6262FDB-CCE3-45C6-AC2C-24D7270167F6}"/>
                </a:ext>
              </a:extLst>
            </p:cNvPr>
            <p:cNvSpPr>
              <a:spLocks noEditPoints="1"/>
            </p:cNvSpPr>
            <p:nvPr/>
          </p:nvSpPr>
          <p:spPr bwMode="auto">
            <a:xfrm>
              <a:off x="-3675063" y="2297113"/>
              <a:ext cx="3851275" cy="2481263"/>
            </a:xfrm>
            <a:custGeom>
              <a:avLst/>
              <a:gdLst>
                <a:gd name="T0" fmla="*/ 1475 w 2382"/>
                <a:gd name="T1" fmla="*/ 0 h 1534"/>
                <a:gd name="T2" fmla="*/ 1277 w 2382"/>
                <a:gd name="T3" fmla="*/ 279 h 1534"/>
                <a:gd name="T4" fmla="*/ 1121 w 2382"/>
                <a:gd name="T5" fmla="*/ 209 h 1534"/>
                <a:gd name="T6" fmla="*/ 633 w 2382"/>
                <a:gd name="T7" fmla="*/ 0 h 1534"/>
                <a:gd name="T8" fmla="*/ 0 w 2382"/>
                <a:gd name="T9" fmla="*/ 907 h 1534"/>
                <a:gd name="T10" fmla="*/ 1754 w 2382"/>
                <a:gd name="T11" fmla="*/ 1534 h 1534"/>
                <a:gd name="T12" fmla="*/ 2382 w 2382"/>
                <a:gd name="T13" fmla="*/ 628 h 1534"/>
                <a:gd name="T14" fmla="*/ 1331 w 2382"/>
                <a:gd name="T15" fmla="*/ 1116 h 1534"/>
                <a:gd name="T16" fmla="*/ 842 w 2382"/>
                <a:gd name="T17" fmla="*/ 1186 h 1534"/>
                <a:gd name="T18" fmla="*/ 1191 w 2382"/>
                <a:gd name="T19" fmla="*/ 1255 h 1534"/>
                <a:gd name="T20" fmla="*/ 1191 w 2382"/>
                <a:gd name="T21" fmla="*/ 1395 h 1534"/>
                <a:gd name="T22" fmla="*/ 140 w 2382"/>
                <a:gd name="T23" fmla="*/ 907 h 1534"/>
                <a:gd name="T24" fmla="*/ 633 w 2382"/>
                <a:gd name="T25" fmla="*/ 139 h 1534"/>
                <a:gd name="T26" fmla="*/ 982 w 2382"/>
                <a:gd name="T27" fmla="*/ 209 h 1534"/>
                <a:gd name="T28" fmla="*/ 633 w 2382"/>
                <a:gd name="T29" fmla="*/ 279 h 1534"/>
                <a:gd name="T30" fmla="*/ 633 w 2382"/>
                <a:gd name="T31" fmla="*/ 418 h 1534"/>
                <a:gd name="T32" fmla="*/ 1400 w 2382"/>
                <a:gd name="T33" fmla="*/ 488 h 1534"/>
                <a:gd name="T34" fmla="*/ 912 w 2382"/>
                <a:gd name="T35" fmla="*/ 558 h 1534"/>
                <a:gd name="T36" fmla="*/ 912 w 2382"/>
                <a:gd name="T37" fmla="*/ 697 h 1534"/>
                <a:gd name="T38" fmla="*/ 1400 w 2382"/>
                <a:gd name="T39" fmla="*/ 767 h 1534"/>
                <a:gd name="T40" fmla="*/ 912 w 2382"/>
                <a:gd name="T41" fmla="*/ 837 h 1534"/>
                <a:gd name="T42" fmla="*/ 912 w 2382"/>
                <a:gd name="T43" fmla="*/ 976 h 1534"/>
                <a:gd name="T44" fmla="*/ 1400 w 2382"/>
                <a:gd name="T45" fmla="*/ 1046 h 1534"/>
                <a:gd name="T46" fmla="*/ 2242 w 2382"/>
                <a:gd name="T47" fmla="*/ 907 h 1534"/>
                <a:gd name="T48" fmla="*/ 1388 w 2382"/>
                <a:gd name="T49" fmla="*/ 1395 h 1534"/>
                <a:gd name="T50" fmla="*/ 1385 w 2382"/>
                <a:gd name="T51" fmla="*/ 1248 h 1534"/>
                <a:gd name="T52" fmla="*/ 1486 w 2382"/>
                <a:gd name="T53" fmla="*/ 907 h 1534"/>
                <a:gd name="T54" fmla="*/ 1486 w 2382"/>
                <a:gd name="T55" fmla="*/ 628 h 1534"/>
                <a:gd name="T56" fmla="*/ 1528 w 2382"/>
                <a:gd name="T57" fmla="*/ 418 h 1534"/>
                <a:gd name="T58" fmla="*/ 1684 w 2382"/>
                <a:gd name="T59" fmla="*/ 488 h 1534"/>
                <a:gd name="T60" fmla="*/ 1926 w 2382"/>
                <a:gd name="T61" fmla="*/ 833 h 1534"/>
                <a:gd name="T62" fmla="*/ 1823 w 2382"/>
                <a:gd name="T63" fmla="*/ 488 h 1534"/>
                <a:gd name="T64" fmla="*/ 1754 w 2382"/>
                <a:gd name="T65" fmla="*/ 279 h 1534"/>
                <a:gd name="T66" fmla="*/ 1405 w 2382"/>
                <a:gd name="T67" fmla="*/ 209 h 1534"/>
                <a:gd name="T68" fmla="*/ 1754 w 2382"/>
                <a:gd name="T69" fmla="*/ 139 h 1534"/>
                <a:gd name="T70" fmla="*/ 2242 w 2382"/>
                <a:gd name="T71" fmla="*/ 907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82" h="1534">
                  <a:moveTo>
                    <a:pt x="1754" y="0"/>
                  </a:moveTo>
                  <a:cubicBezTo>
                    <a:pt x="1475" y="0"/>
                    <a:pt x="1475" y="0"/>
                    <a:pt x="1475" y="0"/>
                  </a:cubicBezTo>
                  <a:cubicBezTo>
                    <a:pt x="1359" y="0"/>
                    <a:pt x="1265" y="94"/>
                    <a:pt x="1265" y="209"/>
                  </a:cubicBezTo>
                  <a:cubicBezTo>
                    <a:pt x="1265" y="233"/>
                    <a:pt x="1270" y="257"/>
                    <a:pt x="1277" y="279"/>
                  </a:cubicBezTo>
                  <a:cubicBezTo>
                    <a:pt x="1109" y="279"/>
                    <a:pt x="1109" y="279"/>
                    <a:pt x="1109" y="279"/>
                  </a:cubicBezTo>
                  <a:cubicBezTo>
                    <a:pt x="1117" y="257"/>
                    <a:pt x="1121" y="233"/>
                    <a:pt x="1121" y="209"/>
                  </a:cubicBezTo>
                  <a:cubicBezTo>
                    <a:pt x="1121" y="94"/>
                    <a:pt x="1027" y="0"/>
                    <a:pt x="912" y="0"/>
                  </a:cubicBezTo>
                  <a:cubicBezTo>
                    <a:pt x="633" y="0"/>
                    <a:pt x="633" y="0"/>
                    <a:pt x="633" y="0"/>
                  </a:cubicBezTo>
                  <a:cubicBezTo>
                    <a:pt x="284" y="0"/>
                    <a:pt x="0" y="281"/>
                    <a:pt x="0" y="628"/>
                  </a:cubicBezTo>
                  <a:cubicBezTo>
                    <a:pt x="0" y="907"/>
                    <a:pt x="0" y="907"/>
                    <a:pt x="0" y="907"/>
                  </a:cubicBezTo>
                  <a:cubicBezTo>
                    <a:pt x="0" y="1253"/>
                    <a:pt x="284" y="1534"/>
                    <a:pt x="633" y="1534"/>
                  </a:cubicBezTo>
                  <a:cubicBezTo>
                    <a:pt x="1754" y="1534"/>
                    <a:pt x="1754" y="1534"/>
                    <a:pt x="1754" y="1534"/>
                  </a:cubicBezTo>
                  <a:cubicBezTo>
                    <a:pt x="2100" y="1534"/>
                    <a:pt x="2382" y="1253"/>
                    <a:pt x="2382" y="907"/>
                  </a:cubicBezTo>
                  <a:cubicBezTo>
                    <a:pt x="2382" y="628"/>
                    <a:pt x="2382" y="628"/>
                    <a:pt x="2382" y="628"/>
                  </a:cubicBezTo>
                  <a:cubicBezTo>
                    <a:pt x="2382" y="281"/>
                    <a:pt x="2100" y="0"/>
                    <a:pt x="1754" y="0"/>
                  </a:cubicBezTo>
                  <a:close/>
                  <a:moveTo>
                    <a:pt x="1331" y="1116"/>
                  </a:moveTo>
                  <a:cubicBezTo>
                    <a:pt x="912" y="1116"/>
                    <a:pt x="912" y="1116"/>
                    <a:pt x="912" y="1116"/>
                  </a:cubicBezTo>
                  <a:cubicBezTo>
                    <a:pt x="873" y="1116"/>
                    <a:pt x="842" y="1147"/>
                    <a:pt x="842" y="1186"/>
                  </a:cubicBezTo>
                  <a:cubicBezTo>
                    <a:pt x="842" y="1224"/>
                    <a:pt x="873" y="1255"/>
                    <a:pt x="912" y="1255"/>
                  </a:cubicBezTo>
                  <a:cubicBezTo>
                    <a:pt x="1191" y="1255"/>
                    <a:pt x="1191" y="1255"/>
                    <a:pt x="1191" y="1255"/>
                  </a:cubicBezTo>
                  <a:cubicBezTo>
                    <a:pt x="1229" y="1255"/>
                    <a:pt x="1261" y="1287"/>
                    <a:pt x="1261" y="1325"/>
                  </a:cubicBezTo>
                  <a:cubicBezTo>
                    <a:pt x="1261" y="1364"/>
                    <a:pt x="1229" y="1395"/>
                    <a:pt x="1191" y="1395"/>
                  </a:cubicBezTo>
                  <a:cubicBezTo>
                    <a:pt x="633" y="1395"/>
                    <a:pt x="633" y="1395"/>
                    <a:pt x="633" y="1395"/>
                  </a:cubicBezTo>
                  <a:cubicBezTo>
                    <a:pt x="361" y="1395"/>
                    <a:pt x="140" y="1176"/>
                    <a:pt x="140" y="907"/>
                  </a:cubicBezTo>
                  <a:cubicBezTo>
                    <a:pt x="140" y="628"/>
                    <a:pt x="140" y="628"/>
                    <a:pt x="140" y="628"/>
                  </a:cubicBezTo>
                  <a:cubicBezTo>
                    <a:pt x="140" y="358"/>
                    <a:pt x="361" y="139"/>
                    <a:pt x="633" y="139"/>
                  </a:cubicBezTo>
                  <a:cubicBezTo>
                    <a:pt x="912" y="139"/>
                    <a:pt x="912" y="139"/>
                    <a:pt x="912" y="139"/>
                  </a:cubicBezTo>
                  <a:cubicBezTo>
                    <a:pt x="950" y="139"/>
                    <a:pt x="982" y="170"/>
                    <a:pt x="982" y="209"/>
                  </a:cubicBezTo>
                  <a:cubicBezTo>
                    <a:pt x="982" y="247"/>
                    <a:pt x="950" y="279"/>
                    <a:pt x="912" y="279"/>
                  </a:cubicBezTo>
                  <a:cubicBezTo>
                    <a:pt x="633" y="279"/>
                    <a:pt x="633" y="279"/>
                    <a:pt x="633" y="279"/>
                  </a:cubicBezTo>
                  <a:cubicBezTo>
                    <a:pt x="594" y="279"/>
                    <a:pt x="563" y="310"/>
                    <a:pt x="563" y="348"/>
                  </a:cubicBezTo>
                  <a:cubicBezTo>
                    <a:pt x="563" y="387"/>
                    <a:pt x="594" y="418"/>
                    <a:pt x="633" y="418"/>
                  </a:cubicBezTo>
                  <a:cubicBezTo>
                    <a:pt x="1331" y="418"/>
                    <a:pt x="1331" y="418"/>
                    <a:pt x="1331" y="418"/>
                  </a:cubicBezTo>
                  <a:cubicBezTo>
                    <a:pt x="1369" y="418"/>
                    <a:pt x="1400" y="450"/>
                    <a:pt x="1400" y="488"/>
                  </a:cubicBezTo>
                  <a:cubicBezTo>
                    <a:pt x="1400" y="526"/>
                    <a:pt x="1369" y="558"/>
                    <a:pt x="1331" y="558"/>
                  </a:cubicBezTo>
                  <a:cubicBezTo>
                    <a:pt x="912" y="558"/>
                    <a:pt x="912" y="558"/>
                    <a:pt x="912" y="558"/>
                  </a:cubicBezTo>
                  <a:cubicBezTo>
                    <a:pt x="873" y="558"/>
                    <a:pt x="842" y="589"/>
                    <a:pt x="842" y="628"/>
                  </a:cubicBezTo>
                  <a:cubicBezTo>
                    <a:pt x="842" y="666"/>
                    <a:pt x="873" y="697"/>
                    <a:pt x="912" y="697"/>
                  </a:cubicBezTo>
                  <a:cubicBezTo>
                    <a:pt x="1331" y="697"/>
                    <a:pt x="1331" y="697"/>
                    <a:pt x="1331" y="697"/>
                  </a:cubicBezTo>
                  <a:cubicBezTo>
                    <a:pt x="1369" y="697"/>
                    <a:pt x="1400" y="729"/>
                    <a:pt x="1400" y="767"/>
                  </a:cubicBezTo>
                  <a:cubicBezTo>
                    <a:pt x="1400" y="805"/>
                    <a:pt x="1369" y="837"/>
                    <a:pt x="1331" y="837"/>
                  </a:cubicBezTo>
                  <a:cubicBezTo>
                    <a:pt x="912" y="837"/>
                    <a:pt x="912" y="837"/>
                    <a:pt x="912" y="837"/>
                  </a:cubicBezTo>
                  <a:cubicBezTo>
                    <a:pt x="873" y="837"/>
                    <a:pt x="842" y="868"/>
                    <a:pt x="842" y="907"/>
                  </a:cubicBezTo>
                  <a:cubicBezTo>
                    <a:pt x="842" y="945"/>
                    <a:pt x="873" y="976"/>
                    <a:pt x="912" y="976"/>
                  </a:cubicBezTo>
                  <a:cubicBezTo>
                    <a:pt x="1331" y="976"/>
                    <a:pt x="1331" y="976"/>
                    <a:pt x="1331" y="976"/>
                  </a:cubicBezTo>
                  <a:cubicBezTo>
                    <a:pt x="1369" y="976"/>
                    <a:pt x="1400" y="1008"/>
                    <a:pt x="1400" y="1046"/>
                  </a:cubicBezTo>
                  <a:cubicBezTo>
                    <a:pt x="1400" y="1085"/>
                    <a:pt x="1369" y="1116"/>
                    <a:pt x="1331" y="1116"/>
                  </a:cubicBezTo>
                  <a:close/>
                  <a:moveTo>
                    <a:pt x="2242" y="907"/>
                  </a:moveTo>
                  <a:cubicBezTo>
                    <a:pt x="2242" y="1176"/>
                    <a:pt x="2023" y="1395"/>
                    <a:pt x="1754" y="1395"/>
                  </a:cubicBezTo>
                  <a:cubicBezTo>
                    <a:pt x="1388" y="1395"/>
                    <a:pt x="1388" y="1395"/>
                    <a:pt x="1388" y="1395"/>
                  </a:cubicBezTo>
                  <a:cubicBezTo>
                    <a:pt x="1396" y="1373"/>
                    <a:pt x="1400" y="1350"/>
                    <a:pt x="1400" y="1325"/>
                  </a:cubicBezTo>
                  <a:cubicBezTo>
                    <a:pt x="1400" y="1298"/>
                    <a:pt x="1395" y="1272"/>
                    <a:pt x="1385" y="1248"/>
                  </a:cubicBezTo>
                  <a:cubicBezTo>
                    <a:pt x="1474" y="1224"/>
                    <a:pt x="1540" y="1142"/>
                    <a:pt x="1540" y="1046"/>
                  </a:cubicBezTo>
                  <a:cubicBezTo>
                    <a:pt x="1540" y="992"/>
                    <a:pt x="1520" y="944"/>
                    <a:pt x="1486" y="907"/>
                  </a:cubicBezTo>
                  <a:cubicBezTo>
                    <a:pt x="1520" y="869"/>
                    <a:pt x="1540" y="821"/>
                    <a:pt x="1540" y="767"/>
                  </a:cubicBezTo>
                  <a:cubicBezTo>
                    <a:pt x="1540" y="713"/>
                    <a:pt x="1520" y="665"/>
                    <a:pt x="1486" y="628"/>
                  </a:cubicBezTo>
                  <a:cubicBezTo>
                    <a:pt x="1520" y="590"/>
                    <a:pt x="1540" y="542"/>
                    <a:pt x="1540" y="488"/>
                  </a:cubicBezTo>
                  <a:cubicBezTo>
                    <a:pt x="1540" y="464"/>
                    <a:pt x="1536" y="440"/>
                    <a:pt x="1528" y="418"/>
                  </a:cubicBezTo>
                  <a:cubicBezTo>
                    <a:pt x="1684" y="418"/>
                    <a:pt x="1684" y="418"/>
                    <a:pt x="1684" y="418"/>
                  </a:cubicBezTo>
                  <a:cubicBezTo>
                    <a:pt x="1684" y="488"/>
                    <a:pt x="1684" y="488"/>
                    <a:pt x="1684" y="488"/>
                  </a:cubicBezTo>
                  <a:cubicBezTo>
                    <a:pt x="1684" y="618"/>
                    <a:pt x="1735" y="741"/>
                    <a:pt x="1827" y="833"/>
                  </a:cubicBezTo>
                  <a:cubicBezTo>
                    <a:pt x="1854" y="861"/>
                    <a:pt x="1898" y="861"/>
                    <a:pt x="1926" y="833"/>
                  </a:cubicBezTo>
                  <a:cubicBezTo>
                    <a:pt x="1953" y="806"/>
                    <a:pt x="1953" y="762"/>
                    <a:pt x="1926" y="735"/>
                  </a:cubicBezTo>
                  <a:cubicBezTo>
                    <a:pt x="1860" y="669"/>
                    <a:pt x="1823" y="581"/>
                    <a:pt x="1823" y="488"/>
                  </a:cubicBezTo>
                  <a:cubicBezTo>
                    <a:pt x="1823" y="348"/>
                    <a:pt x="1823" y="348"/>
                    <a:pt x="1823" y="348"/>
                  </a:cubicBezTo>
                  <a:cubicBezTo>
                    <a:pt x="1823" y="310"/>
                    <a:pt x="1792" y="279"/>
                    <a:pt x="1754" y="279"/>
                  </a:cubicBezTo>
                  <a:cubicBezTo>
                    <a:pt x="1475" y="279"/>
                    <a:pt x="1475" y="279"/>
                    <a:pt x="1475" y="279"/>
                  </a:cubicBezTo>
                  <a:cubicBezTo>
                    <a:pt x="1436" y="279"/>
                    <a:pt x="1405" y="247"/>
                    <a:pt x="1405" y="209"/>
                  </a:cubicBezTo>
                  <a:cubicBezTo>
                    <a:pt x="1405" y="170"/>
                    <a:pt x="1436" y="139"/>
                    <a:pt x="1475" y="139"/>
                  </a:cubicBezTo>
                  <a:cubicBezTo>
                    <a:pt x="1754" y="139"/>
                    <a:pt x="1754" y="139"/>
                    <a:pt x="1754" y="139"/>
                  </a:cubicBezTo>
                  <a:cubicBezTo>
                    <a:pt x="2023" y="139"/>
                    <a:pt x="2242" y="358"/>
                    <a:pt x="2242" y="628"/>
                  </a:cubicBezTo>
                  <a:lnTo>
                    <a:pt x="2242" y="9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6" name="Freeform 82">
              <a:extLst>
                <a:ext uri="{FF2B5EF4-FFF2-40B4-BE49-F238E27FC236}">
                  <a16:creationId xmlns:a16="http://schemas.microsoft.com/office/drawing/2014/main" id="{F186400A-42D5-41D9-A800-3B2E5CB17027}"/>
                </a:ext>
              </a:extLst>
            </p:cNvPr>
            <p:cNvSpPr>
              <a:spLocks/>
            </p:cNvSpPr>
            <p:nvPr/>
          </p:nvSpPr>
          <p:spPr bwMode="auto">
            <a:xfrm>
              <a:off x="-1862138" y="1395413"/>
              <a:ext cx="225425" cy="561975"/>
            </a:xfrm>
            <a:custGeom>
              <a:avLst/>
              <a:gdLst>
                <a:gd name="T0" fmla="*/ 70 w 140"/>
                <a:gd name="T1" fmla="*/ 0 h 348"/>
                <a:gd name="T2" fmla="*/ 0 w 140"/>
                <a:gd name="T3" fmla="*/ 69 h 348"/>
                <a:gd name="T4" fmla="*/ 0 w 140"/>
                <a:gd name="T5" fmla="*/ 279 h 348"/>
                <a:gd name="T6" fmla="*/ 70 w 140"/>
                <a:gd name="T7" fmla="*/ 348 h 348"/>
                <a:gd name="T8" fmla="*/ 140 w 140"/>
                <a:gd name="T9" fmla="*/ 279 h 348"/>
                <a:gd name="T10" fmla="*/ 140 w 140"/>
                <a:gd name="T11" fmla="*/ 69 h 348"/>
                <a:gd name="T12" fmla="*/ 70 w 140"/>
                <a:gd name="T13" fmla="*/ 0 h 348"/>
              </a:gdLst>
              <a:ahLst/>
              <a:cxnLst>
                <a:cxn ang="0">
                  <a:pos x="T0" y="T1"/>
                </a:cxn>
                <a:cxn ang="0">
                  <a:pos x="T2" y="T3"/>
                </a:cxn>
                <a:cxn ang="0">
                  <a:pos x="T4" y="T5"/>
                </a:cxn>
                <a:cxn ang="0">
                  <a:pos x="T6" y="T7"/>
                </a:cxn>
                <a:cxn ang="0">
                  <a:pos x="T8" y="T9"/>
                </a:cxn>
                <a:cxn ang="0">
                  <a:pos x="T10" y="T11"/>
                </a:cxn>
                <a:cxn ang="0">
                  <a:pos x="T12" y="T13"/>
                </a:cxn>
              </a:cxnLst>
              <a:rect l="0" t="0" r="r" b="b"/>
              <a:pathLst>
                <a:path w="140" h="348">
                  <a:moveTo>
                    <a:pt x="70" y="0"/>
                  </a:moveTo>
                  <a:cubicBezTo>
                    <a:pt x="31" y="0"/>
                    <a:pt x="0" y="31"/>
                    <a:pt x="0" y="69"/>
                  </a:cubicBezTo>
                  <a:cubicBezTo>
                    <a:pt x="0" y="279"/>
                    <a:pt x="0" y="279"/>
                    <a:pt x="0" y="279"/>
                  </a:cubicBezTo>
                  <a:cubicBezTo>
                    <a:pt x="0" y="317"/>
                    <a:pt x="31" y="348"/>
                    <a:pt x="70" y="348"/>
                  </a:cubicBezTo>
                  <a:cubicBezTo>
                    <a:pt x="109" y="348"/>
                    <a:pt x="140" y="317"/>
                    <a:pt x="140" y="279"/>
                  </a:cubicBezTo>
                  <a:cubicBezTo>
                    <a:pt x="140" y="69"/>
                    <a:pt x="140" y="69"/>
                    <a:pt x="140" y="69"/>
                  </a:cubicBezTo>
                  <a:cubicBezTo>
                    <a:pt x="140" y="31"/>
                    <a:pt x="109" y="0"/>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7" name="Freeform 83">
              <a:extLst>
                <a:ext uri="{FF2B5EF4-FFF2-40B4-BE49-F238E27FC236}">
                  <a16:creationId xmlns:a16="http://schemas.microsoft.com/office/drawing/2014/main" id="{132C4AC3-0263-43AE-A2B2-37BEEA8E263E}"/>
                </a:ext>
              </a:extLst>
            </p:cNvPr>
            <p:cNvSpPr>
              <a:spLocks/>
            </p:cNvSpPr>
            <p:nvPr/>
          </p:nvSpPr>
          <p:spPr bwMode="auto">
            <a:xfrm>
              <a:off x="-1189038" y="1608138"/>
              <a:ext cx="473075" cy="474663"/>
            </a:xfrm>
            <a:custGeom>
              <a:avLst/>
              <a:gdLst>
                <a:gd name="T0" fmla="*/ 265 w 292"/>
                <a:gd name="T1" fmla="*/ 28 h 293"/>
                <a:gd name="T2" fmla="*/ 166 w 292"/>
                <a:gd name="T3" fmla="*/ 28 h 293"/>
                <a:gd name="T4" fmla="*/ 27 w 292"/>
                <a:gd name="T5" fmla="*/ 167 h 293"/>
                <a:gd name="T6" fmla="*/ 27 w 292"/>
                <a:gd name="T7" fmla="*/ 266 h 293"/>
                <a:gd name="T8" fmla="*/ 126 w 292"/>
                <a:gd name="T9" fmla="*/ 266 h 293"/>
                <a:gd name="T10" fmla="*/ 265 w 292"/>
                <a:gd name="T11" fmla="*/ 126 h 293"/>
                <a:gd name="T12" fmla="*/ 265 w 292"/>
                <a:gd name="T13" fmla="*/ 28 h 293"/>
              </a:gdLst>
              <a:ahLst/>
              <a:cxnLst>
                <a:cxn ang="0">
                  <a:pos x="T0" y="T1"/>
                </a:cxn>
                <a:cxn ang="0">
                  <a:pos x="T2" y="T3"/>
                </a:cxn>
                <a:cxn ang="0">
                  <a:pos x="T4" y="T5"/>
                </a:cxn>
                <a:cxn ang="0">
                  <a:pos x="T6" y="T7"/>
                </a:cxn>
                <a:cxn ang="0">
                  <a:pos x="T8" y="T9"/>
                </a:cxn>
                <a:cxn ang="0">
                  <a:pos x="T10" y="T11"/>
                </a:cxn>
                <a:cxn ang="0">
                  <a:pos x="T12" y="T13"/>
                </a:cxn>
              </a:cxnLst>
              <a:rect l="0" t="0" r="r" b="b"/>
              <a:pathLst>
                <a:path w="292" h="293">
                  <a:moveTo>
                    <a:pt x="265" y="28"/>
                  </a:moveTo>
                  <a:cubicBezTo>
                    <a:pt x="238" y="0"/>
                    <a:pt x="194" y="0"/>
                    <a:pt x="166" y="28"/>
                  </a:cubicBezTo>
                  <a:cubicBezTo>
                    <a:pt x="27" y="167"/>
                    <a:pt x="27" y="167"/>
                    <a:pt x="27" y="167"/>
                  </a:cubicBezTo>
                  <a:cubicBezTo>
                    <a:pt x="0" y="194"/>
                    <a:pt x="0" y="238"/>
                    <a:pt x="27" y="266"/>
                  </a:cubicBezTo>
                  <a:cubicBezTo>
                    <a:pt x="54" y="293"/>
                    <a:pt x="98" y="293"/>
                    <a:pt x="126" y="266"/>
                  </a:cubicBezTo>
                  <a:cubicBezTo>
                    <a:pt x="265" y="126"/>
                    <a:pt x="265" y="126"/>
                    <a:pt x="265" y="126"/>
                  </a:cubicBezTo>
                  <a:cubicBezTo>
                    <a:pt x="292" y="99"/>
                    <a:pt x="292" y="55"/>
                    <a:pt x="265"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8" name="Freeform 84">
              <a:extLst>
                <a:ext uri="{FF2B5EF4-FFF2-40B4-BE49-F238E27FC236}">
                  <a16:creationId xmlns:a16="http://schemas.microsoft.com/office/drawing/2014/main" id="{9E5DAA9B-BAA3-4640-A958-56BEA8E5B18D}"/>
                </a:ext>
              </a:extLst>
            </p:cNvPr>
            <p:cNvSpPr>
              <a:spLocks/>
            </p:cNvSpPr>
            <p:nvPr/>
          </p:nvSpPr>
          <p:spPr bwMode="auto">
            <a:xfrm>
              <a:off x="-2776538" y="1608138"/>
              <a:ext cx="474663" cy="474663"/>
            </a:xfrm>
            <a:custGeom>
              <a:avLst/>
              <a:gdLst>
                <a:gd name="T0" fmla="*/ 266 w 293"/>
                <a:gd name="T1" fmla="*/ 167 h 293"/>
                <a:gd name="T2" fmla="*/ 126 w 293"/>
                <a:gd name="T3" fmla="*/ 28 h 293"/>
                <a:gd name="T4" fmla="*/ 28 w 293"/>
                <a:gd name="T5" fmla="*/ 28 h 293"/>
                <a:gd name="T6" fmla="*/ 28 w 293"/>
                <a:gd name="T7" fmla="*/ 126 h 293"/>
                <a:gd name="T8" fmla="*/ 167 w 293"/>
                <a:gd name="T9" fmla="*/ 266 h 293"/>
                <a:gd name="T10" fmla="*/ 266 w 293"/>
                <a:gd name="T11" fmla="*/ 266 h 293"/>
                <a:gd name="T12" fmla="*/ 266 w 293"/>
                <a:gd name="T13" fmla="*/ 167 h 293"/>
              </a:gdLst>
              <a:ahLst/>
              <a:cxnLst>
                <a:cxn ang="0">
                  <a:pos x="T0" y="T1"/>
                </a:cxn>
                <a:cxn ang="0">
                  <a:pos x="T2" y="T3"/>
                </a:cxn>
                <a:cxn ang="0">
                  <a:pos x="T4" y="T5"/>
                </a:cxn>
                <a:cxn ang="0">
                  <a:pos x="T6" y="T7"/>
                </a:cxn>
                <a:cxn ang="0">
                  <a:pos x="T8" y="T9"/>
                </a:cxn>
                <a:cxn ang="0">
                  <a:pos x="T10" y="T11"/>
                </a:cxn>
                <a:cxn ang="0">
                  <a:pos x="T12" y="T13"/>
                </a:cxn>
              </a:cxnLst>
              <a:rect l="0" t="0" r="r" b="b"/>
              <a:pathLst>
                <a:path w="293" h="293">
                  <a:moveTo>
                    <a:pt x="266" y="167"/>
                  </a:moveTo>
                  <a:cubicBezTo>
                    <a:pt x="126" y="28"/>
                    <a:pt x="126" y="28"/>
                    <a:pt x="126" y="28"/>
                  </a:cubicBezTo>
                  <a:cubicBezTo>
                    <a:pt x="99" y="0"/>
                    <a:pt x="55" y="0"/>
                    <a:pt x="28" y="28"/>
                  </a:cubicBezTo>
                  <a:cubicBezTo>
                    <a:pt x="0" y="55"/>
                    <a:pt x="0" y="99"/>
                    <a:pt x="28" y="126"/>
                  </a:cubicBezTo>
                  <a:cubicBezTo>
                    <a:pt x="167" y="266"/>
                    <a:pt x="167" y="266"/>
                    <a:pt x="167" y="266"/>
                  </a:cubicBezTo>
                  <a:cubicBezTo>
                    <a:pt x="194" y="293"/>
                    <a:pt x="239" y="293"/>
                    <a:pt x="266" y="266"/>
                  </a:cubicBezTo>
                  <a:cubicBezTo>
                    <a:pt x="293" y="238"/>
                    <a:pt x="293" y="194"/>
                    <a:pt x="266" y="1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153" name="Freeform 88">
            <a:extLst>
              <a:ext uri="{FF2B5EF4-FFF2-40B4-BE49-F238E27FC236}">
                <a16:creationId xmlns:a16="http://schemas.microsoft.com/office/drawing/2014/main" id="{41D436A3-0DDC-4974-86BB-992BE5A8219E}"/>
              </a:ext>
            </a:extLst>
          </p:cNvPr>
          <p:cNvSpPr>
            <a:spLocks noEditPoints="1"/>
          </p:cNvSpPr>
          <p:nvPr/>
        </p:nvSpPr>
        <p:spPr bwMode="auto">
          <a:xfrm>
            <a:off x="2023946" y="3110246"/>
            <a:ext cx="352676" cy="352846"/>
          </a:xfrm>
          <a:custGeom>
            <a:avLst/>
            <a:gdLst>
              <a:gd name="T0" fmla="*/ 1928 w 2048"/>
              <a:gd name="T1" fmla="*/ 1028 h 2048"/>
              <a:gd name="T2" fmla="*/ 1714 w 2048"/>
              <a:gd name="T3" fmla="*/ 848 h 2048"/>
              <a:gd name="T4" fmla="*/ 1084 w 2048"/>
              <a:gd name="T5" fmla="*/ 728 h 2048"/>
              <a:gd name="T6" fmla="*/ 1304 w 2048"/>
              <a:gd name="T7" fmla="*/ 600 h 2048"/>
              <a:gd name="T8" fmla="*/ 1444 w 2048"/>
              <a:gd name="T9" fmla="*/ 380 h 2048"/>
              <a:gd name="T10" fmla="*/ 984 w 2048"/>
              <a:gd name="T11" fmla="*/ 0 h 2048"/>
              <a:gd name="T12" fmla="*/ 604 w 2048"/>
              <a:gd name="T13" fmla="*/ 460 h 2048"/>
              <a:gd name="T14" fmla="*/ 964 w 2048"/>
              <a:gd name="T15" fmla="*/ 600 h 2048"/>
              <a:gd name="T16" fmla="*/ 504 w 2048"/>
              <a:gd name="T17" fmla="*/ 728 h 2048"/>
              <a:gd name="T18" fmla="*/ 300 w 2048"/>
              <a:gd name="T19" fmla="*/ 848 h 2048"/>
              <a:gd name="T20" fmla="*/ 120 w 2048"/>
              <a:gd name="T21" fmla="*/ 1418 h 2048"/>
              <a:gd name="T22" fmla="*/ 60 w 2048"/>
              <a:gd name="T23" fmla="*/ 1648 h 2048"/>
              <a:gd name="T24" fmla="*/ 180 w 2048"/>
              <a:gd name="T25" fmla="*/ 1528 h 2048"/>
              <a:gd name="T26" fmla="*/ 300 w 2048"/>
              <a:gd name="T27" fmla="*/ 1648 h 2048"/>
              <a:gd name="T28" fmla="*/ 240 w 2048"/>
              <a:gd name="T29" fmla="*/ 1418 h 2048"/>
              <a:gd name="T30" fmla="*/ 300 w 2048"/>
              <a:gd name="T31" fmla="*/ 968 h 2048"/>
              <a:gd name="T32" fmla="*/ 504 w 2048"/>
              <a:gd name="T33" fmla="*/ 1088 h 2048"/>
              <a:gd name="T34" fmla="*/ 564 w 2048"/>
              <a:gd name="T35" fmla="*/ 1748 h 2048"/>
              <a:gd name="T36" fmla="*/ 764 w 2048"/>
              <a:gd name="T37" fmla="*/ 1808 h 2048"/>
              <a:gd name="T38" fmla="*/ 824 w 2048"/>
              <a:gd name="T39" fmla="*/ 2048 h 2048"/>
              <a:gd name="T40" fmla="*/ 1284 w 2048"/>
              <a:gd name="T41" fmla="*/ 1988 h 2048"/>
              <a:gd name="T42" fmla="*/ 1424 w 2048"/>
              <a:gd name="T43" fmla="*/ 1808 h 2048"/>
              <a:gd name="T44" fmla="*/ 1484 w 2048"/>
              <a:gd name="T45" fmla="*/ 1088 h 2048"/>
              <a:gd name="T46" fmla="*/ 1714 w 2048"/>
              <a:gd name="T47" fmla="*/ 968 h 2048"/>
              <a:gd name="T48" fmla="*/ 1808 w 2048"/>
              <a:gd name="T49" fmla="*/ 1028 h 2048"/>
              <a:gd name="T50" fmla="*/ 1688 w 2048"/>
              <a:gd name="T51" fmla="*/ 1588 h 2048"/>
              <a:gd name="T52" fmla="*/ 1808 w 2048"/>
              <a:gd name="T53" fmla="*/ 1588 h 2048"/>
              <a:gd name="T54" fmla="*/ 1928 w 2048"/>
              <a:gd name="T55" fmla="*/ 1588 h 2048"/>
              <a:gd name="T56" fmla="*/ 2048 w 2048"/>
              <a:gd name="T57" fmla="*/ 1588 h 2048"/>
              <a:gd name="T58" fmla="*/ 724 w 2048"/>
              <a:gd name="T59" fmla="*/ 460 h 2048"/>
              <a:gd name="T60" fmla="*/ 984 w 2048"/>
              <a:gd name="T61" fmla="*/ 120 h 2048"/>
              <a:gd name="T62" fmla="*/ 1324 w 2048"/>
              <a:gd name="T63" fmla="*/ 380 h 2048"/>
              <a:gd name="T64" fmla="*/ 1304 w 2048"/>
              <a:gd name="T65" fmla="*/ 480 h 2048"/>
              <a:gd name="T66" fmla="*/ 724 w 2048"/>
              <a:gd name="T67" fmla="*/ 460 h 2048"/>
              <a:gd name="T68" fmla="*/ 1364 w 2048"/>
              <a:gd name="T69" fmla="*/ 1448 h 2048"/>
              <a:gd name="T70" fmla="*/ 684 w 2048"/>
              <a:gd name="T71" fmla="*/ 848 h 2048"/>
              <a:gd name="T72" fmla="*/ 504 w 2048"/>
              <a:gd name="T73" fmla="*/ 968 h 2048"/>
              <a:gd name="T74" fmla="*/ 504 w 2048"/>
              <a:gd name="T75" fmla="*/ 848 h 2048"/>
              <a:gd name="T76" fmla="*/ 564 w 2048"/>
              <a:gd name="T77" fmla="*/ 968 h 2048"/>
              <a:gd name="T78" fmla="*/ 1164 w 2048"/>
              <a:gd name="T79" fmla="*/ 1928 h 2048"/>
              <a:gd name="T80" fmla="*/ 884 w 2048"/>
              <a:gd name="T81" fmla="*/ 1808 h 2048"/>
              <a:gd name="T82" fmla="*/ 1164 w 2048"/>
              <a:gd name="T83" fmla="*/ 1928 h 2048"/>
              <a:gd name="T84" fmla="*/ 684 w 2048"/>
              <a:gd name="T85" fmla="*/ 1568 h 2048"/>
              <a:gd name="T86" fmla="*/ 1364 w 2048"/>
              <a:gd name="T87" fmla="*/ 1688 h 2048"/>
              <a:gd name="T88" fmla="*/ 1544 w 2048"/>
              <a:gd name="T89" fmla="*/ 968 h 2048"/>
              <a:gd name="T90" fmla="*/ 1484 w 2048"/>
              <a:gd name="T91" fmla="*/ 848 h 2048"/>
              <a:gd name="T92" fmla="*/ 1604 w 2048"/>
              <a:gd name="T93" fmla="*/ 908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48" h="2048">
                <a:moveTo>
                  <a:pt x="1928" y="1418"/>
                </a:moveTo>
                <a:cubicBezTo>
                  <a:pt x="1928" y="1028"/>
                  <a:pt x="1928" y="1028"/>
                  <a:pt x="1928" y="1028"/>
                </a:cubicBezTo>
                <a:cubicBezTo>
                  <a:pt x="1928" y="929"/>
                  <a:pt x="1847" y="848"/>
                  <a:pt x="1748" y="848"/>
                </a:cubicBezTo>
                <a:cubicBezTo>
                  <a:pt x="1714" y="848"/>
                  <a:pt x="1714" y="848"/>
                  <a:pt x="1714" y="848"/>
                </a:cubicBezTo>
                <a:cubicBezTo>
                  <a:pt x="1689" y="778"/>
                  <a:pt x="1622" y="728"/>
                  <a:pt x="1544" y="728"/>
                </a:cubicBezTo>
                <a:cubicBezTo>
                  <a:pt x="1084" y="728"/>
                  <a:pt x="1084" y="728"/>
                  <a:pt x="1084" y="728"/>
                </a:cubicBezTo>
                <a:cubicBezTo>
                  <a:pt x="1084" y="600"/>
                  <a:pt x="1084" y="600"/>
                  <a:pt x="1084" y="600"/>
                </a:cubicBezTo>
                <a:cubicBezTo>
                  <a:pt x="1304" y="600"/>
                  <a:pt x="1304" y="600"/>
                  <a:pt x="1304" y="600"/>
                </a:cubicBezTo>
                <a:cubicBezTo>
                  <a:pt x="1381" y="600"/>
                  <a:pt x="1444" y="537"/>
                  <a:pt x="1444" y="460"/>
                </a:cubicBezTo>
                <a:cubicBezTo>
                  <a:pt x="1444" y="380"/>
                  <a:pt x="1444" y="380"/>
                  <a:pt x="1444" y="380"/>
                </a:cubicBezTo>
                <a:cubicBezTo>
                  <a:pt x="1444" y="170"/>
                  <a:pt x="1274" y="0"/>
                  <a:pt x="1064" y="0"/>
                </a:cubicBezTo>
                <a:cubicBezTo>
                  <a:pt x="984" y="0"/>
                  <a:pt x="984" y="0"/>
                  <a:pt x="984" y="0"/>
                </a:cubicBezTo>
                <a:cubicBezTo>
                  <a:pt x="774" y="0"/>
                  <a:pt x="604" y="170"/>
                  <a:pt x="604" y="380"/>
                </a:cubicBezTo>
                <a:cubicBezTo>
                  <a:pt x="604" y="460"/>
                  <a:pt x="604" y="460"/>
                  <a:pt x="604" y="460"/>
                </a:cubicBezTo>
                <a:cubicBezTo>
                  <a:pt x="604" y="537"/>
                  <a:pt x="667" y="600"/>
                  <a:pt x="744" y="600"/>
                </a:cubicBezTo>
                <a:cubicBezTo>
                  <a:pt x="964" y="600"/>
                  <a:pt x="964" y="600"/>
                  <a:pt x="964" y="600"/>
                </a:cubicBezTo>
                <a:cubicBezTo>
                  <a:pt x="964" y="728"/>
                  <a:pt x="964" y="728"/>
                  <a:pt x="964" y="728"/>
                </a:cubicBezTo>
                <a:cubicBezTo>
                  <a:pt x="504" y="728"/>
                  <a:pt x="504" y="728"/>
                  <a:pt x="504" y="728"/>
                </a:cubicBezTo>
                <a:cubicBezTo>
                  <a:pt x="426" y="728"/>
                  <a:pt x="359" y="778"/>
                  <a:pt x="334" y="848"/>
                </a:cubicBezTo>
                <a:cubicBezTo>
                  <a:pt x="300" y="848"/>
                  <a:pt x="300" y="848"/>
                  <a:pt x="300" y="848"/>
                </a:cubicBezTo>
                <a:cubicBezTo>
                  <a:pt x="201" y="848"/>
                  <a:pt x="120" y="929"/>
                  <a:pt x="120" y="1028"/>
                </a:cubicBezTo>
                <a:cubicBezTo>
                  <a:pt x="120" y="1418"/>
                  <a:pt x="120" y="1418"/>
                  <a:pt x="120" y="1418"/>
                </a:cubicBezTo>
                <a:cubicBezTo>
                  <a:pt x="50" y="1443"/>
                  <a:pt x="0" y="1510"/>
                  <a:pt x="0" y="1588"/>
                </a:cubicBezTo>
                <a:cubicBezTo>
                  <a:pt x="0" y="1621"/>
                  <a:pt x="27" y="1648"/>
                  <a:pt x="60" y="1648"/>
                </a:cubicBezTo>
                <a:cubicBezTo>
                  <a:pt x="93" y="1648"/>
                  <a:pt x="120" y="1621"/>
                  <a:pt x="120" y="1588"/>
                </a:cubicBezTo>
                <a:cubicBezTo>
                  <a:pt x="120" y="1555"/>
                  <a:pt x="147" y="1528"/>
                  <a:pt x="180" y="1528"/>
                </a:cubicBezTo>
                <a:cubicBezTo>
                  <a:pt x="213" y="1528"/>
                  <a:pt x="240" y="1555"/>
                  <a:pt x="240" y="1588"/>
                </a:cubicBezTo>
                <a:cubicBezTo>
                  <a:pt x="240" y="1621"/>
                  <a:pt x="267" y="1648"/>
                  <a:pt x="300" y="1648"/>
                </a:cubicBezTo>
                <a:cubicBezTo>
                  <a:pt x="333" y="1648"/>
                  <a:pt x="360" y="1621"/>
                  <a:pt x="360" y="1588"/>
                </a:cubicBezTo>
                <a:cubicBezTo>
                  <a:pt x="360" y="1510"/>
                  <a:pt x="310" y="1443"/>
                  <a:pt x="240" y="1418"/>
                </a:cubicBezTo>
                <a:cubicBezTo>
                  <a:pt x="240" y="1028"/>
                  <a:pt x="240" y="1028"/>
                  <a:pt x="240" y="1028"/>
                </a:cubicBezTo>
                <a:cubicBezTo>
                  <a:pt x="240" y="995"/>
                  <a:pt x="267" y="968"/>
                  <a:pt x="300" y="968"/>
                </a:cubicBezTo>
                <a:cubicBezTo>
                  <a:pt x="334" y="968"/>
                  <a:pt x="334" y="968"/>
                  <a:pt x="334" y="968"/>
                </a:cubicBezTo>
                <a:cubicBezTo>
                  <a:pt x="359" y="1038"/>
                  <a:pt x="426" y="1088"/>
                  <a:pt x="504" y="1088"/>
                </a:cubicBezTo>
                <a:cubicBezTo>
                  <a:pt x="564" y="1088"/>
                  <a:pt x="564" y="1088"/>
                  <a:pt x="564" y="1088"/>
                </a:cubicBezTo>
                <a:cubicBezTo>
                  <a:pt x="564" y="1748"/>
                  <a:pt x="564" y="1748"/>
                  <a:pt x="564" y="1748"/>
                </a:cubicBezTo>
                <a:cubicBezTo>
                  <a:pt x="564" y="1781"/>
                  <a:pt x="591" y="1808"/>
                  <a:pt x="624" y="1808"/>
                </a:cubicBezTo>
                <a:cubicBezTo>
                  <a:pt x="764" y="1808"/>
                  <a:pt x="764" y="1808"/>
                  <a:pt x="764" y="1808"/>
                </a:cubicBezTo>
                <a:cubicBezTo>
                  <a:pt x="764" y="1988"/>
                  <a:pt x="764" y="1988"/>
                  <a:pt x="764" y="1988"/>
                </a:cubicBezTo>
                <a:cubicBezTo>
                  <a:pt x="764" y="2021"/>
                  <a:pt x="791" y="2048"/>
                  <a:pt x="824" y="2048"/>
                </a:cubicBezTo>
                <a:cubicBezTo>
                  <a:pt x="1224" y="2048"/>
                  <a:pt x="1224" y="2048"/>
                  <a:pt x="1224" y="2048"/>
                </a:cubicBezTo>
                <a:cubicBezTo>
                  <a:pt x="1257" y="2048"/>
                  <a:pt x="1284" y="2021"/>
                  <a:pt x="1284" y="1988"/>
                </a:cubicBezTo>
                <a:cubicBezTo>
                  <a:pt x="1284" y="1808"/>
                  <a:pt x="1284" y="1808"/>
                  <a:pt x="1284" y="1808"/>
                </a:cubicBezTo>
                <a:cubicBezTo>
                  <a:pt x="1424" y="1808"/>
                  <a:pt x="1424" y="1808"/>
                  <a:pt x="1424" y="1808"/>
                </a:cubicBezTo>
                <a:cubicBezTo>
                  <a:pt x="1457" y="1808"/>
                  <a:pt x="1484" y="1781"/>
                  <a:pt x="1484" y="1748"/>
                </a:cubicBezTo>
                <a:cubicBezTo>
                  <a:pt x="1484" y="1088"/>
                  <a:pt x="1484" y="1088"/>
                  <a:pt x="1484" y="1088"/>
                </a:cubicBezTo>
                <a:cubicBezTo>
                  <a:pt x="1544" y="1088"/>
                  <a:pt x="1544" y="1088"/>
                  <a:pt x="1544" y="1088"/>
                </a:cubicBezTo>
                <a:cubicBezTo>
                  <a:pt x="1622" y="1088"/>
                  <a:pt x="1689" y="1038"/>
                  <a:pt x="1714" y="968"/>
                </a:cubicBezTo>
                <a:cubicBezTo>
                  <a:pt x="1748" y="968"/>
                  <a:pt x="1748" y="968"/>
                  <a:pt x="1748" y="968"/>
                </a:cubicBezTo>
                <a:cubicBezTo>
                  <a:pt x="1781" y="968"/>
                  <a:pt x="1808" y="995"/>
                  <a:pt x="1808" y="1028"/>
                </a:cubicBezTo>
                <a:cubicBezTo>
                  <a:pt x="1808" y="1418"/>
                  <a:pt x="1808" y="1418"/>
                  <a:pt x="1808" y="1418"/>
                </a:cubicBezTo>
                <a:cubicBezTo>
                  <a:pt x="1738" y="1443"/>
                  <a:pt x="1688" y="1510"/>
                  <a:pt x="1688" y="1588"/>
                </a:cubicBezTo>
                <a:cubicBezTo>
                  <a:pt x="1688" y="1621"/>
                  <a:pt x="1715" y="1648"/>
                  <a:pt x="1748" y="1648"/>
                </a:cubicBezTo>
                <a:cubicBezTo>
                  <a:pt x="1781" y="1648"/>
                  <a:pt x="1808" y="1621"/>
                  <a:pt x="1808" y="1588"/>
                </a:cubicBezTo>
                <a:cubicBezTo>
                  <a:pt x="1808" y="1555"/>
                  <a:pt x="1835" y="1528"/>
                  <a:pt x="1868" y="1528"/>
                </a:cubicBezTo>
                <a:cubicBezTo>
                  <a:pt x="1901" y="1528"/>
                  <a:pt x="1928" y="1555"/>
                  <a:pt x="1928" y="1588"/>
                </a:cubicBezTo>
                <a:cubicBezTo>
                  <a:pt x="1928" y="1621"/>
                  <a:pt x="1955" y="1648"/>
                  <a:pt x="1988" y="1648"/>
                </a:cubicBezTo>
                <a:cubicBezTo>
                  <a:pt x="2021" y="1648"/>
                  <a:pt x="2048" y="1621"/>
                  <a:pt x="2048" y="1588"/>
                </a:cubicBezTo>
                <a:cubicBezTo>
                  <a:pt x="2048" y="1510"/>
                  <a:pt x="1998" y="1443"/>
                  <a:pt x="1928" y="1418"/>
                </a:cubicBezTo>
                <a:close/>
                <a:moveTo>
                  <a:pt x="724" y="460"/>
                </a:moveTo>
                <a:cubicBezTo>
                  <a:pt x="724" y="380"/>
                  <a:pt x="724" y="380"/>
                  <a:pt x="724" y="380"/>
                </a:cubicBezTo>
                <a:cubicBezTo>
                  <a:pt x="724" y="237"/>
                  <a:pt x="841" y="120"/>
                  <a:pt x="984" y="120"/>
                </a:cubicBezTo>
                <a:cubicBezTo>
                  <a:pt x="1064" y="120"/>
                  <a:pt x="1064" y="120"/>
                  <a:pt x="1064" y="120"/>
                </a:cubicBezTo>
                <a:cubicBezTo>
                  <a:pt x="1207" y="120"/>
                  <a:pt x="1324" y="237"/>
                  <a:pt x="1324" y="380"/>
                </a:cubicBezTo>
                <a:cubicBezTo>
                  <a:pt x="1324" y="460"/>
                  <a:pt x="1324" y="460"/>
                  <a:pt x="1324" y="460"/>
                </a:cubicBezTo>
                <a:cubicBezTo>
                  <a:pt x="1324" y="471"/>
                  <a:pt x="1315" y="480"/>
                  <a:pt x="1304" y="480"/>
                </a:cubicBezTo>
                <a:cubicBezTo>
                  <a:pt x="744" y="480"/>
                  <a:pt x="744" y="480"/>
                  <a:pt x="744" y="480"/>
                </a:cubicBezTo>
                <a:cubicBezTo>
                  <a:pt x="733" y="480"/>
                  <a:pt x="724" y="471"/>
                  <a:pt x="724" y="460"/>
                </a:cubicBezTo>
                <a:close/>
                <a:moveTo>
                  <a:pt x="1364" y="848"/>
                </a:moveTo>
                <a:cubicBezTo>
                  <a:pt x="1364" y="1448"/>
                  <a:pt x="1364" y="1448"/>
                  <a:pt x="1364" y="1448"/>
                </a:cubicBezTo>
                <a:cubicBezTo>
                  <a:pt x="684" y="1448"/>
                  <a:pt x="684" y="1448"/>
                  <a:pt x="684" y="1448"/>
                </a:cubicBezTo>
                <a:cubicBezTo>
                  <a:pt x="684" y="848"/>
                  <a:pt x="684" y="848"/>
                  <a:pt x="684" y="848"/>
                </a:cubicBezTo>
                <a:lnTo>
                  <a:pt x="1364" y="848"/>
                </a:lnTo>
                <a:close/>
                <a:moveTo>
                  <a:pt x="504" y="968"/>
                </a:moveTo>
                <a:cubicBezTo>
                  <a:pt x="471" y="968"/>
                  <a:pt x="444" y="941"/>
                  <a:pt x="444" y="908"/>
                </a:cubicBezTo>
                <a:cubicBezTo>
                  <a:pt x="444" y="875"/>
                  <a:pt x="471" y="848"/>
                  <a:pt x="504" y="848"/>
                </a:cubicBezTo>
                <a:cubicBezTo>
                  <a:pt x="564" y="848"/>
                  <a:pt x="564" y="848"/>
                  <a:pt x="564" y="848"/>
                </a:cubicBezTo>
                <a:cubicBezTo>
                  <a:pt x="564" y="968"/>
                  <a:pt x="564" y="968"/>
                  <a:pt x="564" y="968"/>
                </a:cubicBezTo>
                <a:lnTo>
                  <a:pt x="504" y="968"/>
                </a:lnTo>
                <a:close/>
                <a:moveTo>
                  <a:pt x="1164" y="1928"/>
                </a:moveTo>
                <a:cubicBezTo>
                  <a:pt x="884" y="1928"/>
                  <a:pt x="884" y="1928"/>
                  <a:pt x="884" y="1928"/>
                </a:cubicBezTo>
                <a:cubicBezTo>
                  <a:pt x="884" y="1808"/>
                  <a:pt x="884" y="1808"/>
                  <a:pt x="884" y="1808"/>
                </a:cubicBezTo>
                <a:cubicBezTo>
                  <a:pt x="1164" y="1808"/>
                  <a:pt x="1164" y="1808"/>
                  <a:pt x="1164" y="1808"/>
                </a:cubicBezTo>
                <a:lnTo>
                  <a:pt x="1164" y="1928"/>
                </a:lnTo>
                <a:close/>
                <a:moveTo>
                  <a:pt x="684" y="1688"/>
                </a:moveTo>
                <a:cubicBezTo>
                  <a:pt x="684" y="1568"/>
                  <a:pt x="684" y="1568"/>
                  <a:pt x="684" y="1568"/>
                </a:cubicBezTo>
                <a:cubicBezTo>
                  <a:pt x="1364" y="1568"/>
                  <a:pt x="1364" y="1568"/>
                  <a:pt x="1364" y="1568"/>
                </a:cubicBezTo>
                <a:cubicBezTo>
                  <a:pt x="1364" y="1688"/>
                  <a:pt x="1364" y="1688"/>
                  <a:pt x="1364" y="1688"/>
                </a:cubicBezTo>
                <a:lnTo>
                  <a:pt x="684" y="1688"/>
                </a:lnTo>
                <a:close/>
                <a:moveTo>
                  <a:pt x="1544" y="968"/>
                </a:moveTo>
                <a:cubicBezTo>
                  <a:pt x="1484" y="968"/>
                  <a:pt x="1484" y="968"/>
                  <a:pt x="1484" y="968"/>
                </a:cubicBezTo>
                <a:cubicBezTo>
                  <a:pt x="1484" y="848"/>
                  <a:pt x="1484" y="848"/>
                  <a:pt x="1484" y="848"/>
                </a:cubicBezTo>
                <a:cubicBezTo>
                  <a:pt x="1544" y="848"/>
                  <a:pt x="1544" y="848"/>
                  <a:pt x="1544" y="848"/>
                </a:cubicBezTo>
                <a:cubicBezTo>
                  <a:pt x="1577" y="848"/>
                  <a:pt x="1604" y="875"/>
                  <a:pt x="1604" y="908"/>
                </a:cubicBezTo>
                <a:cubicBezTo>
                  <a:pt x="1604" y="941"/>
                  <a:pt x="1577" y="968"/>
                  <a:pt x="1544" y="96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p>
        </p:txBody>
      </p:sp>
      <p:grpSp>
        <p:nvGrpSpPr>
          <p:cNvPr id="159" name="Group 158">
            <a:extLst>
              <a:ext uri="{FF2B5EF4-FFF2-40B4-BE49-F238E27FC236}">
                <a16:creationId xmlns:a16="http://schemas.microsoft.com/office/drawing/2014/main" id="{ECD8ABFD-F32D-4F3B-B634-5AAEED57F64F}"/>
              </a:ext>
            </a:extLst>
          </p:cNvPr>
          <p:cNvGrpSpPr/>
          <p:nvPr/>
        </p:nvGrpSpPr>
        <p:grpSpPr>
          <a:xfrm>
            <a:off x="2730511" y="2614770"/>
            <a:ext cx="301670" cy="212540"/>
            <a:chOff x="3365500" y="2586038"/>
            <a:chExt cx="349250" cy="246062"/>
          </a:xfrm>
        </p:grpSpPr>
        <p:sp>
          <p:nvSpPr>
            <p:cNvPr id="157" name="Freeform 92">
              <a:extLst>
                <a:ext uri="{FF2B5EF4-FFF2-40B4-BE49-F238E27FC236}">
                  <a16:creationId xmlns:a16="http://schemas.microsoft.com/office/drawing/2014/main" id="{4D75CD07-56AB-4411-BBD6-5F88F345110A}"/>
                </a:ext>
              </a:extLst>
            </p:cNvPr>
            <p:cNvSpPr>
              <a:spLocks/>
            </p:cNvSpPr>
            <p:nvPr/>
          </p:nvSpPr>
          <p:spPr bwMode="auto">
            <a:xfrm>
              <a:off x="3365500" y="2586038"/>
              <a:ext cx="349250" cy="246062"/>
            </a:xfrm>
            <a:custGeom>
              <a:avLst/>
              <a:gdLst>
                <a:gd name="T0" fmla="*/ 2289 w 2382"/>
                <a:gd name="T1" fmla="*/ 1488 h 1674"/>
                <a:gd name="T2" fmla="*/ 186 w 2382"/>
                <a:gd name="T3" fmla="*/ 1488 h 1674"/>
                <a:gd name="T4" fmla="*/ 186 w 2382"/>
                <a:gd name="T5" fmla="*/ 93 h 1674"/>
                <a:gd name="T6" fmla="*/ 93 w 2382"/>
                <a:gd name="T7" fmla="*/ 0 h 1674"/>
                <a:gd name="T8" fmla="*/ 0 w 2382"/>
                <a:gd name="T9" fmla="*/ 93 h 1674"/>
                <a:gd name="T10" fmla="*/ 0 w 2382"/>
                <a:gd name="T11" fmla="*/ 1581 h 1674"/>
                <a:gd name="T12" fmla="*/ 93 w 2382"/>
                <a:gd name="T13" fmla="*/ 1674 h 1674"/>
                <a:gd name="T14" fmla="*/ 2289 w 2382"/>
                <a:gd name="T15" fmla="*/ 1674 h 1674"/>
                <a:gd name="T16" fmla="*/ 2382 w 2382"/>
                <a:gd name="T17" fmla="*/ 1581 h 1674"/>
                <a:gd name="T18" fmla="*/ 2289 w 2382"/>
                <a:gd name="T19" fmla="*/ 1488 h 1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2" h="1674">
                  <a:moveTo>
                    <a:pt x="2289" y="1488"/>
                  </a:moveTo>
                  <a:cubicBezTo>
                    <a:pt x="186" y="1488"/>
                    <a:pt x="186" y="1488"/>
                    <a:pt x="186" y="1488"/>
                  </a:cubicBezTo>
                  <a:cubicBezTo>
                    <a:pt x="186" y="93"/>
                    <a:pt x="186" y="93"/>
                    <a:pt x="186" y="93"/>
                  </a:cubicBezTo>
                  <a:cubicBezTo>
                    <a:pt x="186" y="42"/>
                    <a:pt x="145" y="0"/>
                    <a:pt x="93" y="0"/>
                  </a:cubicBezTo>
                  <a:cubicBezTo>
                    <a:pt x="42" y="0"/>
                    <a:pt x="0" y="42"/>
                    <a:pt x="0" y="93"/>
                  </a:cubicBezTo>
                  <a:cubicBezTo>
                    <a:pt x="0" y="1581"/>
                    <a:pt x="0" y="1581"/>
                    <a:pt x="0" y="1581"/>
                  </a:cubicBezTo>
                  <a:cubicBezTo>
                    <a:pt x="0" y="1632"/>
                    <a:pt x="42" y="1674"/>
                    <a:pt x="93" y="1674"/>
                  </a:cubicBezTo>
                  <a:cubicBezTo>
                    <a:pt x="2289" y="1674"/>
                    <a:pt x="2289" y="1674"/>
                    <a:pt x="2289" y="1674"/>
                  </a:cubicBezTo>
                  <a:cubicBezTo>
                    <a:pt x="2340" y="1674"/>
                    <a:pt x="2382" y="1632"/>
                    <a:pt x="2382" y="1581"/>
                  </a:cubicBezTo>
                  <a:cubicBezTo>
                    <a:pt x="2382" y="1530"/>
                    <a:pt x="2340" y="1488"/>
                    <a:pt x="2289" y="148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p>
          </p:txBody>
        </p:sp>
        <p:sp>
          <p:nvSpPr>
            <p:cNvPr id="158" name="Freeform 93">
              <a:extLst>
                <a:ext uri="{FF2B5EF4-FFF2-40B4-BE49-F238E27FC236}">
                  <a16:creationId xmlns:a16="http://schemas.microsoft.com/office/drawing/2014/main" id="{A1D3E05A-FE5B-491F-A17B-346DE04A0CAE}"/>
                </a:ext>
              </a:extLst>
            </p:cNvPr>
            <p:cNvSpPr>
              <a:spLocks/>
            </p:cNvSpPr>
            <p:nvPr/>
          </p:nvSpPr>
          <p:spPr bwMode="auto">
            <a:xfrm>
              <a:off x="3422650" y="2646363"/>
              <a:ext cx="233363" cy="127000"/>
            </a:xfrm>
            <a:custGeom>
              <a:avLst/>
              <a:gdLst>
                <a:gd name="T0" fmla="*/ 1557 w 1599"/>
                <a:gd name="T1" fmla="*/ 27 h 857"/>
                <a:gd name="T2" fmla="*/ 1557 w 1599"/>
                <a:gd name="T3" fmla="*/ 27 h 857"/>
                <a:gd name="T4" fmla="*/ 1555 w 1599"/>
                <a:gd name="T5" fmla="*/ 25 h 857"/>
                <a:gd name="T6" fmla="*/ 1441 w 1599"/>
                <a:gd name="T7" fmla="*/ 29 h 857"/>
                <a:gd name="T8" fmla="*/ 1196 w 1599"/>
                <a:gd name="T9" fmla="*/ 142 h 857"/>
                <a:gd name="T10" fmla="*/ 1181 w 1599"/>
                <a:gd name="T11" fmla="*/ 303 h 857"/>
                <a:gd name="T12" fmla="*/ 1221 w 1599"/>
                <a:gd name="T13" fmla="*/ 331 h 857"/>
                <a:gd name="T14" fmla="*/ 1036 w 1599"/>
                <a:gd name="T15" fmla="*/ 592 h 857"/>
                <a:gd name="T16" fmla="*/ 646 w 1599"/>
                <a:gd name="T17" fmla="*/ 46 h 857"/>
                <a:gd name="T18" fmla="*/ 570 w 1599"/>
                <a:gd name="T19" fmla="*/ 7 h 857"/>
                <a:gd name="T20" fmla="*/ 495 w 1599"/>
                <a:gd name="T21" fmla="*/ 46 h 857"/>
                <a:gd name="T22" fmla="*/ 30 w 1599"/>
                <a:gd name="T23" fmla="*/ 697 h 857"/>
                <a:gd name="T24" fmla="*/ 51 w 1599"/>
                <a:gd name="T25" fmla="*/ 827 h 857"/>
                <a:gd name="T26" fmla="*/ 181 w 1599"/>
                <a:gd name="T27" fmla="*/ 806 h 857"/>
                <a:gd name="T28" fmla="*/ 570 w 1599"/>
                <a:gd name="T29" fmla="*/ 260 h 857"/>
                <a:gd name="T30" fmla="*/ 960 w 1599"/>
                <a:gd name="T31" fmla="*/ 806 h 857"/>
                <a:gd name="T32" fmla="*/ 1036 w 1599"/>
                <a:gd name="T33" fmla="*/ 845 h 857"/>
                <a:gd name="T34" fmla="*/ 1111 w 1599"/>
                <a:gd name="T35" fmla="*/ 806 h 857"/>
                <a:gd name="T36" fmla="*/ 1373 w 1599"/>
                <a:gd name="T37" fmla="*/ 439 h 857"/>
                <a:gd name="T38" fmla="*/ 1423 w 1599"/>
                <a:gd name="T39" fmla="*/ 473 h 857"/>
                <a:gd name="T40" fmla="*/ 1569 w 1599"/>
                <a:gd name="T41" fmla="*/ 406 h 857"/>
                <a:gd name="T42" fmla="*/ 1596 w 1599"/>
                <a:gd name="T43" fmla="*/ 111 h 857"/>
                <a:gd name="T44" fmla="*/ 1557 w 1599"/>
                <a:gd name="T45" fmla="*/ 27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99" h="857">
                  <a:moveTo>
                    <a:pt x="1557" y="27"/>
                  </a:moveTo>
                  <a:cubicBezTo>
                    <a:pt x="1557" y="27"/>
                    <a:pt x="1557" y="27"/>
                    <a:pt x="1557" y="27"/>
                  </a:cubicBezTo>
                  <a:cubicBezTo>
                    <a:pt x="1556" y="26"/>
                    <a:pt x="1555" y="25"/>
                    <a:pt x="1555" y="25"/>
                  </a:cubicBezTo>
                  <a:cubicBezTo>
                    <a:pt x="1519" y="0"/>
                    <a:pt x="1473" y="3"/>
                    <a:pt x="1441" y="29"/>
                  </a:cubicBezTo>
                  <a:cubicBezTo>
                    <a:pt x="1196" y="142"/>
                    <a:pt x="1196" y="142"/>
                    <a:pt x="1196" y="142"/>
                  </a:cubicBezTo>
                  <a:cubicBezTo>
                    <a:pt x="1131" y="172"/>
                    <a:pt x="1123" y="261"/>
                    <a:pt x="1181" y="303"/>
                  </a:cubicBezTo>
                  <a:cubicBezTo>
                    <a:pt x="1221" y="331"/>
                    <a:pt x="1221" y="331"/>
                    <a:pt x="1221" y="331"/>
                  </a:cubicBezTo>
                  <a:cubicBezTo>
                    <a:pt x="1036" y="592"/>
                    <a:pt x="1036" y="592"/>
                    <a:pt x="1036" y="592"/>
                  </a:cubicBezTo>
                  <a:cubicBezTo>
                    <a:pt x="646" y="46"/>
                    <a:pt x="646" y="46"/>
                    <a:pt x="646" y="46"/>
                  </a:cubicBezTo>
                  <a:cubicBezTo>
                    <a:pt x="629" y="22"/>
                    <a:pt x="601" y="7"/>
                    <a:pt x="570" y="7"/>
                  </a:cubicBezTo>
                  <a:cubicBezTo>
                    <a:pt x="540" y="7"/>
                    <a:pt x="512" y="22"/>
                    <a:pt x="495" y="46"/>
                  </a:cubicBezTo>
                  <a:cubicBezTo>
                    <a:pt x="30" y="697"/>
                    <a:pt x="30" y="697"/>
                    <a:pt x="30" y="697"/>
                  </a:cubicBezTo>
                  <a:cubicBezTo>
                    <a:pt x="0" y="739"/>
                    <a:pt x="10" y="797"/>
                    <a:pt x="51" y="827"/>
                  </a:cubicBezTo>
                  <a:cubicBezTo>
                    <a:pt x="93" y="857"/>
                    <a:pt x="151" y="847"/>
                    <a:pt x="181" y="806"/>
                  </a:cubicBezTo>
                  <a:cubicBezTo>
                    <a:pt x="570" y="260"/>
                    <a:pt x="570" y="260"/>
                    <a:pt x="570" y="260"/>
                  </a:cubicBezTo>
                  <a:cubicBezTo>
                    <a:pt x="960" y="806"/>
                    <a:pt x="960" y="806"/>
                    <a:pt x="960" y="806"/>
                  </a:cubicBezTo>
                  <a:cubicBezTo>
                    <a:pt x="977" y="830"/>
                    <a:pt x="1005" y="845"/>
                    <a:pt x="1036" y="845"/>
                  </a:cubicBezTo>
                  <a:cubicBezTo>
                    <a:pt x="1066" y="845"/>
                    <a:pt x="1094" y="830"/>
                    <a:pt x="1111" y="806"/>
                  </a:cubicBezTo>
                  <a:cubicBezTo>
                    <a:pt x="1373" y="439"/>
                    <a:pt x="1373" y="439"/>
                    <a:pt x="1373" y="439"/>
                  </a:cubicBezTo>
                  <a:cubicBezTo>
                    <a:pt x="1423" y="473"/>
                    <a:pt x="1423" y="473"/>
                    <a:pt x="1423" y="473"/>
                  </a:cubicBezTo>
                  <a:cubicBezTo>
                    <a:pt x="1481" y="515"/>
                    <a:pt x="1562" y="478"/>
                    <a:pt x="1569" y="406"/>
                  </a:cubicBezTo>
                  <a:cubicBezTo>
                    <a:pt x="1596" y="111"/>
                    <a:pt x="1596" y="111"/>
                    <a:pt x="1596" y="111"/>
                  </a:cubicBezTo>
                  <a:cubicBezTo>
                    <a:pt x="1599" y="78"/>
                    <a:pt x="1584" y="46"/>
                    <a:pt x="1557" y="2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p>
          </p:txBody>
        </p:sp>
      </p:grpSp>
      <p:sp>
        <p:nvSpPr>
          <p:cNvPr id="3" name="TextBox 2">
            <a:extLst>
              <a:ext uri="{FF2B5EF4-FFF2-40B4-BE49-F238E27FC236}">
                <a16:creationId xmlns:a16="http://schemas.microsoft.com/office/drawing/2014/main" id="{31659D71-B02F-9906-6C92-369C64942C82}"/>
              </a:ext>
            </a:extLst>
          </p:cNvPr>
          <p:cNvSpPr txBox="1"/>
          <p:nvPr/>
        </p:nvSpPr>
        <p:spPr>
          <a:xfrm>
            <a:off x="4744776" y="2469163"/>
            <a:ext cx="872742" cy="193899"/>
          </a:xfrm>
          <a:prstGeom prst="rect">
            <a:avLst/>
          </a:prstGeom>
          <a:noFill/>
        </p:spPr>
        <p:txBody>
          <a:bodyPr wrap="square" lIns="0" tIns="0" rIns="0" bIns="0" rtlCol="0">
            <a:spAutoFit/>
          </a:bodyPr>
          <a:lstStyle/>
          <a:p>
            <a:pPr algn="r">
              <a:lnSpc>
                <a:spcPct val="90000"/>
              </a:lnSpc>
            </a:pPr>
            <a:r>
              <a:rPr lang="en-IN" sz="1400" dirty="0">
                <a:solidFill>
                  <a:schemeClr val="tx1">
                    <a:lumMod val="65000"/>
                    <a:lumOff val="35000"/>
                  </a:schemeClr>
                </a:solidFill>
              </a:rPr>
              <a:t>Recognition</a:t>
            </a:r>
          </a:p>
        </p:txBody>
      </p:sp>
      <p:sp>
        <p:nvSpPr>
          <p:cNvPr id="4" name="TextBox 3">
            <a:extLst>
              <a:ext uri="{FF2B5EF4-FFF2-40B4-BE49-F238E27FC236}">
                <a16:creationId xmlns:a16="http://schemas.microsoft.com/office/drawing/2014/main" id="{3988FFB5-AED5-342C-CFE1-59F0C5E45087}"/>
              </a:ext>
            </a:extLst>
          </p:cNvPr>
          <p:cNvSpPr txBox="1"/>
          <p:nvPr/>
        </p:nvSpPr>
        <p:spPr>
          <a:xfrm>
            <a:off x="798743" y="3003275"/>
            <a:ext cx="872742" cy="193899"/>
          </a:xfrm>
          <a:prstGeom prst="rect">
            <a:avLst/>
          </a:prstGeom>
          <a:noFill/>
        </p:spPr>
        <p:txBody>
          <a:bodyPr wrap="square" lIns="0" tIns="0" rIns="0" bIns="0" rtlCol="0">
            <a:spAutoFit/>
          </a:bodyPr>
          <a:lstStyle/>
          <a:p>
            <a:pPr algn="r">
              <a:lnSpc>
                <a:spcPct val="90000"/>
              </a:lnSpc>
            </a:pPr>
            <a:r>
              <a:rPr lang="en-IN" sz="1400" dirty="0">
                <a:solidFill>
                  <a:schemeClr val="tx1">
                    <a:lumMod val="65000"/>
                    <a:lumOff val="35000"/>
                  </a:schemeClr>
                </a:solidFill>
              </a:rPr>
              <a:t>Roles</a:t>
            </a:r>
          </a:p>
        </p:txBody>
      </p:sp>
      <p:sp>
        <p:nvSpPr>
          <p:cNvPr id="10" name="Freeform 16">
            <a:extLst>
              <a:ext uri="{FF2B5EF4-FFF2-40B4-BE49-F238E27FC236}">
                <a16:creationId xmlns:a16="http://schemas.microsoft.com/office/drawing/2014/main" id="{6D7DA27F-96E1-D456-0EC5-45B3C5A0B063}"/>
              </a:ext>
            </a:extLst>
          </p:cNvPr>
          <p:cNvSpPr>
            <a:spLocks/>
          </p:cNvSpPr>
          <p:nvPr/>
        </p:nvSpPr>
        <p:spPr bwMode="auto">
          <a:xfrm>
            <a:off x="3449963" y="3068265"/>
            <a:ext cx="1016881" cy="1217245"/>
          </a:xfrm>
          <a:custGeom>
            <a:avLst/>
            <a:gdLst>
              <a:gd name="T0" fmla="*/ 158 w 2972"/>
              <a:gd name="T1" fmla="*/ 0 h 3537"/>
              <a:gd name="T2" fmla="*/ 348 w 2972"/>
              <a:gd name="T3" fmla="*/ 527 h 3537"/>
              <a:gd name="T4" fmla="*/ 668 w 2972"/>
              <a:gd name="T5" fmla="*/ 598 h 3537"/>
              <a:gd name="T6" fmla="*/ 976 w 2972"/>
              <a:gd name="T7" fmla="*/ 704 h 3537"/>
              <a:gd name="T8" fmla="*/ 1318 w 2972"/>
              <a:gd name="T9" fmla="*/ 497 h 3537"/>
              <a:gd name="T10" fmla="*/ 1923 w 2972"/>
              <a:gd name="T11" fmla="*/ 696 h 3537"/>
              <a:gd name="T12" fmla="*/ 1771 w 2972"/>
              <a:gd name="T13" fmla="*/ 1233 h 3537"/>
              <a:gd name="T14" fmla="*/ 1970 w 2972"/>
              <a:gd name="T15" fmla="*/ 1450 h 3537"/>
              <a:gd name="T16" fmla="*/ 2143 w 2972"/>
              <a:gd name="T17" fmla="*/ 1687 h 3537"/>
              <a:gd name="T18" fmla="*/ 2291 w 2972"/>
              <a:gd name="T19" fmla="*/ 1945 h 3537"/>
              <a:gd name="T20" fmla="*/ 2847 w 2972"/>
              <a:gd name="T21" fmla="*/ 1968 h 3537"/>
              <a:gd name="T22" fmla="*/ 2849 w 2972"/>
              <a:gd name="T23" fmla="*/ 2603 h 3537"/>
              <a:gd name="T24" fmla="*/ 2547 w 2972"/>
              <a:gd name="T25" fmla="*/ 2827 h 3537"/>
              <a:gd name="T26" fmla="*/ 2561 w 2972"/>
              <a:gd name="T27" fmla="*/ 3080 h 3537"/>
              <a:gd name="T28" fmla="*/ 1948 w 2972"/>
              <a:gd name="T29" fmla="*/ 3078 h 3537"/>
              <a:gd name="T30" fmla="*/ 2006 w 2972"/>
              <a:gd name="T31" fmla="*/ 3146 h 3537"/>
              <a:gd name="T32" fmla="*/ 2039 w 2972"/>
              <a:gd name="T33" fmla="*/ 3232 h 3537"/>
              <a:gd name="T34" fmla="*/ 2039 w 2972"/>
              <a:gd name="T35" fmla="*/ 3332 h 3537"/>
              <a:gd name="T36" fmla="*/ 1999 w 2972"/>
              <a:gd name="T37" fmla="*/ 3425 h 3537"/>
              <a:gd name="T38" fmla="*/ 1929 w 2972"/>
              <a:gd name="T39" fmla="*/ 3493 h 3537"/>
              <a:gd name="T40" fmla="*/ 1836 w 2972"/>
              <a:gd name="T41" fmla="*/ 3533 h 3537"/>
              <a:gd name="T42" fmla="*/ 1729 w 2972"/>
              <a:gd name="T43" fmla="*/ 3531 h 3537"/>
              <a:gd name="T44" fmla="*/ 1638 w 2972"/>
              <a:gd name="T45" fmla="*/ 3493 h 3537"/>
              <a:gd name="T46" fmla="*/ 1568 w 2972"/>
              <a:gd name="T47" fmla="*/ 3421 h 3537"/>
              <a:gd name="T48" fmla="*/ 1530 w 2972"/>
              <a:gd name="T49" fmla="*/ 3328 h 3537"/>
              <a:gd name="T50" fmla="*/ 1530 w 2972"/>
              <a:gd name="T51" fmla="*/ 3230 h 3537"/>
              <a:gd name="T52" fmla="*/ 1562 w 2972"/>
              <a:gd name="T53" fmla="*/ 3144 h 3537"/>
              <a:gd name="T54" fmla="*/ 1623 w 2972"/>
              <a:gd name="T55" fmla="*/ 3076 h 3537"/>
              <a:gd name="T56" fmla="*/ 1095 w 2972"/>
              <a:gd name="T57" fmla="*/ 3074 h 3537"/>
              <a:gd name="T58" fmla="*/ 1069 w 2972"/>
              <a:gd name="T59" fmla="*/ 2856 h 3537"/>
              <a:gd name="T60" fmla="*/ 1004 w 2972"/>
              <a:gd name="T61" fmla="*/ 2651 h 3537"/>
              <a:gd name="T62" fmla="*/ 902 w 2972"/>
              <a:gd name="T63" fmla="*/ 2465 h 3537"/>
              <a:gd name="T64" fmla="*/ 769 w 2972"/>
              <a:gd name="T65" fmla="*/ 2304 h 3537"/>
              <a:gd name="T66" fmla="*/ 610 w 2972"/>
              <a:gd name="T67" fmla="*/ 2167 h 3537"/>
              <a:gd name="T68" fmla="*/ 426 w 2972"/>
              <a:gd name="T69" fmla="*/ 2063 h 3537"/>
              <a:gd name="T70" fmla="*/ 222 w 2972"/>
              <a:gd name="T71" fmla="*/ 1994 h 3537"/>
              <a:gd name="T72" fmla="*/ 4 w 2972"/>
              <a:gd name="T73" fmla="*/ 1964 h 3537"/>
              <a:gd name="T74" fmla="*/ 55 w 2972"/>
              <a:gd name="T75" fmla="*/ 1605 h 3537"/>
              <a:gd name="T76" fmla="*/ 173 w 2972"/>
              <a:gd name="T77" fmla="*/ 1603 h 3537"/>
              <a:gd name="T78" fmla="*/ 285 w 2972"/>
              <a:gd name="T79" fmla="*/ 1562 h 3537"/>
              <a:gd name="T80" fmla="*/ 376 w 2972"/>
              <a:gd name="T81" fmla="*/ 1486 h 3537"/>
              <a:gd name="T82" fmla="*/ 437 w 2972"/>
              <a:gd name="T83" fmla="*/ 1381 h 3537"/>
              <a:gd name="T84" fmla="*/ 458 w 2972"/>
              <a:gd name="T85" fmla="*/ 1262 h 3537"/>
              <a:gd name="T86" fmla="*/ 437 w 2972"/>
              <a:gd name="T87" fmla="*/ 1140 h 3537"/>
              <a:gd name="T88" fmla="*/ 376 w 2972"/>
              <a:gd name="T89" fmla="*/ 1036 h 3537"/>
              <a:gd name="T90" fmla="*/ 285 w 2972"/>
              <a:gd name="T91" fmla="*/ 960 h 3537"/>
              <a:gd name="T92" fmla="*/ 173 w 2972"/>
              <a:gd name="T93" fmla="*/ 918 h 3537"/>
              <a:gd name="T94" fmla="*/ 55 w 2972"/>
              <a:gd name="T95" fmla="*/ 918 h 3537"/>
              <a:gd name="T96" fmla="*/ 0 w 2972"/>
              <a:gd name="T97" fmla="*/ 0 h 3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72" h="3537">
                <a:moveTo>
                  <a:pt x="0" y="0"/>
                </a:moveTo>
                <a:lnTo>
                  <a:pt x="158" y="0"/>
                </a:lnTo>
                <a:lnTo>
                  <a:pt x="348" y="190"/>
                </a:lnTo>
                <a:lnTo>
                  <a:pt x="348" y="527"/>
                </a:lnTo>
                <a:lnTo>
                  <a:pt x="511" y="558"/>
                </a:lnTo>
                <a:lnTo>
                  <a:pt x="668" y="598"/>
                </a:lnTo>
                <a:lnTo>
                  <a:pt x="824" y="647"/>
                </a:lnTo>
                <a:lnTo>
                  <a:pt x="976" y="704"/>
                </a:lnTo>
                <a:lnTo>
                  <a:pt x="1122" y="772"/>
                </a:lnTo>
                <a:lnTo>
                  <a:pt x="1318" y="497"/>
                </a:lnTo>
                <a:lnTo>
                  <a:pt x="1581" y="453"/>
                </a:lnTo>
                <a:lnTo>
                  <a:pt x="1923" y="696"/>
                </a:lnTo>
                <a:lnTo>
                  <a:pt x="1967" y="960"/>
                </a:lnTo>
                <a:lnTo>
                  <a:pt x="1771" y="1233"/>
                </a:lnTo>
                <a:lnTo>
                  <a:pt x="1874" y="1340"/>
                </a:lnTo>
                <a:lnTo>
                  <a:pt x="1970" y="1450"/>
                </a:lnTo>
                <a:lnTo>
                  <a:pt x="2060" y="1565"/>
                </a:lnTo>
                <a:lnTo>
                  <a:pt x="2143" y="1687"/>
                </a:lnTo>
                <a:lnTo>
                  <a:pt x="2221" y="1814"/>
                </a:lnTo>
                <a:lnTo>
                  <a:pt x="2291" y="1945"/>
                </a:lnTo>
                <a:lnTo>
                  <a:pt x="2610" y="1844"/>
                </a:lnTo>
                <a:lnTo>
                  <a:pt x="2847" y="1968"/>
                </a:lnTo>
                <a:lnTo>
                  <a:pt x="2972" y="2366"/>
                </a:lnTo>
                <a:lnTo>
                  <a:pt x="2849" y="2603"/>
                </a:lnTo>
                <a:lnTo>
                  <a:pt x="2532" y="2704"/>
                </a:lnTo>
                <a:lnTo>
                  <a:pt x="2547" y="2827"/>
                </a:lnTo>
                <a:lnTo>
                  <a:pt x="2557" y="2953"/>
                </a:lnTo>
                <a:lnTo>
                  <a:pt x="2561" y="3080"/>
                </a:lnTo>
                <a:lnTo>
                  <a:pt x="2067" y="3078"/>
                </a:lnTo>
                <a:lnTo>
                  <a:pt x="1948" y="3078"/>
                </a:lnTo>
                <a:lnTo>
                  <a:pt x="1980" y="3108"/>
                </a:lnTo>
                <a:lnTo>
                  <a:pt x="2006" y="3146"/>
                </a:lnTo>
                <a:lnTo>
                  <a:pt x="2027" y="3186"/>
                </a:lnTo>
                <a:lnTo>
                  <a:pt x="2039" y="3232"/>
                </a:lnTo>
                <a:lnTo>
                  <a:pt x="2042" y="3281"/>
                </a:lnTo>
                <a:lnTo>
                  <a:pt x="2039" y="3332"/>
                </a:lnTo>
                <a:lnTo>
                  <a:pt x="2022" y="3381"/>
                </a:lnTo>
                <a:lnTo>
                  <a:pt x="1999" y="3425"/>
                </a:lnTo>
                <a:lnTo>
                  <a:pt x="1967" y="3463"/>
                </a:lnTo>
                <a:lnTo>
                  <a:pt x="1929" y="3493"/>
                </a:lnTo>
                <a:lnTo>
                  <a:pt x="1883" y="3518"/>
                </a:lnTo>
                <a:lnTo>
                  <a:pt x="1836" y="3533"/>
                </a:lnTo>
                <a:lnTo>
                  <a:pt x="1782" y="3537"/>
                </a:lnTo>
                <a:lnTo>
                  <a:pt x="1729" y="3531"/>
                </a:lnTo>
                <a:lnTo>
                  <a:pt x="1682" y="3516"/>
                </a:lnTo>
                <a:lnTo>
                  <a:pt x="1638" y="3493"/>
                </a:lnTo>
                <a:lnTo>
                  <a:pt x="1600" y="3461"/>
                </a:lnTo>
                <a:lnTo>
                  <a:pt x="1568" y="3421"/>
                </a:lnTo>
                <a:lnTo>
                  <a:pt x="1545" y="3378"/>
                </a:lnTo>
                <a:lnTo>
                  <a:pt x="1530" y="3328"/>
                </a:lnTo>
                <a:lnTo>
                  <a:pt x="1524" y="3277"/>
                </a:lnTo>
                <a:lnTo>
                  <a:pt x="1530" y="3230"/>
                </a:lnTo>
                <a:lnTo>
                  <a:pt x="1541" y="3184"/>
                </a:lnTo>
                <a:lnTo>
                  <a:pt x="1562" y="3144"/>
                </a:lnTo>
                <a:lnTo>
                  <a:pt x="1589" y="3106"/>
                </a:lnTo>
                <a:lnTo>
                  <a:pt x="1623" y="3076"/>
                </a:lnTo>
                <a:lnTo>
                  <a:pt x="1502" y="3076"/>
                </a:lnTo>
                <a:lnTo>
                  <a:pt x="1095" y="3074"/>
                </a:lnTo>
                <a:lnTo>
                  <a:pt x="1088" y="2962"/>
                </a:lnTo>
                <a:lnTo>
                  <a:pt x="1069" y="2856"/>
                </a:lnTo>
                <a:lnTo>
                  <a:pt x="1042" y="2751"/>
                </a:lnTo>
                <a:lnTo>
                  <a:pt x="1004" y="2651"/>
                </a:lnTo>
                <a:lnTo>
                  <a:pt x="957" y="2556"/>
                </a:lnTo>
                <a:lnTo>
                  <a:pt x="902" y="2465"/>
                </a:lnTo>
                <a:lnTo>
                  <a:pt x="839" y="2381"/>
                </a:lnTo>
                <a:lnTo>
                  <a:pt x="769" y="2304"/>
                </a:lnTo>
                <a:lnTo>
                  <a:pt x="693" y="2232"/>
                </a:lnTo>
                <a:lnTo>
                  <a:pt x="610" y="2167"/>
                </a:lnTo>
                <a:lnTo>
                  <a:pt x="520" y="2112"/>
                </a:lnTo>
                <a:lnTo>
                  <a:pt x="426" y="2063"/>
                </a:lnTo>
                <a:lnTo>
                  <a:pt x="327" y="2025"/>
                </a:lnTo>
                <a:lnTo>
                  <a:pt x="222" y="1994"/>
                </a:lnTo>
                <a:lnTo>
                  <a:pt x="116" y="1973"/>
                </a:lnTo>
                <a:lnTo>
                  <a:pt x="4" y="1964"/>
                </a:lnTo>
                <a:lnTo>
                  <a:pt x="4" y="1592"/>
                </a:lnTo>
                <a:lnTo>
                  <a:pt x="55" y="1605"/>
                </a:lnTo>
                <a:lnTo>
                  <a:pt x="111" y="1609"/>
                </a:lnTo>
                <a:lnTo>
                  <a:pt x="173" y="1603"/>
                </a:lnTo>
                <a:lnTo>
                  <a:pt x="232" y="1586"/>
                </a:lnTo>
                <a:lnTo>
                  <a:pt x="285" y="1562"/>
                </a:lnTo>
                <a:lnTo>
                  <a:pt x="334" y="1528"/>
                </a:lnTo>
                <a:lnTo>
                  <a:pt x="376" y="1486"/>
                </a:lnTo>
                <a:lnTo>
                  <a:pt x="410" y="1436"/>
                </a:lnTo>
                <a:lnTo>
                  <a:pt x="437" y="1381"/>
                </a:lnTo>
                <a:lnTo>
                  <a:pt x="452" y="1323"/>
                </a:lnTo>
                <a:lnTo>
                  <a:pt x="458" y="1262"/>
                </a:lnTo>
                <a:lnTo>
                  <a:pt x="452" y="1199"/>
                </a:lnTo>
                <a:lnTo>
                  <a:pt x="437" y="1140"/>
                </a:lnTo>
                <a:lnTo>
                  <a:pt x="410" y="1085"/>
                </a:lnTo>
                <a:lnTo>
                  <a:pt x="376" y="1036"/>
                </a:lnTo>
                <a:lnTo>
                  <a:pt x="334" y="994"/>
                </a:lnTo>
                <a:lnTo>
                  <a:pt x="285" y="960"/>
                </a:lnTo>
                <a:lnTo>
                  <a:pt x="232" y="935"/>
                </a:lnTo>
                <a:lnTo>
                  <a:pt x="173" y="918"/>
                </a:lnTo>
                <a:lnTo>
                  <a:pt x="111" y="913"/>
                </a:lnTo>
                <a:lnTo>
                  <a:pt x="55" y="918"/>
                </a:lnTo>
                <a:lnTo>
                  <a:pt x="2" y="930"/>
                </a:lnTo>
                <a:lnTo>
                  <a:pt x="0" y="0"/>
                </a:lnTo>
                <a:close/>
              </a:path>
            </a:pathLst>
          </a:custGeom>
          <a:solidFill>
            <a:schemeClr val="accent4">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1" name="Freeform 18">
            <a:extLst>
              <a:ext uri="{FF2B5EF4-FFF2-40B4-BE49-F238E27FC236}">
                <a16:creationId xmlns:a16="http://schemas.microsoft.com/office/drawing/2014/main" id="{65556207-AC7D-1A41-D6C3-DE558EC8FFFC}"/>
              </a:ext>
            </a:extLst>
          </p:cNvPr>
          <p:cNvSpPr>
            <a:spLocks/>
          </p:cNvSpPr>
          <p:nvPr/>
        </p:nvSpPr>
        <p:spPr bwMode="auto">
          <a:xfrm>
            <a:off x="2401604" y="3068265"/>
            <a:ext cx="1174272" cy="1045220"/>
          </a:xfrm>
          <a:custGeom>
            <a:avLst/>
            <a:gdLst>
              <a:gd name="T0" fmla="*/ 2969 w 3432"/>
              <a:gd name="T1" fmla="*/ 0 h 3038"/>
              <a:gd name="T2" fmla="*/ 2970 w 3432"/>
              <a:gd name="T3" fmla="*/ 1099 h 3038"/>
              <a:gd name="T4" fmla="*/ 3039 w 3432"/>
              <a:gd name="T5" fmla="*/ 1040 h 3038"/>
              <a:gd name="T6" fmla="*/ 3124 w 3432"/>
              <a:gd name="T7" fmla="*/ 1006 h 3038"/>
              <a:gd name="T8" fmla="*/ 3225 w 3432"/>
              <a:gd name="T9" fmla="*/ 1008 h 3038"/>
              <a:gd name="T10" fmla="*/ 3318 w 3432"/>
              <a:gd name="T11" fmla="*/ 1046 h 3038"/>
              <a:gd name="T12" fmla="*/ 3388 w 3432"/>
              <a:gd name="T13" fmla="*/ 1116 h 3038"/>
              <a:gd name="T14" fmla="*/ 3428 w 3432"/>
              <a:gd name="T15" fmla="*/ 1209 h 3038"/>
              <a:gd name="T16" fmla="*/ 3428 w 3432"/>
              <a:gd name="T17" fmla="*/ 1313 h 3038"/>
              <a:gd name="T18" fmla="*/ 3388 w 3432"/>
              <a:gd name="T19" fmla="*/ 1406 h 3038"/>
              <a:gd name="T20" fmla="*/ 3318 w 3432"/>
              <a:gd name="T21" fmla="*/ 1476 h 3038"/>
              <a:gd name="T22" fmla="*/ 3225 w 3432"/>
              <a:gd name="T23" fmla="*/ 1514 h 3038"/>
              <a:gd name="T24" fmla="*/ 3126 w 3432"/>
              <a:gd name="T25" fmla="*/ 1516 h 3038"/>
              <a:gd name="T26" fmla="*/ 3039 w 3432"/>
              <a:gd name="T27" fmla="*/ 1484 h 3038"/>
              <a:gd name="T28" fmla="*/ 2972 w 3432"/>
              <a:gd name="T29" fmla="*/ 1423 h 3038"/>
              <a:gd name="T30" fmla="*/ 2972 w 3432"/>
              <a:gd name="T31" fmla="*/ 1964 h 3038"/>
              <a:gd name="T32" fmla="*/ 2745 w 3432"/>
              <a:gd name="T33" fmla="*/ 1996 h 3038"/>
              <a:gd name="T34" fmla="*/ 2536 w 3432"/>
              <a:gd name="T35" fmla="*/ 2072 h 3038"/>
              <a:gd name="T36" fmla="*/ 2346 w 3432"/>
              <a:gd name="T37" fmla="*/ 2184 h 3038"/>
              <a:gd name="T38" fmla="*/ 2183 w 3432"/>
              <a:gd name="T39" fmla="*/ 2332 h 3038"/>
              <a:gd name="T40" fmla="*/ 2050 w 3432"/>
              <a:gd name="T41" fmla="*/ 2507 h 3038"/>
              <a:gd name="T42" fmla="*/ 1953 w 3432"/>
              <a:gd name="T43" fmla="*/ 2704 h 3038"/>
              <a:gd name="T44" fmla="*/ 1896 w 3432"/>
              <a:gd name="T45" fmla="*/ 2924 h 3038"/>
              <a:gd name="T46" fmla="*/ 1498 w 3432"/>
              <a:gd name="T47" fmla="*/ 3038 h 3038"/>
              <a:gd name="T48" fmla="*/ 1515 w 3432"/>
              <a:gd name="T49" fmla="*/ 2932 h 3038"/>
              <a:gd name="T50" fmla="*/ 1494 w 3432"/>
              <a:gd name="T51" fmla="*/ 2810 h 3038"/>
              <a:gd name="T52" fmla="*/ 1433 w 3432"/>
              <a:gd name="T53" fmla="*/ 2708 h 3038"/>
              <a:gd name="T54" fmla="*/ 1342 w 3432"/>
              <a:gd name="T55" fmla="*/ 2632 h 3038"/>
              <a:gd name="T56" fmla="*/ 1230 w 3432"/>
              <a:gd name="T57" fmla="*/ 2588 h 3038"/>
              <a:gd name="T58" fmla="*/ 1105 w 3432"/>
              <a:gd name="T59" fmla="*/ 2588 h 3038"/>
              <a:gd name="T60" fmla="*/ 991 w 3432"/>
              <a:gd name="T61" fmla="*/ 2630 h 3038"/>
              <a:gd name="T62" fmla="*/ 902 w 3432"/>
              <a:gd name="T63" fmla="*/ 2706 h 3038"/>
              <a:gd name="T64" fmla="*/ 841 w 3432"/>
              <a:gd name="T65" fmla="*/ 2808 h 3038"/>
              <a:gd name="T66" fmla="*/ 818 w 3432"/>
              <a:gd name="T67" fmla="*/ 2930 h 3038"/>
              <a:gd name="T68" fmla="*/ 835 w 3432"/>
              <a:gd name="T69" fmla="*/ 3038 h 3038"/>
              <a:gd name="T70" fmla="*/ 425 w 3432"/>
              <a:gd name="T71" fmla="*/ 2920 h 3038"/>
              <a:gd name="T72" fmla="*/ 450 w 3432"/>
              <a:gd name="T73" fmla="*/ 2687 h 3038"/>
              <a:gd name="T74" fmla="*/ 0 w 3432"/>
              <a:gd name="T75" fmla="*/ 2340 h 3038"/>
              <a:gd name="T76" fmla="*/ 369 w 3432"/>
              <a:gd name="T77" fmla="*/ 1822 h 3038"/>
              <a:gd name="T78" fmla="*/ 777 w 3432"/>
              <a:gd name="T79" fmla="*/ 1782 h 3038"/>
              <a:gd name="T80" fmla="*/ 963 w 3432"/>
              <a:gd name="T81" fmla="*/ 1509 h 3038"/>
              <a:gd name="T82" fmla="*/ 1179 w 3432"/>
              <a:gd name="T83" fmla="*/ 1262 h 3038"/>
              <a:gd name="T84" fmla="*/ 1018 w 3432"/>
              <a:gd name="T85" fmla="*/ 717 h 3038"/>
              <a:gd name="T86" fmla="*/ 1621 w 3432"/>
              <a:gd name="T87" fmla="*/ 514 h 3038"/>
              <a:gd name="T88" fmla="*/ 1970 w 3432"/>
              <a:gd name="T89" fmla="*/ 719 h 3038"/>
              <a:gd name="T90" fmla="*/ 2283 w 3432"/>
              <a:gd name="T91" fmla="*/ 605 h 3038"/>
              <a:gd name="T92" fmla="*/ 2614 w 3432"/>
              <a:gd name="T93" fmla="*/ 531 h 3038"/>
              <a:gd name="T94" fmla="*/ 2803 w 3432"/>
              <a:gd name="T95" fmla="*/ 0 h 3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32" h="3038">
                <a:moveTo>
                  <a:pt x="2803" y="0"/>
                </a:moveTo>
                <a:lnTo>
                  <a:pt x="2969" y="0"/>
                </a:lnTo>
                <a:lnTo>
                  <a:pt x="2970" y="979"/>
                </a:lnTo>
                <a:lnTo>
                  <a:pt x="2970" y="1099"/>
                </a:lnTo>
                <a:lnTo>
                  <a:pt x="3003" y="1066"/>
                </a:lnTo>
                <a:lnTo>
                  <a:pt x="3039" y="1040"/>
                </a:lnTo>
                <a:lnTo>
                  <a:pt x="3081" y="1019"/>
                </a:lnTo>
                <a:lnTo>
                  <a:pt x="3124" y="1006"/>
                </a:lnTo>
                <a:lnTo>
                  <a:pt x="3174" y="1002"/>
                </a:lnTo>
                <a:lnTo>
                  <a:pt x="3225" y="1008"/>
                </a:lnTo>
                <a:lnTo>
                  <a:pt x="3274" y="1023"/>
                </a:lnTo>
                <a:lnTo>
                  <a:pt x="3318" y="1046"/>
                </a:lnTo>
                <a:lnTo>
                  <a:pt x="3356" y="1078"/>
                </a:lnTo>
                <a:lnTo>
                  <a:pt x="3388" y="1116"/>
                </a:lnTo>
                <a:lnTo>
                  <a:pt x="3413" y="1159"/>
                </a:lnTo>
                <a:lnTo>
                  <a:pt x="3428" y="1209"/>
                </a:lnTo>
                <a:lnTo>
                  <a:pt x="3432" y="1262"/>
                </a:lnTo>
                <a:lnTo>
                  <a:pt x="3428" y="1313"/>
                </a:lnTo>
                <a:lnTo>
                  <a:pt x="3413" y="1362"/>
                </a:lnTo>
                <a:lnTo>
                  <a:pt x="3388" y="1406"/>
                </a:lnTo>
                <a:lnTo>
                  <a:pt x="3356" y="1444"/>
                </a:lnTo>
                <a:lnTo>
                  <a:pt x="3318" y="1476"/>
                </a:lnTo>
                <a:lnTo>
                  <a:pt x="3274" y="1499"/>
                </a:lnTo>
                <a:lnTo>
                  <a:pt x="3225" y="1514"/>
                </a:lnTo>
                <a:lnTo>
                  <a:pt x="3174" y="1520"/>
                </a:lnTo>
                <a:lnTo>
                  <a:pt x="3126" y="1516"/>
                </a:lnTo>
                <a:lnTo>
                  <a:pt x="3081" y="1503"/>
                </a:lnTo>
                <a:lnTo>
                  <a:pt x="3039" y="1484"/>
                </a:lnTo>
                <a:lnTo>
                  <a:pt x="3003" y="1457"/>
                </a:lnTo>
                <a:lnTo>
                  <a:pt x="2972" y="1423"/>
                </a:lnTo>
                <a:lnTo>
                  <a:pt x="2972" y="1545"/>
                </a:lnTo>
                <a:lnTo>
                  <a:pt x="2972" y="1964"/>
                </a:lnTo>
                <a:lnTo>
                  <a:pt x="2857" y="1975"/>
                </a:lnTo>
                <a:lnTo>
                  <a:pt x="2745" y="1996"/>
                </a:lnTo>
                <a:lnTo>
                  <a:pt x="2638" y="2028"/>
                </a:lnTo>
                <a:lnTo>
                  <a:pt x="2536" y="2072"/>
                </a:lnTo>
                <a:lnTo>
                  <a:pt x="2437" y="2123"/>
                </a:lnTo>
                <a:lnTo>
                  <a:pt x="2346" y="2184"/>
                </a:lnTo>
                <a:lnTo>
                  <a:pt x="2261" y="2254"/>
                </a:lnTo>
                <a:lnTo>
                  <a:pt x="2183" y="2332"/>
                </a:lnTo>
                <a:lnTo>
                  <a:pt x="2113" y="2416"/>
                </a:lnTo>
                <a:lnTo>
                  <a:pt x="2050" y="2507"/>
                </a:lnTo>
                <a:lnTo>
                  <a:pt x="1997" y="2603"/>
                </a:lnTo>
                <a:lnTo>
                  <a:pt x="1953" y="2704"/>
                </a:lnTo>
                <a:lnTo>
                  <a:pt x="1919" y="2812"/>
                </a:lnTo>
                <a:lnTo>
                  <a:pt x="1896" y="2924"/>
                </a:lnTo>
                <a:lnTo>
                  <a:pt x="1885" y="3038"/>
                </a:lnTo>
                <a:lnTo>
                  <a:pt x="1498" y="3038"/>
                </a:lnTo>
                <a:lnTo>
                  <a:pt x="1511" y="2987"/>
                </a:lnTo>
                <a:lnTo>
                  <a:pt x="1515" y="2932"/>
                </a:lnTo>
                <a:lnTo>
                  <a:pt x="1509" y="2869"/>
                </a:lnTo>
                <a:lnTo>
                  <a:pt x="1494" y="2810"/>
                </a:lnTo>
                <a:lnTo>
                  <a:pt x="1467" y="2757"/>
                </a:lnTo>
                <a:lnTo>
                  <a:pt x="1433" y="2708"/>
                </a:lnTo>
                <a:lnTo>
                  <a:pt x="1391" y="2666"/>
                </a:lnTo>
                <a:lnTo>
                  <a:pt x="1342" y="2632"/>
                </a:lnTo>
                <a:lnTo>
                  <a:pt x="1289" y="2605"/>
                </a:lnTo>
                <a:lnTo>
                  <a:pt x="1230" y="2588"/>
                </a:lnTo>
                <a:lnTo>
                  <a:pt x="1168" y="2583"/>
                </a:lnTo>
                <a:lnTo>
                  <a:pt x="1105" y="2588"/>
                </a:lnTo>
                <a:lnTo>
                  <a:pt x="1046" y="2605"/>
                </a:lnTo>
                <a:lnTo>
                  <a:pt x="991" y="2630"/>
                </a:lnTo>
                <a:lnTo>
                  <a:pt x="944" y="2664"/>
                </a:lnTo>
                <a:lnTo>
                  <a:pt x="902" y="2706"/>
                </a:lnTo>
                <a:lnTo>
                  <a:pt x="866" y="2755"/>
                </a:lnTo>
                <a:lnTo>
                  <a:pt x="841" y="2808"/>
                </a:lnTo>
                <a:lnTo>
                  <a:pt x="824" y="2867"/>
                </a:lnTo>
                <a:lnTo>
                  <a:pt x="818" y="2930"/>
                </a:lnTo>
                <a:lnTo>
                  <a:pt x="822" y="2985"/>
                </a:lnTo>
                <a:lnTo>
                  <a:pt x="835" y="3038"/>
                </a:lnTo>
                <a:lnTo>
                  <a:pt x="420" y="3038"/>
                </a:lnTo>
                <a:lnTo>
                  <a:pt x="425" y="2920"/>
                </a:lnTo>
                <a:lnTo>
                  <a:pt x="435" y="2803"/>
                </a:lnTo>
                <a:lnTo>
                  <a:pt x="450" y="2687"/>
                </a:lnTo>
                <a:lnTo>
                  <a:pt x="122" y="2579"/>
                </a:lnTo>
                <a:lnTo>
                  <a:pt x="0" y="2340"/>
                </a:lnTo>
                <a:lnTo>
                  <a:pt x="129" y="1943"/>
                </a:lnTo>
                <a:lnTo>
                  <a:pt x="369" y="1822"/>
                </a:lnTo>
                <a:lnTo>
                  <a:pt x="697" y="1928"/>
                </a:lnTo>
                <a:lnTo>
                  <a:pt x="777" y="1782"/>
                </a:lnTo>
                <a:lnTo>
                  <a:pt x="866" y="1643"/>
                </a:lnTo>
                <a:lnTo>
                  <a:pt x="963" y="1509"/>
                </a:lnTo>
                <a:lnTo>
                  <a:pt x="1067" y="1381"/>
                </a:lnTo>
                <a:lnTo>
                  <a:pt x="1179" y="1262"/>
                </a:lnTo>
                <a:lnTo>
                  <a:pt x="976" y="983"/>
                </a:lnTo>
                <a:lnTo>
                  <a:pt x="1018" y="717"/>
                </a:lnTo>
                <a:lnTo>
                  <a:pt x="1355" y="472"/>
                </a:lnTo>
                <a:lnTo>
                  <a:pt x="1621" y="514"/>
                </a:lnTo>
                <a:lnTo>
                  <a:pt x="1822" y="791"/>
                </a:lnTo>
                <a:lnTo>
                  <a:pt x="1970" y="719"/>
                </a:lnTo>
                <a:lnTo>
                  <a:pt x="2124" y="657"/>
                </a:lnTo>
                <a:lnTo>
                  <a:pt x="2283" y="605"/>
                </a:lnTo>
                <a:lnTo>
                  <a:pt x="2447" y="562"/>
                </a:lnTo>
                <a:lnTo>
                  <a:pt x="2614" y="531"/>
                </a:lnTo>
                <a:lnTo>
                  <a:pt x="2614" y="190"/>
                </a:lnTo>
                <a:lnTo>
                  <a:pt x="2803" y="0"/>
                </a:lnTo>
                <a:close/>
              </a:path>
            </a:pathLst>
          </a:custGeom>
          <a:solidFill>
            <a:schemeClr val="accent5">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2" name="Freeform 20">
            <a:extLst>
              <a:ext uri="{FF2B5EF4-FFF2-40B4-BE49-F238E27FC236}">
                <a16:creationId xmlns:a16="http://schemas.microsoft.com/office/drawing/2014/main" id="{8B54F911-834E-3E5D-C9F0-0E9D699308E8}"/>
              </a:ext>
            </a:extLst>
          </p:cNvPr>
          <p:cNvSpPr>
            <a:spLocks/>
          </p:cNvSpPr>
          <p:nvPr/>
        </p:nvSpPr>
        <p:spPr bwMode="auto">
          <a:xfrm>
            <a:off x="3282307" y="4158212"/>
            <a:ext cx="1183852" cy="1045220"/>
          </a:xfrm>
          <a:custGeom>
            <a:avLst/>
            <a:gdLst>
              <a:gd name="T0" fmla="*/ 1943 w 3460"/>
              <a:gd name="T1" fmla="*/ 2 h 3036"/>
              <a:gd name="T2" fmla="*/ 1924 w 3460"/>
              <a:gd name="T3" fmla="*/ 108 h 3036"/>
              <a:gd name="T4" fmla="*/ 1947 w 3460"/>
              <a:gd name="T5" fmla="*/ 230 h 3036"/>
              <a:gd name="T6" fmla="*/ 2006 w 3460"/>
              <a:gd name="T7" fmla="*/ 332 h 3036"/>
              <a:gd name="T8" fmla="*/ 2095 w 3460"/>
              <a:gd name="T9" fmla="*/ 408 h 3036"/>
              <a:gd name="T10" fmla="*/ 2209 w 3460"/>
              <a:gd name="T11" fmla="*/ 452 h 3036"/>
              <a:gd name="T12" fmla="*/ 2334 w 3460"/>
              <a:gd name="T13" fmla="*/ 452 h 3036"/>
              <a:gd name="T14" fmla="*/ 2446 w 3460"/>
              <a:gd name="T15" fmla="*/ 412 h 3036"/>
              <a:gd name="T16" fmla="*/ 2537 w 3460"/>
              <a:gd name="T17" fmla="*/ 336 h 3036"/>
              <a:gd name="T18" fmla="*/ 2598 w 3460"/>
              <a:gd name="T19" fmla="*/ 233 h 3036"/>
              <a:gd name="T20" fmla="*/ 2621 w 3460"/>
              <a:gd name="T21" fmla="*/ 112 h 3036"/>
              <a:gd name="T22" fmla="*/ 2604 w 3460"/>
              <a:gd name="T23" fmla="*/ 4 h 3036"/>
              <a:gd name="T24" fmla="*/ 3040 w 3460"/>
              <a:gd name="T25" fmla="*/ 174 h 3036"/>
              <a:gd name="T26" fmla="*/ 3336 w 3460"/>
              <a:gd name="T27" fmla="*/ 444 h 3036"/>
              <a:gd name="T28" fmla="*/ 3330 w 3460"/>
              <a:gd name="T29" fmla="*/ 1080 h 3036"/>
              <a:gd name="T30" fmla="*/ 2774 w 3460"/>
              <a:gd name="T31" fmla="*/ 1099 h 3036"/>
              <a:gd name="T32" fmla="*/ 2606 w 3460"/>
              <a:gd name="T33" fmla="*/ 1387 h 3036"/>
              <a:gd name="T34" fmla="*/ 2402 w 3460"/>
              <a:gd name="T35" fmla="*/ 1651 h 3036"/>
              <a:gd name="T36" fmla="*/ 2488 w 3460"/>
              <a:gd name="T37" fmla="*/ 2044 h 3036"/>
              <a:gd name="T38" fmla="*/ 2112 w 3460"/>
              <a:gd name="T39" fmla="*/ 2556 h 3036"/>
              <a:gd name="T40" fmla="*/ 1647 w 3460"/>
              <a:gd name="T41" fmla="*/ 2243 h 3036"/>
              <a:gd name="T42" fmla="*/ 1389 w 3460"/>
              <a:gd name="T43" fmla="*/ 2360 h 3036"/>
              <a:gd name="T44" fmla="*/ 1116 w 3460"/>
              <a:gd name="T45" fmla="*/ 2450 h 3036"/>
              <a:gd name="T46" fmla="*/ 831 w 3460"/>
              <a:gd name="T47" fmla="*/ 2507 h 3036"/>
              <a:gd name="T48" fmla="*/ 639 w 3460"/>
              <a:gd name="T49" fmla="*/ 3036 h 3036"/>
              <a:gd name="T50" fmla="*/ 459 w 3460"/>
              <a:gd name="T51" fmla="*/ 2055 h 3036"/>
              <a:gd name="T52" fmla="*/ 429 w 3460"/>
              <a:gd name="T53" fmla="*/ 1968 h 3036"/>
              <a:gd name="T54" fmla="*/ 351 w 3460"/>
              <a:gd name="T55" fmla="*/ 2015 h 3036"/>
              <a:gd name="T56" fmla="*/ 258 w 3460"/>
              <a:gd name="T57" fmla="*/ 2032 h 3036"/>
              <a:gd name="T58" fmla="*/ 157 w 3460"/>
              <a:gd name="T59" fmla="*/ 2011 h 3036"/>
              <a:gd name="T60" fmla="*/ 74 w 3460"/>
              <a:gd name="T61" fmla="*/ 1954 h 3036"/>
              <a:gd name="T62" fmla="*/ 19 w 3460"/>
              <a:gd name="T63" fmla="*/ 1873 h 3036"/>
              <a:gd name="T64" fmla="*/ 0 w 3460"/>
              <a:gd name="T65" fmla="*/ 1770 h 3036"/>
              <a:gd name="T66" fmla="*/ 21 w 3460"/>
              <a:gd name="T67" fmla="*/ 1670 h 3036"/>
              <a:gd name="T68" fmla="*/ 76 w 3460"/>
              <a:gd name="T69" fmla="*/ 1588 h 3036"/>
              <a:gd name="T70" fmla="*/ 159 w 3460"/>
              <a:gd name="T71" fmla="*/ 1533 h 3036"/>
              <a:gd name="T72" fmla="*/ 260 w 3460"/>
              <a:gd name="T73" fmla="*/ 1512 h 3036"/>
              <a:gd name="T74" fmla="*/ 353 w 3460"/>
              <a:gd name="T75" fmla="*/ 1531 h 3036"/>
              <a:gd name="T76" fmla="*/ 429 w 3460"/>
              <a:gd name="T77" fmla="*/ 1577 h 3036"/>
              <a:gd name="T78" fmla="*/ 461 w 3460"/>
              <a:gd name="T79" fmla="*/ 1490 h 3036"/>
              <a:gd name="T80" fmla="*/ 573 w 3460"/>
              <a:gd name="T81" fmla="*/ 1064 h 3036"/>
              <a:gd name="T82" fmla="*/ 786 w 3460"/>
              <a:gd name="T83" fmla="*/ 1019 h 3036"/>
              <a:gd name="T84" fmla="*/ 981 w 3460"/>
              <a:gd name="T85" fmla="*/ 939 h 3036"/>
              <a:gd name="T86" fmla="*/ 1156 w 3460"/>
              <a:gd name="T87" fmla="*/ 823 h 3036"/>
              <a:gd name="T88" fmla="*/ 1307 w 3460"/>
              <a:gd name="T89" fmla="*/ 679 h 3036"/>
              <a:gd name="T90" fmla="*/ 1429 w 3460"/>
              <a:gd name="T91" fmla="*/ 508 h 3036"/>
              <a:gd name="T92" fmla="*/ 1518 w 3460"/>
              <a:gd name="T93" fmla="*/ 319 h 3036"/>
              <a:gd name="T94" fmla="*/ 1571 w 3460"/>
              <a:gd name="T95" fmla="*/ 110 h 3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60" h="3036">
                <a:moveTo>
                  <a:pt x="1584" y="0"/>
                </a:moveTo>
                <a:lnTo>
                  <a:pt x="1943" y="2"/>
                </a:lnTo>
                <a:lnTo>
                  <a:pt x="1930" y="53"/>
                </a:lnTo>
                <a:lnTo>
                  <a:pt x="1924" y="108"/>
                </a:lnTo>
                <a:lnTo>
                  <a:pt x="1930" y="171"/>
                </a:lnTo>
                <a:lnTo>
                  <a:pt x="1947" y="230"/>
                </a:lnTo>
                <a:lnTo>
                  <a:pt x="1972" y="283"/>
                </a:lnTo>
                <a:lnTo>
                  <a:pt x="2006" y="332"/>
                </a:lnTo>
                <a:lnTo>
                  <a:pt x="2048" y="374"/>
                </a:lnTo>
                <a:lnTo>
                  <a:pt x="2095" y="408"/>
                </a:lnTo>
                <a:lnTo>
                  <a:pt x="2150" y="434"/>
                </a:lnTo>
                <a:lnTo>
                  <a:pt x="2209" y="452"/>
                </a:lnTo>
                <a:lnTo>
                  <a:pt x="2271" y="457"/>
                </a:lnTo>
                <a:lnTo>
                  <a:pt x="2334" y="452"/>
                </a:lnTo>
                <a:lnTo>
                  <a:pt x="2393" y="436"/>
                </a:lnTo>
                <a:lnTo>
                  <a:pt x="2446" y="412"/>
                </a:lnTo>
                <a:lnTo>
                  <a:pt x="2495" y="378"/>
                </a:lnTo>
                <a:lnTo>
                  <a:pt x="2537" y="336"/>
                </a:lnTo>
                <a:lnTo>
                  <a:pt x="2573" y="286"/>
                </a:lnTo>
                <a:lnTo>
                  <a:pt x="2598" y="233"/>
                </a:lnTo>
                <a:lnTo>
                  <a:pt x="2615" y="174"/>
                </a:lnTo>
                <a:lnTo>
                  <a:pt x="2621" y="112"/>
                </a:lnTo>
                <a:lnTo>
                  <a:pt x="2617" y="57"/>
                </a:lnTo>
                <a:lnTo>
                  <a:pt x="2604" y="4"/>
                </a:lnTo>
                <a:lnTo>
                  <a:pt x="3050" y="6"/>
                </a:lnTo>
                <a:lnTo>
                  <a:pt x="3040" y="174"/>
                </a:lnTo>
                <a:lnTo>
                  <a:pt x="3019" y="341"/>
                </a:lnTo>
                <a:lnTo>
                  <a:pt x="3336" y="444"/>
                </a:lnTo>
                <a:lnTo>
                  <a:pt x="3460" y="681"/>
                </a:lnTo>
                <a:lnTo>
                  <a:pt x="3330" y="1080"/>
                </a:lnTo>
                <a:lnTo>
                  <a:pt x="3093" y="1201"/>
                </a:lnTo>
                <a:lnTo>
                  <a:pt x="2774" y="1099"/>
                </a:lnTo>
                <a:lnTo>
                  <a:pt x="2695" y="1247"/>
                </a:lnTo>
                <a:lnTo>
                  <a:pt x="2606" y="1387"/>
                </a:lnTo>
                <a:lnTo>
                  <a:pt x="2509" y="1522"/>
                </a:lnTo>
                <a:lnTo>
                  <a:pt x="2402" y="1651"/>
                </a:lnTo>
                <a:lnTo>
                  <a:pt x="2290" y="1772"/>
                </a:lnTo>
                <a:lnTo>
                  <a:pt x="2488" y="2044"/>
                </a:lnTo>
                <a:lnTo>
                  <a:pt x="2448" y="2307"/>
                </a:lnTo>
                <a:lnTo>
                  <a:pt x="2112" y="2556"/>
                </a:lnTo>
                <a:lnTo>
                  <a:pt x="1846" y="2514"/>
                </a:lnTo>
                <a:lnTo>
                  <a:pt x="1647" y="2243"/>
                </a:lnTo>
                <a:lnTo>
                  <a:pt x="1520" y="2305"/>
                </a:lnTo>
                <a:lnTo>
                  <a:pt x="1389" y="2360"/>
                </a:lnTo>
                <a:lnTo>
                  <a:pt x="1254" y="2408"/>
                </a:lnTo>
                <a:lnTo>
                  <a:pt x="1116" y="2450"/>
                </a:lnTo>
                <a:lnTo>
                  <a:pt x="975" y="2482"/>
                </a:lnTo>
                <a:lnTo>
                  <a:pt x="831" y="2507"/>
                </a:lnTo>
                <a:lnTo>
                  <a:pt x="831" y="2846"/>
                </a:lnTo>
                <a:lnTo>
                  <a:pt x="639" y="3036"/>
                </a:lnTo>
                <a:lnTo>
                  <a:pt x="457" y="3036"/>
                </a:lnTo>
                <a:lnTo>
                  <a:pt x="459" y="2055"/>
                </a:lnTo>
                <a:lnTo>
                  <a:pt x="461" y="1935"/>
                </a:lnTo>
                <a:lnTo>
                  <a:pt x="429" y="1968"/>
                </a:lnTo>
                <a:lnTo>
                  <a:pt x="393" y="1994"/>
                </a:lnTo>
                <a:lnTo>
                  <a:pt x="351" y="2015"/>
                </a:lnTo>
                <a:lnTo>
                  <a:pt x="305" y="2028"/>
                </a:lnTo>
                <a:lnTo>
                  <a:pt x="258" y="2032"/>
                </a:lnTo>
                <a:lnTo>
                  <a:pt x="205" y="2027"/>
                </a:lnTo>
                <a:lnTo>
                  <a:pt x="157" y="2011"/>
                </a:lnTo>
                <a:lnTo>
                  <a:pt x="112" y="1987"/>
                </a:lnTo>
                <a:lnTo>
                  <a:pt x="74" y="1954"/>
                </a:lnTo>
                <a:lnTo>
                  <a:pt x="43" y="1916"/>
                </a:lnTo>
                <a:lnTo>
                  <a:pt x="19" y="1873"/>
                </a:lnTo>
                <a:lnTo>
                  <a:pt x="4" y="1823"/>
                </a:lnTo>
                <a:lnTo>
                  <a:pt x="0" y="1770"/>
                </a:lnTo>
                <a:lnTo>
                  <a:pt x="6" y="1719"/>
                </a:lnTo>
                <a:lnTo>
                  <a:pt x="21" y="1670"/>
                </a:lnTo>
                <a:lnTo>
                  <a:pt x="43" y="1626"/>
                </a:lnTo>
                <a:lnTo>
                  <a:pt x="76" y="1588"/>
                </a:lnTo>
                <a:lnTo>
                  <a:pt x="114" y="1556"/>
                </a:lnTo>
                <a:lnTo>
                  <a:pt x="159" y="1533"/>
                </a:lnTo>
                <a:lnTo>
                  <a:pt x="207" y="1518"/>
                </a:lnTo>
                <a:lnTo>
                  <a:pt x="260" y="1512"/>
                </a:lnTo>
                <a:lnTo>
                  <a:pt x="307" y="1518"/>
                </a:lnTo>
                <a:lnTo>
                  <a:pt x="353" y="1531"/>
                </a:lnTo>
                <a:lnTo>
                  <a:pt x="393" y="1550"/>
                </a:lnTo>
                <a:lnTo>
                  <a:pt x="429" y="1577"/>
                </a:lnTo>
                <a:lnTo>
                  <a:pt x="461" y="1611"/>
                </a:lnTo>
                <a:lnTo>
                  <a:pt x="461" y="1490"/>
                </a:lnTo>
                <a:lnTo>
                  <a:pt x="463" y="1070"/>
                </a:lnTo>
                <a:lnTo>
                  <a:pt x="573" y="1064"/>
                </a:lnTo>
                <a:lnTo>
                  <a:pt x="681" y="1047"/>
                </a:lnTo>
                <a:lnTo>
                  <a:pt x="786" y="1019"/>
                </a:lnTo>
                <a:lnTo>
                  <a:pt x="886" y="983"/>
                </a:lnTo>
                <a:lnTo>
                  <a:pt x="981" y="939"/>
                </a:lnTo>
                <a:lnTo>
                  <a:pt x="1072" y="884"/>
                </a:lnTo>
                <a:lnTo>
                  <a:pt x="1156" y="823"/>
                </a:lnTo>
                <a:lnTo>
                  <a:pt x="1235" y="755"/>
                </a:lnTo>
                <a:lnTo>
                  <a:pt x="1307" y="679"/>
                </a:lnTo>
                <a:lnTo>
                  <a:pt x="1372" y="598"/>
                </a:lnTo>
                <a:lnTo>
                  <a:pt x="1429" y="508"/>
                </a:lnTo>
                <a:lnTo>
                  <a:pt x="1478" y="415"/>
                </a:lnTo>
                <a:lnTo>
                  <a:pt x="1518" y="319"/>
                </a:lnTo>
                <a:lnTo>
                  <a:pt x="1550" y="216"/>
                </a:lnTo>
                <a:lnTo>
                  <a:pt x="1571" y="110"/>
                </a:lnTo>
                <a:lnTo>
                  <a:pt x="1584" y="0"/>
                </a:lnTo>
                <a:close/>
              </a:path>
            </a:pathLst>
          </a:custGeom>
          <a:solidFill>
            <a:schemeClr val="accent3">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4" name="Freeform 22">
            <a:extLst>
              <a:ext uri="{FF2B5EF4-FFF2-40B4-BE49-F238E27FC236}">
                <a16:creationId xmlns:a16="http://schemas.microsoft.com/office/drawing/2014/main" id="{72E1A292-D4E7-4075-DE26-C03D5978EA3E}"/>
              </a:ext>
            </a:extLst>
          </p:cNvPr>
          <p:cNvSpPr>
            <a:spLocks/>
          </p:cNvSpPr>
          <p:nvPr/>
        </p:nvSpPr>
        <p:spPr bwMode="auto">
          <a:xfrm>
            <a:off x="2398182" y="3987564"/>
            <a:ext cx="1010038" cy="1215180"/>
          </a:xfrm>
          <a:custGeom>
            <a:avLst/>
            <a:gdLst>
              <a:gd name="T0" fmla="*/ 1228 w 2951"/>
              <a:gd name="T1" fmla="*/ 5 h 3531"/>
              <a:gd name="T2" fmla="*/ 1321 w 2951"/>
              <a:gd name="T3" fmla="*/ 45 h 3531"/>
              <a:gd name="T4" fmla="*/ 1391 w 2951"/>
              <a:gd name="T5" fmla="*/ 115 h 3531"/>
              <a:gd name="T6" fmla="*/ 1429 w 2951"/>
              <a:gd name="T7" fmla="*/ 207 h 3531"/>
              <a:gd name="T8" fmla="*/ 1431 w 2951"/>
              <a:gd name="T9" fmla="*/ 307 h 3531"/>
              <a:gd name="T10" fmla="*/ 1397 w 2951"/>
              <a:gd name="T11" fmla="*/ 393 h 3531"/>
              <a:gd name="T12" fmla="*/ 1338 w 2951"/>
              <a:gd name="T13" fmla="*/ 461 h 3531"/>
              <a:gd name="T14" fmla="*/ 1892 w 2951"/>
              <a:gd name="T15" fmla="*/ 461 h 3531"/>
              <a:gd name="T16" fmla="*/ 1922 w 2951"/>
              <a:gd name="T17" fmla="*/ 689 h 3531"/>
              <a:gd name="T18" fmla="*/ 1994 w 2951"/>
              <a:gd name="T19" fmla="*/ 901 h 3531"/>
              <a:gd name="T20" fmla="*/ 2105 w 2951"/>
              <a:gd name="T21" fmla="*/ 1093 h 3531"/>
              <a:gd name="T22" fmla="*/ 2249 w 2951"/>
              <a:gd name="T23" fmla="*/ 1256 h 3531"/>
              <a:gd name="T24" fmla="*/ 2421 w 2951"/>
              <a:gd name="T25" fmla="*/ 1391 h 3531"/>
              <a:gd name="T26" fmla="*/ 2619 w 2951"/>
              <a:gd name="T27" fmla="*/ 1491 h 3531"/>
              <a:gd name="T28" fmla="*/ 2835 w 2951"/>
              <a:gd name="T29" fmla="*/ 1552 h 3531"/>
              <a:gd name="T30" fmla="*/ 2949 w 2951"/>
              <a:gd name="T31" fmla="*/ 1939 h 3531"/>
              <a:gd name="T32" fmla="*/ 2843 w 2951"/>
              <a:gd name="T33" fmla="*/ 1922 h 3531"/>
              <a:gd name="T34" fmla="*/ 2721 w 2951"/>
              <a:gd name="T35" fmla="*/ 1943 h 3531"/>
              <a:gd name="T36" fmla="*/ 2619 w 2951"/>
              <a:gd name="T37" fmla="*/ 2002 h 3531"/>
              <a:gd name="T38" fmla="*/ 2541 w 2951"/>
              <a:gd name="T39" fmla="*/ 2093 h 3531"/>
              <a:gd name="T40" fmla="*/ 2499 w 2951"/>
              <a:gd name="T41" fmla="*/ 2205 h 3531"/>
              <a:gd name="T42" fmla="*/ 2499 w 2951"/>
              <a:gd name="T43" fmla="*/ 2330 h 3531"/>
              <a:gd name="T44" fmla="*/ 2541 w 2951"/>
              <a:gd name="T45" fmla="*/ 2444 h 3531"/>
              <a:gd name="T46" fmla="*/ 2617 w 2951"/>
              <a:gd name="T47" fmla="*/ 2535 h 3531"/>
              <a:gd name="T48" fmla="*/ 2719 w 2951"/>
              <a:gd name="T49" fmla="*/ 2596 h 3531"/>
              <a:gd name="T50" fmla="*/ 2839 w 2951"/>
              <a:gd name="T51" fmla="*/ 2616 h 3531"/>
              <a:gd name="T52" fmla="*/ 2947 w 2951"/>
              <a:gd name="T53" fmla="*/ 2601 h 3531"/>
              <a:gd name="T54" fmla="*/ 2805 w 2951"/>
              <a:gd name="T55" fmla="*/ 3531 h 3531"/>
              <a:gd name="T56" fmla="*/ 2617 w 2951"/>
              <a:gd name="T57" fmla="*/ 3000 h 3531"/>
              <a:gd name="T58" fmla="*/ 2298 w 2951"/>
              <a:gd name="T59" fmla="*/ 2928 h 3531"/>
              <a:gd name="T60" fmla="*/ 1993 w 2951"/>
              <a:gd name="T61" fmla="*/ 2818 h 3531"/>
              <a:gd name="T62" fmla="*/ 1647 w 2951"/>
              <a:gd name="T63" fmla="*/ 3028 h 3531"/>
              <a:gd name="T64" fmla="*/ 1044 w 2951"/>
              <a:gd name="T65" fmla="*/ 2827 h 3531"/>
              <a:gd name="T66" fmla="*/ 1201 w 2951"/>
              <a:gd name="T67" fmla="*/ 2283 h 3531"/>
              <a:gd name="T68" fmla="*/ 1006 w 2951"/>
              <a:gd name="T69" fmla="*/ 2066 h 3531"/>
              <a:gd name="T70" fmla="*/ 835 w 2951"/>
              <a:gd name="T71" fmla="*/ 1829 h 3531"/>
              <a:gd name="T72" fmla="*/ 691 w 2951"/>
              <a:gd name="T73" fmla="*/ 1575 h 3531"/>
              <a:gd name="T74" fmla="*/ 123 w 2951"/>
              <a:gd name="T75" fmla="*/ 1552 h 3531"/>
              <a:gd name="T76" fmla="*/ 125 w 2951"/>
              <a:gd name="T77" fmla="*/ 914 h 3531"/>
              <a:gd name="T78" fmla="*/ 440 w 2951"/>
              <a:gd name="T79" fmla="*/ 696 h 3531"/>
              <a:gd name="T80" fmla="*/ 427 w 2951"/>
              <a:gd name="T81" fmla="*/ 461 h 3531"/>
              <a:gd name="T82" fmla="*/ 981 w 2951"/>
              <a:gd name="T83" fmla="*/ 430 h 3531"/>
              <a:gd name="T84" fmla="*/ 934 w 2951"/>
              <a:gd name="T85" fmla="*/ 351 h 3531"/>
              <a:gd name="T86" fmla="*/ 917 w 2951"/>
              <a:gd name="T87" fmla="*/ 258 h 3531"/>
              <a:gd name="T88" fmla="*/ 937 w 2951"/>
              <a:gd name="T89" fmla="*/ 157 h 3531"/>
              <a:gd name="T90" fmla="*/ 992 w 2951"/>
              <a:gd name="T91" fmla="*/ 76 h 3531"/>
              <a:gd name="T92" fmla="*/ 1076 w 2951"/>
              <a:gd name="T93" fmla="*/ 21 h 3531"/>
              <a:gd name="T94" fmla="*/ 1177 w 2951"/>
              <a:gd name="T95" fmla="*/ 0 h 3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951" h="3531">
                <a:moveTo>
                  <a:pt x="1177" y="0"/>
                </a:moveTo>
                <a:lnTo>
                  <a:pt x="1228" y="5"/>
                </a:lnTo>
                <a:lnTo>
                  <a:pt x="1277" y="21"/>
                </a:lnTo>
                <a:lnTo>
                  <a:pt x="1321" y="45"/>
                </a:lnTo>
                <a:lnTo>
                  <a:pt x="1359" y="76"/>
                </a:lnTo>
                <a:lnTo>
                  <a:pt x="1391" y="115"/>
                </a:lnTo>
                <a:lnTo>
                  <a:pt x="1416" y="159"/>
                </a:lnTo>
                <a:lnTo>
                  <a:pt x="1429" y="207"/>
                </a:lnTo>
                <a:lnTo>
                  <a:pt x="1435" y="260"/>
                </a:lnTo>
                <a:lnTo>
                  <a:pt x="1431" y="307"/>
                </a:lnTo>
                <a:lnTo>
                  <a:pt x="1418" y="353"/>
                </a:lnTo>
                <a:lnTo>
                  <a:pt x="1397" y="393"/>
                </a:lnTo>
                <a:lnTo>
                  <a:pt x="1370" y="430"/>
                </a:lnTo>
                <a:lnTo>
                  <a:pt x="1338" y="461"/>
                </a:lnTo>
                <a:lnTo>
                  <a:pt x="1459" y="461"/>
                </a:lnTo>
                <a:lnTo>
                  <a:pt x="1892" y="461"/>
                </a:lnTo>
                <a:lnTo>
                  <a:pt x="1901" y="577"/>
                </a:lnTo>
                <a:lnTo>
                  <a:pt x="1922" y="689"/>
                </a:lnTo>
                <a:lnTo>
                  <a:pt x="1953" y="797"/>
                </a:lnTo>
                <a:lnTo>
                  <a:pt x="1994" y="901"/>
                </a:lnTo>
                <a:lnTo>
                  <a:pt x="2044" y="1000"/>
                </a:lnTo>
                <a:lnTo>
                  <a:pt x="2105" y="1093"/>
                </a:lnTo>
                <a:lnTo>
                  <a:pt x="2173" y="1178"/>
                </a:lnTo>
                <a:lnTo>
                  <a:pt x="2249" y="1256"/>
                </a:lnTo>
                <a:lnTo>
                  <a:pt x="2332" y="1328"/>
                </a:lnTo>
                <a:lnTo>
                  <a:pt x="2421" y="1391"/>
                </a:lnTo>
                <a:lnTo>
                  <a:pt x="2516" y="1446"/>
                </a:lnTo>
                <a:lnTo>
                  <a:pt x="2619" y="1491"/>
                </a:lnTo>
                <a:lnTo>
                  <a:pt x="2725" y="1527"/>
                </a:lnTo>
                <a:lnTo>
                  <a:pt x="2835" y="1552"/>
                </a:lnTo>
                <a:lnTo>
                  <a:pt x="2951" y="1565"/>
                </a:lnTo>
                <a:lnTo>
                  <a:pt x="2949" y="1939"/>
                </a:lnTo>
                <a:lnTo>
                  <a:pt x="2898" y="1926"/>
                </a:lnTo>
                <a:lnTo>
                  <a:pt x="2843" y="1922"/>
                </a:lnTo>
                <a:lnTo>
                  <a:pt x="2780" y="1928"/>
                </a:lnTo>
                <a:lnTo>
                  <a:pt x="2721" y="1943"/>
                </a:lnTo>
                <a:lnTo>
                  <a:pt x="2668" y="1968"/>
                </a:lnTo>
                <a:lnTo>
                  <a:pt x="2619" y="2002"/>
                </a:lnTo>
                <a:lnTo>
                  <a:pt x="2577" y="2043"/>
                </a:lnTo>
                <a:lnTo>
                  <a:pt x="2541" y="2093"/>
                </a:lnTo>
                <a:lnTo>
                  <a:pt x="2516" y="2146"/>
                </a:lnTo>
                <a:lnTo>
                  <a:pt x="2499" y="2205"/>
                </a:lnTo>
                <a:lnTo>
                  <a:pt x="2494" y="2267"/>
                </a:lnTo>
                <a:lnTo>
                  <a:pt x="2499" y="2330"/>
                </a:lnTo>
                <a:lnTo>
                  <a:pt x="2514" y="2389"/>
                </a:lnTo>
                <a:lnTo>
                  <a:pt x="2541" y="2444"/>
                </a:lnTo>
                <a:lnTo>
                  <a:pt x="2575" y="2493"/>
                </a:lnTo>
                <a:lnTo>
                  <a:pt x="2617" y="2535"/>
                </a:lnTo>
                <a:lnTo>
                  <a:pt x="2664" y="2569"/>
                </a:lnTo>
                <a:lnTo>
                  <a:pt x="2719" y="2596"/>
                </a:lnTo>
                <a:lnTo>
                  <a:pt x="2778" y="2611"/>
                </a:lnTo>
                <a:lnTo>
                  <a:pt x="2839" y="2616"/>
                </a:lnTo>
                <a:lnTo>
                  <a:pt x="2896" y="2613"/>
                </a:lnTo>
                <a:lnTo>
                  <a:pt x="2947" y="2601"/>
                </a:lnTo>
                <a:lnTo>
                  <a:pt x="2945" y="3531"/>
                </a:lnTo>
                <a:lnTo>
                  <a:pt x="2805" y="3531"/>
                </a:lnTo>
                <a:lnTo>
                  <a:pt x="2617" y="3341"/>
                </a:lnTo>
                <a:lnTo>
                  <a:pt x="2617" y="3000"/>
                </a:lnTo>
                <a:lnTo>
                  <a:pt x="2456" y="2969"/>
                </a:lnTo>
                <a:lnTo>
                  <a:pt x="2298" y="2928"/>
                </a:lnTo>
                <a:lnTo>
                  <a:pt x="2143" y="2878"/>
                </a:lnTo>
                <a:lnTo>
                  <a:pt x="1993" y="2818"/>
                </a:lnTo>
                <a:lnTo>
                  <a:pt x="1848" y="2749"/>
                </a:lnTo>
                <a:lnTo>
                  <a:pt x="1647" y="3028"/>
                </a:lnTo>
                <a:lnTo>
                  <a:pt x="1381" y="3070"/>
                </a:lnTo>
                <a:lnTo>
                  <a:pt x="1044" y="2827"/>
                </a:lnTo>
                <a:lnTo>
                  <a:pt x="1000" y="2561"/>
                </a:lnTo>
                <a:lnTo>
                  <a:pt x="1201" y="2283"/>
                </a:lnTo>
                <a:lnTo>
                  <a:pt x="1101" y="2178"/>
                </a:lnTo>
                <a:lnTo>
                  <a:pt x="1006" y="2066"/>
                </a:lnTo>
                <a:lnTo>
                  <a:pt x="917" y="1950"/>
                </a:lnTo>
                <a:lnTo>
                  <a:pt x="835" y="1829"/>
                </a:lnTo>
                <a:lnTo>
                  <a:pt x="759" y="1704"/>
                </a:lnTo>
                <a:lnTo>
                  <a:pt x="691" y="1575"/>
                </a:lnTo>
                <a:lnTo>
                  <a:pt x="360" y="1677"/>
                </a:lnTo>
                <a:lnTo>
                  <a:pt x="123" y="1552"/>
                </a:lnTo>
                <a:lnTo>
                  <a:pt x="0" y="1153"/>
                </a:lnTo>
                <a:lnTo>
                  <a:pt x="125" y="914"/>
                </a:lnTo>
                <a:lnTo>
                  <a:pt x="455" y="812"/>
                </a:lnTo>
                <a:lnTo>
                  <a:pt x="440" y="696"/>
                </a:lnTo>
                <a:lnTo>
                  <a:pt x="431" y="580"/>
                </a:lnTo>
                <a:lnTo>
                  <a:pt x="427" y="461"/>
                </a:lnTo>
                <a:lnTo>
                  <a:pt x="1013" y="461"/>
                </a:lnTo>
                <a:lnTo>
                  <a:pt x="981" y="430"/>
                </a:lnTo>
                <a:lnTo>
                  <a:pt x="953" y="393"/>
                </a:lnTo>
                <a:lnTo>
                  <a:pt x="934" y="351"/>
                </a:lnTo>
                <a:lnTo>
                  <a:pt x="920" y="307"/>
                </a:lnTo>
                <a:lnTo>
                  <a:pt x="917" y="258"/>
                </a:lnTo>
                <a:lnTo>
                  <a:pt x="922" y="207"/>
                </a:lnTo>
                <a:lnTo>
                  <a:pt x="937" y="157"/>
                </a:lnTo>
                <a:lnTo>
                  <a:pt x="960" y="114"/>
                </a:lnTo>
                <a:lnTo>
                  <a:pt x="992" y="76"/>
                </a:lnTo>
                <a:lnTo>
                  <a:pt x="1030" y="43"/>
                </a:lnTo>
                <a:lnTo>
                  <a:pt x="1076" y="21"/>
                </a:lnTo>
                <a:lnTo>
                  <a:pt x="1123" y="5"/>
                </a:lnTo>
                <a:lnTo>
                  <a:pt x="1177" y="0"/>
                </a:lnTo>
                <a:close/>
              </a:path>
            </a:pathLst>
          </a:custGeom>
          <a:solidFill>
            <a:schemeClr val="accent6">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5" name="TextBox 14">
            <a:extLst>
              <a:ext uri="{FF2B5EF4-FFF2-40B4-BE49-F238E27FC236}">
                <a16:creationId xmlns:a16="http://schemas.microsoft.com/office/drawing/2014/main" id="{5C1C32C5-AA44-B327-13F2-3366B70CFA31}"/>
              </a:ext>
            </a:extLst>
          </p:cNvPr>
          <p:cNvSpPr txBox="1"/>
          <p:nvPr/>
        </p:nvSpPr>
        <p:spPr>
          <a:xfrm>
            <a:off x="3574688" y="3606996"/>
            <a:ext cx="670248" cy="276999"/>
          </a:xfrm>
          <a:prstGeom prst="rect">
            <a:avLst/>
          </a:prstGeom>
          <a:noFill/>
        </p:spPr>
        <p:txBody>
          <a:bodyPr wrap="none" rtlCol="0">
            <a:spAutoFit/>
          </a:bodyPr>
          <a:lstStyle/>
          <a:p>
            <a:r>
              <a:rPr lang="en-GB" sz="1200" b="1" dirty="0"/>
              <a:t>Reward</a:t>
            </a:r>
            <a:endParaRPr lang="en-AU" sz="1200" b="1" dirty="0"/>
          </a:p>
        </p:txBody>
      </p:sp>
      <p:sp>
        <p:nvSpPr>
          <p:cNvPr id="16" name="TextBox 15">
            <a:extLst>
              <a:ext uri="{FF2B5EF4-FFF2-40B4-BE49-F238E27FC236}">
                <a16:creationId xmlns:a16="http://schemas.microsoft.com/office/drawing/2014/main" id="{EFE49DC7-5F6C-3521-1BA6-36052DC1FF7D}"/>
              </a:ext>
            </a:extLst>
          </p:cNvPr>
          <p:cNvSpPr txBox="1"/>
          <p:nvPr/>
        </p:nvSpPr>
        <p:spPr>
          <a:xfrm>
            <a:off x="2727526" y="3503427"/>
            <a:ext cx="616900" cy="276999"/>
          </a:xfrm>
          <a:prstGeom prst="rect">
            <a:avLst/>
          </a:prstGeom>
          <a:noFill/>
        </p:spPr>
        <p:txBody>
          <a:bodyPr wrap="none" rtlCol="0">
            <a:spAutoFit/>
          </a:bodyPr>
          <a:lstStyle/>
          <a:p>
            <a:r>
              <a:rPr lang="en-GB" sz="1200" b="1" dirty="0"/>
              <a:t>Source</a:t>
            </a:r>
            <a:endParaRPr lang="en-AU" sz="1200" b="1" dirty="0"/>
          </a:p>
        </p:txBody>
      </p:sp>
      <p:sp>
        <p:nvSpPr>
          <p:cNvPr id="35" name="TextBox 34">
            <a:extLst>
              <a:ext uri="{FF2B5EF4-FFF2-40B4-BE49-F238E27FC236}">
                <a16:creationId xmlns:a16="http://schemas.microsoft.com/office/drawing/2014/main" id="{6B70CE49-7FD0-7F20-F2C4-1B7C12F76CAA}"/>
              </a:ext>
            </a:extLst>
          </p:cNvPr>
          <p:cNvSpPr txBox="1"/>
          <p:nvPr/>
        </p:nvSpPr>
        <p:spPr>
          <a:xfrm>
            <a:off x="2716292" y="4361544"/>
            <a:ext cx="511679" cy="276999"/>
          </a:xfrm>
          <a:prstGeom prst="rect">
            <a:avLst/>
          </a:prstGeom>
          <a:noFill/>
        </p:spPr>
        <p:txBody>
          <a:bodyPr wrap="none" rtlCol="0">
            <a:spAutoFit/>
          </a:bodyPr>
          <a:lstStyle/>
          <a:p>
            <a:r>
              <a:rPr lang="en-GB" sz="1200" b="1" dirty="0"/>
              <a:t>Align</a:t>
            </a:r>
            <a:endParaRPr lang="en-AU" sz="1200" b="1" dirty="0"/>
          </a:p>
        </p:txBody>
      </p:sp>
      <p:sp>
        <p:nvSpPr>
          <p:cNvPr id="40" name="TextBox 39">
            <a:extLst>
              <a:ext uri="{FF2B5EF4-FFF2-40B4-BE49-F238E27FC236}">
                <a16:creationId xmlns:a16="http://schemas.microsoft.com/office/drawing/2014/main" id="{EE976F5B-5C11-78A1-7017-792DD4BA5C84}"/>
              </a:ext>
            </a:extLst>
          </p:cNvPr>
          <p:cNvSpPr txBox="1"/>
          <p:nvPr/>
        </p:nvSpPr>
        <p:spPr>
          <a:xfrm>
            <a:off x="3467454" y="4432251"/>
            <a:ext cx="976155" cy="461665"/>
          </a:xfrm>
          <a:prstGeom prst="rect">
            <a:avLst/>
          </a:prstGeom>
          <a:noFill/>
        </p:spPr>
        <p:txBody>
          <a:bodyPr wrap="square" rtlCol="0">
            <a:spAutoFit/>
          </a:bodyPr>
          <a:lstStyle/>
          <a:p>
            <a:r>
              <a:rPr lang="en-GB" sz="1200" b="1" dirty="0"/>
              <a:t>Learn &amp; Develop</a:t>
            </a:r>
            <a:endParaRPr lang="en-AU" sz="1200" b="1" dirty="0"/>
          </a:p>
        </p:txBody>
      </p:sp>
      <p:sp>
        <p:nvSpPr>
          <p:cNvPr id="57" name="TextBox 56">
            <a:extLst>
              <a:ext uri="{FF2B5EF4-FFF2-40B4-BE49-F238E27FC236}">
                <a16:creationId xmlns:a16="http://schemas.microsoft.com/office/drawing/2014/main" id="{AA99EF23-8439-61DB-3A82-529A6E8C22F8}"/>
              </a:ext>
            </a:extLst>
          </p:cNvPr>
          <p:cNvSpPr txBox="1"/>
          <p:nvPr/>
        </p:nvSpPr>
        <p:spPr>
          <a:xfrm>
            <a:off x="4301243" y="5956874"/>
            <a:ext cx="1269246" cy="193899"/>
          </a:xfrm>
          <a:prstGeom prst="rect">
            <a:avLst/>
          </a:prstGeom>
          <a:noFill/>
        </p:spPr>
        <p:txBody>
          <a:bodyPr wrap="square" lIns="0" tIns="0" rIns="0" bIns="0" rtlCol="0">
            <a:spAutoFit/>
          </a:bodyPr>
          <a:lstStyle/>
          <a:p>
            <a:pPr>
              <a:lnSpc>
                <a:spcPct val="90000"/>
              </a:lnSpc>
            </a:pPr>
            <a:r>
              <a:rPr lang="en-IN" sz="1400" dirty="0">
                <a:solidFill>
                  <a:schemeClr val="tx1">
                    <a:lumMod val="65000"/>
                    <a:lumOff val="35000"/>
                  </a:schemeClr>
                </a:solidFill>
              </a:rPr>
              <a:t>Feedback</a:t>
            </a:r>
          </a:p>
        </p:txBody>
      </p:sp>
      <p:sp>
        <p:nvSpPr>
          <p:cNvPr id="58" name="TextBox 57">
            <a:extLst>
              <a:ext uri="{FF2B5EF4-FFF2-40B4-BE49-F238E27FC236}">
                <a16:creationId xmlns:a16="http://schemas.microsoft.com/office/drawing/2014/main" id="{FB838DE7-7421-F0CF-4FBE-FC0F5EB72832}"/>
              </a:ext>
            </a:extLst>
          </p:cNvPr>
          <p:cNvSpPr txBox="1"/>
          <p:nvPr/>
        </p:nvSpPr>
        <p:spPr>
          <a:xfrm>
            <a:off x="1337958" y="5416998"/>
            <a:ext cx="872742" cy="193899"/>
          </a:xfrm>
          <a:prstGeom prst="rect">
            <a:avLst/>
          </a:prstGeom>
          <a:noFill/>
        </p:spPr>
        <p:txBody>
          <a:bodyPr wrap="square" lIns="0" tIns="0" rIns="0" bIns="0" rtlCol="0">
            <a:spAutoFit/>
          </a:bodyPr>
          <a:lstStyle/>
          <a:p>
            <a:pPr>
              <a:lnSpc>
                <a:spcPct val="90000"/>
              </a:lnSpc>
            </a:pPr>
            <a:r>
              <a:rPr lang="en-IN" sz="1400" dirty="0">
                <a:solidFill>
                  <a:schemeClr val="tx1">
                    <a:lumMod val="65000"/>
                    <a:lumOff val="35000"/>
                  </a:schemeClr>
                </a:solidFill>
              </a:rPr>
              <a:t>Culture</a:t>
            </a:r>
          </a:p>
        </p:txBody>
      </p:sp>
      <p:sp>
        <p:nvSpPr>
          <p:cNvPr id="86" name="TextBox 85">
            <a:extLst>
              <a:ext uri="{FF2B5EF4-FFF2-40B4-BE49-F238E27FC236}">
                <a16:creationId xmlns:a16="http://schemas.microsoft.com/office/drawing/2014/main" id="{8A02090C-2BD1-1647-03AC-D6455690EC6F}"/>
              </a:ext>
            </a:extLst>
          </p:cNvPr>
          <p:cNvSpPr txBox="1"/>
          <p:nvPr/>
        </p:nvSpPr>
        <p:spPr>
          <a:xfrm>
            <a:off x="1386766" y="5857929"/>
            <a:ext cx="1207773" cy="387798"/>
          </a:xfrm>
          <a:prstGeom prst="rect">
            <a:avLst/>
          </a:prstGeom>
          <a:noFill/>
        </p:spPr>
        <p:txBody>
          <a:bodyPr wrap="square" lIns="0" tIns="0" rIns="0" bIns="0" rtlCol="0">
            <a:spAutoFit/>
          </a:bodyPr>
          <a:lstStyle/>
          <a:p>
            <a:pPr>
              <a:lnSpc>
                <a:spcPct val="90000"/>
              </a:lnSpc>
            </a:pPr>
            <a:r>
              <a:rPr lang="en-IN" sz="1400" dirty="0">
                <a:solidFill>
                  <a:schemeClr val="tx1">
                    <a:lumMod val="65000"/>
                    <a:lumOff val="35000"/>
                  </a:schemeClr>
                </a:solidFill>
              </a:rPr>
              <a:t>Governance and</a:t>
            </a:r>
          </a:p>
          <a:p>
            <a:pPr>
              <a:lnSpc>
                <a:spcPct val="90000"/>
              </a:lnSpc>
            </a:pPr>
            <a:r>
              <a:rPr lang="en-IN" sz="1400" dirty="0">
                <a:solidFill>
                  <a:schemeClr val="tx1">
                    <a:lumMod val="65000"/>
                    <a:lumOff val="35000"/>
                  </a:schemeClr>
                </a:solidFill>
              </a:rPr>
              <a:t>Compliance</a:t>
            </a:r>
          </a:p>
        </p:txBody>
      </p:sp>
      <p:sp>
        <p:nvSpPr>
          <p:cNvPr id="87" name="TextBox 86">
            <a:extLst>
              <a:ext uri="{FF2B5EF4-FFF2-40B4-BE49-F238E27FC236}">
                <a16:creationId xmlns:a16="http://schemas.microsoft.com/office/drawing/2014/main" id="{F1A76D82-68AB-B0C9-405D-505A30D2DC34}"/>
              </a:ext>
            </a:extLst>
          </p:cNvPr>
          <p:cNvSpPr txBox="1"/>
          <p:nvPr/>
        </p:nvSpPr>
        <p:spPr>
          <a:xfrm>
            <a:off x="5073145" y="3175014"/>
            <a:ext cx="1417927" cy="387798"/>
          </a:xfrm>
          <a:prstGeom prst="rect">
            <a:avLst/>
          </a:prstGeom>
          <a:noFill/>
        </p:spPr>
        <p:txBody>
          <a:bodyPr wrap="square" lIns="0" tIns="0" rIns="0" bIns="0" rtlCol="0">
            <a:spAutoFit/>
          </a:bodyPr>
          <a:lstStyle/>
          <a:p>
            <a:pPr algn="r">
              <a:lnSpc>
                <a:spcPct val="90000"/>
              </a:lnSpc>
            </a:pPr>
            <a:r>
              <a:rPr lang="en-IN" sz="1400" dirty="0">
                <a:solidFill>
                  <a:schemeClr val="tx1">
                    <a:lumMod val="65000"/>
                    <a:lumOff val="35000"/>
                  </a:schemeClr>
                </a:solidFill>
              </a:rPr>
              <a:t>Corporate Social Responsibility</a:t>
            </a:r>
          </a:p>
        </p:txBody>
      </p:sp>
      <p:sp>
        <p:nvSpPr>
          <p:cNvPr id="91" name="TextBox 90">
            <a:extLst>
              <a:ext uri="{FF2B5EF4-FFF2-40B4-BE49-F238E27FC236}">
                <a16:creationId xmlns:a16="http://schemas.microsoft.com/office/drawing/2014/main" id="{FD9D7F7E-29D0-6FDC-162A-5D73D2ECF353}"/>
              </a:ext>
            </a:extLst>
          </p:cNvPr>
          <p:cNvSpPr txBox="1"/>
          <p:nvPr/>
        </p:nvSpPr>
        <p:spPr>
          <a:xfrm>
            <a:off x="3666620" y="6152572"/>
            <a:ext cx="1269246" cy="193899"/>
          </a:xfrm>
          <a:prstGeom prst="rect">
            <a:avLst/>
          </a:prstGeom>
          <a:noFill/>
        </p:spPr>
        <p:txBody>
          <a:bodyPr wrap="square" lIns="0" tIns="0" rIns="0" bIns="0" rtlCol="0">
            <a:spAutoFit/>
          </a:bodyPr>
          <a:lstStyle/>
          <a:p>
            <a:pPr>
              <a:lnSpc>
                <a:spcPct val="90000"/>
              </a:lnSpc>
            </a:pPr>
            <a:r>
              <a:rPr lang="en-IN" sz="1400" dirty="0">
                <a:solidFill>
                  <a:schemeClr val="tx1">
                    <a:lumMod val="65000"/>
                    <a:lumOff val="35000"/>
                  </a:schemeClr>
                </a:solidFill>
              </a:rPr>
              <a:t>Coaching</a:t>
            </a:r>
          </a:p>
        </p:txBody>
      </p:sp>
      <p:sp>
        <p:nvSpPr>
          <p:cNvPr id="92" name="TextBox 91">
            <a:extLst>
              <a:ext uri="{FF2B5EF4-FFF2-40B4-BE49-F238E27FC236}">
                <a16:creationId xmlns:a16="http://schemas.microsoft.com/office/drawing/2014/main" id="{78FC85FD-7D62-B6CC-48BE-5580BE1A62C4}"/>
              </a:ext>
            </a:extLst>
          </p:cNvPr>
          <p:cNvSpPr txBox="1"/>
          <p:nvPr/>
        </p:nvSpPr>
        <p:spPr>
          <a:xfrm>
            <a:off x="4789235" y="5622984"/>
            <a:ext cx="943453" cy="193899"/>
          </a:xfrm>
          <a:prstGeom prst="rect">
            <a:avLst/>
          </a:prstGeom>
          <a:noFill/>
        </p:spPr>
        <p:txBody>
          <a:bodyPr wrap="square" lIns="0" tIns="0" rIns="0" bIns="0" rtlCol="0">
            <a:spAutoFit/>
          </a:bodyPr>
          <a:lstStyle/>
          <a:p>
            <a:pPr>
              <a:lnSpc>
                <a:spcPct val="90000"/>
              </a:lnSpc>
            </a:pPr>
            <a:r>
              <a:rPr lang="en-IN" sz="1400" dirty="0">
                <a:solidFill>
                  <a:schemeClr val="tx1">
                    <a:lumMod val="65000"/>
                    <a:lumOff val="35000"/>
                  </a:schemeClr>
                </a:solidFill>
              </a:rPr>
              <a:t>Training</a:t>
            </a:r>
          </a:p>
        </p:txBody>
      </p:sp>
      <p:sp>
        <p:nvSpPr>
          <p:cNvPr id="93" name="TextBox 92">
            <a:extLst>
              <a:ext uri="{FF2B5EF4-FFF2-40B4-BE49-F238E27FC236}">
                <a16:creationId xmlns:a16="http://schemas.microsoft.com/office/drawing/2014/main" id="{6E6870FA-08D7-17AE-4C07-294C7CEFCBFF}"/>
              </a:ext>
            </a:extLst>
          </p:cNvPr>
          <p:cNvSpPr txBox="1"/>
          <p:nvPr/>
        </p:nvSpPr>
        <p:spPr>
          <a:xfrm>
            <a:off x="2489932" y="6267819"/>
            <a:ext cx="1207773" cy="193899"/>
          </a:xfrm>
          <a:prstGeom prst="rect">
            <a:avLst/>
          </a:prstGeom>
          <a:noFill/>
        </p:spPr>
        <p:txBody>
          <a:bodyPr wrap="square" lIns="0" tIns="0" rIns="0" bIns="0" rtlCol="0">
            <a:spAutoFit/>
          </a:bodyPr>
          <a:lstStyle/>
          <a:p>
            <a:pPr>
              <a:lnSpc>
                <a:spcPct val="90000"/>
              </a:lnSpc>
            </a:pPr>
            <a:r>
              <a:rPr lang="en-IN" sz="1400" dirty="0">
                <a:solidFill>
                  <a:schemeClr val="tx1">
                    <a:lumMod val="65000"/>
                    <a:lumOff val="35000"/>
                  </a:schemeClr>
                </a:solidFill>
              </a:rPr>
              <a:t>Assurance</a:t>
            </a:r>
          </a:p>
        </p:txBody>
      </p:sp>
      <p:sp>
        <p:nvSpPr>
          <p:cNvPr id="101" name="TextBox 100">
            <a:extLst>
              <a:ext uri="{FF2B5EF4-FFF2-40B4-BE49-F238E27FC236}">
                <a16:creationId xmlns:a16="http://schemas.microsoft.com/office/drawing/2014/main" id="{1D95D919-7E9A-F850-9C94-311B6D54D9E7}"/>
              </a:ext>
            </a:extLst>
          </p:cNvPr>
          <p:cNvSpPr txBox="1"/>
          <p:nvPr/>
        </p:nvSpPr>
        <p:spPr>
          <a:xfrm>
            <a:off x="2913293" y="4012558"/>
            <a:ext cx="1046417" cy="215444"/>
          </a:xfrm>
          <a:prstGeom prst="rect">
            <a:avLst/>
          </a:prstGeom>
          <a:noFill/>
        </p:spPr>
        <p:txBody>
          <a:bodyPr wrap="square" lIns="0" tIns="0" rIns="0" bIns="0" rtlCol="0" anchor="ctr">
            <a:spAutoFit/>
          </a:bodyPr>
          <a:lstStyle/>
          <a:p>
            <a:pPr algn="ctr"/>
            <a:r>
              <a:rPr lang="en-IN" sz="1400" b="1" dirty="0">
                <a:solidFill>
                  <a:schemeClr val="tx1">
                    <a:lumMod val="75000"/>
                    <a:lumOff val="25000"/>
                  </a:schemeClr>
                </a:solidFill>
              </a:rPr>
              <a:t>HRIS</a:t>
            </a:r>
          </a:p>
        </p:txBody>
      </p:sp>
      <p:sp>
        <p:nvSpPr>
          <p:cNvPr id="102" name="TextBox 101">
            <a:extLst>
              <a:ext uri="{FF2B5EF4-FFF2-40B4-BE49-F238E27FC236}">
                <a16:creationId xmlns:a16="http://schemas.microsoft.com/office/drawing/2014/main" id="{F124E970-5C06-D971-CAFB-88310E332119}"/>
              </a:ext>
            </a:extLst>
          </p:cNvPr>
          <p:cNvSpPr txBox="1"/>
          <p:nvPr/>
        </p:nvSpPr>
        <p:spPr>
          <a:xfrm>
            <a:off x="5094058" y="2838659"/>
            <a:ext cx="872742" cy="193899"/>
          </a:xfrm>
          <a:prstGeom prst="rect">
            <a:avLst/>
          </a:prstGeom>
          <a:noFill/>
        </p:spPr>
        <p:txBody>
          <a:bodyPr wrap="square" lIns="0" tIns="0" rIns="0" bIns="0" rtlCol="0">
            <a:spAutoFit/>
          </a:bodyPr>
          <a:lstStyle/>
          <a:p>
            <a:pPr algn="r">
              <a:lnSpc>
                <a:spcPct val="90000"/>
              </a:lnSpc>
            </a:pPr>
            <a:r>
              <a:rPr lang="en-IN" sz="1400" dirty="0">
                <a:solidFill>
                  <a:schemeClr val="tx1">
                    <a:lumMod val="65000"/>
                    <a:lumOff val="35000"/>
                  </a:schemeClr>
                </a:solidFill>
              </a:rPr>
              <a:t>Satisfaction</a:t>
            </a:r>
          </a:p>
        </p:txBody>
      </p:sp>
      <p:grpSp>
        <p:nvGrpSpPr>
          <p:cNvPr id="17" name="Group 16">
            <a:extLst>
              <a:ext uri="{FF2B5EF4-FFF2-40B4-BE49-F238E27FC236}">
                <a16:creationId xmlns:a16="http://schemas.microsoft.com/office/drawing/2014/main" id="{8F7DC9C0-D2F0-7D47-BBAC-8ADCFB080A23}"/>
              </a:ext>
            </a:extLst>
          </p:cNvPr>
          <p:cNvGrpSpPr/>
          <p:nvPr/>
        </p:nvGrpSpPr>
        <p:grpSpPr>
          <a:xfrm>
            <a:off x="8591144" y="5241655"/>
            <a:ext cx="2847322" cy="867390"/>
            <a:chOff x="8757400" y="4212956"/>
            <a:chExt cx="2847322" cy="867390"/>
          </a:xfrm>
        </p:grpSpPr>
        <p:sp>
          <p:nvSpPr>
            <p:cNvPr id="34" name="Freeform 31">
              <a:extLst>
                <a:ext uri="{FF2B5EF4-FFF2-40B4-BE49-F238E27FC236}">
                  <a16:creationId xmlns:a16="http://schemas.microsoft.com/office/drawing/2014/main" id="{467225DD-986C-4355-8CA5-E1EFEDC0FFED}"/>
                </a:ext>
              </a:extLst>
            </p:cNvPr>
            <p:cNvSpPr>
              <a:spLocks/>
            </p:cNvSpPr>
            <p:nvPr/>
          </p:nvSpPr>
          <p:spPr bwMode="auto">
            <a:xfrm>
              <a:off x="8757400" y="4212956"/>
              <a:ext cx="2800843" cy="867390"/>
            </a:xfrm>
            <a:custGeom>
              <a:avLst/>
              <a:gdLst>
                <a:gd name="T0" fmla="*/ 1776 w 1776"/>
                <a:gd name="T1" fmla="*/ 192 h 385"/>
                <a:gd name="T2" fmla="*/ 1584 w 1776"/>
                <a:gd name="T3" fmla="*/ 385 h 385"/>
                <a:gd name="T4" fmla="*/ 192 w 1776"/>
                <a:gd name="T5" fmla="*/ 385 h 385"/>
                <a:gd name="T6" fmla="*/ 0 w 1776"/>
                <a:gd name="T7" fmla="*/ 192 h 385"/>
                <a:gd name="T8" fmla="*/ 0 w 1776"/>
                <a:gd name="T9" fmla="*/ 192 h 385"/>
                <a:gd name="T10" fmla="*/ 192 w 1776"/>
                <a:gd name="T11" fmla="*/ 0 h 385"/>
                <a:gd name="T12" fmla="*/ 1584 w 1776"/>
                <a:gd name="T13" fmla="*/ 0 h 385"/>
                <a:gd name="T14" fmla="*/ 1776 w 1776"/>
                <a:gd name="T15" fmla="*/ 192 h 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6" h="385">
                  <a:moveTo>
                    <a:pt x="1776" y="192"/>
                  </a:moveTo>
                  <a:cubicBezTo>
                    <a:pt x="1776" y="299"/>
                    <a:pt x="1690" y="385"/>
                    <a:pt x="1584" y="385"/>
                  </a:cubicBezTo>
                  <a:cubicBezTo>
                    <a:pt x="192" y="385"/>
                    <a:pt x="192" y="385"/>
                    <a:pt x="192" y="385"/>
                  </a:cubicBezTo>
                  <a:cubicBezTo>
                    <a:pt x="86" y="385"/>
                    <a:pt x="0" y="299"/>
                    <a:pt x="0" y="192"/>
                  </a:cubicBezTo>
                  <a:cubicBezTo>
                    <a:pt x="0" y="192"/>
                    <a:pt x="0" y="192"/>
                    <a:pt x="0" y="192"/>
                  </a:cubicBezTo>
                  <a:cubicBezTo>
                    <a:pt x="0" y="86"/>
                    <a:pt x="86" y="0"/>
                    <a:pt x="192" y="0"/>
                  </a:cubicBezTo>
                  <a:cubicBezTo>
                    <a:pt x="1584" y="0"/>
                    <a:pt x="1584" y="0"/>
                    <a:pt x="1584" y="0"/>
                  </a:cubicBezTo>
                  <a:cubicBezTo>
                    <a:pt x="1690" y="0"/>
                    <a:pt x="1776" y="86"/>
                    <a:pt x="1776" y="192"/>
                  </a:cubicBezTo>
                  <a:close/>
                </a:path>
              </a:pathLst>
            </a:custGeom>
            <a:solidFill>
              <a:schemeClr val="accent4">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69" name="TextBox 68">
              <a:extLst>
                <a:ext uri="{FF2B5EF4-FFF2-40B4-BE49-F238E27FC236}">
                  <a16:creationId xmlns:a16="http://schemas.microsoft.com/office/drawing/2014/main" id="{0E23B724-0FFB-413F-A036-6ABEE622B202}"/>
                </a:ext>
              </a:extLst>
            </p:cNvPr>
            <p:cNvSpPr txBox="1"/>
            <p:nvPr/>
          </p:nvSpPr>
          <p:spPr>
            <a:xfrm>
              <a:off x="9869033" y="4242832"/>
              <a:ext cx="557918" cy="184666"/>
            </a:xfrm>
            <a:prstGeom prst="rect">
              <a:avLst/>
            </a:prstGeom>
            <a:noFill/>
          </p:spPr>
          <p:txBody>
            <a:bodyPr wrap="square" lIns="0" tIns="0" rIns="0" bIns="0" rtlCol="0" anchor="ctr">
              <a:spAutoFit/>
            </a:bodyPr>
            <a:lstStyle/>
            <a:p>
              <a:r>
                <a:rPr lang="en-IN" sz="1200" b="1" dirty="0"/>
                <a:t>Reward</a:t>
              </a:r>
            </a:p>
          </p:txBody>
        </p:sp>
        <p:sp>
          <p:nvSpPr>
            <p:cNvPr id="103" name="TextBox 102">
              <a:extLst>
                <a:ext uri="{FF2B5EF4-FFF2-40B4-BE49-F238E27FC236}">
                  <a16:creationId xmlns:a16="http://schemas.microsoft.com/office/drawing/2014/main" id="{33D794D5-AA2B-A6DE-1A38-9993E65330E7}"/>
                </a:ext>
              </a:extLst>
            </p:cNvPr>
            <p:cNvSpPr txBox="1"/>
            <p:nvPr/>
          </p:nvSpPr>
          <p:spPr>
            <a:xfrm>
              <a:off x="8906174" y="4483835"/>
              <a:ext cx="2698548" cy="446917"/>
            </a:xfrm>
            <a:prstGeom prst="rect">
              <a:avLst/>
            </a:prstGeom>
            <a:noFill/>
          </p:spPr>
          <p:txBody>
            <a:bodyPr wrap="square" lIns="0" tIns="0" rIns="0" bIns="0" rtlCol="0" anchor="ctr">
              <a:spAutoFit/>
            </a:bodyPr>
            <a:lstStyle/>
            <a:p>
              <a:pPr marL="171450" indent="-171450">
                <a:lnSpc>
                  <a:spcPct val="80000"/>
                </a:lnSpc>
                <a:buFont typeface="Arial" panose="020B0604020202020204" pitchFamily="34" charset="0"/>
                <a:buChar char="•"/>
              </a:pPr>
              <a:r>
                <a:rPr lang="en-US" sz="1200" dirty="0">
                  <a:ea typeface="Calibri Light" charset="0"/>
                  <a:cs typeface="Segoe UI" panose="020B0502040204020203" pitchFamily="34" charset="0"/>
                </a:rPr>
                <a:t>Clear path for financial and career </a:t>
              </a:r>
            </a:p>
            <a:p>
              <a:pPr marL="171450" indent="-171450">
                <a:lnSpc>
                  <a:spcPct val="80000"/>
                </a:lnSpc>
                <a:buFont typeface="Arial" panose="020B0604020202020204" pitchFamily="34" charset="0"/>
                <a:buChar char="•"/>
              </a:pPr>
              <a:r>
                <a:rPr lang="en-US" sz="1200" dirty="0">
                  <a:ea typeface="Calibri Light" charset="0"/>
                  <a:cs typeface="Segoe UI" panose="020B0502040204020203" pitchFamily="34" charset="0"/>
                </a:rPr>
                <a:t>Connectivity for regular push and pull feedback and  interaction</a:t>
              </a:r>
            </a:p>
          </p:txBody>
        </p:sp>
      </p:grpSp>
      <p:pic>
        <p:nvPicPr>
          <p:cNvPr id="18" name="Picture 2" descr="🧠 Brain Emoji, Intelligent Emoji">
            <a:extLst>
              <a:ext uri="{FF2B5EF4-FFF2-40B4-BE49-F238E27FC236}">
                <a16:creationId xmlns:a16="http://schemas.microsoft.com/office/drawing/2014/main" id="{F7EFB4C6-C66E-E6BE-4D44-816AD2A86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9696" y="3159519"/>
            <a:ext cx="1496686" cy="1496686"/>
          </a:xfrm>
          <a:prstGeom prst="rect">
            <a:avLst/>
          </a:prstGeom>
          <a:noFill/>
        </p:spPr>
      </p:pic>
      <p:pic>
        <p:nvPicPr>
          <p:cNvPr id="21" name="Picture 20" descr="A screenshot of a computer&#10;&#10;Description automatically generated">
            <a:extLst>
              <a:ext uri="{FF2B5EF4-FFF2-40B4-BE49-F238E27FC236}">
                <a16:creationId xmlns:a16="http://schemas.microsoft.com/office/drawing/2014/main" id="{527E757A-BA10-CD8C-59EA-8F8F7820BE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152" t="21942" r="11017" b="51284"/>
          <a:stretch/>
        </p:blipFill>
        <p:spPr bwMode="auto">
          <a:xfrm>
            <a:off x="9351531" y="872780"/>
            <a:ext cx="1320261" cy="804066"/>
          </a:xfrm>
          <a:prstGeom prst="rect">
            <a:avLst/>
          </a:prstGeom>
          <a:ln>
            <a:noFill/>
          </a:ln>
          <a:extLst>
            <a:ext uri="{53640926-AAD7-44D8-BBD7-CCE9431645EC}">
              <a14:shadowObscured xmlns:a14="http://schemas.microsoft.com/office/drawing/2010/main"/>
            </a:ext>
          </a:extLst>
        </p:spPr>
      </p:pic>
      <p:sp>
        <p:nvSpPr>
          <p:cNvPr id="22" name="Title 1">
            <a:extLst>
              <a:ext uri="{FF2B5EF4-FFF2-40B4-BE49-F238E27FC236}">
                <a16:creationId xmlns:a16="http://schemas.microsoft.com/office/drawing/2014/main" id="{F5399A65-CAC7-7D1D-6712-29D563D3FB9F}"/>
              </a:ext>
            </a:extLst>
          </p:cNvPr>
          <p:cNvSpPr>
            <a:spLocks noGrp="1"/>
          </p:cNvSpPr>
          <p:nvPr>
            <p:ph type="title"/>
          </p:nvPr>
        </p:nvSpPr>
        <p:spPr>
          <a:xfrm>
            <a:off x="94811" y="-1523"/>
            <a:ext cx="7728372" cy="1325563"/>
          </a:xfrm>
        </p:spPr>
        <p:txBody>
          <a:bodyPr>
            <a:normAutofit fontScale="90000"/>
          </a:bodyPr>
          <a:lstStyle/>
          <a:p>
            <a:r>
              <a:rPr lang="en-US" sz="3600" dirty="0">
                <a:latin typeface="+mn-lt"/>
              </a:rPr>
              <a:t>Psychological Safety and Inclusivity Program</a:t>
            </a:r>
            <a:br>
              <a:rPr lang="en-US" dirty="0">
                <a:latin typeface="+mn-lt"/>
              </a:rPr>
            </a:br>
            <a:r>
              <a:rPr lang="en-US" sz="3100" b="0" i="1" dirty="0">
                <a:solidFill>
                  <a:schemeClr val="tx1">
                    <a:lumMod val="50000"/>
                    <a:lumOff val="50000"/>
                  </a:schemeClr>
                </a:solidFill>
                <a:latin typeface="+mn-lt"/>
              </a:rPr>
              <a:t>Aligned, Engaged and Rewarded</a:t>
            </a:r>
          </a:p>
        </p:txBody>
      </p:sp>
    </p:spTree>
    <p:extLst>
      <p:ext uri="{BB962C8B-B14F-4D97-AF65-F5344CB8AC3E}">
        <p14:creationId xmlns:p14="http://schemas.microsoft.com/office/powerpoint/2010/main" val="68641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5" grpId="0" animBg="1"/>
      <p:bldP spid="9" grpId="0" animBg="1"/>
      <p:bldP spid="2" grpId="0" animBg="1"/>
      <p:bldP spid="7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973D4C30-D038-01FE-8D8F-028E1029F175}"/>
              </a:ext>
            </a:extLst>
          </p:cNvPr>
          <p:cNvSpPr txBox="1"/>
          <p:nvPr/>
        </p:nvSpPr>
        <p:spPr>
          <a:xfrm>
            <a:off x="1236166" y="1166270"/>
            <a:ext cx="7060138" cy="1446550"/>
          </a:xfrm>
          <a:prstGeom prst="rect">
            <a:avLst/>
          </a:prstGeom>
          <a:noFill/>
        </p:spPr>
        <p:txBody>
          <a:bodyPr wrap="none" rtlCol="0">
            <a:spAutoFit/>
          </a:bodyPr>
          <a:lstStyle/>
          <a:p>
            <a:r>
              <a:rPr lang="en-GB" sz="8800" dirty="0">
                <a:solidFill>
                  <a:schemeClr val="tx1">
                    <a:lumMod val="50000"/>
                    <a:lumOff val="50000"/>
                  </a:schemeClr>
                </a:solidFill>
              </a:rPr>
              <a:t>Demonstration</a:t>
            </a:r>
            <a:endParaRPr lang="en-AU" sz="8800" dirty="0">
              <a:solidFill>
                <a:schemeClr val="tx1">
                  <a:lumMod val="50000"/>
                  <a:lumOff val="50000"/>
                </a:schemeClr>
              </a:solidFill>
            </a:endParaRPr>
          </a:p>
        </p:txBody>
      </p:sp>
      <p:sp>
        <p:nvSpPr>
          <p:cNvPr id="49" name="Content Placeholder 2">
            <a:extLst>
              <a:ext uri="{FF2B5EF4-FFF2-40B4-BE49-F238E27FC236}">
                <a16:creationId xmlns:a16="http://schemas.microsoft.com/office/drawing/2014/main" id="{1B6E00EB-B818-BA55-9C76-B68928AF5D9C}"/>
              </a:ext>
            </a:extLst>
          </p:cNvPr>
          <p:cNvSpPr txBox="1">
            <a:spLocks/>
          </p:cNvSpPr>
          <p:nvPr/>
        </p:nvSpPr>
        <p:spPr>
          <a:xfrm>
            <a:off x="1467678" y="2603194"/>
            <a:ext cx="6956439" cy="18620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1800"/>
              </a:spcBef>
              <a:buFont typeface="+mj-lt"/>
              <a:buAutoNum type="arabicPeriod"/>
            </a:pPr>
            <a:r>
              <a:rPr lang="en-GB" sz="1600" b="1" dirty="0">
                <a:solidFill>
                  <a:schemeClr val="bg1">
                    <a:lumMod val="50000"/>
                  </a:schemeClr>
                </a:solidFill>
              </a:rPr>
              <a:t>Measure - 4-minute “pulse check”</a:t>
            </a:r>
          </a:p>
          <a:p>
            <a:pPr marL="342900" indent="-342900">
              <a:spcBef>
                <a:spcPts val="1800"/>
              </a:spcBef>
              <a:buFont typeface="+mj-lt"/>
              <a:buAutoNum type="arabicPeriod"/>
            </a:pPr>
            <a:r>
              <a:rPr lang="en-GB" sz="1600" b="1" dirty="0">
                <a:solidFill>
                  <a:schemeClr val="bg1">
                    <a:lumMod val="50000"/>
                  </a:schemeClr>
                </a:solidFill>
              </a:rPr>
              <a:t>Connect - Intelligent Dashboard, App and Member Portal</a:t>
            </a:r>
          </a:p>
          <a:p>
            <a:pPr marL="342900" indent="-342900">
              <a:spcBef>
                <a:spcPts val="1800"/>
              </a:spcBef>
              <a:buFont typeface="+mj-lt"/>
              <a:buAutoNum type="arabicPeriod"/>
            </a:pPr>
            <a:r>
              <a:rPr lang="en-GB" sz="1600" b="1" dirty="0">
                <a:solidFill>
                  <a:schemeClr val="bg1">
                    <a:lumMod val="50000"/>
                  </a:schemeClr>
                </a:solidFill>
              </a:rPr>
              <a:t>Reflect on Impact, Commit to Change, Act and Record - Development Plans</a:t>
            </a:r>
          </a:p>
          <a:p>
            <a:pPr marL="342900" indent="-342900">
              <a:spcBef>
                <a:spcPts val="1800"/>
              </a:spcBef>
              <a:buFont typeface="+mj-lt"/>
              <a:buAutoNum type="arabicPeriod"/>
            </a:pPr>
            <a:r>
              <a:rPr lang="en-GB" sz="1600" b="1" dirty="0">
                <a:solidFill>
                  <a:schemeClr val="bg1">
                    <a:lumMod val="50000"/>
                  </a:schemeClr>
                </a:solidFill>
              </a:rPr>
              <a:t>Engage, Nudge and Reward</a:t>
            </a:r>
          </a:p>
        </p:txBody>
      </p:sp>
    </p:spTree>
    <p:custDataLst>
      <p:tags r:id="rId1"/>
    </p:custDataLst>
    <p:extLst>
      <p:ext uri="{BB962C8B-B14F-4D97-AF65-F5344CB8AC3E}">
        <p14:creationId xmlns:p14="http://schemas.microsoft.com/office/powerpoint/2010/main" val="4179890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BF52E2-9D03-E498-F200-0DB4BC861D30}"/>
            </a:ext>
          </a:extLst>
        </p:cNvPr>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C55973-8AD6-C087-2F63-BC3D56001B7D}"/>
              </a:ext>
            </a:extLst>
          </p:cNvPr>
          <p:cNvSpPr>
            <a:spLocks noGrp="1"/>
          </p:cNvSpPr>
          <p:nvPr>
            <p:ph type="title"/>
          </p:nvPr>
        </p:nvSpPr>
        <p:spPr>
          <a:xfrm>
            <a:off x="761803" y="350196"/>
            <a:ext cx="4646904" cy="1624520"/>
          </a:xfrm>
        </p:spPr>
        <p:txBody>
          <a:bodyPr vert="horz" lIns="91440" tIns="45720" rIns="91440" bIns="45720" rtlCol="0" anchor="ctr">
            <a:normAutofit/>
          </a:bodyPr>
          <a:lstStyle/>
          <a:p>
            <a:r>
              <a:rPr lang="en-US" sz="4000">
                <a:latin typeface="+mj-lt"/>
                <a:cs typeface="+mj-cs"/>
              </a:rPr>
              <a:t>Virtual Session 1: PSI for Teams</a:t>
            </a:r>
          </a:p>
        </p:txBody>
      </p:sp>
      <p:sp>
        <p:nvSpPr>
          <p:cNvPr id="4" name="Content Placeholder 2">
            <a:extLst>
              <a:ext uri="{FF2B5EF4-FFF2-40B4-BE49-F238E27FC236}">
                <a16:creationId xmlns:a16="http://schemas.microsoft.com/office/drawing/2014/main" id="{09A11D40-2C36-A3D7-404B-F739B914B01B}"/>
              </a:ext>
            </a:extLst>
          </p:cNvPr>
          <p:cNvSpPr txBox="1">
            <a:spLocks/>
          </p:cNvSpPr>
          <p:nvPr/>
        </p:nvSpPr>
        <p:spPr>
          <a:xfrm>
            <a:off x="367646" y="2488676"/>
            <a:ext cx="5335570" cy="401912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Poppins Light" panose="00000400000000000000" pitchFamily="2" charset="0"/>
                <a:ea typeface="+mn-ea"/>
                <a:cs typeface="Poppins Light" panose="000004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Light" panose="00000400000000000000" pitchFamily="2" charset="0"/>
                <a:ea typeface="+mn-ea"/>
                <a:cs typeface="Poppins Light" panose="000004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Light" panose="00000400000000000000" pitchFamily="2" charset="0"/>
                <a:ea typeface="+mn-ea"/>
                <a:cs typeface="Poppins Light" panose="000004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oppins Light" panose="00000400000000000000" pitchFamily="2" charset="0"/>
                <a:ea typeface="+mn-ea"/>
                <a:cs typeface="Poppins Light" panose="000004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oppins Light" panose="00000400000000000000" pitchFamily="2" charset="0"/>
                <a:ea typeface="+mn-ea"/>
                <a:cs typeface="Poppins Light" panose="000004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a:r>
              <a:rPr lang="en-US" sz="1600" dirty="0">
                <a:effectLst/>
                <a:latin typeface="+mn-lt"/>
                <a:cs typeface="+mn-cs"/>
              </a:rPr>
              <a:t>Q&amp;A – what do you want to explore more based on what you learnt?</a:t>
            </a:r>
          </a:p>
          <a:p>
            <a:pPr marL="342900" lvl="0"/>
            <a:r>
              <a:rPr lang="en-US" sz="1600" dirty="0">
                <a:effectLst/>
                <a:latin typeface="+mn-lt"/>
                <a:cs typeface="+mn-cs"/>
              </a:rPr>
              <a:t>Deep dive into psych safety and why it’s important for team performance</a:t>
            </a:r>
          </a:p>
          <a:p>
            <a:pPr marL="342900" lvl="0"/>
            <a:r>
              <a:rPr lang="en-US" sz="1600" dirty="0">
                <a:effectLst/>
                <a:latin typeface="+mn-lt"/>
                <a:cs typeface="+mn-cs"/>
              </a:rPr>
              <a:t>Key frameworks </a:t>
            </a:r>
            <a:r>
              <a:rPr lang="en-US" sz="1600" dirty="0">
                <a:latin typeface="+mn-lt"/>
                <a:cs typeface="+mn-cs"/>
              </a:rPr>
              <a:t>for working with teams and leaders</a:t>
            </a:r>
            <a:endParaRPr lang="en-US" sz="1600" dirty="0">
              <a:effectLst/>
              <a:latin typeface="+mn-lt"/>
              <a:cs typeface="+mn-cs"/>
            </a:endParaRPr>
          </a:p>
          <a:p>
            <a:pPr marL="342900" lvl="0"/>
            <a:r>
              <a:rPr lang="en-US" sz="1600" dirty="0">
                <a:effectLst/>
                <a:latin typeface="+mn-lt"/>
                <a:cs typeface="+mn-cs"/>
              </a:rPr>
              <a:t>Use a live demo dashboard to prepare for a debrief (work in breakout groups)</a:t>
            </a:r>
          </a:p>
          <a:p>
            <a:pPr marL="342900" lvl="0"/>
            <a:r>
              <a:rPr lang="en-US" sz="1600" dirty="0">
                <a:effectLst/>
                <a:latin typeface="+mn-lt"/>
                <a:cs typeface="+mn-cs"/>
              </a:rPr>
              <a:t>Trouble shoot debrief challenges</a:t>
            </a:r>
          </a:p>
          <a:p>
            <a:pPr marL="342900" lvl="0">
              <a:spcAft>
                <a:spcPts val="800"/>
              </a:spcAft>
            </a:pPr>
            <a:r>
              <a:rPr lang="en-US" sz="1600" dirty="0">
                <a:effectLst/>
                <a:latin typeface="+mn-lt"/>
                <a:cs typeface="+mn-cs"/>
              </a:rPr>
              <a:t>App/portal walk through – this is how the participants experience the program</a:t>
            </a:r>
          </a:p>
          <a:p>
            <a:r>
              <a:rPr lang="en-US" sz="1600" dirty="0">
                <a:effectLst/>
                <a:latin typeface="+mn-lt"/>
                <a:cs typeface="+mn-cs"/>
              </a:rPr>
              <a:t>Explore the Micro-Learning Library – how you can use it in your work</a:t>
            </a:r>
            <a:endParaRPr lang="en-US" sz="1600" b="1" dirty="0">
              <a:latin typeface="+mn-lt"/>
              <a:cs typeface="+mn-cs"/>
            </a:endParaRPr>
          </a:p>
        </p:txBody>
      </p:sp>
      <p:pic>
        <p:nvPicPr>
          <p:cNvPr id="6" name="Picture 5" descr="Magnifying glass on clear background">
            <a:extLst>
              <a:ext uri="{FF2B5EF4-FFF2-40B4-BE49-F238E27FC236}">
                <a16:creationId xmlns:a16="http://schemas.microsoft.com/office/drawing/2014/main" id="{A7760C83-56FC-56CF-B7AA-B7966EC47870}"/>
              </a:ext>
            </a:extLst>
          </p:cNvPr>
          <p:cNvPicPr>
            <a:picLocks noChangeAspect="1"/>
          </p:cNvPicPr>
          <p:nvPr/>
        </p:nvPicPr>
        <p:blipFill rotWithShape="1">
          <a:blip r:embed="rId3"/>
          <a:srcRect l="33440" r="7160" b="-2"/>
          <a:stretch/>
        </p:blipFill>
        <p:spPr>
          <a:xfrm>
            <a:off x="6096000" y="1"/>
            <a:ext cx="6102825" cy="6858000"/>
          </a:xfrm>
          <a:prstGeom prst="rect">
            <a:avLst/>
          </a:prstGeom>
        </p:spPr>
      </p:pic>
    </p:spTree>
    <p:extLst>
      <p:ext uri="{BB962C8B-B14F-4D97-AF65-F5344CB8AC3E}">
        <p14:creationId xmlns:p14="http://schemas.microsoft.com/office/powerpoint/2010/main" val="29418224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E64635-EF89-8B00-F5C3-CB87EBD3A4F7}"/>
              </a:ext>
            </a:extLst>
          </p:cNvPr>
          <p:cNvSpPr/>
          <p:nvPr/>
        </p:nvSpPr>
        <p:spPr>
          <a:xfrm>
            <a:off x="94070" y="4332309"/>
            <a:ext cx="11972042" cy="1183782"/>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D75C856F-41EE-8ABB-7433-74832611D16E}"/>
              </a:ext>
            </a:extLst>
          </p:cNvPr>
          <p:cNvSpPr txBox="1"/>
          <p:nvPr/>
        </p:nvSpPr>
        <p:spPr>
          <a:xfrm>
            <a:off x="378104" y="118903"/>
            <a:ext cx="8881399" cy="707373"/>
          </a:xfrm>
          <a:prstGeom prst="rect">
            <a:avLst/>
          </a:prstGeom>
        </p:spPr>
        <p:txBody>
          <a:bodyPr vert="horz" lIns="91440" tIns="45720" rIns="91440" bIns="45720" rtlCol="0" anchor="ctr">
            <a:normAutofit/>
          </a:bodyPr>
          <a:lstStyle>
            <a:lvl1pPr>
              <a:lnSpc>
                <a:spcPct val="90000"/>
              </a:lnSpc>
              <a:spcBef>
                <a:spcPct val="0"/>
              </a:spcBef>
              <a:buNone/>
              <a:defRPr sz="4400">
                <a:latin typeface="Poppins Medium" panose="00000600000000000000" pitchFamily="2" charset="0"/>
                <a:ea typeface="+mj-ea"/>
                <a:cs typeface="Poppins Medium" panose="00000600000000000000" pitchFamily="2" charset="0"/>
              </a:defRPr>
            </a:lvl1pPr>
          </a:lstStyle>
          <a:p>
            <a:r>
              <a:rPr lang="en-US" sz="3200" b="1" dirty="0">
                <a:solidFill>
                  <a:srgbClr val="1E7BBB"/>
                </a:solidFill>
                <a:latin typeface="+mn-lt"/>
                <a:ea typeface="Roboto" panose="02000000000000000000" pitchFamily="2" charset="0"/>
                <a:cs typeface="+mj-cs"/>
              </a:rPr>
              <a:t>The PSI Program Steps</a:t>
            </a:r>
          </a:p>
          <a:p>
            <a:endParaRPr lang="en-US" sz="3200" b="1" dirty="0">
              <a:solidFill>
                <a:srgbClr val="1E7BBB"/>
              </a:solidFill>
              <a:latin typeface="+mn-lt"/>
              <a:ea typeface="Roboto" panose="02000000000000000000" pitchFamily="2" charset="0"/>
              <a:cs typeface="+mj-cs"/>
            </a:endParaRPr>
          </a:p>
        </p:txBody>
      </p:sp>
      <p:sp>
        <p:nvSpPr>
          <p:cNvPr id="9" name="TextBox 8">
            <a:extLst>
              <a:ext uri="{FF2B5EF4-FFF2-40B4-BE49-F238E27FC236}">
                <a16:creationId xmlns:a16="http://schemas.microsoft.com/office/drawing/2014/main" id="{65725090-F288-8EB1-AAE4-E46A88482DD4}"/>
              </a:ext>
            </a:extLst>
          </p:cNvPr>
          <p:cNvSpPr txBox="1"/>
          <p:nvPr/>
        </p:nvSpPr>
        <p:spPr>
          <a:xfrm>
            <a:off x="545583" y="2953728"/>
            <a:ext cx="1272989" cy="523220"/>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tx1">
                    <a:lumMod val="50000"/>
                  </a:schemeClr>
                </a:solidFill>
              </a:rPr>
              <a:t>Select </a:t>
            </a:r>
          </a:p>
          <a:p>
            <a:pPr algn="ctr"/>
            <a:r>
              <a:rPr lang="en-US" sz="1400" dirty="0">
                <a:solidFill>
                  <a:schemeClr val="tx1">
                    <a:lumMod val="50000"/>
                  </a:schemeClr>
                </a:solidFill>
              </a:rPr>
              <a:t>Teams</a:t>
            </a:r>
          </a:p>
        </p:txBody>
      </p:sp>
      <p:sp>
        <p:nvSpPr>
          <p:cNvPr id="10" name="TextBox 9">
            <a:extLst>
              <a:ext uri="{FF2B5EF4-FFF2-40B4-BE49-F238E27FC236}">
                <a16:creationId xmlns:a16="http://schemas.microsoft.com/office/drawing/2014/main" id="{F1CFC3A0-2167-F34C-B067-C6094B8EC30D}"/>
              </a:ext>
            </a:extLst>
          </p:cNvPr>
          <p:cNvSpPr txBox="1"/>
          <p:nvPr/>
        </p:nvSpPr>
        <p:spPr>
          <a:xfrm>
            <a:off x="2305931" y="2953728"/>
            <a:ext cx="1559886" cy="523220"/>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tx1">
                    <a:lumMod val="50000"/>
                  </a:schemeClr>
                </a:solidFill>
              </a:rPr>
              <a:t>Information Session</a:t>
            </a:r>
            <a:endParaRPr lang="en-AU" sz="1400" dirty="0">
              <a:solidFill>
                <a:schemeClr val="tx1">
                  <a:lumMod val="50000"/>
                </a:schemeClr>
              </a:solidFill>
            </a:endParaRPr>
          </a:p>
        </p:txBody>
      </p:sp>
      <p:sp>
        <p:nvSpPr>
          <p:cNvPr id="11" name="TextBox 10">
            <a:extLst>
              <a:ext uri="{FF2B5EF4-FFF2-40B4-BE49-F238E27FC236}">
                <a16:creationId xmlns:a16="http://schemas.microsoft.com/office/drawing/2014/main" id="{EFA2D54E-6B9E-08D6-DCCE-B63D5262406B}"/>
              </a:ext>
            </a:extLst>
          </p:cNvPr>
          <p:cNvSpPr txBox="1"/>
          <p:nvPr/>
        </p:nvSpPr>
        <p:spPr>
          <a:xfrm>
            <a:off x="4332620" y="2953728"/>
            <a:ext cx="1362635" cy="523220"/>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tx1">
                    <a:lumMod val="50000"/>
                  </a:schemeClr>
                </a:solidFill>
              </a:rPr>
              <a:t>Complete PSI Pulse</a:t>
            </a:r>
          </a:p>
        </p:txBody>
      </p:sp>
      <p:sp>
        <p:nvSpPr>
          <p:cNvPr id="12" name="TextBox 11">
            <a:extLst>
              <a:ext uri="{FF2B5EF4-FFF2-40B4-BE49-F238E27FC236}">
                <a16:creationId xmlns:a16="http://schemas.microsoft.com/office/drawing/2014/main" id="{FBC18952-782C-261C-578C-3328A91E434F}"/>
              </a:ext>
            </a:extLst>
          </p:cNvPr>
          <p:cNvSpPr txBox="1"/>
          <p:nvPr/>
        </p:nvSpPr>
        <p:spPr>
          <a:xfrm>
            <a:off x="6273482" y="2953728"/>
            <a:ext cx="1362635" cy="523220"/>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tx1">
                    <a:lumMod val="50000"/>
                  </a:schemeClr>
                </a:solidFill>
              </a:rPr>
              <a:t>Results Generated</a:t>
            </a:r>
          </a:p>
        </p:txBody>
      </p:sp>
      <p:sp>
        <p:nvSpPr>
          <p:cNvPr id="13" name="TextBox 12">
            <a:extLst>
              <a:ext uri="{FF2B5EF4-FFF2-40B4-BE49-F238E27FC236}">
                <a16:creationId xmlns:a16="http://schemas.microsoft.com/office/drawing/2014/main" id="{C8D30CE7-9184-69CD-61E2-9FAF2E27D546}"/>
              </a:ext>
            </a:extLst>
          </p:cNvPr>
          <p:cNvSpPr txBox="1"/>
          <p:nvPr/>
        </p:nvSpPr>
        <p:spPr>
          <a:xfrm>
            <a:off x="8326184" y="2953728"/>
            <a:ext cx="1279829" cy="523220"/>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tx1">
                    <a:lumMod val="50000"/>
                  </a:schemeClr>
                </a:solidFill>
              </a:rPr>
              <a:t>Debrief Team with Results</a:t>
            </a:r>
          </a:p>
        </p:txBody>
      </p:sp>
      <p:sp>
        <p:nvSpPr>
          <p:cNvPr id="14" name="TextBox 13">
            <a:extLst>
              <a:ext uri="{FF2B5EF4-FFF2-40B4-BE49-F238E27FC236}">
                <a16:creationId xmlns:a16="http://schemas.microsoft.com/office/drawing/2014/main" id="{DDEFEC08-D5F5-3D88-E3DC-2D8EA7F74A47}"/>
              </a:ext>
            </a:extLst>
          </p:cNvPr>
          <p:cNvSpPr txBox="1"/>
          <p:nvPr/>
        </p:nvSpPr>
        <p:spPr>
          <a:xfrm>
            <a:off x="10280093" y="2953728"/>
            <a:ext cx="1520480" cy="523220"/>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tx1">
                    <a:lumMod val="50000"/>
                  </a:schemeClr>
                </a:solidFill>
              </a:rPr>
              <a:t>Coach in your pocket</a:t>
            </a:r>
          </a:p>
        </p:txBody>
      </p:sp>
      <p:sp>
        <p:nvSpPr>
          <p:cNvPr id="21" name="TextBox 20">
            <a:extLst>
              <a:ext uri="{FF2B5EF4-FFF2-40B4-BE49-F238E27FC236}">
                <a16:creationId xmlns:a16="http://schemas.microsoft.com/office/drawing/2014/main" id="{E3C42407-0E22-4DC7-7105-827CC20B05D7}"/>
              </a:ext>
            </a:extLst>
          </p:cNvPr>
          <p:cNvSpPr txBox="1"/>
          <p:nvPr/>
        </p:nvSpPr>
        <p:spPr>
          <a:xfrm>
            <a:off x="2355203" y="4425750"/>
            <a:ext cx="1709889" cy="707886"/>
          </a:xfrm>
          <a:prstGeom prst="rect">
            <a:avLst/>
          </a:prstGeom>
          <a:noFill/>
        </p:spPr>
        <p:txBody>
          <a:bodyPr wrap="square" rtlCol="0">
            <a:spAutoFit/>
          </a:bodyPr>
          <a:lstStyle>
            <a:defPPr>
              <a:defRPr lang="en-US"/>
            </a:defPPr>
            <a:lvl1pPr marL="285750" indent="-285750">
              <a:buFont typeface="Courier New" panose="02070309020205020404" pitchFamily="49" charset="0"/>
              <a:buChar char="o"/>
              <a:defRPr sz="1200">
                <a:solidFill>
                  <a:schemeClr val="bg1"/>
                </a:solidFill>
              </a:defRPr>
            </a:lvl1pPr>
          </a:lstStyle>
          <a:p>
            <a:r>
              <a:rPr lang="en-US" sz="1000" dirty="0"/>
              <a:t>15-minute virtual session or recording of a session.</a:t>
            </a:r>
          </a:p>
          <a:p>
            <a:r>
              <a:rPr lang="en-US" sz="1000" dirty="0"/>
              <a:t>Email (template)</a:t>
            </a:r>
            <a:endParaRPr lang="en-AU" sz="1000" dirty="0"/>
          </a:p>
        </p:txBody>
      </p:sp>
      <p:sp>
        <p:nvSpPr>
          <p:cNvPr id="22" name="TextBox 21">
            <a:extLst>
              <a:ext uri="{FF2B5EF4-FFF2-40B4-BE49-F238E27FC236}">
                <a16:creationId xmlns:a16="http://schemas.microsoft.com/office/drawing/2014/main" id="{9C1C2D33-189C-17EB-E553-CFFE305C9979}"/>
              </a:ext>
            </a:extLst>
          </p:cNvPr>
          <p:cNvSpPr txBox="1"/>
          <p:nvPr/>
        </p:nvSpPr>
        <p:spPr>
          <a:xfrm>
            <a:off x="4308449" y="4383672"/>
            <a:ext cx="1441041" cy="707886"/>
          </a:xfrm>
          <a:prstGeom prst="rect">
            <a:avLst/>
          </a:prstGeom>
          <a:noFill/>
        </p:spPr>
        <p:txBody>
          <a:bodyPr wrap="square" rtlCol="0">
            <a:spAutoFit/>
          </a:bodyPr>
          <a:lstStyle>
            <a:defPPr>
              <a:defRPr lang="en-US"/>
            </a:defPPr>
            <a:lvl1pPr marL="285750" indent="-285750">
              <a:buFont typeface="Courier New" panose="02070309020205020404" pitchFamily="49" charset="0"/>
              <a:buChar char="o"/>
              <a:defRPr sz="1200">
                <a:solidFill>
                  <a:schemeClr val="bg1"/>
                </a:solidFill>
              </a:defRPr>
            </a:lvl1pPr>
          </a:lstStyle>
          <a:p>
            <a:r>
              <a:rPr lang="en-US" sz="1000" dirty="0"/>
              <a:t>4min Pulse on any device.</a:t>
            </a:r>
          </a:p>
          <a:p>
            <a:r>
              <a:rPr lang="en-US" sz="1000" dirty="0"/>
              <a:t>Indicator open for 2-5days</a:t>
            </a:r>
          </a:p>
        </p:txBody>
      </p:sp>
      <p:grpSp>
        <p:nvGrpSpPr>
          <p:cNvPr id="23" name="Group 22">
            <a:extLst>
              <a:ext uri="{FF2B5EF4-FFF2-40B4-BE49-F238E27FC236}">
                <a16:creationId xmlns:a16="http://schemas.microsoft.com/office/drawing/2014/main" id="{F37C694C-5EC2-8E2B-2385-3FB0C136684F}"/>
              </a:ext>
            </a:extLst>
          </p:cNvPr>
          <p:cNvGrpSpPr/>
          <p:nvPr/>
        </p:nvGrpSpPr>
        <p:grpSpPr>
          <a:xfrm>
            <a:off x="679610" y="1665145"/>
            <a:ext cx="11171790" cy="1300402"/>
            <a:chOff x="445626" y="1084359"/>
            <a:chExt cx="11171790" cy="1300402"/>
          </a:xfrm>
        </p:grpSpPr>
        <p:cxnSp>
          <p:nvCxnSpPr>
            <p:cNvPr id="16" name="Straight Arrow Connector 15">
              <a:extLst>
                <a:ext uri="{FF2B5EF4-FFF2-40B4-BE49-F238E27FC236}">
                  <a16:creationId xmlns:a16="http://schemas.microsoft.com/office/drawing/2014/main" id="{9BD98D5F-0003-B748-16D2-DDA4BA5AEF9A}"/>
                </a:ext>
              </a:extLst>
            </p:cNvPr>
            <p:cNvCxnSpPr>
              <a:cxnSpLocks/>
            </p:cNvCxnSpPr>
            <p:nvPr/>
          </p:nvCxnSpPr>
          <p:spPr>
            <a:xfrm>
              <a:off x="868734" y="1268613"/>
              <a:ext cx="10748682" cy="0"/>
            </a:xfrm>
            <a:prstGeom prst="straightConnector1">
              <a:avLst/>
            </a:prstGeom>
            <a:ln w="19050">
              <a:solidFill>
                <a:srgbClr val="4A72CD"/>
              </a:solidFill>
              <a:tailEnd type="triangle"/>
            </a:ln>
          </p:spPr>
          <p:style>
            <a:lnRef idx="1">
              <a:schemeClr val="accent5"/>
            </a:lnRef>
            <a:fillRef idx="0">
              <a:schemeClr val="accent5"/>
            </a:fillRef>
            <a:effectRef idx="0">
              <a:schemeClr val="accent5"/>
            </a:effectRef>
            <a:fontRef idx="minor">
              <a:schemeClr val="tx1"/>
            </a:fontRef>
          </p:style>
        </p:cxnSp>
        <p:cxnSp>
          <p:nvCxnSpPr>
            <p:cNvPr id="26" name="Straight Connector 25">
              <a:extLst>
                <a:ext uri="{FF2B5EF4-FFF2-40B4-BE49-F238E27FC236}">
                  <a16:creationId xmlns:a16="http://schemas.microsoft.com/office/drawing/2014/main" id="{31C89EFF-4C15-F595-8033-952DA9FD2678}"/>
                </a:ext>
              </a:extLst>
            </p:cNvPr>
            <p:cNvCxnSpPr/>
            <p:nvPr/>
          </p:nvCxnSpPr>
          <p:spPr>
            <a:xfrm>
              <a:off x="868734" y="1086046"/>
              <a:ext cx="0" cy="308173"/>
            </a:xfrm>
            <a:prstGeom prst="line">
              <a:avLst/>
            </a:prstGeom>
            <a:ln w="19050">
              <a:solidFill>
                <a:srgbClr val="4A72CD"/>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9B5BB94-D0B1-87A7-31DB-90B2CC0CBF07}"/>
                </a:ext>
              </a:extLst>
            </p:cNvPr>
            <p:cNvCxnSpPr/>
            <p:nvPr/>
          </p:nvCxnSpPr>
          <p:spPr>
            <a:xfrm>
              <a:off x="2811843" y="1086046"/>
              <a:ext cx="0" cy="308173"/>
            </a:xfrm>
            <a:prstGeom prst="line">
              <a:avLst/>
            </a:prstGeom>
            <a:ln w="19050">
              <a:solidFill>
                <a:srgbClr val="4A72CD"/>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FD85D7E-5BD5-C61C-C546-0DFD59607821}"/>
                </a:ext>
              </a:extLst>
            </p:cNvPr>
            <p:cNvCxnSpPr/>
            <p:nvPr/>
          </p:nvCxnSpPr>
          <p:spPr>
            <a:xfrm>
              <a:off x="4743824" y="1111520"/>
              <a:ext cx="0" cy="308173"/>
            </a:xfrm>
            <a:prstGeom prst="line">
              <a:avLst/>
            </a:prstGeom>
            <a:ln w="19050">
              <a:solidFill>
                <a:srgbClr val="4A72CD"/>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68E388B-7A7A-3871-60E9-190EDCF5DB6E}"/>
                </a:ext>
              </a:extLst>
            </p:cNvPr>
            <p:cNvCxnSpPr/>
            <p:nvPr/>
          </p:nvCxnSpPr>
          <p:spPr>
            <a:xfrm>
              <a:off x="6724362" y="1084359"/>
              <a:ext cx="0" cy="308173"/>
            </a:xfrm>
            <a:prstGeom prst="line">
              <a:avLst/>
            </a:prstGeom>
            <a:ln w="19050">
              <a:solidFill>
                <a:srgbClr val="4A72CD"/>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0FB3D32-B611-1201-DCFC-9CEE9C9A77DA}"/>
                </a:ext>
              </a:extLst>
            </p:cNvPr>
            <p:cNvCxnSpPr/>
            <p:nvPr/>
          </p:nvCxnSpPr>
          <p:spPr>
            <a:xfrm>
              <a:off x="8685677" y="1109833"/>
              <a:ext cx="0" cy="308173"/>
            </a:xfrm>
            <a:prstGeom prst="line">
              <a:avLst/>
            </a:prstGeom>
            <a:ln w="19050">
              <a:solidFill>
                <a:srgbClr val="4A72CD"/>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9F84790-663E-4C36-303B-EDA14FC5C297}"/>
                </a:ext>
              </a:extLst>
            </p:cNvPr>
            <p:cNvCxnSpPr/>
            <p:nvPr/>
          </p:nvCxnSpPr>
          <p:spPr>
            <a:xfrm>
              <a:off x="10772677" y="1108146"/>
              <a:ext cx="0" cy="308173"/>
            </a:xfrm>
            <a:prstGeom prst="line">
              <a:avLst/>
            </a:prstGeom>
            <a:ln w="19050">
              <a:solidFill>
                <a:srgbClr val="4A72CD"/>
              </a:solidFill>
            </a:ln>
          </p:spPr>
          <p:style>
            <a:lnRef idx="1">
              <a:schemeClr val="accent1"/>
            </a:lnRef>
            <a:fillRef idx="0">
              <a:schemeClr val="accent1"/>
            </a:fillRef>
            <a:effectRef idx="0">
              <a:schemeClr val="accent1"/>
            </a:effectRef>
            <a:fontRef idx="minor">
              <a:schemeClr val="tx1"/>
            </a:fontRef>
          </p:style>
        </p:cxnSp>
        <p:pic>
          <p:nvPicPr>
            <p:cNvPr id="34" name="Graphic 33">
              <a:extLst>
                <a:ext uri="{FF2B5EF4-FFF2-40B4-BE49-F238E27FC236}">
                  <a16:creationId xmlns:a16="http://schemas.microsoft.com/office/drawing/2014/main" id="{3170EB19-DACC-27C8-2C8F-BF060937EA73}"/>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b="16020"/>
            <a:stretch/>
          </p:blipFill>
          <p:spPr>
            <a:xfrm>
              <a:off x="445626" y="1542349"/>
              <a:ext cx="890475" cy="747826"/>
            </a:xfrm>
            <a:prstGeom prst="rect">
              <a:avLst/>
            </a:prstGeom>
          </p:spPr>
        </p:pic>
        <p:pic>
          <p:nvPicPr>
            <p:cNvPr id="35" name="Graphic 34">
              <a:extLst>
                <a:ext uri="{FF2B5EF4-FFF2-40B4-BE49-F238E27FC236}">
                  <a16:creationId xmlns:a16="http://schemas.microsoft.com/office/drawing/2014/main" id="{A7E76B79-77C3-C9B9-D9ED-7753BBB3049C}"/>
                </a:ext>
              </a:extLst>
            </p:cNvPr>
            <p:cNvPicPr>
              <a:picLocks noChangeAspect="1"/>
            </p:cNvPicPr>
            <p:nvPr/>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b="15794"/>
            <a:stretch/>
          </p:blipFill>
          <p:spPr>
            <a:xfrm>
              <a:off x="6288750" y="1542349"/>
              <a:ext cx="890475" cy="749837"/>
            </a:xfrm>
            <a:prstGeom prst="rect">
              <a:avLst/>
            </a:prstGeom>
          </p:spPr>
        </p:pic>
        <p:pic>
          <p:nvPicPr>
            <p:cNvPr id="37" name="Graphic 36">
              <a:extLst>
                <a:ext uri="{FF2B5EF4-FFF2-40B4-BE49-F238E27FC236}">
                  <a16:creationId xmlns:a16="http://schemas.microsoft.com/office/drawing/2014/main" id="{695C2633-9CD7-17CF-17CF-F27DE6C69DD3}"/>
                </a:ext>
              </a:extLst>
            </p:cNvPr>
            <p:cNvPicPr>
              <a:picLocks noChangeAspect="1"/>
            </p:cNvPicPr>
            <p:nvPr/>
          </p:nvPicPr>
          <p:blipFill rotWithShape="1">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b="12179"/>
            <a:stretch/>
          </p:blipFill>
          <p:spPr>
            <a:xfrm>
              <a:off x="4258147" y="1501245"/>
              <a:ext cx="990600" cy="827879"/>
            </a:xfrm>
            <a:prstGeom prst="rect">
              <a:avLst/>
            </a:prstGeom>
          </p:spPr>
        </p:pic>
        <p:pic>
          <p:nvPicPr>
            <p:cNvPr id="39" name="Graphic 38" descr="Information outline">
              <a:extLst>
                <a:ext uri="{FF2B5EF4-FFF2-40B4-BE49-F238E27FC236}">
                  <a16:creationId xmlns:a16="http://schemas.microsoft.com/office/drawing/2014/main" id="{28A4578F-515C-565E-5286-4020A6D466B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59675" y="1424387"/>
              <a:ext cx="914400" cy="914400"/>
            </a:xfrm>
            <a:prstGeom prst="rect">
              <a:avLst/>
            </a:prstGeom>
          </p:spPr>
        </p:pic>
        <p:pic>
          <p:nvPicPr>
            <p:cNvPr id="41" name="Graphic 40" descr="Gauge outline">
              <a:extLst>
                <a:ext uri="{FF2B5EF4-FFF2-40B4-BE49-F238E27FC236}">
                  <a16:creationId xmlns:a16="http://schemas.microsoft.com/office/drawing/2014/main" id="{E1CC4DFB-7806-E7EE-4651-DAF3F8546A5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28477" y="1409429"/>
              <a:ext cx="914400" cy="914400"/>
            </a:xfrm>
            <a:prstGeom prst="rect">
              <a:avLst/>
            </a:prstGeom>
          </p:spPr>
        </p:pic>
        <p:pic>
          <p:nvPicPr>
            <p:cNvPr id="43" name="Graphic 42" descr="Idea outline">
              <a:extLst>
                <a:ext uri="{FF2B5EF4-FFF2-40B4-BE49-F238E27FC236}">
                  <a16:creationId xmlns:a16="http://schemas.microsoft.com/office/drawing/2014/main" id="{6421EECE-65C4-33BA-08AA-5485423C7AF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383087" y="1470361"/>
              <a:ext cx="914400" cy="914400"/>
            </a:xfrm>
            <a:prstGeom prst="rect">
              <a:avLst/>
            </a:prstGeom>
          </p:spPr>
        </p:pic>
      </p:grpSp>
      <p:sp>
        <p:nvSpPr>
          <p:cNvPr id="44" name="TextBox 43">
            <a:extLst>
              <a:ext uri="{FF2B5EF4-FFF2-40B4-BE49-F238E27FC236}">
                <a16:creationId xmlns:a16="http://schemas.microsoft.com/office/drawing/2014/main" id="{353B8163-0D1E-43E2-628B-C3C2961D48FE}"/>
              </a:ext>
            </a:extLst>
          </p:cNvPr>
          <p:cNvSpPr txBox="1"/>
          <p:nvPr/>
        </p:nvSpPr>
        <p:spPr>
          <a:xfrm>
            <a:off x="8337579" y="4395759"/>
            <a:ext cx="1515036" cy="861774"/>
          </a:xfrm>
          <a:prstGeom prst="rect">
            <a:avLst/>
          </a:prstGeom>
          <a:noFill/>
        </p:spPr>
        <p:txBody>
          <a:bodyPr wrap="square" rtlCol="0">
            <a:spAutoFit/>
          </a:bodyPr>
          <a:lstStyle>
            <a:defPPr>
              <a:defRPr lang="en-US"/>
            </a:defPPr>
            <a:lvl1pPr marL="285750" indent="-285750">
              <a:buFont typeface="Courier New" panose="02070309020205020404" pitchFamily="49" charset="0"/>
              <a:buChar char="o"/>
              <a:defRPr sz="1200">
                <a:solidFill>
                  <a:schemeClr val="bg1"/>
                </a:solidFill>
              </a:defRPr>
            </a:lvl1pPr>
          </a:lstStyle>
          <a:p>
            <a:r>
              <a:rPr lang="en-US" sz="1000" dirty="0"/>
              <a:t>45-minute virtual session to discuss results</a:t>
            </a:r>
            <a:r>
              <a:rPr lang="en-AU" sz="1000" dirty="0"/>
              <a:t> with each team.</a:t>
            </a:r>
          </a:p>
          <a:p>
            <a:endParaRPr lang="en-US" sz="1000" dirty="0"/>
          </a:p>
        </p:txBody>
      </p:sp>
      <p:sp>
        <p:nvSpPr>
          <p:cNvPr id="45" name="TextBox 44">
            <a:extLst>
              <a:ext uri="{FF2B5EF4-FFF2-40B4-BE49-F238E27FC236}">
                <a16:creationId xmlns:a16="http://schemas.microsoft.com/office/drawing/2014/main" id="{9D51315B-4A1C-227E-A191-170C5D4FCF15}"/>
              </a:ext>
            </a:extLst>
          </p:cNvPr>
          <p:cNvSpPr txBox="1"/>
          <p:nvPr/>
        </p:nvSpPr>
        <p:spPr>
          <a:xfrm>
            <a:off x="6226872" y="4364605"/>
            <a:ext cx="1909224" cy="1015663"/>
          </a:xfrm>
          <a:prstGeom prst="rect">
            <a:avLst/>
          </a:prstGeom>
          <a:noFill/>
        </p:spPr>
        <p:txBody>
          <a:bodyPr wrap="square" rtlCol="0">
            <a:spAutoFit/>
          </a:bodyPr>
          <a:lstStyle>
            <a:defPPr>
              <a:defRPr lang="en-US"/>
            </a:defPPr>
            <a:lvl1pPr marL="285750" indent="-285750">
              <a:buFont typeface="Courier New" panose="02070309020205020404" pitchFamily="49" charset="0"/>
              <a:buChar char="o"/>
              <a:defRPr sz="1200">
                <a:solidFill>
                  <a:schemeClr val="bg1"/>
                </a:solidFill>
              </a:defRPr>
            </a:lvl1pPr>
          </a:lstStyle>
          <a:p>
            <a:r>
              <a:rPr lang="en-US" sz="1000" dirty="0"/>
              <a:t>Immediate result for each team.</a:t>
            </a:r>
          </a:p>
          <a:p>
            <a:r>
              <a:rPr lang="en-US" sz="1000" dirty="0"/>
              <a:t>Top strengths</a:t>
            </a:r>
          </a:p>
          <a:p>
            <a:r>
              <a:rPr lang="en-US" sz="1000" dirty="0"/>
              <a:t>Top development areas – “hot spots’.</a:t>
            </a:r>
          </a:p>
          <a:p>
            <a:r>
              <a:rPr lang="en-US" sz="1000" dirty="0"/>
              <a:t>Shifts over time.</a:t>
            </a:r>
            <a:endParaRPr lang="en-AU" sz="1000" dirty="0"/>
          </a:p>
        </p:txBody>
      </p:sp>
      <p:sp>
        <p:nvSpPr>
          <p:cNvPr id="46" name="TextBox 45">
            <a:extLst>
              <a:ext uri="{FF2B5EF4-FFF2-40B4-BE49-F238E27FC236}">
                <a16:creationId xmlns:a16="http://schemas.microsoft.com/office/drawing/2014/main" id="{0C9B99B8-F39C-DE98-80DE-8B27142ADB43}"/>
              </a:ext>
            </a:extLst>
          </p:cNvPr>
          <p:cNvSpPr txBox="1"/>
          <p:nvPr/>
        </p:nvSpPr>
        <p:spPr>
          <a:xfrm>
            <a:off x="10329997" y="4433993"/>
            <a:ext cx="1515036" cy="400110"/>
          </a:xfrm>
          <a:prstGeom prst="rect">
            <a:avLst/>
          </a:prstGeom>
          <a:noFill/>
        </p:spPr>
        <p:txBody>
          <a:bodyPr wrap="square" rtlCol="0">
            <a:spAutoFit/>
          </a:bodyPr>
          <a:lstStyle>
            <a:defPPr>
              <a:defRPr lang="en-US"/>
            </a:defPPr>
            <a:lvl1pPr marL="285750" indent="-285750">
              <a:buFont typeface="Courier New" panose="02070309020205020404" pitchFamily="49" charset="0"/>
              <a:buChar char="o"/>
              <a:defRPr sz="1200">
                <a:solidFill>
                  <a:schemeClr val="bg1"/>
                </a:solidFill>
              </a:defRPr>
            </a:lvl1pPr>
          </a:lstStyle>
          <a:p>
            <a:r>
              <a:rPr lang="en-US" sz="1000" dirty="0"/>
              <a:t>Participants access after debrief</a:t>
            </a:r>
            <a:endParaRPr lang="en-AU" sz="1000" dirty="0"/>
          </a:p>
        </p:txBody>
      </p:sp>
      <p:sp>
        <p:nvSpPr>
          <p:cNvPr id="47" name="TextBox 46">
            <a:extLst>
              <a:ext uri="{FF2B5EF4-FFF2-40B4-BE49-F238E27FC236}">
                <a16:creationId xmlns:a16="http://schemas.microsoft.com/office/drawing/2014/main" id="{3DB9C32E-AE98-68DD-6B01-C255F18B9BA5}"/>
              </a:ext>
            </a:extLst>
          </p:cNvPr>
          <p:cNvSpPr txBox="1"/>
          <p:nvPr/>
        </p:nvSpPr>
        <p:spPr>
          <a:xfrm>
            <a:off x="581839" y="4426658"/>
            <a:ext cx="1864655" cy="707886"/>
          </a:xfrm>
          <a:prstGeom prst="rect">
            <a:avLst/>
          </a:prstGeom>
          <a:noFill/>
        </p:spPr>
        <p:txBody>
          <a:bodyPr wrap="square" rtlCol="0">
            <a:spAutoFit/>
          </a:bodyPr>
          <a:lstStyle/>
          <a:p>
            <a:pPr marL="285750" indent="-285750">
              <a:buFont typeface="Courier New" panose="02070309020205020404" pitchFamily="49" charset="0"/>
              <a:buChar char="o"/>
            </a:pPr>
            <a:r>
              <a:rPr lang="en-US" sz="1000" dirty="0">
                <a:solidFill>
                  <a:schemeClr val="bg1"/>
                </a:solidFill>
              </a:rPr>
              <a:t>Which teams</a:t>
            </a:r>
          </a:p>
          <a:p>
            <a:pPr marL="285750" indent="-285750">
              <a:buFont typeface="Courier New" panose="02070309020205020404" pitchFamily="49" charset="0"/>
              <a:buChar char="o"/>
            </a:pPr>
            <a:r>
              <a:rPr lang="en-US" sz="1000" dirty="0">
                <a:solidFill>
                  <a:schemeClr val="bg1"/>
                </a:solidFill>
              </a:rPr>
              <a:t>How many teams</a:t>
            </a:r>
          </a:p>
          <a:p>
            <a:pPr marL="285750" indent="-285750">
              <a:buFont typeface="Courier New" panose="02070309020205020404" pitchFamily="49" charset="0"/>
              <a:buChar char="o"/>
            </a:pPr>
            <a:r>
              <a:rPr lang="en-US" sz="1000" dirty="0">
                <a:solidFill>
                  <a:schemeClr val="bg1"/>
                </a:solidFill>
              </a:rPr>
              <a:t>Email addresses</a:t>
            </a:r>
          </a:p>
          <a:p>
            <a:endParaRPr lang="en-AU" sz="1000" dirty="0">
              <a:solidFill>
                <a:schemeClr val="bg1"/>
              </a:solidFill>
            </a:endParaRPr>
          </a:p>
        </p:txBody>
      </p:sp>
      <p:sp>
        <p:nvSpPr>
          <p:cNvPr id="3" name="Rectangle 2">
            <a:extLst>
              <a:ext uri="{FF2B5EF4-FFF2-40B4-BE49-F238E27FC236}">
                <a16:creationId xmlns:a16="http://schemas.microsoft.com/office/drawing/2014/main" id="{A94F1040-ED6B-8BF9-4F41-BBA87D9C1CBD}"/>
              </a:ext>
            </a:extLst>
          </p:cNvPr>
          <p:cNvSpPr/>
          <p:nvPr/>
        </p:nvSpPr>
        <p:spPr>
          <a:xfrm>
            <a:off x="103694" y="5567605"/>
            <a:ext cx="11972042" cy="978600"/>
          </a:xfrm>
          <a:prstGeom prst="rect">
            <a:avLst/>
          </a:prstGeom>
          <a:solidFill>
            <a:schemeClr val="accent6">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E8700472-3550-6BCD-1603-569D87008DF8}"/>
              </a:ext>
            </a:extLst>
          </p:cNvPr>
          <p:cNvSpPr txBox="1"/>
          <p:nvPr/>
        </p:nvSpPr>
        <p:spPr>
          <a:xfrm>
            <a:off x="561506" y="5724782"/>
            <a:ext cx="1437475" cy="707886"/>
          </a:xfrm>
          <a:prstGeom prst="rect">
            <a:avLst/>
          </a:prstGeom>
          <a:noFill/>
        </p:spPr>
        <p:txBody>
          <a:bodyPr wrap="square" rtlCol="0">
            <a:spAutoFit/>
          </a:bodyPr>
          <a:lstStyle/>
          <a:p>
            <a:pPr marL="285750" indent="-285750">
              <a:buFont typeface="Courier New" panose="02070309020205020404" pitchFamily="49" charset="0"/>
              <a:buChar char="o"/>
            </a:pPr>
            <a:r>
              <a:rPr lang="en-US" sz="1000" dirty="0"/>
              <a:t>Collate info with client and place order</a:t>
            </a:r>
          </a:p>
          <a:p>
            <a:pPr marL="171450" indent="-171450">
              <a:buFont typeface="Courier New" panose="02070309020205020404" pitchFamily="49" charset="0"/>
              <a:buChar char="o"/>
            </a:pPr>
            <a:endParaRPr lang="en-AU" sz="1000" dirty="0"/>
          </a:p>
        </p:txBody>
      </p:sp>
      <p:sp>
        <p:nvSpPr>
          <p:cNvPr id="8" name="TextBox 7">
            <a:extLst>
              <a:ext uri="{FF2B5EF4-FFF2-40B4-BE49-F238E27FC236}">
                <a16:creationId xmlns:a16="http://schemas.microsoft.com/office/drawing/2014/main" id="{DD10F462-9BB4-80A5-D749-DD54377699C1}"/>
              </a:ext>
            </a:extLst>
          </p:cNvPr>
          <p:cNvSpPr txBox="1"/>
          <p:nvPr/>
        </p:nvSpPr>
        <p:spPr>
          <a:xfrm>
            <a:off x="2338267" y="5684431"/>
            <a:ext cx="1437475" cy="861774"/>
          </a:xfrm>
          <a:prstGeom prst="rect">
            <a:avLst/>
          </a:prstGeom>
          <a:noFill/>
        </p:spPr>
        <p:txBody>
          <a:bodyPr wrap="square" rtlCol="0">
            <a:spAutoFit/>
          </a:bodyPr>
          <a:lstStyle>
            <a:defPPr>
              <a:defRPr lang="en-US"/>
            </a:defPPr>
            <a:lvl1pPr marL="285750" indent="-285750">
              <a:buFont typeface="Courier New" panose="02070309020205020404" pitchFamily="49" charset="0"/>
              <a:buChar char="o"/>
              <a:defRPr sz="1000"/>
            </a:lvl1pPr>
          </a:lstStyle>
          <a:p>
            <a:r>
              <a:rPr lang="en-US" dirty="0"/>
              <a:t>Provide templates and drafts of emails and slides</a:t>
            </a:r>
          </a:p>
          <a:p>
            <a:r>
              <a:rPr lang="en-US" dirty="0"/>
              <a:t>Facilitate the info session</a:t>
            </a:r>
            <a:endParaRPr lang="en-AU" dirty="0"/>
          </a:p>
        </p:txBody>
      </p:sp>
      <p:sp>
        <p:nvSpPr>
          <p:cNvPr id="15" name="TextBox 14">
            <a:extLst>
              <a:ext uri="{FF2B5EF4-FFF2-40B4-BE49-F238E27FC236}">
                <a16:creationId xmlns:a16="http://schemas.microsoft.com/office/drawing/2014/main" id="{FFDC3434-4AD1-8690-60BB-19DBA1B1AF49}"/>
              </a:ext>
            </a:extLst>
          </p:cNvPr>
          <p:cNvSpPr txBox="1"/>
          <p:nvPr/>
        </p:nvSpPr>
        <p:spPr>
          <a:xfrm>
            <a:off x="4659300" y="5683196"/>
            <a:ext cx="1689358" cy="400110"/>
          </a:xfrm>
          <a:prstGeom prst="rect">
            <a:avLst/>
          </a:prstGeom>
          <a:noFill/>
        </p:spPr>
        <p:txBody>
          <a:bodyPr wrap="square" rtlCol="0">
            <a:spAutoFit/>
          </a:bodyPr>
          <a:lstStyle>
            <a:defPPr>
              <a:defRPr lang="en-US"/>
            </a:defPPr>
            <a:lvl1pPr marL="285750" indent="-285750">
              <a:buFont typeface="Courier New" panose="02070309020205020404" pitchFamily="49" charset="0"/>
              <a:buChar char="o"/>
              <a:defRPr sz="1000"/>
            </a:lvl1pPr>
          </a:lstStyle>
          <a:p>
            <a:r>
              <a:rPr lang="en-US" dirty="0"/>
              <a:t>Monitor and support positive response rate.</a:t>
            </a:r>
          </a:p>
        </p:txBody>
      </p:sp>
      <p:sp>
        <p:nvSpPr>
          <p:cNvPr id="17" name="TextBox 16">
            <a:extLst>
              <a:ext uri="{FF2B5EF4-FFF2-40B4-BE49-F238E27FC236}">
                <a16:creationId xmlns:a16="http://schemas.microsoft.com/office/drawing/2014/main" id="{DBEF6ECD-0DAC-18B5-7856-233CD20E54C6}"/>
              </a:ext>
            </a:extLst>
          </p:cNvPr>
          <p:cNvSpPr txBox="1"/>
          <p:nvPr/>
        </p:nvSpPr>
        <p:spPr>
          <a:xfrm>
            <a:off x="6472835" y="5583477"/>
            <a:ext cx="1689358" cy="707886"/>
          </a:xfrm>
          <a:prstGeom prst="rect">
            <a:avLst/>
          </a:prstGeom>
          <a:noFill/>
        </p:spPr>
        <p:txBody>
          <a:bodyPr wrap="square" rtlCol="0">
            <a:spAutoFit/>
          </a:bodyPr>
          <a:lstStyle>
            <a:defPPr>
              <a:defRPr lang="en-US"/>
            </a:defPPr>
            <a:lvl1pPr marL="285750" indent="-285750">
              <a:buFont typeface="Courier New" panose="02070309020205020404" pitchFamily="49" charset="0"/>
              <a:buChar char="o"/>
              <a:defRPr sz="1000"/>
            </a:lvl1pPr>
          </a:lstStyle>
          <a:p>
            <a:r>
              <a:rPr lang="en-US" dirty="0"/>
              <a:t>Identify opportunities, trends.</a:t>
            </a:r>
          </a:p>
          <a:p>
            <a:r>
              <a:rPr lang="en-US" dirty="0"/>
              <a:t>Make recommendations</a:t>
            </a:r>
          </a:p>
        </p:txBody>
      </p:sp>
      <p:sp>
        <p:nvSpPr>
          <p:cNvPr id="18" name="TextBox 17">
            <a:extLst>
              <a:ext uri="{FF2B5EF4-FFF2-40B4-BE49-F238E27FC236}">
                <a16:creationId xmlns:a16="http://schemas.microsoft.com/office/drawing/2014/main" id="{852B1794-A5A8-4AB5-EA56-2A737EE3FCA1}"/>
              </a:ext>
            </a:extLst>
          </p:cNvPr>
          <p:cNvSpPr txBox="1"/>
          <p:nvPr/>
        </p:nvSpPr>
        <p:spPr>
          <a:xfrm>
            <a:off x="8326184" y="5625302"/>
            <a:ext cx="1689358" cy="861774"/>
          </a:xfrm>
          <a:prstGeom prst="rect">
            <a:avLst/>
          </a:prstGeom>
          <a:noFill/>
        </p:spPr>
        <p:txBody>
          <a:bodyPr wrap="square" rtlCol="0">
            <a:spAutoFit/>
          </a:bodyPr>
          <a:lstStyle>
            <a:defPPr>
              <a:defRPr lang="en-US"/>
            </a:defPPr>
            <a:lvl1pPr marL="285750" indent="-285750">
              <a:buFont typeface="Courier New" panose="02070309020205020404" pitchFamily="49" charset="0"/>
              <a:buChar char="o"/>
              <a:defRPr sz="1000"/>
            </a:lvl1pPr>
          </a:lstStyle>
          <a:p>
            <a:r>
              <a:rPr lang="en-US" dirty="0"/>
              <a:t>Identify opportunities, trends.</a:t>
            </a:r>
          </a:p>
          <a:p>
            <a:r>
              <a:rPr lang="en-US" dirty="0"/>
              <a:t>Make recommendations</a:t>
            </a:r>
          </a:p>
          <a:p>
            <a:r>
              <a:rPr lang="en-US" dirty="0"/>
              <a:t>Coach and support</a:t>
            </a:r>
          </a:p>
        </p:txBody>
      </p:sp>
      <p:sp>
        <p:nvSpPr>
          <p:cNvPr id="19" name="TextBox 18">
            <a:extLst>
              <a:ext uri="{FF2B5EF4-FFF2-40B4-BE49-F238E27FC236}">
                <a16:creationId xmlns:a16="http://schemas.microsoft.com/office/drawing/2014/main" id="{A63A3C09-79D1-3C58-7FD8-9FD202964287}"/>
              </a:ext>
            </a:extLst>
          </p:cNvPr>
          <p:cNvSpPr txBox="1"/>
          <p:nvPr/>
        </p:nvSpPr>
        <p:spPr>
          <a:xfrm>
            <a:off x="10317575" y="5583477"/>
            <a:ext cx="1689358" cy="861774"/>
          </a:xfrm>
          <a:prstGeom prst="rect">
            <a:avLst/>
          </a:prstGeom>
          <a:noFill/>
        </p:spPr>
        <p:txBody>
          <a:bodyPr wrap="square" rtlCol="0">
            <a:spAutoFit/>
          </a:bodyPr>
          <a:lstStyle>
            <a:defPPr>
              <a:defRPr lang="en-US"/>
            </a:defPPr>
            <a:lvl1pPr marL="285750" indent="-285750">
              <a:buFont typeface="Courier New" panose="02070309020205020404" pitchFamily="49" charset="0"/>
              <a:buChar char="o"/>
              <a:defRPr sz="1000"/>
            </a:lvl1pPr>
          </a:lstStyle>
          <a:p>
            <a:r>
              <a:rPr lang="en-US" dirty="0"/>
              <a:t>Engage, Nudge, Coach and support</a:t>
            </a:r>
          </a:p>
          <a:p>
            <a:r>
              <a:rPr lang="en-US" dirty="0"/>
              <a:t>Additional activities to support growth and development</a:t>
            </a:r>
          </a:p>
        </p:txBody>
      </p:sp>
      <p:sp>
        <p:nvSpPr>
          <p:cNvPr id="20" name="TextBox 19">
            <a:extLst>
              <a:ext uri="{FF2B5EF4-FFF2-40B4-BE49-F238E27FC236}">
                <a16:creationId xmlns:a16="http://schemas.microsoft.com/office/drawing/2014/main" id="{8213F460-E585-EBB6-C07D-849335AE25F1}"/>
              </a:ext>
            </a:extLst>
          </p:cNvPr>
          <p:cNvSpPr txBox="1"/>
          <p:nvPr/>
        </p:nvSpPr>
        <p:spPr>
          <a:xfrm>
            <a:off x="9435254" y="1359222"/>
            <a:ext cx="766794" cy="276999"/>
          </a:xfrm>
          <a:prstGeom prst="rect">
            <a:avLst/>
          </a:prstGeom>
          <a:noFill/>
          <a:ln>
            <a:noFill/>
          </a:ln>
        </p:spPr>
        <p:txBody>
          <a:bodyPr wrap="square" rtlCol="0">
            <a:spAutoFit/>
          </a:bodyPr>
          <a:lstStyle/>
          <a:p>
            <a:r>
              <a:rPr lang="en-AU" sz="1200" i="1" dirty="0">
                <a:solidFill>
                  <a:schemeClr val="accent1">
                    <a:lumMod val="75000"/>
                  </a:schemeClr>
                </a:solidFill>
              </a:rPr>
              <a:t>Week 3</a:t>
            </a:r>
          </a:p>
        </p:txBody>
      </p:sp>
      <p:sp>
        <p:nvSpPr>
          <p:cNvPr id="24" name="TextBox 23">
            <a:extLst>
              <a:ext uri="{FF2B5EF4-FFF2-40B4-BE49-F238E27FC236}">
                <a16:creationId xmlns:a16="http://schemas.microsoft.com/office/drawing/2014/main" id="{AC1A993A-8F32-CC26-D0E6-8315D2127C0F}"/>
              </a:ext>
            </a:extLst>
          </p:cNvPr>
          <p:cNvSpPr txBox="1"/>
          <p:nvPr/>
        </p:nvSpPr>
        <p:spPr>
          <a:xfrm>
            <a:off x="2504055" y="1336689"/>
            <a:ext cx="988652" cy="276999"/>
          </a:xfrm>
          <a:prstGeom prst="rect">
            <a:avLst/>
          </a:prstGeom>
          <a:noFill/>
          <a:ln>
            <a:noFill/>
          </a:ln>
        </p:spPr>
        <p:txBody>
          <a:bodyPr wrap="square" rtlCol="0">
            <a:spAutoFit/>
          </a:bodyPr>
          <a:lstStyle>
            <a:defPPr>
              <a:defRPr lang="en-US"/>
            </a:defPPr>
            <a:lvl1pPr>
              <a:defRPr sz="1200" i="1">
                <a:solidFill>
                  <a:schemeClr val="accent1">
                    <a:lumMod val="75000"/>
                  </a:schemeClr>
                </a:solidFill>
              </a:defRPr>
            </a:lvl1pPr>
          </a:lstStyle>
          <a:p>
            <a:pPr algn="ctr"/>
            <a:r>
              <a:rPr lang="en-AU" dirty="0"/>
              <a:t>Week 1</a:t>
            </a:r>
          </a:p>
        </p:txBody>
      </p:sp>
      <p:sp>
        <p:nvSpPr>
          <p:cNvPr id="25" name="TextBox 24">
            <a:extLst>
              <a:ext uri="{FF2B5EF4-FFF2-40B4-BE49-F238E27FC236}">
                <a16:creationId xmlns:a16="http://schemas.microsoft.com/office/drawing/2014/main" id="{1E773FC4-9F6D-DAF7-BF7D-377720D433BC}"/>
              </a:ext>
            </a:extLst>
          </p:cNvPr>
          <p:cNvSpPr txBox="1"/>
          <p:nvPr/>
        </p:nvSpPr>
        <p:spPr>
          <a:xfrm>
            <a:off x="5666213" y="1366197"/>
            <a:ext cx="988652" cy="276999"/>
          </a:xfrm>
          <a:prstGeom prst="rect">
            <a:avLst/>
          </a:prstGeom>
          <a:noFill/>
          <a:ln>
            <a:noFill/>
          </a:ln>
        </p:spPr>
        <p:txBody>
          <a:bodyPr wrap="square" rtlCol="0">
            <a:spAutoFit/>
          </a:bodyPr>
          <a:lstStyle>
            <a:defPPr>
              <a:defRPr lang="en-US"/>
            </a:defPPr>
            <a:lvl1pPr>
              <a:defRPr sz="1200" i="1">
                <a:solidFill>
                  <a:schemeClr val="accent1">
                    <a:lumMod val="75000"/>
                  </a:schemeClr>
                </a:solidFill>
              </a:defRPr>
            </a:lvl1pPr>
          </a:lstStyle>
          <a:p>
            <a:pPr algn="ctr"/>
            <a:r>
              <a:rPr lang="en-AU" dirty="0"/>
              <a:t>Week 2</a:t>
            </a:r>
          </a:p>
        </p:txBody>
      </p:sp>
      <p:cxnSp>
        <p:nvCxnSpPr>
          <p:cNvPr id="36" name="Connector: Elbow 35">
            <a:extLst>
              <a:ext uri="{FF2B5EF4-FFF2-40B4-BE49-F238E27FC236}">
                <a16:creationId xmlns:a16="http://schemas.microsoft.com/office/drawing/2014/main" id="{3B718715-E3FD-9715-4CF4-2DDF0B587A79}"/>
              </a:ext>
            </a:extLst>
          </p:cNvPr>
          <p:cNvCxnSpPr>
            <a:cxnSpLocks/>
            <a:stCxn id="14" idx="2"/>
            <a:endCxn id="11" idx="2"/>
          </p:cNvCxnSpPr>
          <p:nvPr/>
        </p:nvCxnSpPr>
        <p:spPr>
          <a:xfrm rot="5400000">
            <a:off x="8027136" y="463751"/>
            <a:ext cx="12700" cy="6026395"/>
          </a:xfrm>
          <a:prstGeom prst="bentConnector3">
            <a:avLst>
              <a:gd name="adj1" fmla="val 4680000"/>
            </a:avLst>
          </a:prstGeom>
          <a:ln w="19050">
            <a:tailEnd type="triangle" w="lg" len="lg"/>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BE2030E9-BCBC-64B6-3CF7-20F8CB32547B}"/>
              </a:ext>
            </a:extLst>
          </p:cNvPr>
          <p:cNvSpPr txBox="1"/>
          <p:nvPr/>
        </p:nvSpPr>
        <p:spPr>
          <a:xfrm>
            <a:off x="7317514" y="3573407"/>
            <a:ext cx="1689358" cy="369332"/>
          </a:xfrm>
          <a:prstGeom prst="rect">
            <a:avLst/>
          </a:prstGeom>
          <a:noFill/>
        </p:spPr>
        <p:txBody>
          <a:bodyPr wrap="square">
            <a:spAutoFit/>
          </a:bodyPr>
          <a:lstStyle/>
          <a:p>
            <a:r>
              <a:rPr lang="en-US" dirty="0">
                <a:solidFill>
                  <a:schemeClr val="tx1">
                    <a:lumMod val="50000"/>
                  </a:schemeClr>
                </a:solidFill>
              </a:rPr>
              <a:t>Repeat / Cycle</a:t>
            </a:r>
            <a:endParaRPr lang="en-AU" dirty="0"/>
          </a:p>
        </p:txBody>
      </p:sp>
    </p:spTree>
    <p:extLst>
      <p:ext uri="{BB962C8B-B14F-4D97-AF65-F5344CB8AC3E}">
        <p14:creationId xmlns:p14="http://schemas.microsoft.com/office/powerpoint/2010/main" val="14715972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33270952-E19E-40D3-A84B-1B961B1475AD}"/>
              </a:ext>
            </a:extLst>
          </p:cNvPr>
          <p:cNvGrpSpPr/>
          <p:nvPr/>
        </p:nvGrpSpPr>
        <p:grpSpPr>
          <a:xfrm>
            <a:off x="3012139" y="391727"/>
            <a:ext cx="6167719" cy="731881"/>
            <a:chOff x="3012139" y="283443"/>
            <a:chExt cx="6167719" cy="731881"/>
          </a:xfrm>
        </p:grpSpPr>
        <p:sp>
          <p:nvSpPr>
            <p:cNvPr id="28" name="TextBox 27">
              <a:extLst>
                <a:ext uri="{FF2B5EF4-FFF2-40B4-BE49-F238E27FC236}">
                  <a16:creationId xmlns:a16="http://schemas.microsoft.com/office/drawing/2014/main" id="{280134D3-9AD8-4C3C-A68A-7622A4A88B97}"/>
                </a:ext>
              </a:extLst>
            </p:cNvPr>
            <p:cNvSpPr txBox="1"/>
            <p:nvPr/>
          </p:nvSpPr>
          <p:spPr>
            <a:xfrm>
              <a:off x="3012139" y="550081"/>
              <a:ext cx="61677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C5686"/>
                  </a:solidFill>
                  <a:effectLst/>
                  <a:uLnTx/>
                  <a:uFillTx/>
                  <a:latin typeface="Poppins SemiBold"/>
                  <a:ea typeface="+mn-ea"/>
                  <a:cs typeface="+mn-cs"/>
                </a:rPr>
                <a:t>Connecting With The Client’s Needs</a:t>
              </a:r>
            </a:p>
          </p:txBody>
        </p:sp>
        <p:sp>
          <p:nvSpPr>
            <p:cNvPr id="29" name="TextBox 28">
              <a:extLst>
                <a:ext uri="{FF2B5EF4-FFF2-40B4-BE49-F238E27FC236}">
                  <a16:creationId xmlns:a16="http://schemas.microsoft.com/office/drawing/2014/main" id="{DCF6D9E4-33E5-4B19-A6EE-88B15AA52EBA}"/>
                </a:ext>
              </a:extLst>
            </p:cNvPr>
            <p:cNvSpPr txBox="1"/>
            <p:nvPr/>
          </p:nvSpPr>
          <p:spPr>
            <a:xfrm>
              <a:off x="5006598" y="283443"/>
              <a:ext cx="2178803"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C5686">
                      <a:lumMod val="60000"/>
                      <a:lumOff val="40000"/>
                    </a:srgbClr>
                  </a:solidFill>
                  <a:effectLst/>
                  <a:uLnTx/>
                  <a:uFillTx/>
                  <a:latin typeface="Poppins SemiBold"/>
                  <a:ea typeface="+mn-ea"/>
                  <a:cs typeface="+mn-cs"/>
                </a:rPr>
                <a:t>CONVERSATION GUIDE</a:t>
              </a:r>
              <a:endParaRPr kumimoji="0" lang="en-US" sz="1400" b="0" i="0" u="none" strike="noStrike" kern="1200" cap="none" spc="0" normalizeH="0" baseline="0" noProof="0">
                <a:ln>
                  <a:noFill/>
                </a:ln>
                <a:solidFill>
                  <a:srgbClr val="1C5686">
                    <a:lumMod val="60000"/>
                    <a:lumOff val="40000"/>
                  </a:srgbClr>
                </a:solidFill>
                <a:effectLst/>
                <a:uLnTx/>
                <a:uFillTx/>
                <a:latin typeface="Poppins Light"/>
                <a:ea typeface="+mn-ea"/>
                <a:cs typeface="+mn-cs"/>
              </a:endParaRPr>
            </a:p>
          </p:txBody>
        </p:sp>
        <p:cxnSp>
          <p:nvCxnSpPr>
            <p:cNvPr id="30" name="Straight Connector 29">
              <a:extLst>
                <a:ext uri="{FF2B5EF4-FFF2-40B4-BE49-F238E27FC236}">
                  <a16:creationId xmlns:a16="http://schemas.microsoft.com/office/drawing/2014/main" id="{AAAE5A4A-2143-4DAE-BA76-D9927920F110}"/>
                </a:ext>
              </a:extLst>
            </p:cNvPr>
            <p:cNvCxnSpPr>
              <a:cxnSpLocks/>
            </p:cNvCxnSpPr>
            <p:nvPr/>
          </p:nvCxnSpPr>
          <p:spPr>
            <a:xfrm flipH="1">
              <a:off x="5731116" y="1015324"/>
              <a:ext cx="667569" cy="0"/>
            </a:xfrm>
            <a:prstGeom prst="line">
              <a:avLst/>
            </a:prstGeom>
            <a:ln w="2222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A3D35A04-4436-8CD7-7248-7C14615D2F1F}"/>
              </a:ext>
            </a:extLst>
          </p:cNvPr>
          <p:cNvGrpSpPr>
            <a:grpSpLocks noGrp="1" noUngrp="1" noRot="1" noMove="1" noResize="1"/>
          </p:cNvGrpSpPr>
          <p:nvPr/>
        </p:nvGrpSpPr>
        <p:grpSpPr>
          <a:xfrm>
            <a:off x="7959314" y="1332648"/>
            <a:ext cx="3780328" cy="5069645"/>
            <a:chOff x="6554859" y="1635956"/>
            <a:chExt cx="3780328" cy="5069645"/>
          </a:xfrm>
        </p:grpSpPr>
        <p:sp>
          <p:nvSpPr>
            <p:cNvPr id="15" name="Rectangle: Top Corners Rounded 14">
              <a:extLst>
                <a:ext uri="{FF2B5EF4-FFF2-40B4-BE49-F238E27FC236}">
                  <a16:creationId xmlns:a16="http://schemas.microsoft.com/office/drawing/2014/main" id="{7E92E09C-F6E5-9939-2BDB-7DABC09BADE7}"/>
                </a:ext>
              </a:extLst>
            </p:cNvPr>
            <p:cNvSpPr>
              <a:spLocks noGrp="1" noRot="1" noMove="1" noResize="1" noEditPoints="1" noAdjustHandles="1" noChangeArrowheads="1" noChangeShapeType="1"/>
            </p:cNvSpPr>
            <p:nvPr/>
          </p:nvSpPr>
          <p:spPr>
            <a:xfrm rot="10800000">
              <a:off x="6554859" y="1882387"/>
              <a:ext cx="3768914" cy="4823214"/>
            </a:xfrm>
            <a:prstGeom prst="round2SameRect">
              <a:avLst>
                <a:gd name="adj1" fmla="val 8543"/>
                <a:gd name="adj2" fmla="val 5474"/>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grpSp>
          <p:nvGrpSpPr>
            <p:cNvPr id="20" name="Group 19">
              <a:extLst>
                <a:ext uri="{FF2B5EF4-FFF2-40B4-BE49-F238E27FC236}">
                  <a16:creationId xmlns:a16="http://schemas.microsoft.com/office/drawing/2014/main" id="{7D51D950-D376-B6AE-2A00-1FC3CCA5EF08}"/>
                </a:ext>
              </a:extLst>
            </p:cNvPr>
            <p:cNvGrpSpPr>
              <a:grpSpLocks noGrp="1" noUngrp="1" noRot="1" noMove="1" noResize="1"/>
            </p:cNvGrpSpPr>
            <p:nvPr/>
          </p:nvGrpSpPr>
          <p:grpSpPr>
            <a:xfrm>
              <a:off x="6566061" y="1635956"/>
              <a:ext cx="3769126" cy="683430"/>
              <a:chOff x="4403255" y="1479725"/>
              <a:chExt cx="3769126" cy="683430"/>
            </a:xfrm>
          </p:grpSpPr>
          <p:sp>
            <p:nvSpPr>
              <p:cNvPr id="46" name="Rectangle 45">
                <a:extLst>
                  <a:ext uri="{FF2B5EF4-FFF2-40B4-BE49-F238E27FC236}">
                    <a16:creationId xmlns:a16="http://schemas.microsoft.com/office/drawing/2014/main" id="{998E930F-D919-D914-449B-C579FBCE83BF}"/>
                  </a:ext>
                </a:extLst>
              </p:cNvPr>
              <p:cNvSpPr>
                <a:spLocks noGrp="1" noRot="1" noMove="1" noResize="1" noEditPoints="1" noAdjustHandles="1" noChangeArrowheads="1" noChangeShapeType="1"/>
              </p:cNvSpPr>
              <p:nvPr/>
            </p:nvSpPr>
            <p:spPr>
              <a:xfrm>
                <a:off x="4403255" y="1479725"/>
                <a:ext cx="3757868" cy="683430"/>
              </a:xfrm>
              <a:prstGeom prst="rect">
                <a:avLst/>
              </a:prstGeom>
              <a:solidFill>
                <a:schemeClr val="accent4">
                  <a:lumMod val="75000"/>
                </a:schemeClr>
              </a:solidFill>
              <a:ln>
                <a:solidFill>
                  <a:srgbClr val="0187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60" name="Rectangle 59">
                <a:extLst>
                  <a:ext uri="{FF2B5EF4-FFF2-40B4-BE49-F238E27FC236}">
                    <a16:creationId xmlns:a16="http://schemas.microsoft.com/office/drawing/2014/main" id="{E9F51F31-0B8B-2300-803C-B2B92EB99DF9}"/>
                  </a:ext>
                </a:extLst>
              </p:cNvPr>
              <p:cNvSpPr>
                <a:spLocks noGrp="1" noRot="1" noMove="1" noResize="1" noEditPoints="1" noAdjustHandles="1" noChangeArrowheads="1" noChangeShapeType="1"/>
              </p:cNvSpPr>
              <p:nvPr/>
            </p:nvSpPr>
            <p:spPr>
              <a:xfrm>
                <a:off x="4414514" y="1643776"/>
                <a:ext cx="3757867"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SemiBold"/>
                  <a:ea typeface="+mn-ea"/>
                  <a:cs typeface="+mn-cs"/>
                </a:endParaRPr>
              </a:p>
            </p:txBody>
          </p:sp>
        </p:grpSp>
      </p:grpSp>
      <p:grpSp>
        <p:nvGrpSpPr>
          <p:cNvPr id="4" name="Group 3">
            <a:extLst>
              <a:ext uri="{FF2B5EF4-FFF2-40B4-BE49-F238E27FC236}">
                <a16:creationId xmlns:a16="http://schemas.microsoft.com/office/drawing/2014/main" id="{966C5CE9-7392-0E83-3FB4-47748F572161}"/>
              </a:ext>
            </a:extLst>
          </p:cNvPr>
          <p:cNvGrpSpPr/>
          <p:nvPr/>
        </p:nvGrpSpPr>
        <p:grpSpPr>
          <a:xfrm>
            <a:off x="4033091" y="1345023"/>
            <a:ext cx="3793321" cy="5077367"/>
            <a:chOff x="2283670" y="1635956"/>
            <a:chExt cx="3793321" cy="5077367"/>
          </a:xfrm>
        </p:grpSpPr>
        <p:sp>
          <p:nvSpPr>
            <p:cNvPr id="7" name="Rectangle: Top Corners Rounded 6">
              <a:extLst>
                <a:ext uri="{FF2B5EF4-FFF2-40B4-BE49-F238E27FC236}">
                  <a16:creationId xmlns:a16="http://schemas.microsoft.com/office/drawing/2014/main" id="{0AB07915-6D06-9831-555E-29F1BA01CC0F}"/>
                </a:ext>
              </a:extLst>
            </p:cNvPr>
            <p:cNvSpPr/>
            <p:nvPr/>
          </p:nvSpPr>
          <p:spPr>
            <a:xfrm rot="10800000">
              <a:off x="2294930" y="1890109"/>
              <a:ext cx="3768914" cy="4823214"/>
            </a:xfrm>
            <a:prstGeom prst="round2SameRect">
              <a:avLst>
                <a:gd name="adj1" fmla="val 8543"/>
                <a:gd name="adj2" fmla="val 5474"/>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3" name="Rectangle 2">
              <a:extLst>
                <a:ext uri="{FF2B5EF4-FFF2-40B4-BE49-F238E27FC236}">
                  <a16:creationId xmlns:a16="http://schemas.microsoft.com/office/drawing/2014/main" id="{675BCA13-02AD-4FD9-8415-15627CF3D8ED}"/>
                </a:ext>
              </a:extLst>
            </p:cNvPr>
            <p:cNvSpPr/>
            <p:nvPr/>
          </p:nvSpPr>
          <p:spPr>
            <a:xfrm>
              <a:off x="2283670" y="1635956"/>
              <a:ext cx="3782062" cy="68343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5" name="Rectangle 4">
              <a:extLst>
                <a:ext uri="{FF2B5EF4-FFF2-40B4-BE49-F238E27FC236}">
                  <a16:creationId xmlns:a16="http://schemas.microsoft.com/office/drawing/2014/main" id="{2AFEC871-3DAF-472E-89A6-5B727ECEA65A}"/>
                </a:ext>
              </a:extLst>
            </p:cNvPr>
            <p:cNvSpPr/>
            <p:nvPr/>
          </p:nvSpPr>
          <p:spPr>
            <a:xfrm>
              <a:off x="2294929" y="1776838"/>
              <a:ext cx="3782062" cy="369332"/>
            </a:xfrm>
            <a:prstGeom prst="rect">
              <a:avLst/>
            </a:prstGeom>
            <a:solidFill>
              <a:schemeClr val="accent4">
                <a:lumMod val="60000"/>
                <a:lumOff val="40000"/>
              </a:schemeClr>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Poppins SemiBold"/>
                  <a:ea typeface="+mn-ea"/>
                  <a:cs typeface="+mn-cs"/>
                </a:rPr>
                <a:t>What are your challenges?</a:t>
              </a:r>
            </a:p>
          </p:txBody>
        </p:sp>
      </p:grpSp>
      <p:grpSp>
        <p:nvGrpSpPr>
          <p:cNvPr id="6" name="Group 5">
            <a:extLst>
              <a:ext uri="{FF2B5EF4-FFF2-40B4-BE49-F238E27FC236}">
                <a16:creationId xmlns:a16="http://schemas.microsoft.com/office/drawing/2014/main" id="{716162BE-E0FC-FA11-22B1-0B6B49727147}"/>
              </a:ext>
            </a:extLst>
          </p:cNvPr>
          <p:cNvGrpSpPr/>
          <p:nvPr/>
        </p:nvGrpSpPr>
        <p:grpSpPr>
          <a:xfrm>
            <a:off x="105037" y="1324736"/>
            <a:ext cx="3782062" cy="5111662"/>
            <a:chOff x="2283670" y="1635956"/>
            <a:chExt cx="3782062" cy="5111662"/>
          </a:xfrm>
        </p:grpSpPr>
        <p:sp>
          <p:nvSpPr>
            <p:cNvPr id="8" name="Rectangle: Top Corners Rounded 7">
              <a:extLst>
                <a:ext uri="{FF2B5EF4-FFF2-40B4-BE49-F238E27FC236}">
                  <a16:creationId xmlns:a16="http://schemas.microsoft.com/office/drawing/2014/main" id="{75A8C4F1-F06D-D5B2-D1D6-ADEB3DCFFDED}"/>
                </a:ext>
              </a:extLst>
            </p:cNvPr>
            <p:cNvSpPr/>
            <p:nvPr/>
          </p:nvSpPr>
          <p:spPr>
            <a:xfrm rot="10800000">
              <a:off x="2294930" y="1924404"/>
              <a:ext cx="3768914" cy="4823214"/>
            </a:xfrm>
            <a:prstGeom prst="round2SameRect">
              <a:avLst>
                <a:gd name="adj1" fmla="val 8543"/>
                <a:gd name="adj2" fmla="val 5474"/>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6" name="Rectangle 15">
              <a:extLst>
                <a:ext uri="{FF2B5EF4-FFF2-40B4-BE49-F238E27FC236}">
                  <a16:creationId xmlns:a16="http://schemas.microsoft.com/office/drawing/2014/main" id="{33345568-3044-C0C7-F607-DC2C2365E098}"/>
                </a:ext>
              </a:extLst>
            </p:cNvPr>
            <p:cNvSpPr/>
            <p:nvPr/>
          </p:nvSpPr>
          <p:spPr>
            <a:xfrm>
              <a:off x="2283670" y="1635956"/>
              <a:ext cx="3782062" cy="69886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7" name="Rectangle 16">
              <a:extLst>
                <a:ext uri="{FF2B5EF4-FFF2-40B4-BE49-F238E27FC236}">
                  <a16:creationId xmlns:a16="http://schemas.microsoft.com/office/drawing/2014/main" id="{504D9C35-D6E0-8F73-B437-EFDE0E9AD121}"/>
                </a:ext>
              </a:extLst>
            </p:cNvPr>
            <p:cNvSpPr/>
            <p:nvPr/>
          </p:nvSpPr>
          <p:spPr>
            <a:xfrm>
              <a:off x="2283670" y="1665510"/>
              <a:ext cx="378206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Poppins SemiBold"/>
                  <a:ea typeface="+mn-ea"/>
                  <a:cs typeface="+mn-cs"/>
                </a:rPr>
                <a:t>What are you trying to achieve?</a:t>
              </a:r>
            </a:p>
          </p:txBody>
        </p:sp>
      </p:grpSp>
      <p:sp>
        <p:nvSpPr>
          <p:cNvPr id="35" name="TextBox 34">
            <a:extLst>
              <a:ext uri="{FF2B5EF4-FFF2-40B4-BE49-F238E27FC236}">
                <a16:creationId xmlns:a16="http://schemas.microsoft.com/office/drawing/2014/main" id="{41312D7A-A3FB-AE39-C95D-2C868B691B3A}"/>
              </a:ext>
            </a:extLst>
          </p:cNvPr>
          <p:cNvSpPr txBox="1"/>
          <p:nvPr/>
        </p:nvSpPr>
        <p:spPr>
          <a:xfrm>
            <a:off x="4232687" y="2172486"/>
            <a:ext cx="3387313" cy="4137351"/>
          </a:xfrm>
          <a:prstGeom prst="rect">
            <a:avLst/>
          </a:prstGeom>
          <a:noFill/>
        </p:spPr>
        <p:txBody>
          <a:bodyPr wrap="square" rtlCol="0">
            <a:spAutoFit/>
          </a:bodyPr>
          <a:lstStyle/>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AU" sz="1100" b="0" i="0" u="none" strike="noStrike" kern="1200" cap="none" spc="0" normalizeH="0" baseline="0" noProof="0">
                <a:ln>
                  <a:noFill/>
                </a:ln>
                <a:solidFill>
                  <a:srgbClr val="828282">
                    <a:lumMod val="75000"/>
                  </a:srgbClr>
                </a:solidFill>
                <a:effectLst/>
                <a:uLnTx/>
                <a:uFillTx/>
                <a:latin typeface="Poppins Light"/>
                <a:ea typeface="+mn-ea"/>
                <a:cs typeface="+mn-cs"/>
              </a:rPr>
              <a:t>HSE incidents</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AU" sz="1100" b="0" i="0" u="none" strike="noStrike" kern="1200" cap="none" spc="0" normalizeH="0" baseline="0" noProof="0">
                <a:ln>
                  <a:noFill/>
                </a:ln>
                <a:solidFill>
                  <a:srgbClr val="828282">
                    <a:lumMod val="75000"/>
                  </a:srgbClr>
                </a:solidFill>
                <a:effectLst/>
                <a:uLnTx/>
                <a:uFillTx/>
                <a:latin typeface="Poppins Light"/>
                <a:ea typeface="+mn-ea"/>
                <a:cs typeface="+mn-cs"/>
              </a:rPr>
              <a:t>Team cohesion</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AU" sz="1100" b="0" i="0" u="none" strike="noStrike" kern="1200" cap="none" spc="0" normalizeH="0" baseline="0" noProof="0">
                <a:ln>
                  <a:noFill/>
                </a:ln>
                <a:solidFill>
                  <a:srgbClr val="828282">
                    <a:lumMod val="75000"/>
                  </a:srgbClr>
                </a:solidFill>
                <a:effectLst/>
                <a:uLnTx/>
                <a:uFillTx/>
                <a:latin typeface="Poppins Light"/>
                <a:ea typeface="+mn-ea"/>
                <a:cs typeface="+mn-cs"/>
              </a:rPr>
              <a:t>Trust</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AU" sz="1100" b="0" i="0" u="none" strike="noStrike" kern="1200" cap="none" spc="0" normalizeH="0" baseline="0" noProof="0">
                <a:ln>
                  <a:noFill/>
                </a:ln>
                <a:solidFill>
                  <a:srgbClr val="828282">
                    <a:lumMod val="75000"/>
                  </a:srgbClr>
                </a:solidFill>
                <a:effectLst/>
                <a:uLnTx/>
                <a:uFillTx/>
                <a:latin typeface="Poppins Light"/>
                <a:ea typeface="+mn-ea"/>
                <a:cs typeface="+mn-cs"/>
              </a:rPr>
              <a:t>Job satisfaction</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AU" sz="1100" b="0" i="0" u="none" strike="noStrike" kern="1200" cap="none" spc="0" normalizeH="0" baseline="0" noProof="0">
                <a:ln>
                  <a:noFill/>
                </a:ln>
                <a:solidFill>
                  <a:srgbClr val="828282">
                    <a:lumMod val="75000"/>
                  </a:srgbClr>
                </a:solidFill>
                <a:effectLst/>
                <a:uLnTx/>
                <a:uFillTx/>
                <a:latin typeface="Poppins Light"/>
                <a:ea typeface="+mn-ea"/>
                <a:cs typeface="+mn-cs"/>
              </a:rPr>
              <a:t>Engagement</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AU" sz="1100" b="0" i="0" u="none" strike="noStrike" kern="1200" cap="none" spc="0" normalizeH="0" baseline="0" noProof="0">
                <a:ln>
                  <a:noFill/>
                </a:ln>
                <a:solidFill>
                  <a:srgbClr val="828282">
                    <a:lumMod val="75000"/>
                  </a:srgbClr>
                </a:solidFill>
                <a:effectLst/>
                <a:uLnTx/>
                <a:uFillTx/>
                <a:latin typeface="Poppins Light"/>
                <a:ea typeface="+mn-ea"/>
                <a:cs typeface="+mn-cs"/>
              </a:rPr>
              <a:t>Inter-team collaboration</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AU" sz="1100" b="0" i="0" u="none" strike="noStrike" kern="1200" cap="none" spc="0" normalizeH="0" baseline="0" noProof="0">
                <a:ln>
                  <a:noFill/>
                </a:ln>
                <a:solidFill>
                  <a:srgbClr val="828282">
                    <a:lumMod val="75000"/>
                  </a:srgbClr>
                </a:solidFill>
                <a:effectLst/>
                <a:uLnTx/>
                <a:uFillTx/>
                <a:latin typeface="Poppins Light"/>
                <a:ea typeface="+mn-ea"/>
                <a:cs typeface="+mn-cs"/>
              </a:rPr>
              <a:t>Productivity</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AU" sz="1100" b="0" i="0" u="none" strike="noStrike" kern="1200" cap="none" spc="0" normalizeH="0" baseline="0" noProof="0">
                <a:ln>
                  <a:noFill/>
                </a:ln>
                <a:solidFill>
                  <a:srgbClr val="828282">
                    <a:lumMod val="75000"/>
                  </a:srgbClr>
                </a:solidFill>
                <a:effectLst/>
                <a:uLnTx/>
                <a:uFillTx/>
                <a:latin typeface="Poppins Light"/>
                <a:ea typeface="+mn-ea"/>
                <a:cs typeface="+mn-cs"/>
              </a:rPr>
              <a:t>Errors/mistakes</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AU" sz="1100" b="0" i="0" u="none" strike="noStrike" kern="1200" cap="none" spc="0" normalizeH="0" baseline="0" noProof="0">
                <a:ln>
                  <a:noFill/>
                </a:ln>
                <a:solidFill>
                  <a:srgbClr val="828282">
                    <a:lumMod val="75000"/>
                  </a:srgbClr>
                </a:solidFill>
                <a:effectLst/>
                <a:uLnTx/>
                <a:uFillTx/>
                <a:latin typeface="Poppins Light"/>
                <a:ea typeface="+mn-ea"/>
                <a:cs typeface="+mn-cs"/>
              </a:rPr>
              <a:t>Attracting talent/Retaining talent</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AU" sz="1100" b="0" i="0" u="none" strike="noStrike" kern="1200" cap="none" spc="0" normalizeH="0" baseline="0" noProof="0">
                <a:ln>
                  <a:noFill/>
                </a:ln>
                <a:solidFill>
                  <a:srgbClr val="828282">
                    <a:lumMod val="75000"/>
                  </a:srgbClr>
                </a:solidFill>
                <a:effectLst/>
                <a:uLnTx/>
                <a:uFillTx/>
                <a:latin typeface="Poppins Light"/>
                <a:ea typeface="+mn-ea"/>
                <a:cs typeface="+mn-cs"/>
              </a:rPr>
              <a:t>Projects behind schedule/over budget</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AU" sz="1100" b="0" i="0" u="none" strike="noStrike" kern="1200" cap="none" spc="0" normalizeH="0" baseline="0" noProof="0">
                <a:ln>
                  <a:noFill/>
                </a:ln>
                <a:solidFill>
                  <a:srgbClr val="828282">
                    <a:lumMod val="75000"/>
                  </a:srgbClr>
                </a:solidFill>
                <a:effectLst/>
                <a:uLnTx/>
                <a:uFillTx/>
                <a:latin typeface="Poppins Light"/>
                <a:ea typeface="+mn-ea"/>
                <a:cs typeface="+mn-cs"/>
              </a:rPr>
              <a:t>Poor behaviours</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AU" sz="1100" b="0" i="0" u="none" strike="noStrike" kern="1200" cap="none" spc="0" normalizeH="0" baseline="0" noProof="0">
                <a:ln>
                  <a:noFill/>
                </a:ln>
                <a:solidFill>
                  <a:srgbClr val="828282">
                    <a:lumMod val="75000"/>
                  </a:srgbClr>
                </a:solidFill>
                <a:effectLst/>
                <a:uLnTx/>
                <a:uFillTx/>
                <a:latin typeface="Poppins Light"/>
                <a:ea typeface="+mn-ea"/>
                <a:cs typeface="+mn-cs"/>
              </a:rPr>
              <a:t>Lack of innovation (No ideas coming forward)</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AU" sz="1100" b="0" i="0" u="none" strike="noStrike" kern="1200" cap="none" spc="0" normalizeH="0" baseline="0" noProof="0">
                <a:ln>
                  <a:noFill/>
                </a:ln>
                <a:solidFill>
                  <a:srgbClr val="828282">
                    <a:lumMod val="75000"/>
                  </a:srgbClr>
                </a:solidFill>
                <a:effectLst/>
                <a:uLnTx/>
                <a:uFillTx/>
                <a:latin typeface="Poppins Light"/>
                <a:ea typeface="+mn-ea"/>
                <a:cs typeface="+mn-cs"/>
              </a:rPr>
              <a:t>Avoiding responsibility</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AU" sz="1100" b="0" i="0" u="none" strike="noStrike" kern="1200" cap="none" spc="0" normalizeH="0" baseline="0" noProof="0">
                <a:ln>
                  <a:noFill/>
                </a:ln>
                <a:solidFill>
                  <a:srgbClr val="828282">
                    <a:lumMod val="75000"/>
                  </a:srgbClr>
                </a:solidFill>
                <a:effectLst/>
                <a:uLnTx/>
                <a:uFillTx/>
                <a:latin typeface="Poppins Light"/>
                <a:ea typeface="+mn-ea"/>
                <a:cs typeface="+mn-cs"/>
              </a:rPr>
              <a:t>Information not being shared</a:t>
            </a:r>
          </a:p>
        </p:txBody>
      </p:sp>
      <p:sp>
        <p:nvSpPr>
          <p:cNvPr id="36" name="TextBox 35">
            <a:extLst>
              <a:ext uri="{FF2B5EF4-FFF2-40B4-BE49-F238E27FC236}">
                <a16:creationId xmlns:a16="http://schemas.microsoft.com/office/drawing/2014/main" id="{9CBB3839-2CC4-78BB-DC40-B38A6F71D38F}"/>
              </a:ext>
            </a:extLst>
          </p:cNvPr>
          <p:cNvSpPr txBox="1"/>
          <p:nvPr/>
        </p:nvSpPr>
        <p:spPr>
          <a:xfrm>
            <a:off x="116296" y="2171949"/>
            <a:ext cx="3723530" cy="3105017"/>
          </a:xfrm>
          <a:prstGeom prst="rect">
            <a:avLst/>
          </a:prstGeom>
          <a:noFill/>
        </p:spPr>
        <p:txBody>
          <a:bodyPr wrap="square" rtlCol="0">
            <a:spAutoFit/>
          </a:bodyPr>
          <a:lstStyle/>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AU" sz="1100" b="0" i="0" u="none" strike="noStrike" kern="1200" cap="none" spc="0" normalizeH="0" baseline="0" noProof="0">
                <a:ln>
                  <a:noFill/>
                </a:ln>
                <a:solidFill>
                  <a:srgbClr val="828282">
                    <a:lumMod val="75000"/>
                  </a:srgbClr>
                </a:solidFill>
                <a:effectLst/>
                <a:uLnTx/>
                <a:uFillTx/>
                <a:latin typeface="Poppins Light"/>
                <a:ea typeface="+mn-ea"/>
                <a:cs typeface="+mn-cs"/>
              </a:rPr>
              <a:t>ESG | Environmental, Social, Governance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AU" sz="1100" b="0" i="0" u="none" strike="noStrike" kern="1200" cap="none" spc="0" normalizeH="0" baseline="0" noProof="0">
                <a:ln>
                  <a:noFill/>
                </a:ln>
                <a:solidFill>
                  <a:srgbClr val="828282">
                    <a:lumMod val="75000"/>
                  </a:srgbClr>
                </a:solidFill>
                <a:effectLst/>
                <a:uLnTx/>
                <a:uFillTx/>
                <a:latin typeface="Poppins Light"/>
                <a:ea typeface="+mn-ea"/>
                <a:cs typeface="+mn-cs"/>
              </a:rPr>
              <a:t>OSH Performance</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AU" sz="1100" b="0" i="0" u="none" strike="noStrike" kern="1200" cap="none" spc="0" normalizeH="0" baseline="0" noProof="0">
                <a:ln>
                  <a:noFill/>
                </a:ln>
                <a:solidFill>
                  <a:srgbClr val="828282">
                    <a:lumMod val="75000"/>
                  </a:srgbClr>
                </a:solidFill>
                <a:effectLst/>
                <a:uLnTx/>
                <a:uFillTx/>
                <a:latin typeface="Poppins Light"/>
                <a:ea typeface="+mn-ea"/>
                <a:cs typeface="+mn-cs"/>
              </a:rPr>
              <a:t>Risk Management</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AU" sz="1100" b="0" i="0" u="none" strike="noStrike" kern="1200" cap="none" spc="0" normalizeH="0" baseline="0" noProof="0">
                <a:ln>
                  <a:noFill/>
                </a:ln>
                <a:solidFill>
                  <a:srgbClr val="828282">
                    <a:lumMod val="75000"/>
                  </a:srgbClr>
                </a:solidFill>
                <a:effectLst/>
                <a:uLnTx/>
                <a:uFillTx/>
                <a:latin typeface="Poppins Light"/>
                <a:ea typeface="+mn-ea"/>
                <a:cs typeface="+mn-cs"/>
              </a:rPr>
              <a:t>Innovation</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AU" sz="1100" b="0" i="0" u="none" strike="noStrike" kern="1200" cap="none" spc="0" normalizeH="0" baseline="0" noProof="0">
                <a:ln>
                  <a:noFill/>
                </a:ln>
                <a:solidFill>
                  <a:srgbClr val="828282">
                    <a:lumMod val="75000"/>
                  </a:srgbClr>
                </a:solidFill>
                <a:effectLst/>
                <a:uLnTx/>
                <a:uFillTx/>
                <a:latin typeface="Poppins Light"/>
                <a:ea typeface="+mn-ea"/>
                <a:cs typeface="+mn-cs"/>
              </a:rPr>
              <a:t>Psychological safety</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AU" sz="1100" b="0" i="0" u="none" strike="noStrike" kern="1200" cap="none" spc="0" normalizeH="0" baseline="0" noProof="0">
                <a:ln>
                  <a:noFill/>
                </a:ln>
                <a:solidFill>
                  <a:srgbClr val="828282">
                    <a:lumMod val="75000"/>
                  </a:srgbClr>
                </a:solidFill>
                <a:effectLst/>
                <a:uLnTx/>
                <a:uFillTx/>
                <a:latin typeface="Poppins Light"/>
                <a:ea typeface="+mn-ea"/>
                <a:cs typeface="+mn-cs"/>
              </a:rPr>
              <a:t>Compliance</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AU" sz="1100" b="0" i="0" u="none" strike="noStrike" kern="1200" cap="none" spc="0" normalizeH="0" baseline="0" noProof="0">
                <a:ln>
                  <a:noFill/>
                </a:ln>
                <a:solidFill>
                  <a:srgbClr val="828282">
                    <a:lumMod val="75000"/>
                  </a:srgbClr>
                </a:solidFill>
                <a:effectLst/>
                <a:uLnTx/>
                <a:uFillTx/>
                <a:latin typeface="Poppins Light"/>
                <a:ea typeface="+mn-ea"/>
                <a:cs typeface="+mn-cs"/>
              </a:rPr>
              <a:t>Diversity/Inclusivity</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AU" sz="1100" b="0" i="0" u="none" strike="noStrike" kern="1200" cap="none" spc="0" normalizeH="0" baseline="0" noProof="0">
                <a:ln>
                  <a:noFill/>
                </a:ln>
                <a:solidFill>
                  <a:srgbClr val="828282">
                    <a:lumMod val="75000"/>
                  </a:srgbClr>
                </a:solidFill>
                <a:effectLst/>
                <a:uLnTx/>
                <a:uFillTx/>
                <a:latin typeface="Poppins Light"/>
                <a:ea typeface="+mn-ea"/>
                <a:cs typeface="+mn-cs"/>
              </a:rPr>
              <a:t>Employer of choice</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AU" sz="1100" b="0" i="0" u="none" strike="noStrike" kern="1200" cap="none" spc="0" normalizeH="0" baseline="0" noProof="0">
                <a:ln>
                  <a:noFill/>
                </a:ln>
                <a:solidFill>
                  <a:srgbClr val="828282">
                    <a:lumMod val="75000"/>
                  </a:srgbClr>
                </a:solidFill>
                <a:effectLst/>
                <a:uLnTx/>
                <a:uFillTx/>
                <a:latin typeface="Poppins Light"/>
                <a:ea typeface="+mn-ea"/>
                <a:cs typeface="+mn-cs"/>
              </a:rPr>
              <a:t>Customer satisfaction</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AU" sz="1100" b="0" i="0" u="none" strike="noStrike" kern="1200" cap="none" spc="0" normalizeH="0" baseline="0" noProof="0">
                <a:ln>
                  <a:noFill/>
                </a:ln>
                <a:solidFill>
                  <a:srgbClr val="828282">
                    <a:lumMod val="75000"/>
                  </a:srgbClr>
                </a:solidFill>
                <a:effectLst/>
                <a:uLnTx/>
                <a:uFillTx/>
                <a:latin typeface="Poppins Light"/>
                <a:ea typeface="+mn-ea"/>
                <a:cs typeface="+mn-cs"/>
              </a:rPr>
              <a:t>Market Leading/ahead of the curve</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AU" sz="1100" b="0" i="0" u="none" strike="noStrike" kern="1200" cap="none" spc="0" normalizeH="0" baseline="0" noProof="0">
                <a:ln>
                  <a:noFill/>
                </a:ln>
                <a:solidFill>
                  <a:srgbClr val="828282">
                    <a:lumMod val="75000"/>
                  </a:srgbClr>
                </a:solidFill>
                <a:effectLst/>
                <a:uLnTx/>
                <a:uFillTx/>
                <a:latin typeface="Poppins Light"/>
                <a:ea typeface="+mn-ea"/>
                <a:cs typeface="+mn-cs"/>
              </a:rPr>
              <a:t>Operational Excellence</a:t>
            </a:r>
            <a:endParaRPr kumimoji="0" lang="en-AU" sz="1800" b="0" i="0" u="none" strike="noStrike" kern="1200" cap="none" spc="0" normalizeH="0" baseline="0" noProof="0">
              <a:ln>
                <a:noFill/>
              </a:ln>
              <a:solidFill>
                <a:srgbClr val="828282"/>
              </a:solidFill>
              <a:effectLst/>
              <a:uLnTx/>
              <a:uFillTx/>
              <a:latin typeface="Poppins Light"/>
              <a:ea typeface="+mn-ea"/>
              <a:cs typeface="+mn-cs"/>
            </a:endParaRPr>
          </a:p>
        </p:txBody>
      </p:sp>
      <p:sp>
        <p:nvSpPr>
          <p:cNvPr id="37" name="TextBox 36">
            <a:extLst>
              <a:ext uri="{FF2B5EF4-FFF2-40B4-BE49-F238E27FC236}">
                <a16:creationId xmlns:a16="http://schemas.microsoft.com/office/drawing/2014/main" id="{073F2742-EAA3-438F-4C45-15F655DC1BB5}"/>
              </a:ext>
            </a:extLst>
          </p:cNvPr>
          <p:cNvSpPr txBox="1"/>
          <p:nvPr/>
        </p:nvSpPr>
        <p:spPr>
          <a:xfrm>
            <a:off x="7981775" y="1354290"/>
            <a:ext cx="37464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FFFFFF"/>
                </a:solidFill>
                <a:effectLst/>
                <a:uLnTx/>
                <a:uFillTx/>
                <a:latin typeface="Poppins SemiBold"/>
                <a:ea typeface="+mn-ea"/>
                <a:cs typeface="+mn-cs"/>
              </a:rPr>
              <a:t>How has the organisation measured to date?</a:t>
            </a:r>
          </a:p>
        </p:txBody>
      </p:sp>
      <p:sp>
        <p:nvSpPr>
          <p:cNvPr id="38" name="TextBox 37">
            <a:extLst>
              <a:ext uri="{FF2B5EF4-FFF2-40B4-BE49-F238E27FC236}">
                <a16:creationId xmlns:a16="http://schemas.microsoft.com/office/drawing/2014/main" id="{9C040733-115E-F1AC-0261-EBF68B551F19}"/>
              </a:ext>
            </a:extLst>
          </p:cNvPr>
          <p:cNvSpPr txBox="1"/>
          <p:nvPr/>
        </p:nvSpPr>
        <p:spPr>
          <a:xfrm>
            <a:off x="7946167" y="2171949"/>
            <a:ext cx="3746453" cy="2649123"/>
          </a:xfrm>
          <a:prstGeom prst="rect">
            <a:avLst/>
          </a:prstGeom>
          <a:noFill/>
        </p:spPr>
        <p:txBody>
          <a:bodyPr wrap="square" rtlCol="0">
            <a:spAutoFit/>
          </a:bodyPr>
          <a:lstStyle/>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828282">
                    <a:lumMod val="75000"/>
                  </a:srgbClr>
                </a:solidFill>
                <a:effectLst/>
                <a:uLnTx/>
                <a:uFillTx/>
                <a:latin typeface="Poppins Light"/>
                <a:ea typeface="+mn-ea"/>
                <a:cs typeface="+mn-cs"/>
              </a:rPr>
              <a:t>Levels of psychological safety and inclusivity</a:t>
            </a:r>
            <a:endParaRPr kumimoji="0" lang="en-AU" sz="1100" b="0" i="0" u="none" strike="noStrike" kern="1200" cap="none" spc="0" normalizeH="0" baseline="0" noProof="0">
              <a:ln>
                <a:noFill/>
              </a:ln>
              <a:solidFill>
                <a:srgbClr val="828282">
                  <a:lumMod val="75000"/>
                </a:srgbClr>
              </a:solidFill>
              <a:effectLst/>
              <a:uLnTx/>
              <a:uFillTx/>
              <a:latin typeface="Poppins Light"/>
              <a:ea typeface="+mn-ea"/>
              <a:cs typeface="+mn-cs"/>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828282">
                    <a:lumMod val="75000"/>
                  </a:srgbClr>
                </a:solidFill>
                <a:effectLst/>
                <a:uLnTx/>
                <a:uFillTx/>
                <a:latin typeface="Poppins Light"/>
                <a:ea typeface="+mn-ea"/>
                <a:cs typeface="+mn-cs"/>
              </a:rPr>
              <a:t>Leadership impact</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828282">
                    <a:lumMod val="75000"/>
                  </a:srgbClr>
                </a:solidFill>
                <a:effectLst/>
                <a:uLnTx/>
                <a:uFillTx/>
                <a:latin typeface="Poppins Light"/>
                <a:ea typeface="+mn-ea"/>
                <a:cs typeface="+mn-cs"/>
              </a:rPr>
              <a:t>Team culture</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828282">
                    <a:lumMod val="75000"/>
                  </a:srgbClr>
                </a:solidFill>
                <a:effectLst/>
                <a:uLnTx/>
                <a:uFillTx/>
                <a:latin typeface="Poppins Light"/>
                <a:ea typeface="+mn-ea"/>
                <a:cs typeface="+mn-cs"/>
              </a:rPr>
              <a:t>Worker engagement</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828282">
                    <a:lumMod val="75000"/>
                  </a:srgbClr>
                </a:solidFill>
                <a:effectLst/>
                <a:uLnTx/>
                <a:uFillTx/>
                <a:latin typeface="Poppins Light"/>
                <a:ea typeface="+mn-ea"/>
                <a:cs typeface="+mn-cs"/>
              </a:rPr>
              <a:t>Team effectiveness</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828282">
                    <a:lumMod val="75000"/>
                  </a:srgbClr>
                </a:solidFill>
                <a:effectLst/>
                <a:uLnTx/>
                <a:uFillTx/>
                <a:latin typeface="Poppins Light"/>
                <a:ea typeface="+mn-ea"/>
                <a:cs typeface="+mn-cs"/>
              </a:rPr>
              <a:t>Motivation</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828282">
                    <a:lumMod val="75000"/>
                  </a:srgbClr>
                </a:solidFill>
                <a:effectLst/>
                <a:uLnTx/>
                <a:uFillTx/>
                <a:latin typeface="Poppins Light"/>
                <a:ea typeface="+mn-ea"/>
                <a:cs typeface="+mn-cs"/>
              </a:rPr>
              <a:t>Wellbeing</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828282">
                    <a:lumMod val="75000"/>
                  </a:srgbClr>
                </a:solidFill>
                <a:effectLst/>
                <a:uLnTx/>
                <a:uFillTx/>
                <a:latin typeface="Poppins Light"/>
                <a:ea typeface="+mn-ea"/>
                <a:cs typeface="+mn-cs"/>
              </a:rPr>
              <a:t>Productivity</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AU" sz="1800" b="0" i="0" u="none" strike="noStrike" kern="1200" cap="none" spc="0" normalizeH="0" baseline="0" noProof="0">
              <a:ln>
                <a:noFill/>
              </a:ln>
              <a:solidFill>
                <a:srgbClr val="828282"/>
              </a:solidFill>
              <a:effectLst/>
              <a:uLnTx/>
              <a:uFillTx/>
              <a:latin typeface="Poppins Light"/>
              <a:ea typeface="+mn-ea"/>
              <a:cs typeface="+mn-cs"/>
            </a:endParaRPr>
          </a:p>
        </p:txBody>
      </p:sp>
      <p:pic>
        <p:nvPicPr>
          <p:cNvPr id="9" name="Graphic 8" descr="Chat outline">
            <a:extLst>
              <a:ext uri="{FF2B5EF4-FFF2-40B4-BE49-F238E27FC236}">
                <a16:creationId xmlns:a16="http://schemas.microsoft.com/office/drawing/2014/main" id="{A275AE8D-599E-A865-2811-B0818D6383C9}"/>
              </a:ext>
            </a:extLst>
          </p:cNvPr>
          <p:cNvPicPr>
            <a:picLocks noChangeAspect="1"/>
          </p:cNvPicPr>
          <p:nvPr/>
        </p:nvPicPr>
        <p:blipFill>
          <a:blip r:embed="rId3">
            <a:extLst>
              <a:ext uri="{96DAC541-7B7A-43D3-8B79-37D633B846F1}">
                <asvg:svgBlip xmlns:asvg="http://schemas.microsoft.com/office/drawing/2016/SVG/main" r:embed="rId4"/>
              </a:ext>
            </a:extLst>
          </a:blip>
          <a:srcRect t="6090" b="6090"/>
          <a:stretch/>
        </p:blipFill>
        <p:spPr>
          <a:xfrm>
            <a:off x="529010" y="223388"/>
            <a:ext cx="990600" cy="869953"/>
          </a:xfrm>
          <a:prstGeom prst="rect">
            <a:avLst/>
          </a:prstGeom>
        </p:spPr>
      </p:pic>
      <p:pic>
        <p:nvPicPr>
          <p:cNvPr id="10" name="Graphic 9" descr="Chat outline">
            <a:extLst>
              <a:ext uri="{FF2B5EF4-FFF2-40B4-BE49-F238E27FC236}">
                <a16:creationId xmlns:a16="http://schemas.microsoft.com/office/drawing/2014/main" id="{EB7E5A4B-54C6-80AD-DFEA-6B0B6687A25B}"/>
              </a:ext>
            </a:extLst>
          </p:cNvPr>
          <p:cNvPicPr>
            <a:picLocks noChangeAspect="1"/>
          </p:cNvPicPr>
          <p:nvPr/>
        </p:nvPicPr>
        <p:blipFill>
          <a:blip r:embed="rId3">
            <a:extLst>
              <a:ext uri="{96DAC541-7B7A-43D3-8B79-37D633B846F1}">
                <asvg:svgBlip xmlns:asvg="http://schemas.microsoft.com/office/drawing/2016/SVG/main" r:embed="rId4"/>
              </a:ext>
            </a:extLst>
          </a:blip>
          <a:srcRect t="6090" b="6090"/>
          <a:stretch/>
        </p:blipFill>
        <p:spPr>
          <a:xfrm>
            <a:off x="10250280" y="223388"/>
            <a:ext cx="990600" cy="869953"/>
          </a:xfrm>
          <a:prstGeom prst="rect">
            <a:avLst/>
          </a:prstGeom>
        </p:spPr>
      </p:pic>
      <p:sp>
        <p:nvSpPr>
          <p:cNvPr id="11" name="Rectangle: Diagonal Corners Rounded 10">
            <a:extLst>
              <a:ext uri="{FF2B5EF4-FFF2-40B4-BE49-F238E27FC236}">
                <a16:creationId xmlns:a16="http://schemas.microsoft.com/office/drawing/2014/main" id="{173A6830-275D-D755-DE3F-2975F6716068}"/>
              </a:ext>
            </a:extLst>
          </p:cNvPr>
          <p:cNvSpPr/>
          <p:nvPr/>
        </p:nvSpPr>
        <p:spPr>
          <a:xfrm>
            <a:off x="2259636" y="5618828"/>
            <a:ext cx="1845711" cy="783463"/>
          </a:xfrm>
          <a:prstGeom prst="round2Diag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a:t>Attach PSI to a program that’s already budgeted for</a:t>
            </a:r>
          </a:p>
        </p:txBody>
      </p:sp>
      <p:sp>
        <p:nvSpPr>
          <p:cNvPr id="12" name="Rectangle: Diagonal Corners Rounded 11">
            <a:extLst>
              <a:ext uri="{FF2B5EF4-FFF2-40B4-BE49-F238E27FC236}">
                <a16:creationId xmlns:a16="http://schemas.microsoft.com/office/drawing/2014/main" id="{C1EA01B6-B9F2-00A7-5D83-832AFB5BB2FB}"/>
              </a:ext>
            </a:extLst>
          </p:cNvPr>
          <p:cNvSpPr/>
          <p:nvPr/>
        </p:nvSpPr>
        <p:spPr>
          <a:xfrm>
            <a:off x="6709804" y="5618829"/>
            <a:ext cx="1892255" cy="959432"/>
          </a:xfrm>
          <a:prstGeom prst="round2Diag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a:t>How are these challenges being addressed through existing programs?</a:t>
            </a:r>
          </a:p>
        </p:txBody>
      </p:sp>
      <p:sp>
        <p:nvSpPr>
          <p:cNvPr id="13" name="Rectangle: Diagonal Corners Rounded 12">
            <a:extLst>
              <a:ext uri="{FF2B5EF4-FFF2-40B4-BE49-F238E27FC236}">
                <a16:creationId xmlns:a16="http://schemas.microsoft.com/office/drawing/2014/main" id="{2761050C-CE7D-00A1-3B2B-BD8077E212CB}"/>
              </a:ext>
            </a:extLst>
          </p:cNvPr>
          <p:cNvSpPr/>
          <p:nvPr/>
        </p:nvSpPr>
        <p:spPr>
          <a:xfrm>
            <a:off x="9932365" y="5526374"/>
            <a:ext cx="2057008" cy="1031790"/>
          </a:xfrm>
          <a:prstGeom prst="round2Diag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a:t>What are the opportunities to bundle, integrate, supplement rather than compete with existing measures?</a:t>
            </a:r>
          </a:p>
        </p:txBody>
      </p:sp>
    </p:spTree>
    <p:extLst>
      <p:ext uri="{BB962C8B-B14F-4D97-AF65-F5344CB8AC3E}">
        <p14:creationId xmlns:p14="http://schemas.microsoft.com/office/powerpoint/2010/main" val="359587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F2B0E95C-5258-4F84-8DA5-31CBFD8BDC4F}"/>
              </a:ext>
            </a:extLst>
          </p:cNvPr>
          <p:cNvSpPr>
            <a:spLocks/>
          </p:cNvSpPr>
          <p:nvPr/>
        </p:nvSpPr>
        <p:spPr bwMode="auto">
          <a:xfrm>
            <a:off x="1586" y="11429"/>
            <a:ext cx="10702925" cy="6859010"/>
          </a:xfrm>
          <a:custGeom>
            <a:avLst/>
            <a:gdLst>
              <a:gd name="T0" fmla="*/ 0 w 4091"/>
              <a:gd name="T1" fmla="*/ 0 h 2619"/>
              <a:gd name="T2" fmla="*/ 0 w 4091"/>
              <a:gd name="T3" fmla="*/ 2619 h 2619"/>
              <a:gd name="T4" fmla="*/ 4091 w 4091"/>
              <a:gd name="T5" fmla="*/ 2619 h 2619"/>
              <a:gd name="T6" fmla="*/ 0 w 4091"/>
              <a:gd name="T7" fmla="*/ 0 h 2619"/>
            </a:gdLst>
            <a:ahLst/>
            <a:cxnLst>
              <a:cxn ang="0">
                <a:pos x="T0" y="T1"/>
              </a:cxn>
              <a:cxn ang="0">
                <a:pos x="T2" y="T3"/>
              </a:cxn>
              <a:cxn ang="0">
                <a:pos x="T4" y="T5"/>
              </a:cxn>
              <a:cxn ang="0">
                <a:pos x="T6" y="T7"/>
              </a:cxn>
            </a:cxnLst>
            <a:rect l="0" t="0" r="r" b="b"/>
            <a:pathLst>
              <a:path w="4091" h="2619">
                <a:moveTo>
                  <a:pt x="0" y="0"/>
                </a:moveTo>
                <a:cubicBezTo>
                  <a:pt x="0" y="2619"/>
                  <a:pt x="0" y="2619"/>
                  <a:pt x="0" y="2619"/>
                </a:cubicBezTo>
                <a:cubicBezTo>
                  <a:pt x="4091" y="2619"/>
                  <a:pt x="4091" y="2619"/>
                  <a:pt x="4091" y="2619"/>
                </a:cubicBezTo>
                <a:cubicBezTo>
                  <a:pt x="4091" y="1173"/>
                  <a:pt x="2259" y="0"/>
                  <a:pt x="0" y="0"/>
                </a:cubicBezTo>
                <a:close/>
              </a:path>
            </a:pathLst>
          </a:custGeom>
          <a:solidFill>
            <a:schemeClr val="accent4"/>
          </a:solidFill>
          <a:ln>
            <a:noFill/>
          </a:ln>
          <a:effectLst>
            <a:outerShdw blurRad="711200" dist="800100" algn="ctr" rotWithShape="0">
              <a:srgbClr val="000000">
                <a:alpha val="10000"/>
              </a:srgb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600"/>
          </a:p>
        </p:txBody>
      </p:sp>
      <p:sp>
        <p:nvSpPr>
          <p:cNvPr id="7" name="Freeform 6">
            <a:extLst>
              <a:ext uri="{FF2B5EF4-FFF2-40B4-BE49-F238E27FC236}">
                <a16:creationId xmlns:a16="http://schemas.microsoft.com/office/drawing/2014/main" id="{D7D6E9F6-ABB6-40EF-A33A-E5C72C48ED92}"/>
              </a:ext>
            </a:extLst>
          </p:cNvPr>
          <p:cNvSpPr>
            <a:spLocks/>
          </p:cNvSpPr>
          <p:nvPr/>
        </p:nvSpPr>
        <p:spPr bwMode="auto">
          <a:xfrm>
            <a:off x="12013" y="1258522"/>
            <a:ext cx="8757239" cy="5611917"/>
          </a:xfrm>
          <a:custGeom>
            <a:avLst/>
            <a:gdLst>
              <a:gd name="T0" fmla="*/ 0 w 3347"/>
              <a:gd name="T1" fmla="*/ 0 h 2143"/>
              <a:gd name="T2" fmla="*/ 0 w 3347"/>
              <a:gd name="T3" fmla="*/ 2143 h 2143"/>
              <a:gd name="T4" fmla="*/ 3347 w 3347"/>
              <a:gd name="T5" fmla="*/ 2143 h 2143"/>
              <a:gd name="T6" fmla="*/ 0 w 3347"/>
              <a:gd name="T7" fmla="*/ 0 h 2143"/>
            </a:gdLst>
            <a:ahLst/>
            <a:cxnLst>
              <a:cxn ang="0">
                <a:pos x="T0" y="T1"/>
              </a:cxn>
              <a:cxn ang="0">
                <a:pos x="T2" y="T3"/>
              </a:cxn>
              <a:cxn ang="0">
                <a:pos x="T4" y="T5"/>
              </a:cxn>
              <a:cxn ang="0">
                <a:pos x="T6" y="T7"/>
              </a:cxn>
            </a:cxnLst>
            <a:rect l="0" t="0" r="r" b="b"/>
            <a:pathLst>
              <a:path w="3347" h="2143">
                <a:moveTo>
                  <a:pt x="0" y="0"/>
                </a:moveTo>
                <a:cubicBezTo>
                  <a:pt x="0" y="2143"/>
                  <a:pt x="0" y="2143"/>
                  <a:pt x="0" y="2143"/>
                </a:cubicBezTo>
                <a:cubicBezTo>
                  <a:pt x="3347" y="2143"/>
                  <a:pt x="3347" y="2143"/>
                  <a:pt x="3347" y="2143"/>
                </a:cubicBezTo>
                <a:cubicBezTo>
                  <a:pt x="3347" y="960"/>
                  <a:pt x="1849" y="0"/>
                  <a:pt x="0" y="0"/>
                </a:cubicBezTo>
                <a:close/>
              </a:path>
            </a:pathLst>
          </a:custGeom>
          <a:solidFill>
            <a:schemeClr val="accent3"/>
          </a:solidFill>
          <a:ln>
            <a:noFill/>
          </a:ln>
          <a:effectLst>
            <a:outerShdw blurRad="711200" dist="800100" algn="l" rotWithShape="0">
              <a:prstClr val="black">
                <a:alpha val="1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600"/>
          </a:p>
        </p:txBody>
      </p:sp>
      <p:sp>
        <p:nvSpPr>
          <p:cNvPr id="8" name="Freeform 7">
            <a:extLst>
              <a:ext uri="{FF2B5EF4-FFF2-40B4-BE49-F238E27FC236}">
                <a16:creationId xmlns:a16="http://schemas.microsoft.com/office/drawing/2014/main" id="{CB05DBC8-E1C8-4A63-88AD-E1F16CDB376B}"/>
              </a:ext>
            </a:extLst>
          </p:cNvPr>
          <p:cNvSpPr>
            <a:spLocks/>
          </p:cNvSpPr>
          <p:nvPr/>
        </p:nvSpPr>
        <p:spPr bwMode="auto">
          <a:xfrm>
            <a:off x="1586" y="2492073"/>
            <a:ext cx="6810450" cy="4365928"/>
          </a:xfrm>
          <a:custGeom>
            <a:avLst/>
            <a:gdLst>
              <a:gd name="T0" fmla="*/ 0 w 2603"/>
              <a:gd name="T1" fmla="*/ 0 h 1667"/>
              <a:gd name="T2" fmla="*/ 0 w 2603"/>
              <a:gd name="T3" fmla="*/ 1667 h 1667"/>
              <a:gd name="T4" fmla="*/ 2603 w 2603"/>
              <a:gd name="T5" fmla="*/ 1667 h 1667"/>
              <a:gd name="T6" fmla="*/ 0 w 2603"/>
              <a:gd name="T7" fmla="*/ 0 h 1667"/>
            </a:gdLst>
            <a:ahLst/>
            <a:cxnLst>
              <a:cxn ang="0">
                <a:pos x="T0" y="T1"/>
              </a:cxn>
              <a:cxn ang="0">
                <a:pos x="T2" y="T3"/>
              </a:cxn>
              <a:cxn ang="0">
                <a:pos x="T4" y="T5"/>
              </a:cxn>
              <a:cxn ang="0">
                <a:pos x="T6" y="T7"/>
              </a:cxn>
            </a:cxnLst>
            <a:rect l="0" t="0" r="r" b="b"/>
            <a:pathLst>
              <a:path w="2603" h="1667">
                <a:moveTo>
                  <a:pt x="0" y="0"/>
                </a:moveTo>
                <a:cubicBezTo>
                  <a:pt x="0" y="1667"/>
                  <a:pt x="0" y="1667"/>
                  <a:pt x="0" y="1667"/>
                </a:cubicBezTo>
                <a:cubicBezTo>
                  <a:pt x="2603" y="1667"/>
                  <a:pt x="2603" y="1667"/>
                  <a:pt x="2603" y="1667"/>
                </a:cubicBezTo>
                <a:cubicBezTo>
                  <a:pt x="2603" y="747"/>
                  <a:pt x="1438" y="0"/>
                  <a:pt x="0" y="0"/>
                </a:cubicBezTo>
                <a:close/>
              </a:path>
            </a:pathLst>
          </a:custGeom>
          <a:solidFill>
            <a:schemeClr val="accent2"/>
          </a:solidFill>
          <a:ln>
            <a:noFill/>
          </a:ln>
          <a:effectLst>
            <a:outerShdw blurRad="711200" dist="800100" algn="l" rotWithShape="0">
              <a:prstClr val="black">
                <a:alpha val="1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600"/>
          </a:p>
        </p:txBody>
      </p:sp>
      <p:sp>
        <p:nvSpPr>
          <p:cNvPr id="9" name="Freeform 8">
            <a:extLst>
              <a:ext uri="{FF2B5EF4-FFF2-40B4-BE49-F238E27FC236}">
                <a16:creationId xmlns:a16="http://schemas.microsoft.com/office/drawing/2014/main" id="{B7CE6E7E-4D66-40C8-87DA-E66D208B7065}"/>
              </a:ext>
            </a:extLst>
          </p:cNvPr>
          <p:cNvSpPr>
            <a:spLocks/>
          </p:cNvSpPr>
          <p:nvPr/>
        </p:nvSpPr>
        <p:spPr bwMode="auto">
          <a:xfrm>
            <a:off x="1587" y="3796555"/>
            <a:ext cx="4777579" cy="3061447"/>
          </a:xfrm>
          <a:custGeom>
            <a:avLst/>
            <a:gdLst>
              <a:gd name="T0" fmla="*/ 0 w 1826"/>
              <a:gd name="T1" fmla="*/ 0 h 1169"/>
              <a:gd name="T2" fmla="*/ 0 w 1826"/>
              <a:gd name="T3" fmla="*/ 1169 h 1169"/>
              <a:gd name="T4" fmla="*/ 1826 w 1826"/>
              <a:gd name="T5" fmla="*/ 1169 h 1169"/>
              <a:gd name="T6" fmla="*/ 0 w 1826"/>
              <a:gd name="T7" fmla="*/ 0 h 1169"/>
            </a:gdLst>
            <a:ahLst/>
            <a:cxnLst>
              <a:cxn ang="0">
                <a:pos x="T0" y="T1"/>
              </a:cxn>
              <a:cxn ang="0">
                <a:pos x="T2" y="T3"/>
              </a:cxn>
              <a:cxn ang="0">
                <a:pos x="T4" y="T5"/>
              </a:cxn>
              <a:cxn ang="0">
                <a:pos x="T6" y="T7"/>
              </a:cxn>
            </a:cxnLst>
            <a:rect l="0" t="0" r="r" b="b"/>
            <a:pathLst>
              <a:path w="1826" h="1169">
                <a:moveTo>
                  <a:pt x="0" y="0"/>
                </a:moveTo>
                <a:cubicBezTo>
                  <a:pt x="0" y="1169"/>
                  <a:pt x="0" y="1169"/>
                  <a:pt x="0" y="1169"/>
                </a:cubicBezTo>
                <a:cubicBezTo>
                  <a:pt x="1826" y="1169"/>
                  <a:pt x="1826" y="1169"/>
                  <a:pt x="1826" y="1169"/>
                </a:cubicBezTo>
                <a:cubicBezTo>
                  <a:pt x="1826" y="523"/>
                  <a:pt x="1008" y="0"/>
                  <a:pt x="0" y="0"/>
                </a:cubicBezTo>
                <a:close/>
              </a:path>
            </a:pathLst>
          </a:custGeom>
          <a:solidFill>
            <a:schemeClr val="accent1"/>
          </a:solidFill>
          <a:ln>
            <a:noFill/>
          </a:ln>
          <a:effectLst>
            <a:outerShdw blurRad="711200" dist="800100" algn="l" rotWithShape="0">
              <a:prstClr val="black">
                <a:alpha val="1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600"/>
          </a:p>
        </p:txBody>
      </p:sp>
      <p:sp>
        <p:nvSpPr>
          <p:cNvPr id="11" name="Line 6">
            <a:extLst>
              <a:ext uri="{FF2B5EF4-FFF2-40B4-BE49-F238E27FC236}">
                <a16:creationId xmlns:a16="http://schemas.microsoft.com/office/drawing/2014/main" id="{B27F063B-53E1-4BAA-986F-E9A3BB3DD27E}"/>
              </a:ext>
            </a:extLst>
          </p:cNvPr>
          <p:cNvSpPr>
            <a:spLocks noChangeShapeType="1"/>
          </p:cNvSpPr>
          <p:nvPr/>
        </p:nvSpPr>
        <p:spPr bwMode="auto">
          <a:xfrm flipV="1">
            <a:off x="1588" y="332656"/>
            <a:ext cx="3430116" cy="6523756"/>
          </a:xfrm>
          <a:prstGeom prst="line">
            <a:avLst/>
          </a:prstGeom>
          <a:noFill/>
          <a:ln w="19050" cap="flat">
            <a:solidFill>
              <a:schemeClr val="accent1">
                <a:lumMod val="20000"/>
                <a:lumOff val="80000"/>
                <a:alpha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600"/>
          </a:p>
        </p:txBody>
      </p:sp>
      <p:sp>
        <p:nvSpPr>
          <p:cNvPr id="12" name="Line 7">
            <a:extLst>
              <a:ext uri="{FF2B5EF4-FFF2-40B4-BE49-F238E27FC236}">
                <a16:creationId xmlns:a16="http://schemas.microsoft.com/office/drawing/2014/main" id="{F04BEC9C-D5CF-45DC-B71A-A681C76E5134}"/>
              </a:ext>
            </a:extLst>
          </p:cNvPr>
          <p:cNvSpPr>
            <a:spLocks noChangeShapeType="1"/>
          </p:cNvSpPr>
          <p:nvPr/>
        </p:nvSpPr>
        <p:spPr bwMode="auto">
          <a:xfrm flipV="1">
            <a:off x="1590" y="1484783"/>
            <a:ext cx="6598467" cy="5371628"/>
          </a:xfrm>
          <a:prstGeom prst="line">
            <a:avLst/>
          </a:prstGeom>
          <a:noFill/>
          <a:ln w="19050" cap="flat">
            <a:solidFill>
              <a:schemeClr val="accent1">
                <a:lumMod val="20000"/>
                <a:lumOff val="80000"/>
                <a:alpha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600"/>
          </a:p>
        </p:txBody>
      </p:sp>
      <p:sp>
        <p:nvSpPr>
          <p:cNvPr id="13" name="Line 8">
            <a:extLst>
              <a:ext uri="{FF2B5EF4-FFF2-40B4-BE49-F238E27FC236}">
                <a16:creationId xmlns:a16="http://schemas.microsoft.com/office/drawing/2014/main" id="{3A915302-8635-437E-9F1F-613B07FF4162}"/>
              </a:ext>
            </a:extLst>
          </p:cNvPr>
          <p:cNvSpPr>
            <a:spLocks noChangeShapeType="1"/>
          </p:cNvSpPr>
          <p:nvPr/>
        </p:nvSpPr>
        <p:spPr bwMode="auto">
          <a:xfrm flipV="1">
            <a:off x="1588" y="3429000"/>
            <a:ext cx="9262764" cy="3427412"/>
          </a:xfrm>
          <a:prstGeom prst="line">
            <a:avLst/>
          </a:prstGeom>
          <a:noFill/>
          <a:ln w="19050" cap="flat">
            <a:solidFill>
              <a:schemeClr val="accent1">
                <a:lumMod val="20000"/>
                <a:lumOff val="80000"/>
                <a:alpha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600"/>
          </a:p>
        </p:txBody>
      </p:sp>
      <p:sp>
        <p:nvSpPr>
          <p:cNvPr id="10" name="Freeform 9">
            <a:extLst>
              <a:ext uri="{FF2B5EF4-FFF2-40B4-BE49-F238E27FC236}">
                <a16:creationId xmlns:a16="http://schemas.microsoft.com/office/drawing/2014/main" id="{E79B747F-F30A-4868-BF0A-CE26C0893684}"/>
              </a:ext>
            </a:extLst>
          </p:cNvPr>
          <p:cNvSpPr>
            <a:spLocks/>
          </p:cNvSpPr>
          <p:nvPr/>
        </p:nvSpPr>
        <p:spPr bwMode="auto">
          <a:xfrm>
            <a:off x="1586" y="5129729"/>
            <a:ext cx="2697252" cy="1728272"/>
          </a:xfrm>
          <a:custGeom>
            <a:avLst/>
            <a:gdLst>
              <a:gd name="T0" fmla="*/ 0 w 1031"/>
              <a:gd name="T1" fmla="*/ 0 h 660"/>
              <a:gd name="T2" fmla="*/ 0 w 1031"/>
              <a:gd name="T3" fmla="*/ 660 h 660"/>
              <a:gd name="T4" fmla="*/ 1031 w 1031"/>
              <a:gd name="T5" fmla="*/ 660 h 660"/>
              <a:gd name="T6" fmla="*/ 0 w 1031"/>
              <a:gd name="T7" fmla="*/ 0 h 660"/>
            </a:gdLst>
            <a:ahLst/>
            <a:cxnLst>
              <a:cxn ang="0">
                <a:pos x="T0" y="T1"/>
              </a:cxn>
              <a:cxn ang="0">
                <a:pos x="T2" y="T3"/>
              </a:cxn>
              <a:cxn ang="0">
                <a:pos x="T4" y="T5"/>
              </a:cxn>
              <a:cxn ang="0">
                <a:pos x="T6" y="T7"/>
              </a:cxn>
            </a:cxnLst>
            <a:rect l="0" t="0" r="r" b="b"/>
            <a:pathLst>
              <a:path w="1031" h="660">
                <a:moveTo>
                  <a:pt x="0" y="0"/>
                </a:moveTo>
                <a:cubicBezTo>
                  <a:pt x="0" y="660"/>
                  <a:pt x="0" y="660"/>
                  <a:pt x="0" y="660"/>
                </a:cubicBezTo>
                <a:cubicBezTo>
                  <a:pt x="1031" y="660"/>
                  <a:pt x="1031" y="660"/>
                  <a:pt x="1031" y="660"/>
                </a:cubicBezTo>
                <a:cubicBezTo>
                  <a:pt x="1031" y="295"/>
                  <a:pt x="570" y="0"/>
                  <a:pt x="0" y="0"/>
                </a:cubicBezTo>
                <a:close/>
              </a:path>
            </a:pathLst>
          </a:custGeom>
          <a:solidFill>
            <a:schemeClr val="accent1">
              <a:lumMod val="60000"/>
              <a:lumOff val="40000"/>
            </a:schemeClr>
          </a:solidFill>
          <a:ln>
            <a:noFill/>
          </a:ln>
          <a:effectLst>
            <a:outerShdw blurRad="711200" dist="800100" algn="l" rotWithShape="0">
              <a:prstClr val="black">
                <a:alpha val="1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600"/>
          </a:p>
        </p:txBody>
      </p:sp>
      <p:sp>
        <p:nvSpPr>
          <p:cNvPr id="14" name="TextBox 13">
            <a:extLst>
              <a:ext uri="{FF2B5EF4-FFF2-40B4-BE49-F238E27FC236}">
                <a16:creationId xmlns:a16="http://schemas.microsoft.com/office/drawing/2014/main" id="{F82C40A3-B7AD-4622-9671-692C79BA02F3}"/>
              </a:ext>
            </a:extLst>
          </p:cNvPr>
          <p:cNvSpPr txBox="1"/>
          <p:nvPr/>
        </p:nvSpPr>
        <p:spPr>
          <a:xfrm>
            <a:off x="8907853" y="6504960"/>
            <a:ext cx="1609336" cy="338554"/>
          </a:xfrm>
          <a:prstGeom prst="rect">
            <a:avLst/>
          </a:prstGeom>
          <a:noFill/>
        </p:spPr>
        <p:txBody>
          <a:bodyPr wrap="square" anchor="ctr">
            <a:spAutoFit/>
          </a:bodyPr>
          <a:lstStyle/>
          <a:p>
            <a:pPr algn="ctr"/>
            <a:r>
              <a:rPr lang="en-IN" sz="1600" b="1">
                <a:solidFill>
                  <a:srgbClr val="C00000"/>
                </a:solidFill>
              </a:rPr>
              <a:t>DDI Attach</a:t>
            </a:r>
          </a:p>
        </p:txBody>
      </p:sp>
      <p:sp>
        <p:nvSpPr>
          <p:cNvPr id="15" name="TextBox 14">
            <a:extLst>
              <a:ext uri="{FF2B5EF4-FFF2-40B4-BE49-F238E27FC236}">
                <a16:creationId xmlns:a16="http://schemas.microsoft.com/office/drawing/2014/main" id="{D8098157-E699-48DF-92C6-9ED5384CF1A4}"/>
              </a:ext>
            </a:extLst>
          </p:cNvPr>
          <p:cNvSpPr txBox="1"/>
          <p:nvPr/>
        </p:nvSpPr>
        <p:spPr>
          <a:xfrm>
            <a:off x="7002298" y="6502361"/>
            <a:ext cx="1683575" cy="338554"/>
          </a:xfrm>
          <a:prstGeom prst="rect">
            <a:avLst/>
          </a:prstGeom>
          <a:noFill/>
        </p:spPr>
        <p:txBody>
          <a:bodyPr wrap="square" anchor="ctr">
            <a:spAutoFit/>
          </a:bodyPr>
          <a:lstStyle/>
          <a:p>
            <a:pPr algn="ctr"/>
            <a:r>
              <a:rPr lang="en-IN" sz="1600" b="1">
                <a:solidFill>
                  <a:srgbClr val="C00000"/>
                </a:solidFill>
              </a:rPr>
              <a:t>Programs</a:t>
            </a:r>
          </a:p>
        </p:txBody>
      </p:sp>
      <p:sp>
        <p:nvSpPr>
          <p:cNvPr id="16" name="TextBox 15">
            <a:extLst>
              <a:ext uri="{FF2B5EF4-FFF2-40B4-BE49-F238E27FC236}">
                <a16:creationId xmlns:a16="http://schemas.microsoft.com/office/drawing/2014/main" id="{15BC2D10-5851-4DE0-A68A-E4D5344DD9A5}"/>
              </a:ext>
            </a:extLst>
          </p:cNvPr>
          <p:cNvSpPr txBox="1"/>
          <p:nvPr/>
        </p:nvSpPr>
        <p:spPr>
          <a:xfrm>
            <a:off x="4928193" y="6483111"/>
            <a:ext cx="1806768" cy="338554"/>
          </a:xfrm>
          <a:prstGeom prst="rect">
            <a:avLst/>
          </a:prstGeom>
          <a:noFill/>
        </p:spPr>
        <p:txBody>
          <a:bodyPr wrap="square" anchor="ctr">
            <a:spAutoFit/>
          </a:bodyPr>
          <a:lstStyle/>
          <a:p>
            <a:pPr algn="ctr"/>
            <a:r>
              <a:rPr lang="en-IN" sz="1600" b="1">
                <a:solidFill>
                  <a:srgbClr val="C00000"/>
                </a:solidFill>
              </a:rPr>
              <a:t>How to address?</a:t>
            </a:r>
          </a:p>
        </p:txBody>
      </p:sp>
      <p:sp>
        <p:nvSpPr>
          <p:cNvPr id="17" name="TextBox 16">
            <a:extLst>
              <a:ext uri="{FF2B5EF4-FFF2-40B4-BE49-F238E27FC236}">
                <a16:creationId xmlns:a16="http://schemas.microsoft.com/office/drawing/2014/main" id="{BF61BE59-9E63-45CD-B144-D9776363CD2B}"/>
              </a:ext>
            </a:extLst>
          </p:cNvPr>
          <p:cNvSpPr txBox="1"/>
          <p:nvPr/>
        </p:nvSpPr>
        <p:spPr>
          <a:xfrm>
            <a:off x="2585984" y="6504962"/>
            <a:ext cx="2274772" cy="338554"/>
          </a:xfrm>
          <a:prstGeom prst="rect">
            <a:avLst/>
          </a:prstGeom>
          <a:noFill/>
        </p:spPr>
        <p:txBody>
          <a:bodyPr wrap="square" anchor="ctr">
            <a:spAutoFit/>
          </a:bodyPr>
          <a:lstStyle/>
          <a:p>
            <a:pPr algn="ctr"/>
            <a:r>
              <a:rPr lang="en-IN" sz="1600" b="1">
                <a:solidFill>
                  <a:srgbClr val="C00000"/>
                </a:solidFill>
              </a:rPr>
              <a:t>Objective / KPI / Pain</a:t>
            </a:r>
          </a:p>
        </p:txBody>
      </p:sp>
      <p:sp>
        <p:nvSpPr>
          <p:cNvPr id="34" name="TextBox 33">
            <a:extLst>
              <a:ext uri="{FF2B5EF4-FFF2-40B4-BE49-F238E27FC236}">
                <a16:creationId xmlns:a16="http://schemas.microsoft.com/office/drawing/2014/main" id="{BE6B3C25-8E8A-4DFB-A0FE-4B4E09279E87}"/>
              </a:ext>
            </a:extLst>
          </p:cNvPr>
          <p:cNvSpPr txBox="1"/>
          <p:nvPr/>
        </p:nvSpPr>
        <p:spPr>
          <a:xfrm>
            <a:off x="10040449" y="968797"/>
            <a:ext cx="1683575" cy="1723549"/>
          </a:xfrm>
          <a:prstGeom prst="rect">
            <a:avLst/>
          </a:prstGeom>
          <a:noFill/>
        </p:spPr>
        <p:txBody>
          <a:bodyPr wrap="square" lIns="0" tIns="0" rIns="0" bIns="0" rtlCol="0" anchor="ctr">
            <a:spAutoFit/>
          </a:bodyPr>
          <a:lstStyle/>
          <a:p>
            <a:r>
              <a:rPr lang="en-US" sz="1400" kern="0">
                <a:latin typeface="Segoe UI" panose="020B0502040204020203" pitchFamily="34" charset="0"/>
                <a:ea typeface="Calibri Light" charset="0"/>
                <a:cs typeface="Segoe UI" panose="020B0502040204020203" pitchFamily="34" charset="0"/>
              </a:rPr>
              <a:t>Valid and Reliable</a:t>
            </a:r>
          </a:p>
          <a:p>
            <a:r>
              <a:rPr lang="en-US" sz="1400">
                <a:latin typeface="Segoe UI" panose="020B0502040204020203" pitchFamily="34" charset="0"/>
                <a:ea typeface="Calibri Light" charset="0"/>
                <a:cs typeface="Segoe UI" panose="020B0502040204020203" pitchFamily="34" charset="0"/>
              </a:rPr>
              <a:t>Empirical</a:t>
            </a:r>
            <a:endParaRPr lang="en-US" sz="1400" kern="0">
              <a:latin typeface="Segoe UI" panose="020B0502040204020203" pitchFamily="34" charset="0"/>
              <a:ea typeface="Calibri Light" charset="0"/>
              <a:cs typeface="Segoe UI" panose="020B0502040204020203" pitchFamily="34" charset="0"/>
            </a:endParaRPr>
          </a:p>
          <a:p>
            <a:r>
              <a:rPr lang="en-US" sz="1400">
                <a:latin typeface="Segoe UI" panose="020B0502040204020203" pitchFamily="34" charset="0"/>
                <a:ea typeface="Calibri Light" charset="0"/>
                <a:cs typeface="Segoe UI" panose="020B0502040204020203" pitchFamily="34" charset="0"/>
              </a:rPr>
              <a:t>Industry Specific</a:t>
            </a:r>
          </a:p>
          <a:p>
            <a:r>
              <a:rPr lang="en-US" sz="1400">
                <a:latin typeface="Segoe UI" panose="020B0502040204020203" pitchFamily="34" charset="0"/>
                <a:ea typeface="Calibri Light" charset="0"/>
                <a:cs typeface="Segoe UI" panose="020B0502040204020203" pitchFamily="34" charset="0"/>
              </a:rPr>
              <a:t>Confidential and safe</a:t>
            </a:r>
          </a:p>
          <a:p>
            <a:r>
              <a:rPr lang="en-GB" sz="1400">
                <a:latin typeface="Segoe UI" panose="020B0502040204020203" pitchFamily="34" charset="0"/>
                <a:ea typeface="Calibri Light" charset="0"/>
                <a:cs typeface="Segoe UI" panose="020B0502040204020203" pitchFamily="34" charset="0"/>
              </a:rPr>
              <a:t>Quick and easy to do</a:t>
            </a:r>
          </a:p>
          <a:p>
            <a:r>
              <a:rPr lang="en-GB" sz="1400">
                <a:latin typeface="Segoe UI" panose="020B0502040204020203" pitchFamily="34" charset="0"/>
                <a:ea typeface="Calibri Light" charset="0"/>
                <a:cs typeface="Segoe UI" panose="020B0502040204020203" pitchFamily="34" charset="0"/>
              </a:rPr>
              <a:t>Consistent</a:t>
            </a:r>
          </a:p>
          <a:p>
            <a:r>
              <a:rPr lang="en-GB" sz="1400">
                <a:latin typeface="Segoe UI" panose="020B0502040204020203" pitchFamily="34" charset="0"/>
                <a:ea typeface="Calibri Light" charset="0"/>
                <a:cs typeface="Segoe UI" panose="020B0502040204020203" pitchFamily="34" charset="0"/>
              </a:rPr>
              <a:t>Repeatable</a:t>
            </a:r>
          </a:p>
          <a:p>
            <a:r>
              <a:rPr lang="en-GB" sz="1400">
                <a:latin typeface="Segoe UI" panose="020B0502040204020203" pitchFamily="34" charset="0"/>
                <a:ea typeface="Calibri Light" charset="0"/>
                <a:cs typeface="Segoe UI" panose="020B0502040204020203" pitchFamily="34" charset="0"/>
              </a:rPr>
              <a:t>Scalable</a:t>
            </a:r>
            <a:endParaRPr lang="en-US" sz="1400">
              <a:latin typeface="Segoe UI" panose="020B0502040204020203" pitchFamily="34" charset="0"/>
              <a:ea typeface="Calibri Light" charset="0"/>
              <a:cs typeface="Segoe UI" panose="020B0502040204020203" pitchFamily="34" charset="0"/>
            </a:endParaRPr>
          </a:p>
        </p:txBody>
      </p:sp>
      <p:sp>
        <p:nvSpPr>
          <p:cNvPr id="40" name="TextBox 39">
            <a:extLst>
              <a:ext uri="{FF2B5EF4-FFF2-40B4-BE49-F238E27FC236}">
                <a16:creationId xmlns:a16="http://schemas.microsoft.com/office/drawing/2014/main" id="{DEFD757E-4033-4AAA-B6EF-3F9656E29D07}"/>
              </a:ext>
            </a:extLst>
          </p:cNvPr>
          <p:cNvSpPr txBox="1"/>
          <p:nvPr/>
        </p:nvSpPr>
        <p:spPr>
          <a:xfrm>
            <a:off x="5141880" y="2723639"/>
            <a:ext cx="975210" cy="369332"/>
          </a:xfrm>
          <a:prstGeom prst="rect">
            <a:avLst/>
          </a:prstGeom>
          <a:noFill/>
        </p:spPr>
        <p:txBody>
          <a:bodyPr wrap="square" lIns="0" tIns="0" rIns="0" bIns="0" rtlCol="0" anchor="ctr">
            <a:spAutoFit/>
          </a:bodyPr>
          <a:lstStyle/>
          <a:p>
            <a:r>
              <a:rPr lang="en-US" sz="1200" kern="0">
                <a:solidFill>
                  <a:schemeClr val="bg1"/>
                </a:solidFill>
                <a:latin typeface="Segoe UI" panose="020B0502040204020203" pitchFamily="34" charset="0"/>
                <a:ea typeface="Calibri Light" charset="0"/>
                <a:cs typeface="Segoe UI" panose="020B0502040204020203" pitchFamily="34" charset="0"/>
              </a:rPr>
              <a:t>Customer Survey</a:t>
            </a:r>
            <a:endParaRPr lang="en-US" sz="1200">
              <a:solidFill>
                <a:schemeClr val="bg1"/>
              </a:solidFill>
              <a:latin typeface="Segoe UI" panose="020B0502040204020203" pitchFamily="34" charset="0"/>
              <a:ea typeface="Calibri Light" charset="0"/>
              <a:cs typeface="Segoe UI" panose="020B0502040204020203" pitchFamily="34" charset="0"/>
            </a:endParaRPr>
          </a:p>
        </p:txBody>
      </p:sp>
      <p:sp>
        <p:nvSpPr>
          <p:cNvPr id="4" name="TextBox 3">
            <a:extLst>
              <a:ext uri="{FF2B5EF4-FFF2-40B4-BE49-F238E27FC236}">
                <a16:creationId xmlns:a16="http://schemas.microsoft.com/office/drawing/2014/main" id="{7241B60D-4872-4002-A3F9-D60603FF98BE}"/>
              </a:ext>
            </a:extLst>
          </p:cNvPr>
          <p:cNvSpPr txBox="1"/>
          <p:nvPr/>
        </p:nvSpPr>
        <p:spPr>
          <a:xfrm>
            <a:off x="34625" y="5961097"/>
            <a:ext cx="2073469" cy="523220"/>
          </a:xfrm>
          <a:prstGeom prst="rect">
            <a:avLst/>
          </a:prstGeom>
          <a:noFill/>
        </p:spPr>
        <p:txBody>
          <a:bodyPr wrap="square" rtlCol="0" anchor="ctr">
            <a:spAutoFit/>
          </a:bodyPr>
          <a:lstStyle/>
          <a:p>
            <a:pPr algn="ctr"/>
            <a:r>
              <a:rPr lang="en-IN" sz="2800" b="1">
                <a:solidFill>
                  <a:schemeClr val="accent3">
                    <a:lumMod val="50000"/>
                  </a:schemeClr>
                </a:solidFill>
              </a:rPr>
              <a:t>Customer</a:t>
            </a:r>
          </a:p>
        </p:txBody>
      </p:sp>
      <p:sp>
        <p:nvSpPr>
          <p:cNvPr id="44" name="TextBox 43">
            <a:extLst>
              <a:ext uri="{FF2B5EF4-FFF2-40B4-BE49-F238E27FC236}">
                <a16:creationId xmlns:a16="http://schemas.microsoft.com/office/drawing/2014/main" id="{9821ED72-5EFE-436E-8F56-1838706D4FFA}"/>
              </a:ext>
            </a:extLst>
          </p:cNvPr>
          <p:cNvSpPr txBox="1"/>
          <p:nvPr/>
        </p:nvSpPr>
        <p:spPr>
          <a:xfrm>
            <a:off x="132272" y="2774982"/>
            <a:ext cx="1620047" cy="738664"/>
          </a:xfrm>
          <a:prstGeom prst="rect">
            <a:avLst/>
          </a:prstGeom>
          <a:noFill/>
        </p:spPr>
        <p:txBody>
          <a:bodyPr wrap="square" lIns="0" tIns="0" rIns="0" bIns="0" rtlCol="0" anchor="ctr">
            <a:spAutoFit/>
          </a:bodyPr>
          <a:lstStyle/>
          <a:p>
            <a:r>
              <a:rPr lang="en-US" sz="1200" kern="0">
                <a:solidFill>
                  <a:schemeClr val="accent5">
                    <a:lumMod val="50000"/>
                  </a:schemeClr>
                </a:solidFill>
                <a:latin typeface="Segoe UI" panose="020B0502040204020203" pitchFamily="34" charset="0"/>
                <a:ea typeface="Calibri Light" charset="0"/>
                <a:cs typeface="Segoe UI" panose="020B0502040204020203" pitchFamily="34" charset="0"/>
              </a:rPr>
              <a:t>Procedures and Systems to forecast, budget, plan, win and deliver business</a:t>
            </a:r>
            <a:endParaRPr lang="en-US" sz="1200">
              <a:solidFill>
                <a:schemeClr val="accent5">
                  <a:lumMod val="50000"/>
                </a:schemeClr>
              </a:solidFill>
              <a:latin typeface="Segoe UI" panose="020B0502040204020203" pitchFamily="34" charset="0"/>
              <a:ea typeface="Calibri Light" charset="0"/>
              <a:cs typeface="Segoe UI" panose="020B0502040204020203" pitchFamily="34" charset="0"/>
            </a:endParaRPr>
          </a:p>
        </p:txBody>
      </p:sp>
      <p:sp>
        <p:nvSpPr>
          <p:cNvPr id="47" name="TextBox 46">
            <a:extLst>
              <a:ext uri="{FF2B5EF4-FFF2-40B4-BE49-F238E27FC236}">
                <a16:creationId xmlns:a16="http://schemas.microsoft.com/office/drawing/2014/main" id="{D0FA4CC9-42DF-4A1E-BC7E-4FC912B1922A}"/>
              </a:ext>
            </a:extLst>
          </p:cNvPr>
          <p:cNvSpPr txBox="1"/>
          <p:nvPr/>
        </p:nvSpPr>
        <p:spPr>
          <a:xfrm>
            <a:off x="4778115" y="5262501"/>
            <a:ext cx="1531761" cy="923330"/>
          </a:xfrm>
          <a:prstGeom prst="rect">
            <a:avLst/>
          </a:prstGeom>
          <a:noFill/>
        </p:spPr>
        <p:txBody>
          <a:bodyPr wrap="square" lIns="0" tIns="0" rIns="0" bIns="0" rtlCol="0" anchor="ctr">
            <a:spAutoFit/>
          </a:bodyPr>
          <a:lstStyle/>
          <a:p>
            <a:r>
              <a:rPr lang="en-US" sz="1200" kern="0">
                <a:solidFill>
                  <a:schemeClr val="accent5">
                    <a:lumMod val="50000"/>
                  </a:schemeClr>
                </a:solidFill>
                <a:latin typeface="Segoe UI" panose="020B0502040204020203" pitchFamily="34" charset="0"/>
                <a:ea typeface="Calibri Light" charset="0"/>
                <a:cs typeface="Segoe UI" panose="020B0502040204020203" pitchFamily="34" charset="0"/>
              </a:rPr>
              <a:t>Procedures and systems to improve process efficiency, management and reporting</a:t>
            </a:r>
            <a:endParaRPr lang="en-US" sz="1200">
              <a:solidFill>
                <a:schemeClr val="accent5">
                  <a:lumMod val="50000"/>
                </a:schemeClr>
              </a:solidFill>
              <a:latin typeface="Segoe UI" panose="020B0502040204020203" pitchFamily="34" charset="0"/>
              <a:ea typeface="Calibri Light" charset="0"/>
              <a:cs typeface="Segoe UI" panose="020B0502040204020203" pitchFamily="34" charset="0"/>
            </a:endParaRPr>
          </a:p>
        </p:txBody>
      </p:sp>
      <p:sp>
        <p:nvSpPr>
          <p:cNvPr id="49" name="TextBox 48">
            <a:extLst>
              <a:ext uri="{FF2B5EF4-FFF2-40B4-BE49-F238E27FC236}">
                <a16:creationId xmlns:a16="http://schemas.microsoft.com/office/drawing/2014/main" id="{C5EACE06-D133-4C8B-8EF0-9A3A5ABB23E4}"/>
              </a:ext>
            </a:extLst>
          </p:cNvPr>
          <p:cNvSpPr txBox="1"/>
          <p:nvPr/>
        </p:nvSpPr>
        <p:spPr>
          <a:xfrm>
            <a:off x="122354" y="4181648"/>
            <a:ext cx="990584" cy="553998"/>
          </a:xfrm>
          <a:prstGeom prst="rect">
            <a:avLst/>
          </a:prstGeom>
          <a:noFill/>
        </p:spPr>
        <p:txBody>
          <a:bodyPr wrap="square" lIns="0" tIns="0" rIns="0" bIns="0" rtlCol="0" anchor="ctr">
            <a:spAutoFit/>
          </a:bodyPr>
          <a:lstStyle/>
          <a:p>
            <a:r>
              <a:rPr lang="en-US" sz="1200" kern="0">
                <a:solidFill>
                  <a:schemeClr val="accent5">
                    <a:lumMod val="50000"/>
                  </a:schemeClr>
                </a:solidFill>
                <a:latin typeface="Segoe UI" panose="020B0502040204020203" pitchFamily="34" charset="0"/>
                <a:ea typeface="Calibri Light" charset="0"/>
                <a:cs typeface="Segoe UI" panose="020B0502040204020203" pitchFamily="34" charset="0"/>
              </a:rPr>
              <a:t>Predictable Service - Win and Deliver</a:t>
            </a:r>
          </a:p>
        </p:txBody>
      </p:sp>
      <p:sp>
        <p:nvSpPr>
          <p:cNvPr id="50" name="TextBox 49">
            <a:extLst>
              <a:ext uri="{FF2B5EF4-FFF2-40B4-BE49-F238E27FC236}">
                <a16:creationId xmlns:a16="http://schemas.microsoft.com/office/drawing/2014/main" id="{7348C157-B358-4532-99E2-2FED47102C37}"/>
              </a:ext>
            </a:extLst>
          </p:cNvPr>
          <p:cNvSpPr txBox="1"/>
          <p:nvPr/>
        </p:nvSpPr>
        <p:spPr>
          <a:xfrm>
            <a:off x="1362101" y="4296564"/>
            <a:ext cx="1139838" cy="738664"/>
          </a:xfrm>
          <a:prstGeom prst="rect">
            <a:avLst/>
          </a:prstGeom>
          <a:noFill/>
        </p:spPr>
        <p:txBody>
          <a:bodyPr wrap="square" lIns="0" tIns="0" rIns="0" bIns="0" rtlCol="0" anchor="ctr">
            <a:spAutoFit/>
          </a:bodyPr>
          <a:lstStyle/>
          <a:p>
            <a:r>
              <a:rPr lang="en-GB" sz="1200" kern="0">
                <a:solidFill>
                  <a:schemeClr val="accent5">
                    <a:lumMod val="50000"/>
                  </a:schemeClr>
                </a:solidFill>
                <a:latin typeface="Segoe UI" panose="020B0502040204020203" pitchFamily="34" charset="0"/>
                <a:ea typeface="Calibri Light" charset="0"/>
                <a:cs typeface="Segoe UI" panose="020B0502040204020203" pitchFamily="34" charset="0"/>
              </a:rPr>
              <a:t>Talent Management, Attraction and Retention</a:t>
            </a:r>
            <a:endParaRPr lang="en-US" sz="1200">
              <a:solidFill>
                <a:schemeClr val="accent5">
                  <a:lumMod val="50000"/>
                </a:schemeClr>
              </a:solidFill>
              <a:latin typeface="Segoe UI" panose="020B0502040204020203" pitchFamily="34" charset="0"/>
              <a:ea typeface="Calibri Light" charset="0"/>
              <a:cs typeface="Segoe UI" panose="020B0502040204020203" pitchFamily="34" charset="0"/>
            </a:endParaRPr>
          </a:p>
        </p:txBody>
      </p:sp>
      <p:sp>
        <p:nvSpPr>
          <p:cNvPr id="51" name="TextBox 50">
            <a:extLst>
              <a:ext uri="{FF2B5EF4-FFF2-40B4-BE49-F238E27FC236}">
                <a16:creationId xmlns:a16="http://schemas.microsoft.com/office/drawing/2014/main" id="{D6C9D2B6-5A02-49A8-9D08-E01FBD9014A0}"/>
              </a:ext>
            </a:extLst>
          </p:cNvPr>
          <p:cNvSpPr txBox="1"/>
          <p:nvPr/>
        </p:nvSpPr>
        <p:spPr>
          <a:xfrm>
            <a:off x="2393933" y="4983467"/>
            <a:ext cx="1298811" cy="553998"/>
          </a:xfrm>
          <a:prstGeom prst="rect">
            <a:avLst/>
          </a:prstGeom>
          <a:noFill/>
        </p:spPr>
        <p:txBody>
          <a:bodyPr wrap="square" lIns="0" tIns="0" rIns="0" bIns="0" rtlCol="0" anchor="ctr">
            <a:spAutoFit/>
          </a:bodyPr>
          <a:lstStyle/>
          <a:p>
            <a:r>
              <a:rPr lang="en-GB" sz="1200" kern="0">
                <a:solidFill>
                  <a:schemeClr val="accent5">
                    <a:lumMod val="50000"/>
                  </a:schemeClr>
                </a:solidFill>
                <a:latin typeface="Segoe UI" panose="020B0502040204020203" pitchFamily="34" charset="0"/>
                <a:ea typeface="Calibri Light" charset="0"/>
                <a:cs typeface="Segoe UI" panose="020B0502040204020203" pitchFamily="34" charset="0"/>
              </a:rPr>
              <a:t>Customer Satisfaction and Service Quality</a:t>
            </a:r>
            <a:endParaRPr lang="en-US" sz="1200">
              <a:solidFill>
                <a:schemeClr val="accent5">
                  <a:lumMod val="50000"/>
                </a:schemeClr>
              </a:solidFill>
              <a:latin typeface="Segoe UI" panose="020B0502040204020203" pitchFamily="34" charset="0"/>
              <a:ea typeface="Calibri Light" charset="0"/>
              <a:cs typeface="Segoe UI" panose="020B0502040204020203" pitchFamily="34" charset="0"/>
            </a:endParaRPr>
          </a:p>
        </p:txBody>
      </p:sp>
      <p:sp>
        <p:nvSpPr>
          <p:cNvPr id="52" name="TextBox 51">
            <a:extLst>
              <a:ext uri="{FF2B5EF4-FFF2-40B4-BE49-F238E27FC236}">
                <a16:creationId xmlns:a16="http://schemas.microsoft.com/office/drawing/2014/main" id="{37A091AA-5E23-49EC-AA58-9106D016A0AF}"/>
              </a:ext>
            </a:extLst>
          </p:cNvPr>
          <p:cNvSpPr txBox="1"/>
          <p:nvPr/>
        </p:nvSpPr>
        <p:spPr>
          <a:xfrm>
            <a:off x="3226278" y="5959890"/>
            <a:ext cx="1200887" cy="369332"/>
          </a:xfrm>
          <a:prstGeom prst="rect">
            <a:avLst/>
          </a:prstGeom>
          <a:noFill/>
        </p:spPr>
        <p:txBody>
          <a:bodyPr wrap="square" lIns="0" tIns="0" rIns="0" bIns="0" rtlCol="0" anchor="ctr">
            <a:spAutoFit/>
          </a:bodyPr>
          <a:lstStyle/>
          <a:p>
            <a:r>
              <a:rPr lang="en-US" sz="1200" kern="0">
                <a:solidFill>
                  <a:schemeClr val="accent5">
                    <a:lumMod val="50000"/>
                  </a:schemeClr>
                </a:solidFill>
                <a:latin typeface="Segoe UI" panose="020B0502040204020203" pitchFamily="34" charset="0"/>
                <a:ea typeface="Calibri Light" charset="0"/>
                <a:cs typeface="Segoe UI" panose="020B0502040204020203" pitchFamily="34" charset="0"/>
              </a:rPr>
              <a:t>Process Execution &amp; Compliance</a:t>
            </a:r>
            <a:endParaRPr lang="en-US" sz="1200">
              <a:solidFill>
                <a:schemeClr val="accent5">
                  <a:lumMod val="50000"/>
                </a:schemeClr>
              </a:solidFill>
              <a:latin typeface="Segoe UI" panose="020B0502040204020203" pitchFamily="34" charset="0"/>
              <a:ea typeface="Calibri Light" charset="0"/>
              <a:cs typeface="Segoe UI" panose="020B0502040204020203" pitchFamily="34" charset="0"/>
            </a:endParaRPr>
          </a:p>
        </p:txBody>
      </p:sp>
      <p:sp>
        <p:nvSpPr>
          <p:cNvPr id="53" name="TextBox 52">
            <a:extLst>
              <a:ext uri="{FF2B5EF4-FFF2-40B4-BE49-F238E27FC236}">
                <a16:creationId xmlns:a16="http://schemas.microsoft.com/office/drawing/2014/main" id="{1424F920-BC51-491C-B059-4A544103A60A}"/>
              </a:ext>
            </a:extLst>
          </p:cNvPr>
          <p:cNvSpPr txBox="1"/>
          <p:nvPr/>
        </p:nvSpPr>
        <p:spPr>
          <a:xfrm>
            <a:off x="6678757" y="5310353"/>
            <a:ext cx="1777860" cy="369332"/>
          </a:xfrm>
          <a:prstGeom prst="rect">
            <a:avLst/>
          </a:prstGeom>
          <a:noFill/>
        </p:spPr>
        <p:txBody>
          <a:bodyPr wrap="square" lIns="0" tIns="0" rIns="0" bIns="0" rtlCol="0" anchor="ctr">
            <a:spAutoFit/>
          </a:bodyPr>
          <a:lstStyle/>
          <a:p>
            <a:r>
              <a:rPr lang="en-US" sz="1200" kern="0">
                <a:solidFill>
                  <a:schemeClr val="tx1">
                    <a:lumMod val="75000"/>
                    <a:lumOff val="25000"/>
                  </a:schemeClr>
                </a:solidFill>
                <a:latin typeface="Segoe UI" panose="020B0502040204020203" pitchFamily="34" charset="0"/>
                <a:ea typeface="Calibri Light" charset="0"/>
                <a:cs typeface="Segoe UI" panose="020B0502040204020203" pitchFamily="34" charset="0"/>
              </a:rPr>
              <a:t>Governance, Risk and Compliance (GRC)</a:t>
            </a:r>
            <a:endParaRPr lang="en-US" sz="1200">
              <a:solidFill>
                <a:schemeClr val="tx1">
                  <a:lumMod val="75000"/>
                  <a:lumOff val="25000"/>
                </a:schemeClr>
              </a:solidFill>
              <a:latin typeface="Segoe UI" panose="020B0502040204020203" pitchFamily="34" charset="0"/>
              <a:ea typeface="Calibri Light" charset="0"/>
              <a:cs typeface="Segoe UI" panose="020B0502040204020203" pitchFamily="34" charset="0"/>
            </a:endParaRPr>
          </a:p>
        </p:txBody>
      </p:sp>
      <p:sp>
        <p:nvSpPr>
          <p:cNvPr id="55" name="TextBox 54">
            <a:extLst>
              <a:ext uri="{FF2B5EF4-FFF2-40B4-BE49-F238E27FC236}">
                <a16:creationId xmlns:a16="http://schemas.microsoft.com/office/drawing/2014/main" id="{B6DAEEA6-1E1A-4D3C-9881-47364D8E120F}"/>
              </a:ext>
            </a:extLst>
          </p:cNvPr>
          <p:cNvSpPr txBox="1"/>
          <p:nvPr/>
        </p:nvSpPr>
        <p:spPr>
          <a:xfrm>
            <a:off x="6403841" y="4970968"/>
            <a:ext cx="1777860" cy="184666"/>
          </a:xfrm>
          <a:prstGeom prst="rect">
            <a:avLst/>
          </a:prstGeom>
          <a:noFill/>
        </p:spPr>
        <p:txBody>
          <a:bodyPr wrap="square" lIns="0" tIns="0" rIns="0" bIns="0" rtlCol="0" anchor="ctr">
            <a:spAutoFit/>
          </a:bodyPr>
          <a:lstStyle/>
          <a:p>
            <a:r>
              <a:rPr lang="en-US" sz="1200" kern="0">
                <a:solidFill>
                  <a:schemeClr val="bg1"/>
                </a:solidFill>
                <a:latin typeface="Segoe UI" panose="020B0502040204020203" pitchFamily="34" charset="0"/>
                <a:ea typeface="Calibri Light" charset="0"/>
                <a:cs typeface="Segoe UI" panose="020B0502040204020203" pitchFamily="34" charset="0"/>
              </a:rPr>
              <a:t>Case Management</a:t>
            </a:r>
            <a:endParaRPr lang="en-US" sz="1200">
              <a:solidFill>
                <a:schemeClr val="bg1"/>
              </a:solidFill>
              <a:latin typeface="Segoe UI" panose="020B0502040204020203" pitchFamily="34" charset="0"/>
              <a:ea typeface="Calibri Light" charset="0"/>
              <a:cs typeface="Segoe UI" panose="020B0502040204020203" pitchFamily="34" charset="0"/>
            </a:endParaRPr>
          </a:p>
        </p:txBody>
      </p:sp>
      <p:sp>
        <p:nvSpPr>
          <p:cNvPr id="56" name="TextBox 55">
            <a:extLst>
              <a:ext uri="{FF2B5EF4-FFF2-40B4-BE49-F238E27FC236}">
                <a16:creationId xmlns:a16="http://schemas.microsoft.com/office/drawing/2014/main" id="{E28266AE-D136-4208-901D-10E96871509D}"/>
              </a:ext>
            </a:extLst>
          </p:cNvPr>
          <p:cNvSpPr txBox="1"/>
          <p:nvPr/>
        </p:nvSpPr>
        <p:spPr>
          <a:xfrm>
            <a:off x="7071504" y="4223861"/>
            <a:ext cx="948253" cy="184666"/>
          </a:xfrm>
          <a:prstGeom prst="rect">
            <a:avLst/>
          </a:prstGeom>
          <a:noFill/>
        </p:spPr>
        <p:txBody>
          <a:bodyPr wrap="square" lIns="0" tIns="0" rIns="0" bIns="0" rtlCol="0" anchor="ctr">
            <a:spAutoFit/>
          </a:bodyPr>
          <a:lstStyle/>
          <a:p>
            <a:r>
              <a:rPr lang="en-US" sz="1200" kern="0">
                <a:solidFill>
                  <a:schemeClr val="bg1"/>
                </a:solidFill>
                <a:latin typeface="Segoe UI" panose="020B0502040204020203" pitchFamily="34" charset="0"/>
                <a:ea typeface="Calibri Light" charset="0"/>
                <a:cs typeface="Segoe UI" panose="020B0502040204020203" pitchFamily="34" charset="0"/>
              </a:rPr>
              <a:t>Rostering</a:t>
            </a:r>
            <a:endParaRPr lang="en-US" sz="1200">
              <a:solidFill>
                <a:schemeClr val="bg1"/>
              </a:solidFill>
              <a:latin typeface="Segoe UI" panose="020B0502040204020203" pitchFamily="34" charset="0"/>
              <a:ea typeface="Calibri Light" charset="0"/>
              <a:cs typeface="Segoe UI" panose="020B0502040204020203" pitchFamily="34" charset="0"/>
            </a:endParaRPr>
          </a:p>
        </p:txBody>
      </p:sp>
      <p:sp>
        <p:nvSpPr>
          <p:cNvPr id="67" name="TextBox 66">
            <a:extLst>
              <a:ext uri="{FF2B5EF4-FFF2-40B4-BE49-F238E27FC236}">
                <a16:creationId xmlns:a16="http://schemas.microsoft.com/office/drawing/2014/main" id="{3BCE2333-E24E-4ED2-8B86-4017F551B0A8}"/>
              </a:ext>
            </a:extLst>
          </p:cNvPr>
          <p:cNvSpPr txBox="1"/>
          <p:nvPr/>
        </p:nvSpPr>
        <p:spPr>
          <a:xfrm>
            <a:off x="3851147" y="3754272"/>
            <a:ext cx="1499824" cy="1292662"/>
          </a:xfrm>
          <a:prstGeom prst="rect">
            <a:avLst/>
          </a:prstGeom>
          <a:noFill/>
        </p:spPr>
        <p:txBody>
          <a:bodyPr wrap="square" lIns="0" tIns="0" rIns="0" bIns="0" rtlCol="0" anchor="ctr">
            <a:spAutoFit/>
          </a:bodyPr>
          <a:lstStyle/>
          <a:p>
            <a:r>
              <a:rPr lang="en-US" sz="1200" kern="0">
                <a:solidFill>
                  <a:schemeClr val="accent5">
                    <a:lumMod val="50000"/>
                  </a:schemeClr>
                </a:solidFill>
                <a:latin typeface="Segoe UI" panose="020B0502040204020203" pitchFamily="34" charset="0"/>
                <a:ea typeface="Calibri Light" charset="0"/>
                <a:cs typeface="Segoe UI" panose="020B0502040204020203" pitchFamily="34" charset="0"/>
              </a:rPr>
              <a:t>Procedures and systems to improve Customer engagement and ability of staff to deliver consistent service</a:t>
            </a:r>
            <a:endParaRPr lang="en-US" sz="1200">
              <a:solidFill>
                <a:schemeClr val="accent5">
                  <a:lumMod val="50000"/>
                </a:schemeClr>
              </a:solidFill>
              <a:latin typeface="Segoe UI" panose="020B0502040204020203" pitchFamily="34" charset="0"/>
              <a:ea typeface="Calibri Light" charset="0"/>
              <a:cs typeface="Segoe UI" panose="020B0502040204020203" pitchFamily="34" charset="0"/>
            </a:endParaRPr>
          </a:p>
        </p:txBody>
      </p:sp>
      <p:sp>
        <p:nvSpPr>
          <p:cNvPr id="70" name="TextBox 69">
            <a:extLst>
              <a:ext uri="{FF2B5EF4-FFF2-40B4-BE49-F238E27FC236}">
                <a16:creationId xmlns:a16="http://schemas.microsoft.com/office/drawing/2014/main" id="{4BAF7E96-E6AE-40A7-A98B-13A41CC0AEE1}"/>
              </a:ext>
            </a:extLst>
          </p:cNvPr>
          <p:cNvSpPr txBox="1"/>
          <p:nvPr/>
        </p:nvSpPr>
        <p:spPr>
          <a:xfrm>
            <a:off x="2027860" y="3167958"/>
            <a:ext cx="1708894" cy="738664"/>
          </a:xfrm>
          <a:prstGeom prst="rect">
            <a:avLst/>
          </a:prstGeom>
          <a:noFill/>
        </p:spPr>
        <p:txBody>
          <a:bodyPr wrap="square" lIns="0" tIns="0" rIns="0" bIns="0" rtlCol="0" anchor="ctr">
            <a:spAutoFit/>
          </a:bodyPr>
          <a:lstStyle/>
          <a:p>
            <a:r>
              <a:rPr lang="en-US" sz="1200" kern="0">
                <a:solidFill>
                  <a:schemeClr val="accent5">
                    <a:lumMod val="50000"/>
                  </a:schemeClr>
                </a:solidFill>
                <a:latin typeface="Segoe UI" panose="020B0502040204020203" pitchFamily="34" charset="0"/>
                <a:ea typeface="Calibri Light" charset="0"/>
                <a:cs typeface="Segoe UI" panose="020B0502040204020203" pitchFamily="34" charset="0"/>
              </a:rPr>
              <a:t>Procedures and systems to improve overall environment and satisfaction for Staff</a:t>
            </a:r>
            <a:endParaRPr lang="en-US" sz="1200">
              <a:solidFill>
                <a:schemeClr val="accent5">
                  <a:lumMod val="50000"/>
                </a:schemeClr>
              </a:solidFill>
              <a:latin typeface="Segoe UI" panose="020B0502040204020203" pitchFamily="34" charset="0"/>
              <a:ea typeface="Calibri Light" charset="0"/>
              <a:cs typeface="Segoe UI" panose="020B0502040204020203" pitchFamily="34" charset="0"/>
            </a:endParaRPr>
          </a:p>
        </p:txBody>
      </p:sp>
      <p:sp>
        <p:nvSpPr>
          <p:cNvPr id="71" name="TextBox 70">
            <a:extLst>
              <a:ext uri="{FF2B5EF4-FFF2-40B4-BE49-F238E27FC236}">
                <a16:creationId xmlns:a16="http://schemas.microsoft.com/office/drawing/2014/main" id="{A66B4332-837F-45FC-A2E5-8D4E8D811ECB}"/>
              </a:ext>
            </a:extLst>
          </p:cNvPr>
          <p:cNvSpPr txBox="1"/>
          <p:nvPr/>
        </p:nvSpPr>
        <p:spPr>
          <a:xfrm>
            <a:off x="2810312" y="1673990"/>
            <a:ext cx="1167995" cy="553998"/>
          </a:xfrm>
          <a:prstGeom prst="rect">
            <a:avLst/>
          </a:prstGeom>
          <a:noFill/>
        </p:spPr>
        <p:txBody>
          <a:bodyPr wrap="square" lIns="0" tIns="0" rIns="0" bIns="0" rtlCol="0" anchor="ctr">
            <a:spAutoFit/>
          </a:bodyPr>
          <a:lstStyle/>
          <a:p>
            <a:r>
              <a:rPr lang="en-US" sz="1200" kern="0">
                <a:solidFill>
                  <a:schemeClr val="tx1">
                    <a:lumMod val="75000"/>
                    <a:lumOff val="25000"/>
                  </a:schemeClr>
                </a:solidFill>
                <a:latin typeface="Segoe UI" panose="020B0502040204020203" pitchFamily="34" charset="0"/>
                <a:ea typeface="Calibri Light" charset="0"/>
                <a:cs typeface="Segoe UI" panose="020B0502040204020203" pitchFamily="34" charset="0"/>
              </a:rPr>
              <a:t>Human Resources Mgt (HRM)</a:t>
            </a:r>
            <a:endParaRPr lang="en-US" sz="1200">
              <a:solidFill>
                <a:schemeClr val="tx1">
                  <a:lumMod val="75000"/>
                  <a:lumOff val="25000"/>
                </a:schemeClr>
              </a:solidFill>
              <a:latin typeface="Segoe UI" panose="020B0502040204020203" pitchFamily="34" charset="0"/>
              <a:ea typeface="Calibri Light" charset="0"/>
              <a:cs typeface="Segoe UI" panose="020B0502040204020203" pitchFamily="34" charset="0"/>
            </a:endParaRPr>
          </a:p>
        </p:txBody>
      </p:sp>
      <p:sp>
        <p:nvSpPr>
          <p:cNvPr id="72" name="TextBox 71">
            <a:extLst>
              <a:ext uri="{FF2B5EF4-FFF2-40B4-BE49-F238E27FC236}">
                <a16:creationId xmlns:a16="http://schemas.microsoft.com/office/drawing/2014/main" id="{4B03EBC9-5EC1-4AC6-AD17-0B55727E5D6B}"/>
              </a:ext>
            </a:extLst>
          </p:cNvPr>
          <p:cNvSpPr txBox="1"/>
          <p:nvPr/>
        </p:nvSpPr>
        <p:spPr>
          <a:xfrm>
            <a:off x="9696260" y="665318"/>
            <a:ext cx="1609336" cy="338554"/>
          </a:xfrm>
          <a:prstGeom prst="rect">
            <a:avLst/>
          </a:prstGeom>
          <a:noFill/>
        </p:spPr>
        <p:txBody>
          <a:bodyPr wrap="square" anchor="ctr">
            <a:spAutoFit/>
          </a:bodyPr>
          <a:lstStyle/>
          <a:p>
            <a:pPr algn="ctr"/>
            <a:r>
              <a:rPr lang="en-IN" sz="1600" b="1">
                <a:solidFill>
                  <a:srgbClr val="C00000"/>
                </a:solidFill>
              </a:rPr>
              <a:t>DDI Value</a:t>
            </a:r>
          </a:p>
        </p:txBody>
      </p:sp>
      <p:sp>
        <p:nvSpPr>
          <p:cNvPr id="74" name="TextBox 73">
            <a:extLst>
              <a:ext uri="{FF2B5EF4-FFF2-40B4-BE49-F238E27FC236}">
                <a16:creationId xmlns:a16="http://schemas.microsoft.com/office/drawing/2014/main" id="{3938E38F-11E8-42B2-97B9-9397E93E95AA}"/>
              </a:ext>
            </a:extLst>
          </p:cNvPr>
          <p:cNvSpPr txBox="1"/>
          <p:nvPr/>
        </p:nvSpPr>
        <p:spPr>
          <a:xfrm>
            <a:off x="2466859" y="2600013"/>
            <a:ext cx="695074" cy="184666"/>
          </a:xfrm>
          <a:prstGeom prst="rect">
            <a:avLst/>
          </a:prstGeom>
          <a:noFill/>
        </p:spPr>
        <p:txBody>
          <a:bodyPr wrap="square" lIns="0" tIns="0" rIns="0" bIns="0" rtlCol="0" anchor="ctr">
            <a:spAutoFit/>
          </a:bodyPr>
          <a:lstStyle/>
          <a:p>
            <a:r>
              <a:rPr lang="en-US" sz="1200" kern="0">
                <a:solidFill>
                  <a:schemeClr val="tx1">
                    <a:lumMod val="75000"/>
                    <a:lumOff val="25000"/>
                  </a:schemeClr>
                </a:solidFill>
                <a:latin typeface="Segoe UI" panose="020B0502040204020203" pitchFamily="34" charset="0"/>
                <a:ea typeface="Calibri Light" charset="0"/>
                <a:cs typeface="Segoe UI" panose="020B0502040204020203" pitchFamily="34" charset="0"/>
              </a:rPr>
              <a:t>Culture</a:t>
            </a:r>
            <a:endParaRPr lang="en-US" sz="1200">
              <a:solidFill>
                <a:schemeClr val="tx1">
                  <a:lumMod val="75000"/>
                  <a:lumOff val="25000"/>
                </a:schemeClr>
              </a:solidFill>
              <a:latin typeface="Segoe UI" panose="020B0502040204020203" pitchFamily="34" charset="0"/>
              <a:ea typeface="Calibri Light" charset="0"/>
              <a:cs typeface="Segoe UI" panose="020B0502040204020203" pitchFamily="34" charset="0"/>
            </a:endParaRPr>
          </a:p>
        </p:txBody>
      </p:sp>
      <p:sp>
        <p:nvSpPr>
          <p:cNvPr id="76" name="TextBox 75">
            <a:extLst>
              <a:ext uri="{FF2B5EF4-FFF2-40B4-BE49-F238E27FC236}">
                <a16:creationId xmlns:a16="http://schemas.microsoft.com/office/drawing/2014/main" id="{D0412BAF-A3F6-4796-9D71-D9714E1CEE30}"/>
              </a:ext>
            </a:extLst>
          </p:cNvPr>
          <p:cNvSpPr txBox="1"/>
          <p:nvPr/>
        </p:nvSpPr>
        <p:spPr>
          <a:xfrm>
            <a:off x="1249086" y="1661473"/>
            <a:ext cx="1278403" cy="461665"/>
          </a:xfrm>
          <a:prstGeom prst="rect">
            <a:avLst/>
          </a:prstGeom>
          <a:noFill/>
        </p:spPr>
        <p:txBody>
          <a:bodyPr wrap="square">
            <a:spAutoFit/>
          </a:bodyPr>
          <a:lstStyle/>
          <a:p>
            <a:r>
              <a:rPr lang="en-US" sz="1200" kern="0">
                <a:solidFill>
                  <a:schemeClr val="bg1"/>
                </a:solidFill>
                <a:latin typeface="Segoe UI" panose="020B0502040204020203" pitchFamily="34" charset="0"/>
                <a:ea typeface="Calibri Light" charset="0"/>
                <a:cs typeface="Segoe UI" panose="020B0502040204020203" pitchFamily="34" charset="0"/>
              </a:rPr>
              <a:t>Marketing &amp; Branding</a:t>
            </a:r>
            <a:endParaRPr lang="en-IN" sz="1200"/>
          </a:p>
        </p:txBody>
      </p:sp>
      <p:sp>
        <p:nvSpPr>
          <p:cNvPr id="77" name="TextBox 76">
            <a:extLst>
              <a:ext uri="{FF2B5EF4-FFF2-40B4-BE49-F238E27FC236}">
                <a16:creationId xmlns:a16="http://schemas.microsoft.com/office/drawing/2014/main" id="{6D2A0700-F42C-4B17-9DD8-3DF6583DC8A1}"/>
              </a:ext>
            </a:extLst>
          </p:cNvPr>
          <p:cNvSpPr txBox="1"/>
          <p:nvPr/>
        </p:nvSpPr>
        <p:spPr>
          <a:xfrm>
            <a:off x="3508828" y="2892096"/>
            <a:ext cx="1101101" cy="184666"/>
          </a:xfrm>
          <a:prstGeom prst="rect">
            <a:avLst/>
          </a:prstGeom>
          <a:noFill/>
        </p:spPr>
        <p:txBody>
          <a:bodyPr wrap="square" lIns="0" tIns="0" rIns="0" bIns="0" rtlCol="0" anchor="ctr">
            <a:spAutoFit/>
          </a:bodyPr>
          <a:lstStyle/>
          <a:p>
            <a:r>
              <a:rPr lang="en-US" sz="1200" kern="0">
                <a:solidFill>
                  <a:schemeClr val="tx1">
                    <a:lumMod val="75000"/>
                    <a:lumOff val="25000"/>
                  </a:schemeClr>
                </a:solidFill>
                <a:latin typeface="Segoe UI" panose="020B0502040204020203" pitchFamily="34" charset="0"/>
                <a:ea typeface="Calibri Light" charset="0"/>
                <a:cs typeface="Segoe UI" panose="020B0502040204020203" pitchFamily="34" charset="0"/>
              </a:rPr>
              <a:t>Opportunities</a:t>
            </a:r>
            <a:endParaRPr lang="en-US" sz="1200">
              <a:solidFill>
                <a:schemeClr val="tx1">
                  <a:lumMod val="75000"/>
                  <a:lumOff val="25000"/>
                </a:schemeClr>
              </a:solidFill>
              <a:latin typeface="Segoe UI" panose="020B0502040204020203" pitchFamily="34" charset="0"/>
              <a:ea typeface="Calibri Light" charset="0"/>
              <a:cs typeface="Segoe UI" panose="020B0502040204020203" pitchFamily="34" charset="0"/>
            </a:endParaRPr>
          </a:p>
        </p:txBody>
      </p:sp>
      <p:sp>
        <p:nvSpPr>
          <p:cNvPr id="78" name="TextBox 77">
            <a:extLst>
              <a:ext uri="{FF2B5EF4-FFF2-40B4-BE49-F238E27FC236}">
                <a16:creationId xmlns:a16="http://schemas.microsoft.com/office/drawing/2014/main" id="{ED04CCD5-C9DF-43E0-ACEF-C2240A5693D6}"/>
              </a:ext>
            </a:extLst>
          </p:cNvPr>
          <p:cNvSpPr txBox="1"/>
          <p:nvPr/>
        </p:nvSpPr>
        <p:spPr>
          <a:xfrm>
            <a:off x="3137747" y="2453351"/>
            <a:ext cx="1167995" cy="369332"/>
          </a:xfrm>
          <a:prstGeom prst="rect">
            <a:avLst/>
          </a:prstGeom>
          <a:noFill/>
        </p:spPr>
        <p:txBody>
          <a:bodyPr wrap="square" lIns="0" tIns="0" rIns="0" bIns="0" rtlCol="0" anchor="ctr">
            <a:spAutoFit/>
          </a:bodyPr>
          <a:lstStyle/>
          <a:p>
            <a:r>
              <a:rPr lang="en-US" sz="1200" kern="0">
                <a:solidFill>
                  <a:schemeClr val="bg1"/>
                </a:solidFill>
                <a:latin typeface="Segoe UI" panose="020B0502040204020203" pitchFamily="34" charset="0"/>
                <a:ea typeface="Calibri Light" charset="0"/>
                <a:cs typeface="Segoe UI" panose="020B0502040204020203" pitchFamily="34" charset="0"/>
              </a:rPr>
              <a:t>Industry benchmarking</a:t>
            </a:r>
            <a:endParaRPr lang="en-US" sz="1200">
              <a:solidFill>
                <a:schemeClr val="bg1"/>
              </a:solidFill>
              <a:latin typeface="Segoe UI" panose="020B0502040204020203" pitchFamily="34" charset="0"/>
              <a:ea typeface="Calibri Light" charset="0"/>
              <a:cs typeface="Segoe UI" panose="020B0502040204020203" pitchFamily="34" charset="0"/>
            </a:endParaRPr>
          </a:p>
        </p:txBody>
      </p:sp>
      <p:sp>
        <p:nvSpPr>
          <p:cNvPr id="79" name="TextBox 78">
            <a:extLst>
              <a:ext uri="{FF2B5EF4-FFF2-40B4-BE49-F238E27FC236}">
                <a16:creationId xmlns:a16="http://schemas.microsoft.com/office/drawing/2014/main" id="{0B78DD66-4A81-4BCB-BC48-B0401A3E6965}"/>
              </a:ext>
            </a:extLst>
          </p:cNvPr>
          <p:cNvSpPr txBox="1"/>
          <p:nvPr/>
        </p:nvSpPr>
        <p:spPr>
          <a:xfrm>
            <a:off x="4394902" y="2385212"/>
            <a:ext cx="858093" cy="369332"/>
          </a:xfrm>
          <a:prstGeom prst="rect">
            <a:avLst/>
          </a:prstGeom>
          <a:noFill/>
        </p:spPr>
        <p:txBody>
          <a:bodyPr wrap="square" lIns="0" tIns="0" rIns="0" bIns="0" rtlCol="0" anchor="ctr">
            <a:spAutoFit/>
          </a:bodyPr>
          <a:lstStyle/>
          <a:p>
            <a:r>
              <a:rPr lang="en-US" sz="1200" kern="0">
                <a:solidFill>
                  <a:schemeClr val="tx1">
                    <a:lumMod val="75000"/>
                    <a:lumOff val="25000"/>
                  </a:schemeClr>
                </a:solidFill>
                <a:latin typeface="Segoe UI" panose="020B0502040204020203" pitchFamily="34" charset="0"/>
                <a:ea typeface="Calibri Light" charset="0"/>
                <a:cs typeface="Segoe UI" panose="020B0502040204020203" pitchFamily="34" charset="0"/>
              </a:rPr>
              <a:t>“Talent” Program</a:t>
            </a:r>
            <a:endParaRPr lang="en-US" sz="1200">
              <a:solidFill>
                <a:schemeClr val="tx1">
                  <a:lumMod val="75000"/>
                  <a:lumOff val="25000"/>
                </a:schemeClr>
              </a:solidFill>
              <a:latin typeface="Segoe UI" panose="020B0502040204020203" pitchFamily="34" charset="0"/>
              <a:ea typeface="Calibri Light" charset="0"/>
              <a:cs typeface="Segoe UI" panose="020B0502040204020203" pitchFamily="34" charset="0"/>
            </a:endParaRPr>
          </a:p>
        </p:txBody>
      </p:sp>
      <p:sp>
        <p:nvSpPr>
          <p:cNvPr id="80" name="TextBox 79">
            <a:extLst>
              <a:ext uri="{FF2B5EF4-FFF2-40B4-BE49-F238E27FC236}">
                <a16:creationId xmlns:a16="http://schemas.microsoft.com/office/drawing/2014/main" id="{AD41D0FF-F653-425A-8502-5D5217EFE7B7}"/>
              </a:ext>
            </a:extLst>
          </p:cNvPr>
          <p:cNvSpPr txBox="1"/>
          <p:nvPr/>
        </p:nvSpPr>
        <p:spPr>
          <a:xfrm>
            <a:off x="2398400" y="2347071"/>
            <a:ext cx="827878" cy="184666"/>
          </a:xfrm>
          <a:prstGeom prst="rect">
            <a:avLst/>
          </a:prstGeom>
          <a:noFill/>
        </p:spPr>
        <p:txBody>
          <a:bodyPr wrap="square" lIns="0" tIns="0" rIns="0" bIns="0" rtlCol="0" anchor="ctr">
            <a:spAutoFit/>
          </a:bodyPr>
          <a:lstStyle/>
          <a:p>
            <a:r>
              <a:rPr lang="en-US" sz="1200" kern="0">
                <a:solidFill>
                  <a:schemeClr val="bg1"/>
                </a:solidFill>
                <a:latin typeface="Segoe UI" panose="020B0502040204020203" pitchFamily="34" charset="0"/>
                <a:ea typeface="Calibri Light" charset="0"/>
                <a:cs typeface="Segoe UI" panose="020B0502040204020203" pitchFamily="34" charset="0"/>
              </a:rPr>
              <a:t>Rewards</a:t>
            </a:r>
            <a:endParaRPr lang="en-US" sz="1200">
              <a:solidFill>
                <a:schemeClr val="bg1"/>
              </a:solidFill>
              <a:latin typeface="Segoe UI" panose="020B0502040204020203" pitchFamily="34" charset="0"/>
              <a:ea typeface="Calibri Light" charset="0"/>
              <a:cs typeface="Segoe UI" panose="020B0502040204020203" pitchFamily="34" charset="0"/>
            </a:endParaRPr>
          </a:p>
        </p:txBody>
      </p:sp>
      <p:sp>
        <p:nvSpPr>
          <p:cNvPr id="81" name="TextBox 80">
            <a:extLst>
              <a:ext uri="{FF2B5EF4-FFF2-40B4-BE49-F238E27FC236}">
                <a16:creationId xmlns:a16="http://schemas.microsoft.com/office/drawing/2014/main" id="{9852C7AD-DFB5-4CBB-85F3-99E894F205C6}"/>
              </a:ext>
            </a:extLst>
          </p:cNvPr>
          <p:cNvSpPr txBox="1"/>
          <p:nvPr/>
        </p:nvSpPr>
        <p:spPr>
          <a:xfrm>
            <a:off x="3744320" y="2034601"/>
            <a:ext cx="909601" cy="276999"/>
          </a:xfrm>
          <a:prstGeom prst="rect">
            <a:avLst/>
          </a:prstGeom>
          <a:noFill/>
        </p:spPr>
        <p:txBody>
          <a:bodyPr wrap="square">
            <a:spAutoFit/>
          </a:bodyPr>
          <a:lstStyle/>
          <a:p>
            <a:r>
              <a:rPr lang="en-US" sz="1200" kern="0">
                <a:solidFill>
                  <a:schemeClr val="bg1"/>
                </a:solidFill>
                <a:latin typeface="Segoe UI" panose="020B0502040204020203" pitchFamily="34" charset="0"/>
                <a:ea typeface="Calibri Light" charset="0"/>
                <a:cs typeface="Segoe UI" panose="020B0502040204020203" pitchFamily="34" charset="0"/>
              </a:rPr>
              <a:t>PD Tools</a:t>
            </a:r>
          </a:p>
        </p:txBody>
      </p:sp>
      <p:sp>
        <p:nvSpPr>
          <p:cNvPr id="82" name="TextBox 81">
            <a:extLst>
              <a:ext uri="{FF2B5EF4-FFF2-40B4-BE49-F238E27FC236}">
                <a16:creationId xmlns:a16="http://schemas.microsoft.com/office/drawing/2014/main" id="{FD60342E-1BA4-4F0A-86D5-2B975F0FE487}"/>
              </a:ext>
            </a:extLst>
          </p:cNvPr>
          <p:cNvSpPr txBox="1"/>
          <p:nvPr/>
        </p:nvSpPr>
        <p:spPr>
          <a:xfrm>
            <a:off x="42006" y="1740995"/>
            <a:ext cx="1278404" cy="369332"/>
          </a:xfrm>
          <a:prstGeom prst="rect">
            <a:avLst/>
          </a:prstGeom>
          <a:noFill/>
        </p:spPr>
        <p:txBody>
          <a:bodyPr wrap="square" lIns="0" tIns="0" rIns="0" bIns="0" rtlCol="0" anchor="ctr">
            <a:spAutoFit/>
          </a:bodyPr>
          <a:lstStyle/>
          <a:p>
            <a:r>
              <a:rPr lang="en-US" sz="1200" kern="0">
                <a:solidFill>
                  <a:schemeClr val="bg1"/>
                </a:solidFill>
                <a:latin typeface="Segoe UI" panose="020B0502040204020203" pitchFamily="34" charset="0"/>
                <a:ea typeface="Calibri Light" charset="0"/>
                <a:cs typeface="Segoe UI" panose="020B0502040204020203" pitchFamily="34" charset="0"/>
              </a:rPr>
              <a:t>Gov’t Grants and alignment</a:t>
            </a:r>
            <a:endParaRPr lang="en-US" sz="1200">
              <a:solidFill>
                <a:schemeClr val="bg1"/>
              </a:solidFill>
              <a:latin typeface="Segoe UI" panose="020B0502040204020203" pitchFamily="34" charset="0"/>
              <a:ea typeface="Calibri Light" charset="0"/>
              <a:cs typeface="Segoe UI" panose="020B0502040204020203" pitchFamily="34" charset="0"/>
            </a:endParaRPr>
          </a:p>
        </p:txBody>
      </p:sp>
      <p:sp>
        <p:nvSpPr>
          <p:cNvPr id="83" name="TextBox 82">
            <a:extLst>
              <a:ext uri="{FF2B5EF4-FFF2-40B4-BE49-F238E27FC236}">
                <a16:creationId xmlns:a16="http://schemas.microsoft.com/office/drawing/2014/main" id="{3DA4CF5C-1699-4C60-9CA4-BD16187A4632}"/>
              </a:ext>
            </a:extLst>
          </p:cNvPr>
          <p:cNvSpPr txBox="1"/>
          <p:nvPr/>
        </p:nvSpPr>
        <p:spPr>
          <a:xfrm>
            <a:off x="589652" y="2166904"/>
            <a:ext cx="1862303" cy="369332"/>
          </a:xfrm>
          <a:prstGeom prst="rect">
            <a:avLst/>
          </a:prstGeom>
          <a:noFill/>
        </p:spPr>
        <p:txBody>
          <a:bodyPr wrap="square" lIns="0" tIns="0" rIns="0" bIns="0" rtlCol="0" anchor="ctr">
            <a:spAutoFit/>
          </a:bodyPr>
          <a:lstStyle/>
          <a:p>
            <a:r>
              <a:rPr lang="en-US" sz="1200" kern="0">
                <a:solidFill>
                  <a:schemeClr val="tx1">
                    <a:lumMod val="75000"/>
                    <a:lumOff val="25000"/>
                  </a:schemeClr>
                </a:solidFill>
                <a:latin typeface="Segoe UI" panose="020B0502040204020203" pitchFamily="34" charset="0"/>
                <a:ea typeface="Calibri Light" charset="0"/>
                <a:cs typeface="Segoe UI" panose="020B0502040204020203" pitchFamily="34" charset="0"/>
              </a:rPr>
              <a:t>Customer Relationship Management (CRM) </a:t>
            </a:r>
            <a:endParaRPr lang="en-US" sz="1200">
              <a:solidFill>
                <a:schemeClr val="tx1">
                  <a:lumMod val="75000"/>
                  <a:lumOff val="25000"/>
                </a:schemeClr>
              </a:solidFill>
              <a:latin typeface="Segoe UI" panose="020B0502040204020203" pitchFamily="34" charset="0"/>
              <a:ea typeface="Calibri Light" charset="0"/>
              <a:cs typeface="Segoe UI" panose="020B0502040204020203" pitchFamily="34" charset="0"/>
            </a:endParaRPr>
          </a:p>
        </p:txBody>
      </p:sp>
      <p:sp>
        <p:nvSpPr>
          <p:cNvPr id="84" name="TextBox 83">
            <a:extLst>
              <a:ext uri="{FF2B5EF4-FFF2-40B4-BE49-F238E27FC236}">
                <a16:creationId xmlns:a16="http://schemas.microsoft.com/office/drawing/2014/main" id="{3D1CD88C-E269-4FB7-BAEB-1B5883707729}"/>
              </a:ext>
            </a:extLst>
          </p:cNvPr>
          <p:cNvSpPr txBox="1"/>
          <p:nvPr/>
        </p:nvSpPr>
        <p:spPr>
          <a:xfrm>
            <a:off x="-19805" y="1243768"/>
            <a:ext cx="1293596" cy="461665"/>
          </a:xfrm>
          <a:prstGeom prst="rect">
            <a:avLst/>
          </a:prstGeom>
          <a:noFill/>
        </p:spPr>
        <p:txBody>
          <a:bodyPr wrap="square">
            <a:spAutoFit/>
          </a:bodyPr>
          <a:lstStyle/>
          <a:p>
            <a:r>
              <a:rPr lang="en-US" sz="1200" kern="0">
                <a:solidFill>
                  <a:schemeClr val="tx1">
                    <a:lumMod val="75000"/>
                    <a:lumOff val="25000"/>
                  </a:schemeClr>
                </a:solidFill>
                <a:latin typeface="Segoe UI" panose="020B0502040204020203" pitchFamily="34" charset="0"/>
                <a:ea typeface="Calibri Light" charset="0"/>
                <a:cs typeface="Segoe UI" panose="020B0502040204020203" pitchFamily="34" charset="0"/>
              </a:rPr>
              <a:t>Budgeting &amp; Forecasting</a:t>
            </a:r>
            <a:endParaRPr lang="en-IN" sz="1200">
              <a:solidFill>
                <a:schemeClr val="tx1">
                  <a:lumMod val="75000"/>
                  <a:lumOff val="25000"/>
                </a:schemeClr>
              </a:solidFill>
            </a:endParaRPr>
          </a:p>
        </p:txBody>
      </p:sp>
      <p:sp>
        <p:nvSpPr>
          <p:cNvPr id="85" name="TextBox 84">
            <a:extLst>
              <a:ext uri="{FF2B5EF4-FFF2-40B4-BE49-F238E27FC236}">
                <a16:creationId xmlns:a16="http://schemas.microsoft.com/office/drawing/2014/main" id="{DFC873F4-E545-4C23-A9AF-A82C2D4F0C3C}"/>
              </a:ext>
            </a:extLst>
          </p:cNvPr>
          <p:cNvSpPr txBox="1"/>
          <p:nvPr/>
        </p:nvSpPr>
        <p:spPr>
          <a:xfrm>
            <a:off x="1743578" y="1453506"/>
            <a:ext cx="1293596" cy="276999"/>
          </a:xfrm>
          <a:prstGeom prst="rect">
            <a:avLst/>
          </a:prstGeom>
          <a:noFill/>
        </p:spPr>
        <p:txBody>
          <a:bodyPr wrap="square">
            <a:spAutoFit/>
          </a:bodyPr>
          <a:lstStyle/>
          <a:p>
            <a:r>
              <a:rPr lang="en-US" sz="1200" kern="0">
                <a:solidFill>
                  <a:schemeClr val="tx1">
                    <a:lumMod val="75000"/>
                    <a:lumOff val="25000"/>
                  </a:schemeClr>
                </a:solidFill>
                <a:latin typeface="Segoe UI" panose="020B0502040204020203" pitchFamily="34" charset="0"/>
                <a:ea typeface="Calibri Light" charset="0"/>
                <a:cs typeface="Segoe UI" panose="020B0502040204020203" pitchFamily="34" charset="0"/>
              </a:rPr>
              <a:t>Project Mgt</a:t>
            </a:r>
            <a:endParaRPr lang="en-IN" sz="1200">
              <a:solidFill>
                <a:schemeClr val="tx1">
                  <a:lumMod val="75000"/>
                  <a:lumOff val="25000"/>
                </a:schemeClr>
              </a:solidFill>
            </a:endParaRPr>
          </a:p>
        </p:txBody>
      </p:sp>
      <p:sp>
        <p:nvSpPr>
          <p:cNvPr id="86" name="TextBox 85">
            <a:extLst>
              <a:ext uri="{FF2B5EF4-FFF2-40B4-BE49-F238E27FC236}">
                <a16:creationId xmlns:a16="http://schemas.microsoft.com/office/drawing/2014/main" id="{0A811F09-1890-47EB-80D6-1634A5D51562}"/>
              </a:ext>
            </a:extLst>
          </p:cNvPr>
          <p:cNvSpPr txBox="1"/>
          <p:nvPr/>
        </p:nvSpPr>
        <p:spPr>
          <a:xfrm>
            <a:off x="1071360" y="1396798"/>
            <a:ext cx="1293596" cy="276999"/>
          </a:xfrm>
          <a:prstGeom prst="rect">
            <a:avLst/>
          </a:prstGeom>
          <a:noFill/>
        </p:spPr>
        <p:txBody>
          <a:bodyPr wrap="square">
            <a:spAutoFit/>
          </a:bodyPr>
          <a:lstStyle/>
          <a:p>
            <a:r>
              <a:rPr lang="en-US" sz="1200" kern="0">
                <a:solidFill>
                  <a:schemeClr val="bg1"/>
                </a:solidFill>
                <a:latin typeface="Segoe UI" panose="020B0502040204020203" pitchFamily="34" charset="0"/>
                <a:ea typeface="Calibri Light" charset="0"/>
                <a:cs typeface="Segoe UI" panose="020B0502040204020203" pitchFamily="34" charset="0"/>
              </a:rPr>
              <a:t>Pricing</a:t>
            </a:r>
            <a:endParaRPr lang="en-IN" sz="1200"/>
          </a:p>
        </p:txBody>
      </p:sp>
      <p:sp>
        <p:nvSpPr>
          <p:cNvPr id="87" name="TextBox 86">
            <a:extLst>
              <a:ext uri="{FF2B5EF4-FFF2-40B4-BE49-F238E27FC236}">
                <a16:creationId xmlns:a16="http://schemas.microsoft.com/office/drawing/2014/main" id="{62641481-C818-477D-A0E5-478D99FC9A3B}"/>
              </a:ext>
            </a:extLst>
          </p:cNvPr>
          <p:cNvSpPr txBox="1"/>
          <p:nvPr/>
        </p:nvSpPr>
        <p:spPr>
          <a:xfrm>
            <a:off x="4624558" y="3124649"/>
            <a:ext cx="603642" cy="184666"/>
          </a:xfrm>
          <a:prstGeom prst="rect">
            <a:avLst/>
          </a:prstGeom>
          <a:noFill/>
        </p:spPr>
        <p:txBody>
          <a:bodyPr wrap="square" lIns="0" tIns="0" rIns="0" bIns="0" rtlCol="0" anchor="ctr">
            <a:spAutoFit/>
          </a:bodyPr>
          <a:lstStyle/>
          <a:p>
            <a:r>
              <a:rPr lang="en-US" sz="1200" kern="0">
                <a:solidFill>
                  <a:schemeClr val="tx1">
                    <a:lumMod val="75000"/>
                    <a:lumOff val="25000"/>
                  </a:schemeClr>
                </a:solidFill>
                <a:latin typeface="Segoe UI" panose="020B0502040204020203" pitchFamily="34" charset="0"/>
                <a:ea typeface="Calibri Light" charset="0"/>
                <a:cs typeface="Segoe UI" panose="020B0502040204020203" pitchFamily="34" charset="0"/>
              </a:rPr>
              <a:t>Audit</a:t>
            </a:r>
            <a:endParaRPr lang="en-US" sz="1200">
              <a:solidFill>
                <a:schemeClr val="tx1">
                  <a:lumMod val="75000"/>
                  <a:lumOff val="25000"/>
                </a:schemeClr>
              </a:solidFill>
              <a:latin typeface="Segoe UI" panose="020B0502040204020203" pitchFamily="34" charset="0"/>
              <a:ea typeface="Calibri Light" charset="0"/>
              <a:cs typeface="Segoe UI" panose="020B0502040204020203" pitchFamily="34" charset="0"/>
            </a:endParaRPr>
          </a:p>
        </p:txBody>
      </p:sp>
      <p:sp>
        <p:nvSpPr>
          <p:cNvPr id="88" name="TextBox 87">
            <a:extLst>
              <a:ext uri="{FF2B5EF4-FFF2-40B4-BE49-F238E27FC236}">
                <a16:creationId xmlns:a16="http://schemas.microsoft.com/office/drawing/2014/main" id="{ECB201D2-A410-449B-9DAF-2068861FA525}"/>
              </a:ext>
            </a:extLst>
          </p:cNvPr>
          <p:cNvSpPr txBox="1"/>
          <p:nvPr/>
        </p:nvSpPr>
        <p:spPr>
          <a:xfrm>
            <a:off x="4522628" y="3410015"/>
            <a:ext cx="1471442" cy="184666"/>
          </a:xfrm>
          <a:prstGeom prst="rect">
            <a:avLst/>
          </a:prstGeom>
          <a:noFill/>
        </p:spPr>
        <p:txBody>
          <a:bodyPr wrap="square" lIns="0" tIns="0" rIns="0" bIns="0" rtlCol="0" anchor="ctr">
            <a:spAutoFit/>
          </a:bodyPr>
          <a:lstStyle/>
          <a:p>
            <a:r>
              <a:rPr lang="en-US" sz="1200" kern="0">
                <a:solidFill>
                  <a:schemeClr val="bg1"/>
                </a:solidFill>
                <a:latin typeface="Segoe UI" panose="020B0502040204020203" pitchFamily="34" charset="0"/>
                <a:ea typeface="Calibri Light" charset="0"/>
                <a:cs typeface="Segoe UI" panose="020B0502040204020203" pitchFamily="34" charset="0"/>
              </a:rPr>
              <a:t>Industry research</a:t>
            </a:r>
            <a:endParaRPr lang="en-US" sz="1200">
              <a:solidFill>
                <a:schemeClr val="bg1"/>
              </a:solidFill>
              <a:latin typeface="Segoe UI" panose="020B0502040204020203" pitchFamily="34" charset="0"/>
              <a:ea typeface="Calibri Light" charset="0"/>
              <a:cs typeface="Segoe UI" panose="020B0502040204020203" pitchFamily="34" charset="0"/>
            </a:endParaRPr>
          </a:p>
        </p:txBody>
      </p:sp>
      <p:sp>
        <p:nvSpPr>
          <p:cNvPr id="89" name="TextBox 88">
            <a:extLst>
              <a:ext uri="{FF2B5EF4-FFF2-40B4-BE49-F238E27FC236}">
                <a16:creationId xmlns:a16="http://schemas.microsoft.com/office/drawing/2014/main" id="{1CFFDA79-2A3F-4CF4-83FF-29FABC06EB1E}"/>
              </a:ext>
            </a:extLst>
          </p:cNvPr>
          <p:cNvSpPr txBox="1"/>
          <p:nvPr/>
        </p:nvSpPr>
        <p:spPr>
          <a:xfrm>
            <a:off x="7071504" y="5852186"/>
            <a:ext cx="1471442" cy="553998"/>
          </a:xfrm>
          <a:prstGeom prst="rect">
            <a:avLst/>
          </a:prstGeom>
          <a:noFill/>
        </p:spPr>
        <p:txBody>
          <a:bodyPr wrap="square" lIns="0" tIns="0" rIns="0" bIns="0" rtlCol="0" anchor="ctr">
            <a:spAutoFit/>
          </a:bodyPr>
          <a:lstStyle/>
          <a:p>
            <a:r>
              <a:rPr lang="en-US" sz="1200" kern="0">
                <a:solidFill>
                  <a:schemeClr val="bg1"/>
                </a:solidFill>
                <a:latin typeface="Segoe UI" panose="020B0502040204020203" pitchFamily="34" charset="0"/>
                <a:ea typeface="Calibri Light" charset="0"/>
                <a:cs typeface="Segoe UI" panose="020B0502040204020203" pitchFamily="34" charset="0"/>
              </a:rPr>
              <a:t>Accreditations, Qualification and Certifications</a:t>
            </a:r>
            <a:endParaRPr lang="en-US" sz="1200">
              <a:solidFill>
                <a:schemeClr val="bg1"/>
              </a:solidFill>
              <a:latin typeface="Segoe UI" panose="020B0502040204020203" pitchFamily="34" charset="0"/>
              <a:ea typeface="Calibri Light" charset="0"/>
              <a:cs typeface="Segoe UI" panose="020B0502040204020203" pitchFamily="34" charset="0"/>
            </a:endParaRPr>
          </a:p>
        </p:txBody>
      </p:sp>
      <p:sp>
        <p:nvSpPr>
          <p:cNvPr id="90" name="TextBox 89">
            <a:extLst>
              <a:ext uri="{FF2B5EF4-FFF2-40B4-BE49-F238E27FC236}">
                <a16:creationId xmlns:a16="http://schemas.microsoft.com/office/drawing/2014/main" id="{2A659BEF-6BCC-4D4A-8301-C55198840C68}"/>
              </a:ext>
            </a:extLst>
          </p:cNvPr>
          <p:cNvSpPr txBox="1"/>
          <p:nvPr/>
        </p:nvSpPr>
        <p:spPr>
          <a:xfrm>
            <a:off x="5981174" y="3519343"/>
            <a:ext cx="1167995" cy="184666"/>
          </a:xfrm>
          <a:prstGeom prst="rect">
            <a:avLst/>
          </a:prstGeom>
          <a:noFill/>
        </p:spPr>
        <p:txBody>
          <a:bodyPr wrap="square" lIns="0" tIns="0" rIns="0" bIns="0" rtlCol="0" anchor="ctr">
            <a:spAutoFit/>
          </a:bodyPr>
          <a:lstStyle/>
          <a:p>
            <a:r>
              <a:rPr lang="en-US" sz="1200" kern="0">
                <a:solidFill>
                  <a:schemeClr val="bg1"/>
                </a:solidFill>
                <a:latin typeface="Segoe UI" panose="020B0502040204020203" pitchFamily="34" charset="0"/>
                <a:ea typeface="Calibri Light" charset="0"/>
                <a:cs typeface="Segoe UI" panose="020B0502040204020203" pitchFamily="34" charset="0"/>
              </a:rPr>
              <a:t>Benchmarking</a:t>
            </a:r>
            <a:endParaRPr lang="en-US" sz="1200">
              <a:solidFill>
                <a:schemeClr val="bg1"/>
              </a:solidFill>
              <a:latin typeface="Segoe UI" panose="020B0502040204020203" pitchFamily="34" charset="0"/>
              <a:ea typeface="Calibri Light" charset="0"/>
              <a:cs typeface="Segoe UI" panose="020B0502040204020203" pitchFamily="34" charset="0"/>
            </a:endParaRPr>
          </a:p>
        </p:txBody>
      </p:sp>
      <p:sp>
        <p:nvSpPr>
          <p:cNvPr id="91" name="TextBox 90">
            <a:extLst>
              <a:ext uri="{FF2B5EF4-FFF2-40B4-BE49-F238E27FC236}">
                <a16:creationId xmlns:a16="http://schemas.microsoft.com/office/drawing/2014/main" id="{DE312056-51BD-4152-90F1-FD4E357A716E}"/>
              </a:ext>
            </a:extLst>
          </p:cNvPr>
          <p:cNvSpPr txBox="1"/>
          <p:nvPr/>
        </p:nvSpPr>
        <p:spPr>
          <a:xfrm>
            <a:off x="5631522" y="3231160"/>
            <a:ext cx="1167995" cy="184666"/>
          </a:xfrm>
          <a:prstGeom prst="rect">
            <a:avLst/>
          </a:prstGeom>
          <a:noFill/>
        </p:spPr>
        <p:txBody>
          <a:bodyPr wrap="square" lIns="0" tIns="0" rIns="0" bIns="0" rtlCol="0" anchor="ctr">
            <a:spAutoFit/>
          </a:bodyPr>
          <a:lstStyle/>
          <a:p>
            <a:r>
              <a:rPr lang="en-US" sz="1200" kern="0">
                <a:solidFill>
                  <a:schemeClr val="tx1">
                    <a:lumMod val="75000"/>
                    <a:lumOff val="25000"/>
                  </a:schemeClr>
                </a:solidFill>
                <a:latin typeface="Segoe UI" panose="020B0502040204020203" pitchFamily="34" charset="0"/>
                <a:ea typeface="Calibri Light" charset="0"/>
                <a:cs typeface="Segoe UI" panose="020B0502040204020203" pitchFamily="34" charset="0"/>
              </a:rPr>
              <a:t>Standards</a:t>
            </a:r>
            <a:endParaRPr lang="en-US" sz="1200">
              <a:solidFill>
                <a:schemeClr val="tx1">
                  <a:lumMod val="75000"/>
                  <a:lumOff val="25000"/>
                </a:schemeClr>
              </a:solidFill>
              <a:latin typeface="Segoe UI" panose="020B0502040204020203" pitchFamily="34" charset="0"/>
              <a:ea typeface="Calibri Light" charset="0"/>
              <a:cs typeface="Segoe UI" panose="020B0502040204020203" pitchFamily="34" charset="0"/>
            </a:endParaRPr>
          </a:p>
        </p:txBody>
      </p:sp>
      <p:sp>
        <p:nvSpPr>
          <p:cNvPr id="93" name="TextBox 92">
            <a:extLst>
              <a:ext uri="{FF2B5EF4-FFF2-40B4-BE49-F238E27FC236}">
                <a16:creationId xmlns:a16="http://schemas.microsoft.com/office/drawing/2014/main" id="{EF92C82D-CBC8-4A2F-A8B9-0CC5D36A078D}"/>
              </a:ext>
            </a:extLst>
          </p:cNvPr>
          <p:cNvSpPr txBox="1"/>
          <p:nvPr/>
        </p:nvSpPr>
        <p:spPr>
          <a:xfrm>
            <a:off x="6422178" y="4485970"/>
            <a:ext cx="1777860" cy="369332"/>
          </a:xfrm>
          <a:prstGeom prst="rect">
            <a:avLst/>
          </a:prstGeom>
          <a:noFill/>
        </p:spPr>
        <p:txBody>
          <a:bodyPr wrap="square" lIns="0" tIns="0" rIns="0" bIns="0" rtlCol="0" anchor="ctr">
            <a:spAutoFit/>
          </a:bodyPr>
          <a:lstStyle/>
          <a:p>
            <a:r>
              <a:rPr lang="en-US" sz="1200" kern="0">
                <a:solidFill>
                  <a:schemeClr val="tx1">
                    <a:lumMod val="75000"/>
                    <a:lumOff val="25000"/>
                  </a:schemeClr>
                </a:solidFill>
                <a:latin typeface="Segoe UI" panose="020B0502040204020203" pitchFamily="34" charset="0"/>
                <a:ea typeface="Calibri Light" charset="0"/>
                <a:cs typeface="Segoe UI" panose="020B0502040204020203" pitchFamily="34" charset="0"/>
              </a:rPr>
              <a:t>Enterprise Resource Planning (ERP)</a:t>
            </a:r>
            <a:endParaRPr lang="en-US" sz="1200">
              <a:solidFill>
                <a:schemeClr val="tx1">
                  <a:lumMod val="75000"/>
                  <a:lumOff val="25000"/>
                </a:schemeClr>
              </a:solidFill>
              <a:latin typeface="Segoe UI" panose="020B0502040204020203" pitchFamily="34" charset="0"/>
              <a:ea typeface="Calibri Light" charset="0"/>
              <a:cs typeface="Segoe UI" panose="020B0502040204020203" pitchFamily="34" charset="0"/>
            </a:endParaRPr>
          </a:p>
        </p:txBody>
      </p:sp>
      <p:sp>
        <p:nvSpPr>
          <p:cNvPr id="94" name="TextBox 93">
            <a:extLst>
              <a:ext uri="{FF2B5EF4-FFF2-40B4-BE49-F238E27FC236}">
                <a16:creationId xmlns:a16="http://schemas.microsoft.com/office/drawing/2014/main" id="{749F97A6-9BB1-467F-A946-5532BEB4404C}"/>
              </a:ext>
            </a:extLst>
          </p:cNvPr>
          <p:cNvSpPr txBox="1"/>
          <p:nvPr/>
        </p:nvSpPr>
        <p:spPr>
          <a:xfrm>
            <a:off x="5538207" y="3949434"/>
            <a:ext cx="1608220" cy="369332"/>
          </a:xfrm>
          <a:prstGeom prst="rect">
            <a:avLst/>
          </a:prstGeom>
          <a:noFill/>
        </p:spPr>
        <p:txBody>
          <a:bodyPr wrap="square" lIns="0" tIns="0" rIns="0" bIns="0" rtlCol="0" anchor="ctr">
            <a:spAutoFit/>
          </a:bodyPr>
          <a:lstStyle/>
          <a:p>
            <a:r>
              <a:rPr lang="en-US" sz="1200" kern="0">
                <a:solidFill>
                  <a:schemeClr val="tx1">
                    <a:lumMod val="75000"/>
                    <a:lumOff val="25000"/>
                  </a:schemeClr>
                </a:solidFill>
                <a:latin typeface="Segoe UI" panose="020B0502040204020203" pitchFamily="34" charset="0"/>
                <a:ea typeface="Calibri Light" charset="0"/>
                <a:cs typeface="Segoe UI" panose="020B0502040204020203" pitchFamily="34" charset="0"/>
              </a:rPr>
              <a:t>Support and Escalation management</a:t>
            </a:r>
            <a:endParaRPr lang="en-US" sz="1200">
              <a:solidFill>
                <a:schemeClr val="tx1">
                  <a:lumMod val="75000"/>
                  <a:lumOff val="25000"/>
                </a:schemeClr>
              </a:solidFill>
              <a:latin typeface="Segoe UI" panose="020B0502040204020203" pitchFamily="34" charset="0"/>
              <a:ea typeface="Calibri Light" charset="0"/>
              <a:cs typeface="Segoe UI" panose="020B0502040204020203" pitchFamily="34" charset="0"/>
            </a:endParaRPr>
          </a:p>
        </p:txBody>
      </p:sp>
      <p:sp>
        <p:nvSpPr>
          <p:cNvPr id="95" name="TextBox 94">
            <a:extLst>
              <a:ext uri="{FF2B5EF4-FFF2-40B4-BE49-F238E27FC236}">
                <a16:creationId xmlns:a16="http://schemas.microsoft.com/office/drawing/2014/main" id="{CE7F0A33-07C5-4EC7-84C6-EFE014C9106E}"/>
              </a:ext>
            </a:extLst>
          </p:cNvPr>
          <p:cNvSpPr txBox="1"/>
          <p:nvPr/>
        </p:nvSpPr>
        <p:spPr>
          <a:xfrm>
            <a:off x="3259288" y="567264"/>
            <a:ext cx="1668905" cy="830997"/>
          </a:xfrm>
          <a:prstGeom prst="rect">
            <a:avLst/>
          </a:prstGeom>
          <a:noFill/>
        </p:spPr>
        <p:txBody>
          <a:bodyPr wrap="square">
            <a:spAutoFit/>
          </a:bodyPr>
          <a:lstStyle/>
          <a:p>
            <a:r>
              <a:rPr lang="en-AU" sz="1200"/>
              <a:t>Enables Succession Planning / Talent Management / Career Progression</a:t>
            </a:r>
          </a:p>
        </p:txBody>
      </p:sp>
      <p:sp>
        <p:nvSpPr>
          <p:cNvPr id="97" name="TextBox 96">
            <a:extLst>
              <a:ext uri="{FF2B5EF4-FFF2-40B4-BE49-F238E27FC236}">
                <a16:creationId xmlns:a16="http://schemas.microsoft.com/office/drawing/2014/main" id="{FE3F7739-509A-4648-A915-3B8FE6385D72}"/>
              </a:ext>
            </a:extLst>
          </p:cNvPr>
          <p:cNvSpPr txBox="1"/>
          <p:nvPr/>
        </p:nvSpPr>
        <p:spPr>
          <a:xfrm>
            <a:off x="2725920" y="1368936"/>
            <a:ext cx="3953963" cy="276999"/>
          </a:xfrm>
          <a:prstGeom prst="rect">
            <a:avLst/>
          </a:prstGeom>
          <a:noFill/>
        </p:spPr>
        <p:txBody>
          <a:bodyPr wrap="square">
            <a:spAutoFit/>
          </a:bodyPr>
          <a:lstStyle/>
          <a:p>
            <a:r>
              <a:rPr lang="en-AU" sz="1200"/>
              <a:t>Develops Leadership Capability and a Sustainable Workforce</a:t>
            </a:r>
          </a:p>
        </p:txBody>
      </p:sp>
      <p:sp>
        <p:nvSpPr>
          <p:cNvPr id="98" name="TextBox 97">
            <a:extLst>
              <a:ext uri="{FF2B5EF4-FFF2-40B4-BE49-F238E27FC236}">
                <a16:creationId xmlns:a16="http://schemas.microsoft.com/office/drawing/2014/main" id="{5AF403FE-A9E4-4F45-A2BF-9CDD0EF7293A}"/>
              </a:ext>
            </a:extLst>
          </p:cNvPr>
          <p:cNvSpPr txBox="1"/>
          <p:nvPr/>
        </p:nvSpPr>
        <p:spPr>
          <a:xfrm>
            <a:off x="4290923" y="1770176"/>
            <a:ext cx="1826167" cy="276999"/>
          </a:xfrm>
          <a:prstGeom prst="rect">
            <a:avLst/>
          </a:prstGeom>
          <a:noFill/>
        </p:spPr>
        <p:txBody>
          <a:bodyPr wrap="square">
            <a:spAutoFit/>
          </a:bodyPr>
          <a:lstStyle/>
          <a:p>
            <a:r>
              <a:rPr lang="en-AU" sz="1200"/>
              <a:t>Enables Culture Change</a:t>
            </a:r>
          </a:p>
        </p:txBody>
      </p:sp>
      <p:sp>
        <p:nvSpPr>
          <p:cNvPr id="99" name="TextBox 98">
            <a:extLst>
              <a:ext uri="{FF2B5EF4-FFF2-40B4-BE49-F238E27FC236}">
                <a16:creationId xmlns:a16="http://schemas.microsoft.com/office/drawing/2014/main" id="{5B7A6ABE-1265-47A8-BE03-F533E8F3ABAA}"/>
              </a:ext>
            </a:extLst>
          </p:cNvPr>
          <p:cNvSpPr txBox="1"/>
          <p:nvPr/>
        </p:nvSpPr>
        <p:spPr>
          <a:xfrm>
            <a:off x="7871757" y="97873"/>
            <a:ext cx="3505960" cy="707886"/>
          </a:xfrm>
          <a:prstGeom prst="rect">
            <a:avLst/>
          </a:prstGeom>
          <a:noFill/>
        </p:spPr>
        <p:txBody>
          <a:bodyPr wrap="none" rtlCol="0">
            <a:spAutoFit/>
          </a:bodyPr>
          <a:lstStyle/>
          <a:p>
            <a:r>
              <a:rPr lang="en-GB" sz="4000"/>
              <a:t>Customer Focus</a:t>
            </a:r>
            <a:endParaRPr lang="en-AU" sz="4000"/>
          </a:p>
        </p:txBody>
      </p:sp>
      <p:sp>
        <p:nvSpPr>
          <p:cNvPr id="100" name="TextBox 99">
            <a:extLst>
              <a:ext uri="{FF2B5EF4-FFF2-40B4-BE49-F238E27FC236}">
                <a16:creationId xmlns:a16="http://schemas.microsoft.com/office/drawing/2014/main" id="{1C032A6C-8747-4EDF-AC3F-2BD96387FCBA}"/>
              </a:ext>
            </a:extLst>
          </p:cNvPr>
          <p:cNvSpPr txBox="1"/>
          <p:nvPr/>
        </p:nvSpPr>
        <p:spPr>
          <a:xfrm>
            <a:off x="7735745" y="2331260"/>
            <a:ext cx="1150814" cy="646331"/>
          </a:xfrm>
          <a:prstGeom prst="rect">
            <a:avLst/>
          </a:prstGeom>
          <a:noFill/>
        </p:spPr>
        <p:txBody>
          <a:bodyPr wrap="square">
            <a:spAutoFit/>
          </a:bodyPr>
          <a:lstStyle/>
          <a:p>
            <a:r>
              <a:rPr lang="en-AU" sz="1200"/>
              <a:t>Drive Standards Compliance</a:t>
            </a:r>
          </a:p>
        </p:txBody>
      </p:sp>
      <p:sp>
        <p:nvSpPr>
          <p:cNvPr id="101" name="TextBox 100">
            <a:extLst>
              <a:ext uri="{FF2B5EF4-FFF2-40B4-BE49-F238E27FC236}">
                <a16:creationId xmlns:a16="http://schemas.microsoft.com/office/drawing/2014/main" id="{7F9E4543-F265-42A1-9768-B6C341CB20AB}"/>
              </a:ext>
            </a:extLst>
          </p:cNvPr>
          <p:cNvSpPr txBox="1"/>
          <p:nvPr/>
        </p:nvSpPr>
        <p:spPr>
          <a:xfrm>
            <a:off x="5949067" y="1766988"/>
            <a:ext cx="1826167" cy="1015663"/>
          </a:xfrm>
          <a:prstGeom prst="rect">
            <a:avLst/>
          </a:prstGeom>
          <a:noFill/>
        </p:spPr>
        <p:txBody>
          <a:bodyPr wrap="square">
            <a:spAutoFit/>
          </a:bodyPr>
          <a:lstStyle/>
          <a:p>
            <a:r>
              <a:rPr lang="en-AU" sz="1200"/>
              <a:t>Gain insight into the drivers of high and poor performance across your teams (internal benchmarking)</a:t>
            </a:r>
          </a:p>
        </p:txBody>
      </p:sp>
      <p:sp>
        <p:nvSpPr>
          <p:cNvPr id="102" name="TextBox 101">
            <a:extLst>
              <a:ext uri="{FF2B5EF4-FFF2-40B4-BE49-F238E27FC236}">
                <a16:creationId xmlns:a16="http://schemas.microsoft.com/office/drawing/2014/main" id="{3C8EBEDF-493F-4A0A-99D2-B4C35BDF2A32}"/>
              </a:ext>
            </a:extLst>
          </p:cNvPr>
          <p:cNvSpPr txBox="1"/>
          <p:nvPr/>
        </p:nvSpPr>
        <p:spPr>
          <a:xfrm>
            <a:off x="7050132" y="2958996"/>
            <a:ext cx="1714231" cy="646331"/>
          </a:xfrm>
          <a:prstGeom prst="rect">
            <a:avLst/>
          </a:prstGeom>
          <a:noFill/>
        </p:spPr>
        <p:txBody>
          <a:bodyPr wrap="square">
            <a:spAutoFit/>
          </a:bodyPr>
          <a:lstStyle/>
          <a:p>
            <a:r>
              <a:rPr lang="en-AU" sz="1200"/>
              <a:t>Audit culture and correlate its impact on performance</a:t>
            </a:r>
          </a:p>
        </p:txBody>
      </p:sp>
      <p:sp>
        <p:nvSpPr>
          <p:cNvPr id="103" name="TextBox 102">
            <a:extLst>
              <a:ext uri="{FF2B5EF4-FFF2-40B4-BE49-F238E27FC236}">
                <a16:creationId xmlns:a16="http://schemas.microsoft.com/office/drawing/2014/main" id="{B857163A-FDF9-4A71-85EB-BF0D1F2315F6}"/>
              </a:ext>
            </a:extLst>
          </p:cNvPr>
          <p:cNvSpPr txBox="1"/>
          <p:nvPr/>
        </p:nvSpPr>
        <p:spPr>
          <a:xfrm>
            <a:off x="8622565" y="5262500"/>
            <a:ext cx="2120509" cy="276999"/>
          </a:xfrm>
          <a:prstGeom prst="rect">
            <a:avLst/>
          </a:prstGeom>
          <a:noFill/>
        </p:spPr>
        <p:txBody>
          <a:bodyPr wrap="square">
            <a:spAutoFit/>
          </a:bodyPr>
          <a:lstStyle/>
          <a:p>
            <a:r>
              <a:rPr lang="en-AU" sz="1200"/>
              <a:t>Measure Compliance</a:t>
            </a:r>
          </a:p>
        </p:txBody>
      </p:sp>
      <p:sp>
        <p:nvSpPr>
          <p:cNvPr id="104" name="TextBox 103">
            <a:extLst>
              <a:ext uri="{FF2B5EF4-FFF2-40B4-BE49-F238E27FC236}">
                <a16:creationId xmlns:a16="http://schemas.microsoft.com/office/drawing/2014/main" id="{386CC3DE-1473-4797-9C28-8AAF5A34A60C}"/>
              </a:ext>
            </a:extLst>
          </p:cNvPr>
          <p:cNvSpPr txBox="1"/>
          <p:nvPr/>
        </p:nvSpPr>
        <p:spPr>
          <a:xfrm>
            <a:off x="8878412" y="5620738"/>
            <a:ext cx="1635697" cy="830997"/>
          </a:xfrm>
          <a:prstGeom prst="rect">
            <a:avLst/>
          </a:prstGeom>
          <a:noFill/>
        </p:spPr>
        <p:txBody>
          <a:bodyPr wrap="square">
            <a:spAutoFit/>
          </a:bodyPr>
          <a:lstStyle/>
          <a:p>
            <a:r>
              <a:rPr lang="en-AU" sz="1200"/>
              <a:t>Measure impact of accreditations, qualifications and certifications</a:t>
            </a:r>
          </a:p>
        </p:txBody>
      </p:sp>
      <p:sp>
        <p:nvSpPr>
          <p:cNvPr id="105" name="TextBox 104">
            <a:extLst>
              <a:ext uri="{FF2B5EF4-FFF2-40B4-BE49-F238E27FC236}">
                <a16:creationId xmlns:a16="http://schemas.microsoft.com/office/drawing/2014/main" id="{CCA0F36E-F1A1-4964-8F68-BDE3A7A7D1C5}"/>
              </a:ext>
            </a:extLst>
          </p:cNvPr>
          <p:cNvSpPr txBox="1"/>
          <p:nvPr/>
        </p:nvSpPr>
        <p:spPr>
          <a:xfrm>
            <a:off x="-8836" y="251808"/>
            <a:ext cx="2116930" cy="646331"/>
          </a:xfrm>
          <a:prstGeom prst="rect">
            <a:avLst/>
          </a:prstGeom>
          <a:noFill/>
        </p:spPr>
        <p:txBody>
          <a:bodyPr wrap="square">
            <a:spAutoFit/>
          </a:bodyPr>
          <a:lstStyle/>
          <a:p>
            <a:r>
              <a:rPr lang="en-AU" sz="1200"/>
              <a:t>Become predictable through consistent and standards-based data driven analysis</a:t>
            </a:r>
          </a:p>
        </p:txBody>
      </p:sp>
      <p:sp>
        <p:nvSpPr>
          <p:cNvPr id="106" name="TextBox 105">
            <a:extLst>
              <a:ext uri="{FF2B5EF4-FFF2-40B4-BE49-F238E27FC236}">
                <a16:creationId xmlns:a16="http://schemas.microsoft.com/office/drawing/2014/main" id="{3CDD98BF-E4A0-4E1A-B39D-03A342C6C88A}"/>
              </a:ext>
            </a:extLst>
          </p:cNvPr>
          <p:cNvSpPr txBox="1"/>
          <p:nvPr/>
        </p:nvSpPr>
        <p:spPr>
          <a:xfrm>
            <a:off x="979615" y="1032418"/>
            <a:ext cx="2112585" cy="276999"/>
          </a:xfrm>
          <a:prstGeom prst="rect">
            <a:avLst/>
          </a:prstGeom>
          <a:noFill/>
        </p:spPr>
        <p:txBody>
          <a:bodyPr wrap="square">
            <a:spAutoFit/>
          </a:bodyPr>
          <a:lstStyle/>
          <a:p>
            <a:r>
              <a:rPr lang="en-GB" sz="1200"/>
              <a:t>Create</a:t>
            </a:r>
            <a:r>
              <a:rPr lang="en-AU" sz="1200"/>
              <a:t> measurable outcomes</a:t>
            </a:r>
          </a:p>
        </p:txBody>
      </p:sp>
      <p:sp>
        <p:nvSpPr>
          <p:cNvPr id="107" name="TextBox 106">
            <a:extLst>
              <a:ext uri="{FF2B5EF4-FFF2-40B4-BE49-F238E27FC236}">
                <a16:creationId xmlns:a16="http://schemas.microsoft.com/office/drawing/2014/main" id="{335D6669-033A-4DD3-B2ED-D584F062F6F4}"/>
              </a:ext>
            </a:extLst>
          </p:cNvPr>
          <p:cNvSpPr txBox="1"/>
          <p:nvPr/>
        </p:nvSpPr>
        <p:spPr>
          <a:xfrm>
            <a:off x="3558797" y="1562264"/>
            <a:ext cx="2336106" cy="276999"/>
          </a:xfrm>
          <a:prstGeom prst="rect">
            <a:avLst/>
          </a:prstGeom>
          <a:noFill/>
        </p:spPr>
        <p:txBody>
          <a:bodyPr wrap="square">
            <a:spAutoFit/>
          </a:bodyPr>
          <a:lstStyle/>
          <a:p>
            <a:r>
              <a:rPr lang="en-AU" sz="1200"/>
              <a:t>Establish a Desirable workplace</a:t>
            </a:r>
          </a:p>
        </p:txBody>
      </p:sp>
    </p:spTree>
    <p:extLst>
      <p:ext uri="{BB962C8B-B14F-4D97-AF65-F5344CB8AC3E}">
        <p14:creationId xmlns:p14="http://schemas.microsoft.com/office/powerpoint/2010/main" val="33939358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BA1B20-7666-BEA7-E4D1-DCA0A6823C73}"/>
              </a:ext>
            </a:extLst>
          </p:cNvPr>
          <p:cNvSpPr>
            <a:spLocks noGrp="1"/>
          </p:cNvSpPr>
          <p:nvPr>
            <p:ph type="title"/>
          </p:nvPr>
        </p:nvSpPr>
        <p:spPr>
          <a:xfrm>
            <a:off x="838200" y="459863"/>
            <a:ext cx="10515600" cy="1004594"/>
          </a:xfrm>
        </p:spPr>
        <p:txBody>
          <a:bodyPr>
            <a:normAutofit/>
          </a:bodyPr>
          <a:lstStyle/>
          <a:p>
            <a:pPr algn="ctr"/>
            <a:r>
              <a:rPr lang="en-GB">
                <a:solidFill>
                  <a:srgbClr val="FFFFFF"/>
                </a:solidFill>
              </a:rPr>
              <a:t>Return on Investment</a:t>
            </a:r>
          </a:p>
        </p:txBody>
      </p:sp>
      <p:sp>
        <p:nvSpPr>
          <p:cNvPr id="11" name="Rectangle: Rounded Corners 1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6338ED4F-08F6-F006-14BD-6B5C392336AA}"/>
              </a:ext>
            </a:extLst>
          </p:cNvPr>
          <p:cNvGraphicFramePr>
            <a:graphicFrameLocks noGrp="1"/>
          </p:cNvGraphicFramePr>
          <p:nvPr>
            <p:ph idx="1"/>
            <p:extLst>
              <p:ext uri="{D42A27DB-BD31-4B8C-83A1-F6EECF244321}">
                <p14:modId xmlns:p14="http://schemas.microsoft.com/office/powerpoint/2010/main" val="1482000015"/>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DA14932E-4246-4E46-EE86-EAACAE0EA8E8}"/>
              </a:ext>
            </a:extLst>
          </p:cNvPr>
          <p:cNvSpPr txBox="1"/>
          <p:nvPr/>
        </p:nvSpPr>
        <p:spPr>
          <a:xfrm>
            <a:off x="695616" y="6075431"/>
            <a:ext cx="7343250" cy="261610"/>
          </a:xfrm>
          <a:prstGeom prst="rect">
            <a:avLst/>
          </a:prstGeom>
          <a:noFill/>
        </p:spPr>
        <p:txBody>
          <a:bodyPr wrap="square" rtlCol="0">
            <a:spAutoFit/>
          </a:bodyPr>
          <a:lstStyle/>
          <a:p>
            <a:r>
              <a:rPr lang="en-AU" sz="1100">
                <a:latin typeface="Poppins Light" panose="00000400000000000000" pitchFamily="2" charset="0"/>
                <a:cs typeface="Poppins Light" panose="00000400000000000000" pitchFamily="2" charset="0"/>
              </a:rPr>
              <a:t>*Using 2017 Gallup survey as measure of turnover reduction, based on the Australian median wage.</a:t>
            </a:r>
          </a:p>
        </p:txBody>
      </p:sp>
    </p:spTree>
    <p:extLst>
      <p:ext uri="{BB962C8B-B14F-4D97-AF65-F5344CB8AC3E}">
        <p14:creationId xmlns:p14="http://schemas.microsoft.com/office/powerpoint/2010/main" val="17732106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59A5F-A6AB-97DF-55A6-95255E7B92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B6C502-9FA5-6B60-6B81-CB78EA1B2FDD}"/>
              </a:ext>
            </a:extLst>
          </p:cNvPr>
          <p:cNvSpPr>
            <a:spLocks noGrp="1"/>
          </p:cNvSpPr>
          <p:nvPr>
            <p:ph type="title"/>
          </p:nvPr>
        </p:nvSpPr>
        <p:spPr/>
        <p:txBody>
          <a:bodyPr/>
          <a:lstStyle/>
          <a:p>
            <a:r>
              <a:rPr lang="en-AU"/>
              <a:t>What if…..?</a:t>
            </a:r>
          </a:p>
        </p:txBody>
      </p:sp>
      <p:sp>
        <p:nvSpPr>
          <p:cNvPr id="5" name="Content Placeholder 4">
            <a:extLst>
              <a:ext uri="{FF2B5EF4-FFF2-40B4-BE49-F238E27FC236}">
                <a16:creationId xmlns:a16="http://schemas.microsoft.com/office/drawing/2014/main" id="{DF696CF9-CEBA-98FE-A558-0A4C0A426935}"/>
              </a:ext>
            </a:extLst>
          </p:cNvPr>
          <p:cNvSpPr>
            <a:spLocks noGrp="1"/>
          </p:cNvSpPr>
          <p:nvPr>
            <p:ph idx="1"/>
          </p:nvPr>
        </p:nvSpPr>
        <p:spPr>
          <a:xfrm>
            <a:off x="838199" y="1527548"/>
            <a:ext cx="10794357" cy="5081595"/>
          </a:xfrm>
        </p:spPr>
        <p:txBody>
          <a:bodyPr>
            <a:normAutofit/>
          </a:bodyPr>
          <a:lstStyle/>
          <a:p>
            <a:pPr>
              <a:lnSpc>
                <a:spcPct val="160000"/>
              </a:lnSpc>
            </a:pPr>
            <a:r>
              <a:rPr lang="en-AU"/>
              <a:t>What are some of the common things said that can be blockers to the work?</a:t>
            </a:r>
          </a:p>
        </p:txBody>
      </p:sp>
    </p:spTree>
    <p:extLst>
      <p:ext uri="{BB962C8B-B14F-4D97-AF65-F5344CB8AC3E}">
        <p14:creationId xmlns:p14="http://schemas.microsoft.com/office/powerpoint/2010/main" val="650468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628B1-958D-DF1A-C931-4B4D9C137A0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DD44C5-8130-C424-5FE5-5083DEB8B45F}"/>
              </a:ext>
            </a:extLst>
          </p:cNvPr>
          <p:cNvSpPr>
            <a:spLocks noGrp="1"/>
          </p:cNvSpPr>
          <p:nvPr>
            <p:ph idx="1"/>
          </p:nvPr>
        </p:nvSpPr>
        <p:spPr>
          <a:xfrm>
            <a:off x="260411" y="1511144"/>
            <a:ext cx="11609034" cy="397555"/>
          </a:xfrm>
        </p:spPr>
        <p:txBody>
          <a:bodyPr/>
          <a:lstStyle/>
          <a:p>
            <a:r>
              <a:rPr lang="en-US" sz="1800"/>
              <a:t>To finalize your Accreditation for PSI360 &amp; PSI you must run a PSI &amp; PSI 360Pilot.</a:t>
            </a:r>
          </a:p>
          <a:p>
            <a:endParaRPr lang="en-US"/>
          </a:p>
          <a:p>
            <a:endParaRPr lang="en-US"/>
          </a:p>
          <a:p>
            <a:endParaRPr lang="en-AU"/>
          </a:p>
        </p:txBody>
      </p:sp>
      <p:sp>
        <p:nvSpPr>
          <p:cNvPr id="4" name="Title 1">
            <a:extLst>
              <a:ext uri="{FF2B5EF4-FFF2-40B4-BE49-F238E27FC236}">
                <a16:creationId xmlns:a16="http://schemas.microsoft.com/office/drawing/2014/main" id="{72793ED5-EE2D-2B3D-BCB1-6FAC78406FFC}"/>
              </a:ext>
            </a:extLst>
          </p:cNvPr>
          <p:cNvSpPr txBox="1">
            <a:spLocks/>
          </p:cNvSpPr>
          <p:nvPr/>
        </p:nvSpPr>
        <p:spPr>
          <a:xfrm>
            <a:off x="838200" y="3310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Poppins Medium" panose="00000600000000000000" pitchFamily="2" charset="0"/>
                <a:ea typeface="+mj-ea"/>
                <a:cs typeface="Poppins Medium" panose="00000600000000000000" pitchFamily="2" charset="0"/>
              </a:defRPr>
            </a:lvl1pPr>
          </a:lstStyle>
          <a:p>
            <a:pPr marL="0" marR="0" lvl="0" indent="0" algn="l" defTabSz="914400" rtl="0" eaLnBrk="1" fontAlgn="auto" latinLnBrk="0" hangingPunct="1">
              <a:lnSpc>
                <a:spcPts val="5300"/>
              </a:lnSpc>
              <a:spcBef>
                <a:spcPct val="0"/>
              </a:spcBef>
              <a:spcAft>
                <a:spcPts val="0"/>
              </a:spcAft>
              <a:buClrTx/>
              <a:buSzTx/>
              <a:buFontTx/>
              <a:buNone/>
              <a:tabLst/>
              <a:defRPr/>
            </a:pPr>
            <a:r>
              <a:rPr kumimoji="0" lang="en-US" sz="4400" b="0" i="0" u="none" strike="noStrike" kern="1200" cap="none" spc="0" normalizeH="0" baseline="0" noProof="0">
                <a:ln>
                  <a:noFill/>
                </a:ln>
                <a:effectLst/>
                <a:uLnTx/>
                <a:uFillTx/>
                <a:latin typeface="Poppins Medium" panose="00000600000000000000" pitchFamily="2" charset="0"/>
                <a:ea typeface="+mj-ea"/>
                <a:cs typeface="Poppins Medium" panose="00000600000000000000" pitchFamily="2" charset="0"/>
              </a:rPr>
              <a:t>RUNNING A PILOT</a:t>
            </a:r>
            <a:endParaRPr kumimoji="0" lang="en-AU" sz="4400" b="0" i="0" u="none" strike="noStrike" kern="1200" cap="none" spc="0" normalizeH="0" baseline="0" noProof="0">
              <a:ln>
                <a:noFill/>
              </a:ln>
              <a:effectLst/>
              <a:uLnTx/>
              <a:uFillTx/>
              <a:latin typeface="Poppins Medium" panose="00000600000000000000" pitchFamily="2" charset="0"/>
              <a:ea typeface="+mj-ea"/>
              <a:cs typeface="Poppins Medium" panose="00000600000000000000" pitchFamily="2" charset="0"/>
            </a:endParaRPr>
          </a:p>
        </p:txBody>
      </p:sp>
      <p:sp>
        <p:nvSpPr>
          <p:cNvPr id="14" name="Rectangle: Rounded Corners 13">
            <a:extLst>
              <a:ext uri="{FF2B5EF4-FFF2-40B4-BE49-F238E27FC236}">
                <a16:creationId xmlns:a16="http://schemas.microsoft.com/office/drawing/2014/main" id="{B30C02B3-E520-B905-5609-63E4F76A58B8}"/>
              </a:ext>
            </a:extLst>
          </p:cNvPr>
          <p:cNvSpPr/>
          <p:nvPr/>
        </p:nvSpPr>
        <p:spPr>
          <a:xfrm>
            <a:off x="1446039" y="3060855"/>
            <a:ext cx="3790765" cy="2538039"/>
          </a:xfrm>
          <a:prstGeom prst="roundRect">
            <a:avLst/>
          </a:prstGeom>
          <a:solidFill>
            <a:schemeClr val="bg2"/>
          </a:solidFill>
          <a:ln>
            <a:solidFill>
              <a:schemeClr val="bg2"/>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228E4A2E-17B6-99C2-FB9D-5A394CA6A21E}"/>
              </a:ext>
            </a:extLst>
          </p:cNvPr>
          <p:cNvSpPr/>
          <p:nvPr/>
        </p:nvSpPr>
        <p:spPr>
          <a:xfrm>
            <a:off x="7049977" y="3060854"/>
            <a:ext cx="3489296" cy="2538039"/>
          </a:xfrm>
          <a:prstGeom prst="roundRect">
            <a:avLst/>
          </a:prstGeom>
          <a:solidFill>
            <a:schemeClr val="bg2"/>
          </a:solidFill>
          <a:ln>
            <a:solidFill>
              <a:schemeClr val="bg2"/>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descr="A logo with text on it&#10;&#10;Description automatically generated">
            <a:extLst>
              <a:ext uri="{FF2B5EF4-FFF2-40B4-BE49-F238E27FC236}">
                <a16:creationId xmlns:a16="http://schemas.microsoft.com/office/drawing/2014/main" id="{7A804F91-4710-2307-0683-EEE899641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5873" y="1782678"/>
            <a:ext cx="3489293" cy="1551655"/>
          </a:xfrm>
          <a:prstGeom prst="rect">
            <a:avLst/>
          </a:prstGeom>
        </p:spPr>
      </p:pic>
      <p:pic>
        <p:nvPicPr>
          <p:cNvPr id="20" name="Picture 19" descr="A logo with a group of people in a circle&#10;&#10;Description automatically generated">
            <a:extLst>
              <a:ext uri="{FF2B5EF4-FFF2-40B4-BE49-F238E27FC236}">
                <a16:creationId xmlns:a16="http://schemas.microsoft.com/office/drawing/2014/main" id="{4BE6A2E4-6691-D827-873F-197CBBDC80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0607" y="1782678"/>
            <a:ext cx="3489296" cy="1551656"/>
          </a:xfrm>
          <a:prstGeom prst="rect">
            <a:avLst/>
          </a:prstGeom>
        </p:spPr>
      </p:pic>
      <p:sp>
        <p:nvSpPr>
          <p:cNvPr id="21" name="TextBox 20">
            <a:extLst>
              <a:ext uri="{FF2B5EF4-FFF2-40B4-BE49-F238E27FC236}">
                <a16:creationId xmlns:a16="http://schemas.microsoft.com/office/drawing/2014/main" id="{3D6F4A38-BE85-42BF-CD8E-51FBB1A9256F}"/>
              </a:ext>
            </a:extLst>
          </p:cNvPr>
          <p:cNvSpPr txBox="1"/>
          <p:nvPr/>
        </p:nvSpPr>
        <p:spPr>
          <a:xfrm>
            <a:off x="1562097" y="3060855"/>
            <a:ext cx="3214089"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 participant minimum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You must record your virtual session or record voice only.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CE657805-EF19-13D1-2DCA-ED409B6DE6B6}"/>
              </a:ext>
            </a:extLst>
          </p:cNvPr>
          <p:cNvSpPr txBox="1"/>
          <p:nvPr/>
        </p:nvSpPr>
        <p:spPr>
          <a:xfrm>
            <a:off x="7325184" y="3060855"/>
            <a:ext cx="3214089"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Up to 50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You must record your virtual session or record audio on debrief session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Arrow: Left-Right 22">
            <a:extLst>
              <a:ext uri="{FF2B5EF4-FFF2-40B4-BE49-F238E27FC236}">
                <a16:creationId xmlns:a16="http://schemas.microsoft.com/office/drawing/2014/main" id="{8EDA482F-0E79-28AA-7B96-AE0EA902CDDC}"/>
              </a:ext>
            </a:extLst>
          </p:cNvPr>
          <p:cNvSpPr/>
          <p:nvPr/>
        </p:nvSpPr>
        <p:spPr>
          <a:xfrm>
            <a:off x="4935985" y="4065973"/>
            <a:ext cx="2610034" cy="1065320"/>
          </a:xfrm>
          <a:prstGeom prst="leftRightArrow">
            <a:avLst/>
          </a:prstGeom>
          <a:solidFill>
            <a:schemeClr val="accent5"/>
          </a:solidFill>
          <a:ln>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DA77AC8F-7CAA-FFBE-854B-EA99CEF5ED7E}"/>
              </a:ext>
            </a:extLst>
          </p:cNvPr>
          <p:cNvSpPr txBox="1"/>
          <p:nvPr/>
        </p:nvSpPr>
        <p:spPr>
          <a:xfrm>
            <a:off x="5026150" y="4429356"/>
            <a:ext cx="261003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Completed in 3-month time</a:t>
            </a:r>
            <a:endParaRPr kumimoji="0" lang="en-AU"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77227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F3D27-6532-4D2F-6648-2CF100A3CC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90BE1C-B580-52B5-3B09-0D2CB894831B}"/>
              </a:ext>
            </a:extLst>
          </p:cNvPr>
          <p:cNvSpPr>
            <a:spLocks noGrp="1"/>
          </p:cNvSpPr>
          <p:nvPr>
            <p:ph type="title"/>
          </p:nvPr>
        </p:nvSpPr>
        <p:spPr/>
        <p:txBody>
          <a:bodyPr/>
          <a:lstStyle/>
          <a:p>
            <a:r>
              <a:rPr lang="en-AU"/>
              <a:t>Resources</a:t>
            </a:r>
          </a:p>
        </p:txBody>
      </p:sp>
      <p:sp>
        <p:nvSpPr>
          <p:cNvPr id="5" name="Content Placeholder 4">
            <a:extLst>
              <a:ext uri="{FF2B5EF4-FFF2-40B4-BE49-F238E27FC236}">
                <a16:creationId xmlns:a16="http://schemas.microsoft.com/office/drawing/2014/main" id="{C0994436-FB2D-3DDD-83BE-46B3B4E45A96}"/>
              </a:ext>
            </a:extLst>
          </p:cNvPr>
          <p:cNvSpPr>
            <a:spLocks noGrp="1"/>
          </p:cNvSpPr>
          <p:nvPr>
            <p:ph idx="1"/>
          </p:nvPr>
        </p:nvSpPr>
        <p:spPr>
          <a:xfrm>
            <a:off x="838199" y="1527548"/>
            <a:ext cx="4381983" cy="5081595"/>
          </a:xfrm>
        </p:spPr>
        <p:txBody>
          <a:bodyPr>
            <a:normAutofit/>
          </a:bodyPr>
          <a:lstStyle/>
          <a:p>
            <a:pPr>
              <a:lnSpc>
                <a:spcPct val="160000"/>
              </a:lnSpc>
            </a:pPr>
            <a:r>
              <a:rPr lang="en-AU" sz="1800" u="sng">
                <a:solidFill>
                  <a:srgbClr val="000000"/>
                </a:solidFill>
                <a:effectLst/>
                <a:latin typeface="Calibri Light" panose="020F0302020204030204" pitchFamily="34" charset="0"/>
                <a:ea typeface="Times New Roman" panose="02020603050405020304" pitchFamily="18" charset="0"/>
                <a:hlinkClick r:id="rId3"/>
              </a:rPr>
              <a:t>Practitioners Resources - Data Drives Insight</a:t>
            </a:r>
            <a:endParaRPr lang="en-AU" sz="1800" u="sng">
              <a:solidFill>
                <a:srgbClr val="000000"/>
              </a:solidFill>
              <a:effectLst/>
              <a:latin typeface="Calibri Light" panose="020F0302020204030204" pitchFamily="34" charset="0"/>
              <a:ea typeface="Times New Roman" panose="02020603050405020304" pitchFamily="18" charset="0"/>
            </a:endParaRPr>
          </a:p>
          <a:p>
            <a:pPr>
              <a:lnSpc>
                <a:spcPct val="160000"/>
              </a:lnSpc>
            </a:pPr>
            <a:endParaRPr lang="en-AU" sz="1800" u="sng">
              <a:solidFill>
                <a:srgbClr val="000000"/>
              </a:solidFill>
              <a:latin typeface="Calibri Light" panose="020F0302020204030204" pitchFamily="34" charset="0"/>
              <a:ea typeface="Calibri" panose="020F0502020204030204" pitchFamily="34" charset="0"/>
            </a:endParaRPr>
          </a:p>
          <a:p>
            <a:pPr marL="0" indent="0">
              <a:lnSpc>
                <a:spcPct val="160000"/>
              </a:lnSpc>
              <a:buNone/>
            </a:pPr>
            <a:r>
              <a:rPr lang="en-AU" sz="1800" u="sng">
                <a:solidFill>
                  <a:srgbClr val="000000"/>
                </a:solidFill>
                <a:latin typeface="Calibri Light" panose="020F0302020204030204" pitchFamily="34" charset="0"/>
                <a:ea typeface="Calibri" panose="020F0502020204030204" pitchFamily="34" charset="0"/>
              </a:rPr>
              <a:t>Type into your browser: </a:t>
            </a:r>
            <a:r>
              <a:rPr lang="en-AU" sz="1800" u="sng">
                <a:solidFill>
                  <a:srgbClr val="000000"/>
                </a:solidFill>
                <a:effectLst/>
                <a:latin typeface="Calibri Light" panose="020F0302020204030204" pitchFamily="34" charset="0"/>
                <a:ea typeface="Times New Roman" panose="02020603050405020304" pitchFamily="18" charset="0"/>
                <a:hlinkClick r:id="rId4"/>
              </a:rPr>
              <a:t>https://ddi-portal.datadrivesinsight.com/</a:t>
            </a:r>
            <a:endParaRPr lang="en-AU" sz="1800">
              <a:effectLst/>
              <a:latin typeface="Calibri" panose="020F0502020204030204" pitchFamily="34" charset="0"/>
              <a:ea typeface="Calibri" panose="020F0502020204030204" pitchFamily="34" charset="0"/>
            </a:endParaRPr>
          </a:p>
          <a:p>
            <a:pPr marL="0" indent="0">
              <a:lnSpc>
                <a:spcPct val="160000"/>
              </a:lnSpc>
              <a:buNone/>
            </a:pPr>
            <a:endParaRPr lang="en-AU"/>
          </a:p>
        </p:txBody>
      </p:sp>
      <p:pic>
        <p:nvPicPr>
          <p:cNvPr id="4" name="Picture 3">
            <a:extLst>
              <a:ext uri="{FF2B5EF4-FFF2-40B4-BE49-F238E27FC236}">
                <a16:creationId xmlns:a16="http://schemas.microsoft.com/office/drawing/2014/main" id="{E07E79F0-CEE9-95B8-129B-B82A8862C1BC}"/>
              </a:ext>
            </a:extLst>
          </p:cNvPr>
          <p:cNvPicPr>
            <a:picLocks noChangeAspect="1"/>
          </p:cNvPicPr>
          <p:nvPr/>
        </p:nvPicPr>
        <p:blipFill>
          <a:blip r:embed="rId5"/>
          <a:stretch>
            <a:fillRect/>
          </a:stretch>
        </p:blipFill>
        <p:spPr>
          <a:xfrm>
            <a:off x="5501909" y="365125"/>
            <a:ext cx="5991269" cy="5943643"/>
          </a:xfrm>
          <a:prstGeom prst="rect">
            <a:avLst/>
          </a:prstGeom>
        </p:spPr>
      </p:pic>
    </p:spTree>
    <p:extLst>
      <p:ext uri="{BB962C8B-B14F-4D97-AF65-F5344CB8AC3E}">
        <p14:creationId xmlns:p14="http://schemas.microsoft.com/office/powerpoint/2010/main" val="25487306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omen in the office">
            <a:extLst>
              <a:ext uri="{FF2B5EF4-FFF2-40B4-BE49-F238E27FC236}">
                <a16:creationId xmlns:a16="http://schemas.microsoft.com/office/drawing/2014/main" id="{E2094B12-E6D8-B630-0ABD-3AA32301B3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58B376E6-5838-10B8-07C3-768325003C31}"/>
              </a:ext>
            </a:extLst>
          </p:cNvPr>
          <p:cNvSpPr/>
          <p:nvPr/>
        </p:nvSpPr>
        <p:spPr>
          <a:xfrm>
            <a:off x="0" y="-7112"/>
            <a:ext cx="12192000" cy="6865112"/>
          </a:xfrm>
          <a:prstGeom prst="rect">
            <a:avLst/>
          </a:prstGeom>
          <a:solidFill>
            <a:srgbClr val="000000">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3" name="Content Placeholder 2">
            <a:extLst>
              <a:ext uri="{FF2B5EF4-FFF2-40B4-BE49-F238E27FC236}">
                <a16:creationId xmlns:a16="http://schemas.microsoft.com/office/drawing/2014/main" id="{515DFDC6-E0F7-96A4-D9E1-71BD9D2CC5D8}"/>
              </a:ext>
            </a:extLst>
          </p:cNvPr>
          <p:cNvSpPr>
            <a:spLocks noGrp="1"/>
          </p:cNvSpPr>
          <p:nvPr>
            <p:ph idx="1"/>
          </p:nvPr>
        </p:nvSpPr>
        <p:spPr>
          <a:xfrm>
            <a:off x="838200" y="1111675"/>
            <a:ext cx="10515600" cy="5310689"/>
          </a:xfrm>
        </p:spPr>
        <p:txBody>
          <a:bodyPr>
            <a:normAutofit/>
          </a:bodyPr>
          <a:lstStyle/>
          <a:p>
            <a:pPr marL="0" indent="0" algn="ctr">
              <a:buNone/>
            </a:pPr>
            <a:endParaRPr lang="en-GB" sz="3600" b="1">
              <a:solidFill>
                <a:schemeClr val="bg1"/>
              </a:solidFill>
            </a:endParaRPr>
          </a:p>
          <a:p>
            <a:pPr marL="0" indent="0" algn="ctr">
              <a:buNone/>
            </a:pPr>
            <a:r>
              <a:rPr lang="en-GB" sz="3600" b="1">
                <a:solidFill>
                  <a:schemeClr val="bg1"/>
                </a:solidFill>
              </a:rPr>
              <a:t>Psychological safety is everyone’s responsibility, but hinges on leadership valuing and facilitating it.</a:t>
            </a:r>
          </a:p>
          <a:p>
            <a:pPr marL="0" indent="0" algn="ctr">
              <a:buNone/>
            </a:pPr>
            <a:endParaRPr lang="en-GB" sz="3600" b="1">
              <a:solidFill>
                <a:schemeClr val="bg1"/>
              </a:solidFill>
            </a:endParaRPr>
          </a:p>
          <a:p>
            <a:pPr marL="0" indent="0" algn="ctr">
              <a:buNone/>
            </a:pPr>
            <a:r>
              <a:rPr lang="en-GB" sz="3600" b="1">
                <a:solidFill>
                  <a:schemeClr val="bg1"/>
                </a:solidFill>
              </a:rPr>
              <a:t>Over to you.</a:t>
            </a:r>
          </a:p>
        </p:txBody>
      </p:sp>
      <p:pic>
        <p:nvPicPr>
          <p:cNvPr id="10" name="Picture 9">
            <a:extLst>
              <a:ext uri="{FF2B5EF4-FFF2-40B4-BE49-F238E27FC236}">
                <a16:creationId xmlns:a16="http://schemas.microsoft.com/office/drawing/2014/main" id="{5C76D525-839A-8B83-7D90-EAD16CC1CA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7117" y="5830637"/>
            <a:ext cx="1789603" cy="837128"/>
          </a:xfrm>
          <a:prstGeom prst="rect">
            <a:avLst/>
          </a:prstGeom>
        </p:spPr>
      </p:pic>
      <p:sp>
        <p:nvSpPr>
          <p:cNvPr id="11" name="TextBox 10">
            <a:extLst>
              <a:ext uri="{FF2B5EF4-FFF2-40B4-BE49-F238E27FC236}">
                <a16:creationId xmlns:a16="http://schemas.microsoft.com/office/drawing/2014/main" id="{24816009-F5CB-B66C-9C2B-8AACC89543E9}"/>
              </a:ext>
            </a:extLst>
          </p:cNvPr>
          <p:cNvSpPr txBox="1"/>
          <p:nvPr/>
        </p:nvSpPr>
        <p:spPr>
          <a:xfrm>
            <a:off x="8456196" y="4668038"/>
            <a:ext cx="3398687" cy="175432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200" cap="none" spc="-150" normalizeH="0" baseline="0" noProof="0">
                <a:ln>
                  <a:noFill/>
                </a:ln>
                <a:solidFill>
                  <a:srgbClr val="4A72CD"/>
                </a:solidFill>
                <a:effectLst/>
                <a:uLnTx/>
                <a:uFillTx/>
                <a:latin typeface="Poppins Light" panose="00000400000000000000" pitchFamily="2" charset="0"/>
                <a:ea typeface="Roboto" panose="02000000000000000000" pitchFamily="2" charset="0"/>
                <a:cs typeface="Poppins Light" panose="00000400000000000000" pitchFamily="2" charset="0"/>
              </a:rPr>
              <a:t>Contact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200" cap="none" spc="-150" normalizeH="0" baseline="0" noProof="0">
                <a:ln>
                  <a:noFill/>
                </a:ln>
                <a:solidFill>
                  <a:schemeClr val="bg1"/>
                </a:solidFill>
                <a:effectLst/>
                <a:uLnTx/>
                <a:uFillTx/>
                <a:latin typeface="Poppins Light" panose="00000400000000000000" pitchFamily="2" charset="0"/>
                <a:ea typeface="Roboto" panose="02000000000000000000" pitchFamily="2" charset="0"/>
                <a:cs typeface="Poppins Light" panose="00000400000000000000" pitchFamily="2" charset="0"/>
              </a:rPr>
              <a:t>Olivia Pickering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200" cap="none" spc="-150" normalizeH="0" baseline="0" noProof="0">
                <a:ln>
                  <a:noFill/>
                </a:ln>
                <a:solidFill>
                  <a:schemeClr val="bg1"/>
                </a:solidFill>
                <a:effectLst/>
                <a:uLnTx/>
                <a:uFillTx/>
                <a:latin typeface="Poppins Light" panose="00000400000000000000" pitchFamily="2" charset="0"/>
                <a:ea typeface="Roboto" panose="02000000000000000000" pitchFamily="2" charset="0"/>
                <a:cs typeface="Poppins Light" panose="00000400000000000000" pitchFamily="2" charset="0"/>
              </a:rPr>
              <a:t>Chief Executive Officer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200" cap="none" spc="-150" normalizeH="0" baseline="0" noProof="0">
                <a:ln>
                  <a:noFill/>
                </a:ln>
                <a:solidFill>
                  <a:schemeClr val="bg1"/>
                </a:solidFill>
                <a:effectLst/>
                <a:uLnTx/>
                <a:uFillTx/>
                <a:latin typeface="Poppins Light" panose="00000400000000000000" pitchFamily="2" charset="0"/>
                <a:ea typeface="Roboto" panose="02000000000000000000" pitchFamily="2" charset="0"/>
                <a:cs typeface="Poppins Light" panose="00000400000000000000" pitchFamily="2" charset="0"/>
              </a:rPr>
              <a:t>+61 </a:t>
            </a:r>
            <a:r>
              <a:rPr lang="en-AU" sz="2000" b="1" i="0">
                <a:solidFill>
                  <a:schemeClr val="bg1"/>
                </a:solidFill>
                <a:effectLst/>
                <a:latin typeface="Poppins Light" panose="00000400000000000000" pitchFamily="2" charset="0"/>
                <a:cs typeface="Poppins Light" panose="00000400000000000000" pitchFamily="2" charset="0"/>
              </a:rPr>
              <a:t>0449 288 391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200" cap="none" spc="-150" normalizeH="0" baseline="0" noProof="0">
                <a:ln>
                  <a:noFill/>
                </a:ln>
                <a:solidFill>
                  <a:schemeClr val="bg1"/>
                </a:solidFill>
                <a:effectLst/>
                <a:uLnTx/>
                <a:uFillTx/>
                <a:latin typeface="Poppins Light" panose="00000400000000000000" pitchFamily="2" charset="0"/>
                <a:ea typeface="Roboto" panose="02000000000000000000" pitchFamily="2" charset="0"/>
                <a:cs typeface="Poppins Light" panose="00000400000000000000" pitchFamily="2" charset="0"/>
              </a:rPr>
              <a:t>olivia@datadrivesinsight.com</a:t>
            </a:r>
            <a:endParaRPr lang="en-US" sz="2000" b="1">
              <a:solidFill>
                <a:schemeClr val="bg1"/>
              </a:solidFill>
            </a:endParaRPr>
          </a:p>
        </p:txBody>
      </p:sp>
    </p:spTree>
    <p:custDataLst>
      <p:tags r:id="rId1"/>
    </p:custDataLst>
    <p:extLst>
      <p:ext uri="{BB962C8B-B14F-4D97-AF65-F5344CB8AC3E}">
        <p14:creationId xmlns:p14="http://schemas.microsoft.com/office/powerpoint/2010/main" val="3102540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C94C2-2059-33B3-8DF6-1B10BB90D0D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2764C0-EED3-F99F-06B9-87DADFCB11C6}"/>
              </a:ext>
            </a:extLst>
          </p:cNvPr>
          <p:cNvSpPr>
            <a:spLocks noGrp="1"/>
          </p:cNvSpPr>
          <p:nvPr>
            <p:ph idx="1"/>
          </p:nvPr>
        </p:nvSpPr>
        <p:spPr>
          <a:xfrm>
            <a:off x="1308524" y="2859005"/>
            <a:ext cx="9574951" cy="3466859"/>
          </a:xfrm>
        </p:spPr>
        <p:txBody>
          <a:bodyPr>
            <a:normAutofit/>
          </a:bodyPr>
          <a:lstStyle/>
          <a:p>
            <a:pPr marL="0" indent="0">
              <a:lnSpc>
                <a:spcPct val="100000"/>
              </a:lnSpc>
              <a:buNone/>
            </a:pPr>
            <a:endParaRPr lang="en-US" sz="2000">
              <a:latin typeface="+mn-lt"/>
            </a:endParaRPr>
          </a:p>
          <a:p>
            <a:pPr marL="0" indent="0" algn="ctr">
              <a:lnSpc>
                <a:spcPct val="100000"/>
              </a:lnSpc>
              <a:buNone/>
            </a:pPr>
            <a:r>
              <a:rPr lang="en-US" sz="2000">
                <a:latin typeface="+mn-lt"/>
              </a:rPr>
              <a:t>Over the past few decades there’s been a huge emphasis on </a:t>
            </a:r>
            <a:r>
              <a:rPr lang="en-US" sz="2000" err="1">
                <a:latin typeface="+mn-lt"/>
              </a:rPr>
              <a:t>Organisational</a:t>
            </a:r>
            <a:r>
              <a:rPr lang="en-US" sz="2000">
                <a:latin typeface="+mn-lt"/>
              </a:rPr>
              <a:t> Culture and Performance. </a:t>
            </a:r>
          </a:p>
          <a:p>
            <a:pPr marL="0" indent="0" algn="ctr">
              <a:lnSpc>
                <a:spcPct val="100000"/>
              </a:lnSpc>
              <a:buNone/>
            </a:pPr>
            <a:endParaRPr lang="en-US" sz="2000">
              <a:latin typeface="+mn-lt"/>
            </a:endParaRPr>
          </a:p>
          <a:p>
            <a:pPr marL="0" indent="0" algn="ctr">
              <a:lnSpc>
                <a:spcPct val="100000"/>
              </a:lnSpc>
              <a:buNone/>
            </a:pPr>
            <a:r>
              <a:rPr lang="en-US" sz="2000">
                <a:latin typeface="+mn-lt"/>
              </a:rPr>
              <a:t>Research shows that </a:t>
            </a:r>
            <a:r>
              <a:rPr lang="en-US" sz="2000" b="1" err="1">
                <a:latin typeface="+mn-lt"/>
              </a:rPr>
              <a:t>organisational</a:t>
            </a:r>
            <a:r>
              <a:rPr lang="en-US" sz="2000" b="1">
                <a:latin typeface="+mn-lt"/>
              </a:rPr>
              <a:t> culture is built at a team level</a:t>
            </a:r>
            <a:r>
              <a:rPr lang="en-US" sz="2000">
                <a:latin typeface="+mn-lt"/>
              </a:rPr>
              <a:t>.</a:t>
            </a:r>
          </a:p>
        </p:txBody>
      </p:sp>
      <p:sp>
        <p:nvSpPr>
          <p:cNvPr id="8" name="TextBox 7">
            <a:extLst>
              <a:ext uri="{FF2B5EF4-FFF2-40B4-BE49-F238E27FC236}">
                <a16:creationId xmlns:a16="http://schemas.microsoft.com/office/drawing/2014/main" id="{7DEC32C6-B796-22BE-7394-04E37FD1D1B4}"/>
              </a:ext>
            </a:extLst>
          </p:cNvPr>
          <p:cNvSpPr txBox="1"/>
          <p:nvPr/>
        </p:nvSpPr>
        <p:spPr>
          <a:xfrm>
            <a:off x="1459615" y="532136"/>
            <a:ext cx="8822173" cy="1938992"/>
          </a:xfrm>
          <a:prstGeom prst="rect">
            <a:avLst/>
          </a:prstGeom>
          <a:noFill/>
        </p:spPr>
        <p:txBody>
          <a:bodyPr wrap="square" rtlCol="0">
            <a:spAutoFit/>
          </a:bodyPr>
          <a:lstStyle/>
          <a:p>
            <a:pPr algn="ctr"/>
            <a:r>
              <a:rPr lang="en-US" sz="4000" b="1">
                <a:latin typeface="+mj-lt"/>
                <a:ea typeface="Roboto" panose="02000000000000000000" pitchFamily="2" charset="0"/>
              </a:rPr>
              <a:t>Improved</a:t>
            </a:r>
            <a:r>
              <a:rPr lang="en-US" sz="4000" b="1">
                <a:solidFill>
                  <a:schemeClr val="bg2">
                    <a:lumMod val="50000"/>
                  </a:schemeClr>
                </a:solidFill>
                <a:latin typeface="+mj-lt"/>
                <a:ea typeface="Roboto" panose="02000000000000000000" pitchFamily="2" charset="0"/>
              </a:rPr>
              <a:t> </a:t>
            </a:r>
            <a:r>
              <a:rPr lang="en-US" sz="4000" b="1">
                <a:solidFill>
                  <a:schemeClr val="accent1">
                    <a:lumMod val="75000"/>
                  </a:schemeClr>
                </a:solidFill>
                <a:latin typeface="+mj-lt"/>
                <a:ea typeface="Roboto" panose="02000000000000000000" pitchFamily="2" charset="0"/>
              </a:rPr>
              <a:t>Team Performance </a:t>
            </a:r>
          </a:p>
          <a:p>
            <a:pPr algn="ctr"/>
            <a:r>
              <a:rPr lang="en-US" sz="4000" b="1">
                <a:solidFill>
                  <a:schemeClr val="bg2">
                    <a:lumMod val="50000"/>
                  </a:schemeClr>
                </a:solidFill>
                <a:latin typeface="+mj-lt"/>
                <a:ea typeface="Roboto" panose="02000000000000000000" pitchFamily="2" charset="0"/>
              </a:rPr>
              <a:t>=</a:t>
            </a:r>
          </a:p>
          <a:p>
            <a:pPr algn="ctr"/>
            <a:r>
              <a:rPr lang="en-US" sz="4000" b="1">
                <a:solidFill>
                  <a:schemeClr val="bg2">
                    <a:lumMod val="50000"/>
                  </a:schemeClr>
                </a:solidFill>
                <a:latin typeface="+mj-lt"/>
                <a:ea typeface="Roboto" panose="02000000000000000000" pitchFamily="2" charset="0"/>
              </a:rPr>
              <a:t> </a:t>
            </a:r>
            <a:r>
              <a:rPr lang="en-US" sz="4000" b="1">
                <a:latin typeface="+mj-lt"/>
                <a:ea typeface="Roboto" panose="02000000000000000000" pitchFamily="2" charset="0"/>
              </a:rPr>
              <a:t>Improved</a:t>
            </a:r>
            <a:r>
              <a:rPr lang="en-US" sz="4000" b="1">
                <a:solidFill>
                  <a:schemeClr val="bg2">
                    <a:lumMod val="50000"/>
                  </a:schemeClr>
                </a:solidFill>
                <a:latin typeface="+mj-lt"/>
                <a:ea typeface="Roboto" panose="02000000000000000000" pitchFamily="2" charset="0"/>
              </a:rPr>
              <a:t> </a:t>
            </a:r>
            <a:r>
              <a:rPr lang="en-US" sz="4000" b="1" err="1">
                <a:solidFill>
                  <a:schemeClr val="accent1">
                    <a:lumMod val="75000"/>
                  </a:schemeClr>
                </a:solidFill>
                <a:latin typeface="+mj-lt"/>
                <a:ea typeface="Roboto" panose="02000000000000000000" pitchFamily="2" charset="0"/>
              </a:rPr>
              <a:t>Organisational</a:t>
            </a:r>
            <a:r>
              <a:rPr lang="en-US" sz="4000" b="1">
                <a:solidFill>
                  <a:schemeClr val="accent1">
                    <a:lumMod val="75000"/>
                  </a:schemeClr>
                </a:solidFill>
                <a:latin typeface="+mj-lt"/>
                <a:ea typeface="Roboto" panose="02000000000000000000" pitchFamily="2" charset="0"/>
              </a:rPr>
              <a:t> Performance</a:t>
            </a:r>
          </a:p>
        </p:txBody>
      </p:sp>
    </p:spTree>
    <p:custDataLst>
      <p:tags r:id="rId1"/>
    </p:custDataLst>
    <p:extLst>
      <p:ext uri="{BB962C8B-B14F-4D97-AF65-F5344CB8AC3E}">
        <p14:creationId xmlns:p14="http://schemas.microsoft.com/office/powerpoint/2010/main" val="2423979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FB87CD-753B-97B2-6613-491629B1BFA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F70A06A-92FC-BBC1-3F19-E36A5723F1D2}"/>
              </a:ext>
            </a:extLst>
          </p:cNvPr>
          <p:cNvSpPr txBox="1"/>
          <p:nvPr/>
        </p:nvSpPr>
        <p:spPr>
          <a:xfrm>
            <a:off x="876693" y="741391"/>
            <a:ext cx="4355265" cy="161620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b="1">
                <a:latin typeface="+mj-lt"/>
                <a:ea typeface="+mj-ea"/>
                <a:cs typeface="+mj-cs"/>
              </a:rPr>
              <a:t>Team Performance is the driver of Organisational Performance</a:t>
            </a:r>
          </a:p>
        </p:txBody>
      </p:sp>
      <p:sp>
        <p:nvSpPr>
          <p:cNvPr id="3" name="Content Placeholder 2">
            <a:extLst>
              <a:ext uri="{FF2B5EF4-FFF2-40B4-BE49-F238E27FC236}">
                <a16:creationId xmlns:a16="http://schemas.microsoft.com/office/drawing/2014/main" id="{159100DC-8BB7-9866-6FF9-477C7C0BDB8C}"/>
              </a:ext>
            </a:extLst>
          </p:cNvPr>
          <p:cNvSpPr>
            <a:spLocks noGrp="1"/>
          </p:cNvSpPr>
          <p:nvPr>
            <p:ph idx="1"/>
          </p:nvPr>
        </p:nvSpPr>
        <p:spPr>
          <a:xfrm>
            <a:off x="876692" y="2533476"/>
            <a:ext cx="4355265" cy="3447832"/>
          </a:xfrm>
        </p:spPr>
        <p:txBody>
          <a:bodyPr vert="horz" lIns="91440" tIns="45720" rIns="91440" bIns="45720" rtlCol="0" anchor="t">
            <a:normAutofit/>
          </a:bodyPr>
          <a:lstStyle/>
          <a:p>
            <a:pPr marL="0" indent="0">
              <a:buNone/>
            </a:pPr>
            <a:r>
              <a:rPr lang="en-US" sz="1900" b="1">
                <a:latin typeface="+mn-lt"/>
                <a:cs typeface="+mn-cs"/>
              </a:rPr>
              <a:t>For an </a:t>
            </a:r>
            <a:r>
              <a:rPr lang="en-US" sz="1900" b="1" err="1">
                <a:latin typeface="+mn-lt"/>
                <a:cs typeface="+mn-cs"/>
              </a:rPr>
              <a:t>organisation</a:t>
            </a:r>
            <a:r>
              <a:rPr lang="en-US" sz="1900" b="1">
                <a:latin typeface="+mn-lt"/>
                <a:cs typeface="+mn-cs"/>
              </a:rPr>
              <a:t>, high performing teams can bring the following benefits:</a:t>
            </a:r>
          </a:p>
          <a:p>
            <a:pPr marL="0"/>
            <a:endParaRPr lang="en-US" sz="1900">
              <a:latin typeface="+mn-lt"/>
              <a:cs typeface="+mn-cs"/>
            </a:endParaRPr>
          </a:p>
          <a:p>
            <a:r>
              <a:rPr lang="en-US" sz="1900">
                <a:latin typeface="+mn-lt"/>
                <a:cs typeface="+mn-cs"/>
              </a:rPr>
              <a:t>Increased productivity</a:t>
            </a:r>
          </a:p>
          <a:p>
            <a:r>
              <a:rPr lang="en-US" sz="1900">
                <a:latin typeface="+mn-lt"/>
                <a:cs typeface="+mn-cs"/>
              </a:rPr>
              <a:t>Reduction in safety incidents</a:t>
            </a:r>
          </a:p>
          <a:p>
            <a:r>
              <a:rPr lang="en-US" sz="1900">
                <a:latin typeface="+mn-lt"/>
                <a:cs typeface="+mn-cs"/>
              </a:rPr>
              <a:t>Reduction in employee turnover</a:t>
            </a:r>
          </a:p>
          <a:p>
            <a:r>
              <a:rPr lang="en-US" sz="1900">
                <a:latin typeface="+mn-lt"/>
                <a:cs typeface="+mn-cs"/>
              </a:rPr>
              <a:t>Motivated employees who innovate</a:t>
            </a:r>
          </a:p>
          <a:p>
            <a:r>
              <a:rPr lang="en-US" sz="1900">
                <a:latin typeface="+mn-lt"/>
                <a:cs typeface="+mn-cs"/>
              </a:rPr>
              <a:t>Quality improvements</a:t>
            </a:r>
          </a:p>
          <a:p>
            <a:r>
              <a:rPr lang="en-US" sz="1900">
                <a:latin typeface="+mn-lt"/>
                <a:cs typeface="+mn-cs"/>
              </a:rPr>
              <a:t>Increased engagement</a:t>
            </a:r>
          </a:p>
        </p:txBody>
      </p:sp>
      <p:pic>
        <p:nvPicPr>
          <p:cNvPr id="10" name="Picture 9" descr="Graph on document with pen">
            <a:extLst>
              <a:ext uri="{FF2B5EF4-FFF2-40B4-BE49-F238E27FC236}">
                <a16:creationId xmlns:a16="http://schemas.microsoft.com/office/drawing/2014/main" id="{F9CE5EA5-47E6-AE5C-D6F6-923C79CFAAD8}"/>
              </a:ext>
            </a:extLst>
          </p:cNvPr>
          <p:cNvPicPr>
            <a:picLocks noChangeAspect="1"/>
          </p:cNvPicPr>
          <p:nvPr/>
        </p:nvPicPr>
        <p:blipFill rotWithShape="1">
          <a:blip r:embed="rId4"/>
          <a:srcRect l="27194" r="13472" b="-1"/>
          <a:stretch/>
        </p:blipFill>
        <p:spPr>
          <a:xfrm>
            <a:off x="6096000" y="10"/>
            <a:ext cx="6095999" cy="6857990"/>
          </a:xfrm>
          <a:prstGeom prst="rect">
            <a:avLst/>
          </a:prstGeom>
        </p:spPr>
      </p:pic>
      <p:sp>
        <p:nvSpPr>
          <p:cNvPr id="14" name="Rectangle 13">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0" name="Rectangle 19">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Tree>
    <p:custDataLst>
      <p:tags r:id="rId1"/>
    </p:custDataLst>
    <p:extLst>
      <p:ext uri="{BB962C8B-B14F-4D97-AF65-F5344CB8AC3E}">
        <p14:creationId xmlns:p14="http://schemas.microsoft.com/office/powerpoint/2010/main" val="16404114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DbAko4Ak"/>
  <p:tag name="ARTICULATE_SLIDE_COUNT" val="2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5.9|9"/>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423">
      <a:dk1>
        <a:srgbClr val="828282"/>
      </a:dk1>
      <a:lt1>
        <a:srgbClr val="FFFFFF"/>
      </a:lt1>
      <a:dk2>
        <a:srgbClr val="1C2940"/>
      </a:dk2>
      <a:lt2>
        <a:srgbClr val="FFFFFF"/>
      </a:lt2>
      <a:accent1>
        <a:srgbClr val="52C3CB"/>
      </a:accent1>
      <a:accent2>
        <a:srgbClr val="1AA4BE"/>
      </a:accent2>
      <a:accent3>
        <a:srgbClr val="0187AD"/>
      </a:accent3>
      <a:accent4>
        <a:srgbClr val="1C5686"/>
      </a:accent4>
      <a:accent5>
        <a:srgbClr val="194B75"/>
      </a:accent5>
      <a:accent6>
        <a:srgbClr val="154165"/>
      </a:accent6>
      <a:hlink>
        <a:srgbClr val="D0CECE"/>
      </a:hlink>
      <a:folHlink>
        <a:srgbClr val="D0CECE"/>
      </a:folHlink>
    </a:clrScheme>
    <a:fontScheme name="Custom 99">
      <a:majorFont>
        <a:latin typeface="Poppins SemiBold"/>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c1df9c3-fca0-4d33-8ed3-8be84623dc3d" xsi:nil="true"/>
    <lcf76f155ced4ddcb4097134ff3c332f xmlns="8b7b0397-5866-4d2b-9232-429f208179c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7B503D196F18F48B3FE276759BD6C14" ma:contentTypeVersion="15" ma:contentTypeDescription="Create a new document." ma:contentTypeScope="" ma:versionID="a407feae828bd41e659977755eb0ec5b">
  <xsd:schema xmlns:xsd="http://www.w3.org/2001/XMLSchema" xmlns:xs="http://www.w3.org/2001/XMLSchema" xmlns:p="http://schemas.microsoft.com/office/2006/metadata/properties" xmlns:ns2="6c1df9c3-fca0-4d33-8ed3-8be84623dc3d" xmlns:ns3="8b7b0397-5866-4d2b-9232-429f208179c6" targetNamespace="http://schemas.microsoft.com/office/2006/metadata/properties" ma:root="true" ma:fieldsID="3fa0a7b65c9d150845fc05a1c23cd3d1" ns2:_="" ns3:_="">
    <xsd:import namespace="6c1df9c3-fca0-4d33-8ed3-8be84623dc3d"/>
    <xsd:import namespace="8b7b0397-5866-4d2b-9232-429f208179c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DateTaken" minOccurs="0"/>
                <xsd:element ref="ns3:MediaServiceGenerationTime" minOccurs="0"/>
                <xsd:element ref="ns3:MediaServiceEventHashCode" minOccurs="0"/>
                <xsd:element ref="ns3:MediaServiceOCR" minOccurs="0"/>
                <xsd:element ref="ns3:MediaLengthInSeconds"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1df9c3-fca0-4d33-8ed3-8be84623dc3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d17f4f8d-e290-44bb-abc4-924faf8d5f4b}" ma:internalName="TaxCatchAll" ma:showField="CatchAllData" ma:web="6c1df9c3-fca0-4d33-8ed3-8be84623dc3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b7b0397-5866-4d2b-9232-429f208179c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893c46d-8fb9-4d3d-a6c7-9dcc839423b4"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A11E30-7023-4762-ABD5-752C99020C04}">
  <ds:schemaRefs>
    <ds:schemaRef ds:uri="6c1df9c3-fca0-4d33-8ed3-8be84623dc3d"/>
    <ds:schemaRef ds:uri="8b7b0397-5866-4d2b-9232-429f208179c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97A0F4E-32B6-4138-82BC-052B777CD47D}">
  <ds:schemaRefs>
    <ds:schemaRef ds:uri="http://schemas.microsoft.com/sharepoint/v3/contenttype/forms"/>
  </ds:schemaRefs>
</ds:datastoreItem>
</file>

<file path=customXml/itemProps3.xml><?xml version="1.0" encoding="utf-8"?>
<ds:datastoreItem xmlns:ds="http://schemas.openxmlformats.org/officeDocument/2006/customXml" ds:itemID="{0842C4EC-D3C0-437F-A0BD-993717D14325}">
  <ds:schemaRefs>
    <ds:schemaRef ds:uri="6c1df9c3-fca0-4d33-8ed3-8be84623dc3d"/>
    <ds:schemaRef ds:uri="8b7b0397-5866-4d2b-9232-429f208179c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4356</TotalTime>
  <Words>7377</Words>
  <Application>Microsoft Office PowerPoint</Application>
  <PresentationFormat>Widescreen</PresentationFormat>
  <Paragraphs>1097</Paragraphs>
  <Slides>77</Slides>
  <Notes>63</Notes>
  <HiddenSlides>0</HiddenSlides>
  <MMClips>1</MMClips>
  <ScaleCrop>false</ScaleCrop>
  <HeadingPairs>
    <vt:vector size="4" baseType="variant">
      <vt:variant>
        <vt:lpstr>Theme</vt:lpstr>
      </vt:variant>
      <vt:variant>
        <vt:i4>2</vt:i4>
      </vt:variant>
      <vt:variant>
        <vt:lpstr>Slide Titles</vt:lpstr>
      </vt:variant>
      <vt:variant>
        <vt:i4>77</vt:i4>
      </vt:variant>
    </vt:vector>
  </HeadingPairs>
  <TitlesOfParts>
    <vt:vector size="79" baseType="lpstr">
      <vt:lpstr>Office Theme</vt:lpstr>
      <vt:lpstr>2_Office Theme</vt:lpstr>
      <vt:lpstr>Lifting Team Performance Psychological Safety &amp; Inclusivity Program - Accreditation</vt:lpstr>
      <vt:lpstr>Information Session</vt:lpstr>
      <vt:lpstr>What to expect</vt:lpstr>
      <vt:lpstr>Practitioner Resource Centre</vt:lpstr>
      <vt:lpstr>PowerPoint Presentation</vt:lpstr>
      <vt:lpstr>Your support crew</vt:lpstr>
      <vt:lpstr>Virtual Session 1: PSI for Teams</vt:lpstr>
      <vt:lpstr>PowerPoint Presentation</vt:lpstr>
      <vt:lpstr>PowerPoint Presentation</vt:lpstr>
      <vt:lpstr>PowerPoint Presentation</vt:lpstr>
      <vt:lpstr>PowerPoint Presentation</vt:lpstr>
      <vt:lpstr>PowerPoint Presentation</vt:lpstr>
      <vt:lpstr>Teams with high psychological safety often experience:</vt:lpstr>
      <vt:lpstr>But here’s the kicker…</vt:lpstr>
      <vt:lpstr>PowerPoint Presentation</vt:lpstr>
      <vt:lpstr>Teams with low psychological safety often experience:</vt:lpstr>
      <vt:lpstr>More about…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we can help through the PSI</vt:lpstr>
      <vt:lpstr>PSI Bringing it to life</vt:lpstr>
      <vt:lpstr>Essential Frameworks for working with leaders and teams</vt:lpstr>
      <vt:lpstr>Integral – Systems approach to change</vt:lpstr>
      <vt:lpstr>Secure base leadership</vt:lpstr>
      <vt:lpstr>Generative Culture</vt:lpstr>
      <vt:lpstr>Communication Styles</vt:lpstr>
      <vt:lpstr>Transformation Model</vt:lpstr>
      <vt:lpstr>How it works</vt:lpstr>
      <vt:lpstr>PowerPoint Presentation</vt:lpstr>
      <vt:lpstr>PowerPoint Presentation</vt:lpstr>
      <vt:lpstr>Debriefing</vt:lpstr>
      <vt:lpstr>Case Study 1: Module 3</vt:lpstr>
      <vt:lpstr>Let’s look at a few more examples from teams……….</vt:lpstr>
      <vt:lpstr>Case Study 2: LG Dashboard</vt:lpstr>
      <vt:lpstr> Common Questions and comments</vt:lpstr>
      <vt:lpstr>Virtual Session 2:  PSI360 for Leaders &amp; Business Development</vt:lpstr>
      <vt:lpstr>Leadership Focus</vt:lpstr>
      <vt:lpstr>About PSI360</vt:lpstr>
      <vt:lpstr>Role of leaders as secure base</vt:lpstr>
      <vt:lpstr>What does PSI360 experience do?</vt:lpstr>
      <vt:lpstr>Four Domains- Explained</vt:lpstr>
      <vt:lpstr>Four Domains- Explained</vt:lpstr>
      <vt:lpstr>Four Domains- Explained</vt:lpstr>
      <vt:lpstr>Four Domains- Explained</vt:lpstr>
      <vt:lpstr>PowerPoint Presentation</vt:lpstr>
      <vt:lpstr>PowerPoint Presentation</vt:lpstr>
      <vt:lpstr>PowerPoint Presentation</vt:lpstr>
      <vt:lpstr>PowerPoint Presentation</vt:lpstr>
      <vt:lpstr>PowerPoint Presentation</vt:lpstr>
      <vt:lpstr>PowerPoint Presentation</vt:lpstr>
      <vt:lpstr>What’s included in the experience</vt:lpstr>
      <vt:lpstr>PowerPoint Presentation</vt:lpstr>
      <vt:lpstr>PowerPoint Presentation</vt:lpstr>
      <vt:lpstr>PowerPoint Presentation</vt:lpstr>
      <vt:lpstr>Debriefing</vt:lpstr>
      <vt:lpstr>Business Development</vt:lpstr>
      <vt:lpstr>Psychological Safety The need – the world has changed</vt:lpstr>
      <vt:lpstr>Psychological Safety The Business Case – writes itself</vt:lpstr>
      <vt:lpstr>Psychological Safety and Inclusivity Program Changing the Paradigm</vt:lpstr>
      <vt:lpstr>Digital Platform Enabling Transformation</vt:lpstr>
      <vt:lpstr>PowerPoint Presentation</vt:lpstr>
      <vt:lpstr>Psychological Safety and Inclusivity Program Aligned, Engaged and Rewarded</vt:lpstr>
      <vt:lpstr>PowerPoint Presentation</vt:lpstr>
      <vt:lpstr>PowerPoint Presentation</vt:lpstr>
      <vt:lpstr>PowerPoint Presentation</vt:lpstr>
      <vt:lpstr>PowerPoint Presentation</vt:lpstr>
      <vt:lpstr>Return on Investment</vt:lpstr>
      <vt:lpstr>What if…..?</vt:lpstr>
      <vt:lpstr>PowerPoint Presentation</vt:lpstr>
      <vt:lpstr>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 the PSI</dc:title>
  <dc:creator>Ellie Shi</dc:creator>
  <cp:lastModifiedBy>Donna Buchanan</cp:lastModifiedBy>
  <cp:revision>7</cp:revision>
  <cp:lastPrinted>2024-03-01T07:51:05Z</cp:lastPrinted>
  <dcterms:created xsi:type="dcterms:W3CDTF">2023-05-08T06:49:10Z</dcterms:created>
  <dcterms:modified xsi:type="dcterms:W3CDTF">2024-09-26T06:13:47Z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F94DE4DE-3FFB-4848-8FD7-496BE5C5B2CC</vt:lpwstr>
  </property>
  <property fmtid="{D5CDD505-2E9C-101B-9397-08002B2CF9AE}" pid="3" name="ArticulatePath">
    <vt:lpwstr>Presentation1</vt:lpwstr>
  </property>
  <property fmtid="{D5CDD505-2E9C-101B-9397-08002B2CF9AE}" pid="4" name="ContentTypeId">
    <vt:lpwstr>0x01010017B503D196F18F48B3FE276759BD6C14</vt:lpwstr>
  </property>
  <property fmtid="{D5CDD505-2E9C-101B-9397-08002B2CF9AE}" pid="5" name="MediaServiceImageTags">
    <vt:lpwstr/>
  </property>
</Properties>
</file>